
<file path=[Content_Types].xml><?xml version="1.0" encoding="utf-8"?>
<Types xmlns="http://schemas.openxmlformats.org/package/2006/content-types">
  <Default Extension="PNG" ContentType="image/png"/>
  <Default Extension="svg" ContentType="image/svg+xml"/>
  <Default Extension="jpeg" ContentType="image/jpeg"/>
  <Default Extension="rels" ContentType="application/vnd.openxmlformats-package.relationships+xml"/>
  <Default Extension="xml" ContentType="application/xml"/>
  <Default Extension="wdp" ContentType="image/vnd.ms-photo"/>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Lst>
  <p:notesMasterIdLst>
    <p:notesMasterId r:id="rId24"/>
  </p:notesMasterIdLst>
  <p:sldIdLst>
    <p:sldId id="555" r:id="rId2"/>
    <p:sldId id="542" r:id="rId3"/>
    <p:sldId id="527" r:id="rId4"/>
    <p:sldId id="528" r:id="rId5"/>
    <p:sldId id="530" r:id="rId6"/>
    <p:sldId id="531" r:id="rId7"/>
    <p:sldId id="549" r:id="rId8"/>
    <p:sldId id="532" r:id="rId9"/>
    <p:sldId id="533" r:id="rId10"/>
    <p:sldId id="534" r:id="rId11"/>
    <p:sldId id="535" r:id="rId12"/>
    <p:sldId id="550" r:id="rId13"/>
    <p:sldId id="536" r:id="rId14"/>
    <p:sldId id="537" r:id="rId15"/>
    <p:sldId id="539" r:id="rId16"/>
    <p:sldId id="551" r:id="rId17"/>
    <p:sldId id="538" r:id="rId18"/>
    <p:sldId id="541" r:id="rId19"/>
    <p:sldId id="544" r:id="rId20"/>
    <p:sldId id="545" r:id="rId21"/>
    <p:sldId id="556" r:id="rId22"/>
    <p:sldId id="557" r:id="rId23"/>
  </p:sldIdLst>
  <p:sldSz cx="12192000" cy="6858000"/>
  <p:notesSz cx="6858000" cy="9144000"/>
  <p:custDataLst>
    <p:tags r:id="rId25"/>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3840"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BD7203"/>
    <a:srgbClr val="0075B7"/>
    <a:srgbClr val="042986"/>
    <a:srgbClr val="030036"/>
    <a:srgbClr val="06006C"/>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19092" autoAdjust="0"/>
    <p:restoredTop sz="90090" autoAdjust="0"/>
  </p:normalViewPr>
  <p:slideViewPr>
    <p:cSldViewPr snapToGrid="0" showGuides="1">
      <p:cViewPr varScale="1">
        <p:scale>
          <a:sx n="82" d="100"/>
          <a:sy n="82" d="100"/>
        </p:scale>
        <p:origin x="72" y="691"/>
      </p:cViewPr>
      <p:guideLst>
        <p:guide orient="horz" pos="2160"/>
        <p:guide pos="3840"/>
      </p:guideLst>
    </p:cSldViewPr>
  </p:slideViewPr>
  <p:notesTextViewPr>
    <p:cViewPr>
      <p:scale>
        <a:sx n="3" d="2"/>
        <a:sy n="3" d="2"/>
      </p:scale>
      <p:origin x="0" y="0"/>
    </p:cViewPr>
  </p:notesTextViewPr>
  <p:sorterViewPr>
    <p:cViewPr varScale="1">
      <p:scale>
        <a:sx n="100" d="100"/>
        <a:sy n="100" d="100"/>
      </p:scale>
      <p:origin x="0" y="0"/>
    </p:cViewPr>
  </p:sorter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presProps" Target="presProps.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tags" Target="tags/tag1.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notesMaster" Target="notesMasters/notesMaster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theme" Target="theme/theme1.xml"/><Relationship Id="rId10" Type="http://schemas.openxmlformats.org/officeDocument/2006/relationships/slide" Target="slides/slide9.xml"/><Relationship Id="rId19" Type="http://schemas.openxmlformats.org/officeDocument/2006/relationships/slide" Target="slides/slide18.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viewProps" Target="view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3DE323D3-C1A7-4C88-B1EA-457908ADE43A}" type="datetimeFigureOut">
              <a:rPr lang="zh-CN" altLang="en-US" smtClean="0"/>
              <a:t>2020/11/5</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414E80-1A9E-4642-A469-D7C894B3C95C}" type="slidenum">
              <a:rPr lang="zh-CN" altLang="en-US" smtClean="0"/>
              <a:t>‹#›</a:t>
            </a:fld>
            <a:endParaRPr lang="zh-CN" altLang="en-US"/>
          </a:p>
        </p:txBody>
      </p:sp>
    </p:spTree>
    <p:extLst>
      <p:ext uri="{BB962C8B-B14F-4D97-AF65-F5344CB8AC3E}">
        <p14:creationId xmlns:p14="http://schemas.microsoft.com/office/powerpoint/2010/main" val="3473907294"/>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r>
              <a:rPr lang="zh-CN" altLang="en-US"/>
              <a:t>本文档使用字体为阿里巴巴普惠体，可以个人免费商用，但由于字体版权要求不得分享，需到阿里巴巴官方授权渠道下载，也可以替换为其他字体。</a:t>
            </a:r>
          </a:p>
        </p:txBody>
      </p:sp>
      <p:sp>
        <p:nvSpPr>
          <p:cNvPr id="4" name="灯片编号占位符 3"/>
          <p:cNvSpPr>
            <a:spLocks noGrp="1"/>
          </p:cNvSpPr>
          <p:nvPr>
            <p:ph type="sldNum" sz="quarter" idx="5"/>
          </p:nvPr>
        </p:nvSpPr>
        <p:spPr/>
        <p:txBody>
          <a:bodyPr/>
          <a:lstStyle/>
          <a:p>
            <a:fld id="{9F414E80-1A9E-4642-A469-D7C894B3C95C}" type="slidenum">
              <a:rPr lang="zh-CN" altLang="en-US" smtClean="0"/>
              <a:t>1</a:t>
            </a:fld>
            <a:endParaRPr lang="zh-CN" altLang="en-US"/>
          </a:p>
        </p:txBody>
      </p:sp>
    </p:spTree>
    <p:extLst>
      <p:ext uri="{BB962C8B-B14F-4D97-AF65-F5344CB8AC3E}">
        <p14:creationId xmlns:p14="http://schemas.microsoft.com/office/powerpoint/2010/main" val="352875821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10</a:t>
            </a:fld>
            <a:endParaRPr lang="zh-CN" altLang="en-US"/>
          </a:p>
        </p:txBody>
      </p:sp>
    </p:spTree>
    <p:extLst>
      <p:ext uri="{BB962C8B-B14F-4D97-AF65-F5344CB8AC3E}">
        <p14:creationId xmlns:p14="http://schemas.microsoft.com/office/powerpoint/2010/main" val="18472369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11</a:t>
            </a:fld>
            <a:endParaRPr lang="zh-CN" altLang="en-US"/>
          </a:p>
        </p:txBody>
      </p:sp>
    </p:spTree>
    <p:extLst>
      <p:ext uri="{BB962C8B-B14F-4D97-AF65-F5344CB8AC3E}">
        <p14:creationId xmlns:p14="http://schemas.microsoft.com/office/powerpoint/2010/main" val="167457517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12</a:t>
            </a:fld>
            <a:endParaRPr lang="zh-CN" altLang="en-US"/>
          </a:p>
        </p:txBody>
      </p:sp>
    </p:spTree>
    <p:extLst>
      <p:ext uri="{BB962C8B-B14F-4D97-AF65-F5344CB8AC3E}">
        <p14:creationId xmlns:p14="http://schemas.microsoft.com/office/powerpoint/2010/main" val="110457843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13</a:t>
            </a:fld>
            <a:endParaRPr lang="zh-CN" altLang="en-US"/>
          </a:p>
        </p:txBody>
      </p:sp>
    </p:spTree>
    <p:extLst>
      <p:ext uri="{BB962C8B-B14F-4D97-AF65-F5344CB8AC3E}">
        <p14:creationId xmlns:p14="http://schemas.microsoft.com/office/powerpoint/2010/main" val="190565529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14</a:t>
            </a:fld>
            <a:endParaRPr lang="zh-CN" altLang="en-US"/>
          </a:p>
        </p:txBody>
      </p:sp>
    </p:spTree>
    <p:extLst>
      <p:ext uri="{BB962C8B-B14F-4D97-AF65-F5344CB8AC3E}">
        <p14:creationId xmlns:p14="http://schemas.microsoft.com/office/powerpoint/2010/main" val="10371168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15</a:t>
            </a:fld>
            <a:endParaRPr lang="zh-CN" altLang="en-US"/>
          </a:p>
        </p:txBody>
      </p:sp>
    </p:spTree>
    <p:extLst>
      <p:ext uri="{BB962C8B-B14F-4D97-AF65-F5344CB8AC3E}">
        <p14:creationId xmlns:p14="http://schemas.microsoft.com/office/powerpoint/2010/main" val="1795492122"/>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16</a:t>
            </a:fld>
            <a:endParaRPr lang="zh-CN" altLang="en-US"/>
          </a:p>
        </p:txBody>
      </p:sp>
    </p:spTree>
    <p:extLst>
      <p:ext uri="{BB962C8B-B14F-4D97-AF65-F5344CB8AC3E}">
        <p14:creationId xmlns:p14="http://schemas.microsoft.com/office/powerpoint/2010/main" val="301266804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17</a:t>
            </a:fld>
            <a:endParaRPr lang="zh-CN" altLang="en-US"/>
          </a:p>
        </p:txBody>
      </p:sp>
    </p:spTree>
    <p:extLst>
      <p:ext uri="{BB962C8B-B14F-4D97-AF65-F5344CB8AC3E}">
        <p14:creationId xmlns:p14="http://schemas.microsoft.com/office/powerpoint/2010/main" val="333024249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18</a:t>
            </a:fld>
            <a:endParaRPr lang="zh-CN" altLang="en-US"/>
          </a:p>
        </p:txBody>
      </p:sp>
    </p:spTree>
    <p:extLst>
      <p:ext uri="{BB962C8B-B14F-4D97-AF65-F5344CB8AC3E}">
        <p14:creationId xmlns:p14="http://schemas.microsoft.com/office/powerpoint/2010/main" val="116275136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19</a:t>
            </a:fld>
            <a:endParaRPr lang="zh-CN" altLang="en-US"/>
          </a:p>
        </p:txBody>
      </p:sp>
    </p:spTree>
    <p:extLst>
      <p:ext uri="{BB962C8B-B14F-4D97-AF65-F5344CB8AC3E}">
        <p14:creationId xmlns:p14="http://schemas.microsoft.com/office/powerpoint/2010/main" val="255879332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2</a:t>
            </a:fld>
            <a:endParaRPr lang="zh-CN" altLang="en-US"/>
          </a:p>
        </p:txBody>
      </p:sp>
    </p:spTree>
    <p:extLst>
      <p:ext uri="{BB962C8B-B14F-4D97-AF65-F5344CB8AC3E}">
        <p14:creationId xmlns:p14="http://schemas.microsoft.com/office/powerpoint/2010/main" val="249715038"/>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20</a:t>
            </a:fld>
            <a:endParaRPr lang="zh-CN" altLang="en-US"/>
          </a:p>
        </p:txBody>
      </p:sp>
    </p:spTree>
    <p:extLst>
      <p:ext uri="{BB962C8B-B14F-4D97-AF65-F5344CB8AC3E}">
        <p14:creationId xmlns:p14="http://schemas.microsoft.com/office/powerpoint/2010/main" val="34157014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216D684D-B089-42ED-A7EE-BDE8CF8E9DE4}"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91150807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4</a:t>
            </a:fld>
            <a:endParaRPr lang="zh-CN" altLang="en-US"/>
          </a:p>
        </p:txBody>
      </p:sp>
    </p:spTree>
    <p:extLst>
      <p:ext uri="{BB962C8B-B14F-4D97-AF65-F5344CB8AC3E}">
        <p14:creationId xmlns:p14="http://schemas.microsoft.com/office/powerpoint/2010/main" val="37786666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5</a:t>
            </a:fld>
            <a:endParaRPr lang="zh-CN" altLang="en-US"/>
          </a:p>
        </p:txBody>
      </p:sp>
    </p:spTree>
    <p:extLst>
      <p:ext uri="{BB962C8B-B14F-4D97-AF65-F5344CB8AC3E}">
        <p14:creationId xmlns:p14="http://schemas.microsoft.com/office/powerpoint/2010/main" val="223660335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6</a:t>
            </a:fld>
            <a:endParaRPr lang="zh-CN" altLang="en-US"/>
          </a:p>
        </p:txBody>
      </p:sp>
    </p:spTree>
    <p:extLst>
      <p:ext uri="{BB962C8B-B14F-4D97-AF65-F5344CB8AC3E}">
        <p14:creationId xmlns:p14="http://schemas.microsoft.com/office/powerpoint/2010/main" val="183511973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7</a:t>
            </a:fld>
            <a:endParaRPr lang="zh-CN" altLang="en-US"/>
          </a:p>
        </p:txBody>
      </p:sp>
    </p:spTree>
    <p:extLst>
      <p:ext uri="{BB962C8B-B14F-4D97-AF65-F5344CB8AC3E}">
        <p14:creationId xmlns:p14="http://schemas.microsoft.com/office/powerpoint/2010/main" val="37016714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8</a:t>
            </a:fld>
            <a:endParaRPr lang="zh-CN" altLang="en-US"/>
          </a:p>
        </p:txBody>
      </p:sp>
    </p:spTree>
    <p:extLst>
      <p:ext uri="{BB962C8B-B14F-4D97-AF65-F5344CB8AC3E}">
        <p14:creationId xmlns:p14="http://schemas.microsoft.com/office/powerpoint/2010/main" val="301191439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9F414E80-1A9E-4642-A469-D7C894B3C95C}" type="slidenum">
              <a:rPr lang="zh-CN" altLang="en-US" smtClean="0"/>
              <a:t>9</a:t>
            </a:fld>
            <a:endParaRPr lang="zh-CN" altLang="en-US"/>
          </a:p>
        </p:txBody>
      </p:sp>
    </p:spTree>
    <p:extLst>
      <p:ext uri="{BB962C8B-B14F-4D97-AF65-F5344CB8AC3E}">
        <p14:creationId xmlns:p14="http://schemas.microsoft.com/office/powerpoint/2010/main" val="14774284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bg>
      <p:bgPr>
        <a:solidFill>
          <a:srgbClr val="E5E9FF"/>
        </a:solidFill>
        <a:effectLst/>
      </p:bgPr>
    </p:bg>
    <p:spTree>
      <p:nvGrpSpPr>
        <p:cNvPr id="1" name=""/>
        <p:cNvGrpSpPr/>
        <p:nvPr/>
      </p:nvGrpSpPr>
      <p:grpSpPr>
        <a:xfrm>
          <a:off x="0" y="0"/>
          <a:ext cx="0" cy="0"/>
          <a:chOff x="0" y="0"/>
          <a:chExt cx="0" cy="0"/>
        </a:xfrm>
      </p:grpSpPr>
      <p:sp>
        <p:nvSpPr>
          <p:cNvPr id="12" name="矩形 11">
            <a:extLst>
              <a:ext uri="{FF2B5EF4-FFF2-40B4-BE49-F238E27FC236}">
                <a16:creationId xmlns:a16="http://schemas.microsoft.com/office/drawing/2014/main" xmlns="" id="{65D7A76A-D7B4-434D-B820-9911E66EF34C}"/>
              </a:ext>
            </a:extLst>
          </p:cNvPr>
          <p:cNvSpPr/>
          <p:nvPr userDrawn="1"/>
        </p:nvSpPr>
        <p:spPr>
          <a:xfrm>
            <a:off x="1037356" y="6270131"/>
            <a:ext cx="3042821" cy="529889"/>
          </a:xfrm>
          <a:prstGeom prst="rect">
            <a:avLst/>
          </a:prstGeom>
        </p:spPr>
        <p:txBody>
          <a:bodyPr wrap="none">
            <a:spAutoFit/>
          </a:bodyPr>
          <a:lstStyle/>
          <a:p>
            <a:pPr>
              <a:lnSpc>
                <a:spcPct val="150000"/>
              </a:lnSpc>
            </a:pPr>
            <a:r>
              <a:rPr lang="en-US" altLang="zh-CN" sz="1000" spc="300" dirty="0">
                <a:solidFill>
                  <a:schemeClr val="accent3"/>
                </a:solidFill>
                <a:latin typeface="+mj-ea"/>
                <a:ea typeface="+mj-ea"/>
                <a:cs typeface="Times New Roman" panose="02020603050405020304" pitchFamily="18" charset="0"/>
              </a:rPr>
              <a:t>PPT</a:t>
            </a:r>
            <a:r>
              <a:rPr lang="zh-CN" altLang="zh-CN" sz="1000" spc="300" dirty="0">
                <a:solidFill>
                  <a:schemeClr val="accent3"/>
                </a:solidFill>
                <a:latin typeface="+mj-ea"/>
                <a:ea typeface="+mj-ea"/>
                <a:cs typeface="Times New Roman" panose="02020603050405020304" pitchFamily="18" charset="0"/>
              </a:rPr>
              <a:t>制作：璞石</a:t>
            </a:r>
            <a:r>
              <a:rPr lang="en-US" altLang="zh-CN" sz="1000" spc="300" dirty="0">
                <a:solidFill>
                  <a:schemeClr val="accent3"/>
                </a:solidFill>
                <a:latin typeface="+mj-ea"/>
                <a:ea typeface="+mj-ea"/>
                <a:cs typeface="Times New Roman" panose="02020603050405020304" pitchFamily="18" charset="0"/>
              </a:rPr>
              <a:t>PPT</a:t>
            </a:r>
            <a:r>
              <a:rPr lang="zh-CN" altLang="zh-CN" sz="1000" spc="300" dirty="0">
                <a:solidFill>
                  <a:schemeClr val="accent3"/>
                </a:solidFill>
                <a:latin typeface="+mj-ea"/>
                <a:ea typeface="+mj-ea"/>
                <a:cs typeface="Times New Roman" panose="02020603050405020304" pitchFamily="18" charset="0"/>
              </a:rPr>
              <a:t>工作室</a:t>
            </a:r>
          </a:p>
          <a:p>
            <a:pPr>
              <a:lnSpc>
                <a:spcPct val="150000"/>
              </a:lnSpc>
            </a:pPr>
            <a:r>
              <a:rPr lang="zh-CN" altLang="zh-CN" sz="1000" spc="300" dirty="0">
                <a:solidFill>
                  <a:schemeClr val="accent3"/>
                </a:solidFill>
                <a:latin typeface="+mj-ea"/>
                <a:ea typeface="+mj-ea"/>
                <a:cs typeface="Times New Roman" panose="02020603050405020304" pitchFamily="18" charset="0"/>
              </a:rPr>
              <a:t>商务合作联系微信公众号：</a:t>
            </a:r>
            <a:r>
              <a:rPr lang="en-US" altLang="zh-CN" sz="1000" spc="300" dirty="0">
                <a:solidFill>
                  <a:schemeClr val="accent3"/>
                </a:solidFill>
                <a:latin typeface="+mj-ea"/>
                <a:ea typeface="+mj-ea"/>
                <a:cs typeface="Times New Roman" panose="02020603050405020304" pitchFamily="18" charset="0"/>
              </a:rPr>
              <a:t>pushippt</a:t>
            </a:r>
            <a:endParaRPr lang="zh-CN" altLang="zh-CN" sz="1000" spc="300" dirty="0">
              <a:solidFill>
                <a:schemeClr val="accent3"/>
              </a:solidFill>
              <a:latin typeface="+mj-ea"/>
              <a:ea typeface="+mj-ea"/>
              <a:cs typeface="Times New Roman" panose="02020603050405020304" pitchFamily="18" charset="0"/>
            </a:endParaRPr>
          </a:p>
        </p:txBody>
      </p:sp>
      <p:grpSp>
        <p:nvGrpSpPr>
          <p:cNvPr id="13" name="组合 12">
            <a:extLst>
              <a:ext uri="{FF2B5EF4-FFF2-40B4-BE49-F238E27FC236}">
                <a16:creationId xmlns:a16="http://schemas.microsoft.com/office/drawing/2014/main" xmlns="" id="{33822E10-303D-49BB-955C-FE2B0B566492}"/>
              </a:ext>
            </a:extLst>
          </p:cNvPr>
          <p:cNvGrpSpPr/>
          <p:nvPr userDrawn="1"/>
        </p:nvGrpSpPr>
        <p:grpSpPr>
          <a:xfrm>
            <a:off x="399250" y="6384794"/>
            <a:ext cx="638106" cy="361784"/>
            <a:chOff x="10169347" y="5471263"/>
            <a:chExt cx="1001097" cy="567588"/>
          </a:xfrm>
          <a:solidFill>
            <a:schemeClr val="accent3"/>
          </a:solidFill>
        </p:grpSpPr>
        <p:sp>
          <p:nvSpPr>
            <p:cNvPr id="14" name="任意多边形: 形状 13">
              <a:extLst>
                <a:ext uri="{FF2B5EF4-FFF2-40B4-BE49-F238E27FC236}">
                  <a16:creationId xmlns:a16="http://schemas.microsoft.com/office/drawing/2014/main" xmlns="" id="{E433F0DE-C6D6-447D-8227-337505CEE49C}"/>
                </a:ext>
              </a:extLst>
            </p:cNvPr>
            <p:cNvSpPr/>
            <p:nvPr/>
          </p:nvSpPr>
          <p:spPr>
            <a:xfrm>
              <a:off x="10296585" y="5597726"/>
              <a:ext cx="747187" cy="309781"/>
            </a:xfrm>
            <a:custGeom>
              <a:avLst/>
              <a:gdLst/>
              <a:ahLst/>
              <a:cxnLst/>
              <a:rect l="l" t="t" r="r" b="b"/>
              <a:pathLst>
                <a:path w="747187" h="309781">
                  <a:moveTo>
                    <a:pt x="332696" y="51197"/>
                  </a:moveTo>
                  <a:lnTo>
                    <a:pt x="332696" y="151191"/>
                  </a:lnTo>
                  <a:lnTo>
                    <a:pt x="361294" y="151191"/>
                  </a:lnTo>
                  <a:cubicBezTo>
                    <a:pt x="400092" y="151191"/>
                    <a:pt x="419490" y="134325"/>
                    <a:pt x="419490" y="100594"/>
                  </a:cubicBezTo>
                  <a:cubicBezTo>
                    <a:pt x="419490" y="67663"/>
                    <a:pt x="400292" y="51197"/>
                    <a:pt x="361894" y="51197"/>
                  </a:cubicBezTo>
                  <a:close/>
                  <a:moveTo>
                    <a:pt x="65996" y="51197"/>
                  </a:moveTo>
                  <a:lnTo>
                    <a:pt x="65996" y="151191"/>
                  </a:lnTo>
                  <a:lnTo>
                    <a:pt x="94594" y="151191"/>
                  </a:lnTo>
                  <a:cubicBezTo>
                    <a:pt x="133392" y="151191"/>
                    <a:pt x="152791" y="134325"/>
                    <a:pt x="152791" y="100594"/>
                  </a:cubicBezTo>
                  <a:cubicBezTo>
                    <a:pt x="152791" y="67663"/>
                    <a:pt x="133592" y="51197"/>
                    <a:pt x="95194" y="51197"/>
                  </a:cubicBezTo>
                  <a:close/>
                  <a:moveTo>
                    <a:pt x="504402" y="0"/>
                  </a:moveTo>
                  <a:lnTo>
                    <a:pt x="747187" y="0"/>
                  </a:lnTo>
                  <a:lnTo>
                    <a:pt x="747187" y="53997"/>
                  </a:lnTo>
                  <a:lnTo>
                    <a:pt x="658792" y="53997"/>
                  </a:lnTo>
                  <a:lnTo>
                    <a:pt x="658792" y="309781"/>
                  </a:lnTo>
                  <a:lnTo>
                    <a:pt x="592596" y="309781"/>
                  </a:lnTo>
                  <a:lnTo>
                    <a:pt x="592596" y="53997"/>
                  </a:lnTo>
                  <a:lnTo>
                    <a:pt x="504402" y="53997"/>
                  </a:lnTo>
                  <a:close/>
                  <a:moveTo>
                    <a:pt x="266700" y="0"/>
                  </a:moveTo>
                  <a:lnTo>
                    <a:pt x="373293" y="0"/>
                  </a:lnTo>
                  <a:cubicBezTo>
                    <a:pt x="450355" y="0"/>
                    <a:pt x="488886" y="32665"/>
                    <a:pt x="488886" y="97994"/>
                  </a:cubicBezTo>
                  <a:cubicBezTo>
                    <a:pt x="488886" y="129726"/>
                    <a:pt x="477254" y="155157"/>
                    <a:pt x="453988" y="174289"/>
                  </a:cubicBezTo>
                  <a:cubicBezTo>
                    <a:pt x="430723" y="193422"/>
                    <a:pt x="401625" y="202588"/>
                    <a:pt x="366694" y="201788"/>
                  </a:cubicBezTo>
                  <a:lnTo>
                    <a:pt x="332696" y="201788"/>
                  </a:lnTo>
                  <a:lnTo>
                    <a:pt x="332696" y="309781"/>
                  </a:lnTo>
                  <a:lnTo>
                    <a:pt x="266700" y="309781"/>
                  </a:lnTo>
                  <a:close/>
                  <a:moveTo>
                    <a:pt x="0" y="0"/>
                  </a:moveTo>
                  <a:lnTo>
                    <a:pt x="106593" y="0"/>
                  </a:lnTo>
                  <a:cubicBezTo>
                    <a:pt x="183655" y="0"/>
                    <a:pt x="222186" y="32665"/>
                    <a:pt x="222186" y="97994"/>
                  </a:cubicBezTo>
                  <a:cubicBezTo>
                    <a:pt x="222186" y="129726"/>
                    <a:pt x="210554" y="155157"/>
                    <a:pt x="187288" y="174289"/>
                  </a:cubicBezTo>
                  <a:cubicBezTo>
                    <a:pt x="164023" y="193422"/>
                    <a:pt x="134925" y="202588"/>
                    <a:pt x="99994" y="201788"/>
                  </a:cubicBezTo>
                  <a:lnTo>
                    <a:pt x="65996" y="201788"/>
                  </a:lnTo>
                  <a:lnTo>
                    <a:pt x="65996" y="309781"/>
                  </a:lnTo>
                  <a:lnTo>
                    <a:pt x="0" y="309781"/>
                  </a:lnTo>
                  <a:close/>
                </a:path>
              </a:pathLst>
            </a:custGeom>
            <a:grp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zh-CN" altLang="en-US" sz="3200" b="1" dirty="0">
                <a:solidFill>
                  <a:srgbClr val="04C8FF"/>
                </a:solidFill>
              </a:endParaRPr>
            </a:p>
          </p:txBody>
        </p:sp>
        <p:sp>
          <p:nvSpPr>
            <p:cNvPr id="15" name="图文框 14">
              <a:extLst>
                <a:ext uri="{FF2B5EF4-FFF2-40B4-BE49-F238E27FC236}">
                  <a16:creationId xmlns:a16="http://schemas.microsoft.com/office/drawing/2014/main" xmlns="" id="{787FCFC5-0E88-48B2-A9C0-4E7E3794DB2F}"/>
                </a:ext>
              </a:extLst>
            </p:cNvPr>
            <p:cNvSpPr/>
            <p:nvPr/>
          </p:nvSpPr>
          <p:spPr>
            <a:xfrm>
              <a:off x="10169347" y="5471263"/>
              <a:ext cx="1001097" cy="567588"/>
            </a:xfrm>
            <a:prstGeom prst="frame">
              <a:avLst>
                <a:gd name="adj1" fmla="val 10057"/>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10" name="任意多边形: 形状 9">
            <a:extLst>
              <a:ext uri="{FF2B5EF4-FFF2-40B4-BE49-F238E27FC236}">
                <a16:creationId xmlns:a16="http://schemas.microsoft.com/office/drawing/2014/main" xmlns="" id="{61922EE4-7506-41A7-AB89-C8999E007DBE}"/>
              </a:ext>
            </a:extLst>
          </p:cNvPr>
          <p:cNvSpPr/>
          <p:nvPr userDrawn="1"/>
        </p:nvSpPr>
        <p:spPr>
          <a:xfrm>
            <a:off x="399251" y="195142"/>
            <a:ext cx="638106" cy="638106"/>
          </a:xfrm>
          <a:custGeom>
            <a:avLst/>
            <a:gdLst>
              <a:gd name="connsiteX0" fmla="*/ 1389109 w 2575673"/>
              <a:gd name="connsiteY0" fmla="*/ 917371 h 2575673"/>
              <a:gd name="connsiteX1" fmla="*/ 1434781 w 2575673"/>
              <a:gd name="connsiteY1" fmla="*/ 1018771 h 2575673"/>
              <a:gd name="connsiteX2" fmla="*/ 1468539 w 2575673"/>
              <a:gd name="connsiteY2" fmla="*/ 1114208 h 2575673"/>
              <a:gd name="connsiteX3" fmla="*/ 1712786 w 2575673"/>
              <a:gd name="connsiteY3" fmla="*/ 1114208 h 2575673"/>
              <a:gd name="connsiteX4" fmla="*/ 1753742 w 2575673"/>
              <a:gd name="connsiteY4" fmla="*/ 1015789 h 2575673"/>
              <a:gd name="connsiteX5" fmla="*/ 1790230 w 2575673"/>
              <a:gd name="connsiteY5" fmla="*/ 917371 h 2575673"/>
              <a:gd name="connsiteX6" fmla="*/ 372407 w 2575673"/>
              <a:gd name="connsiteY6" fmla="*/ 472688 h 2575673"/>
              <a:gd name="connsiteX7" fmla="*/ 946288 w 2575673"/>
              <a:gd name="connsiteY7" fmla="*/ 472688 h 2575673"/>
              <a:gd name="connsiteX8" fmla="*/ 946288 w 2575673"/>
              <a:gd name="connsiteY8" fmla="*/ 693105 h 2575673"/>
              <a:gd name="connsiteX9" fmla="*/ 775513 w 2575673"/>
              <a:gd name="connsiteY9" fmla="*/ 693105 h 2575673"/>
              <a:gd name="connsiteX10" fmla="*/ 775513 w 2575673"/>
              <a:gd name="connsiteY10" fmla="*/ 1042597 h 2575673"/>
              <a:gd name="connsiteX11" fmla="*/ 938345 w 2575673"/>
              <a:gd name="connsiteY11" fmla="*/ 1042597 h 2575673"/>
              <a:gd name="connsiteX12" fmla="*/ 938345 w 2575673"/>
              <a:gd name="connsiteY12" fmla="*/ 1259043 h 2575673"/>
              <a:gd name="connsiteX13" fmla="*/ 775513 w 2575673"/>
              <a:gd name="connsiteY13" fmla="*/ 1259043 h 2575673"/>
              <a:gd name="connsiteX14" fmla="*/ 775513 w 2575673"/>
              <a:gd name="connsiteY14" fmla="*/ 1672139 h 2575673"/>
              <a:gd name="connsiteX15" fmla="*/ 944302 w 2575673"/>
              <a:gd name="connsiteY15" fmla="*/ 1620555 h 2575673"/>
              <a:gd name="connsiteX16" fmla="*/ 968131 w 2575673"/>
              <a:gd name="connsiteY16" fmla="*/ 1832799 h 2575673"/>
              <a:gd name="connsiteX17" fmla="*/ 663319 w 2575673"/>
              <a:gd name="connsiteY17" fmla="*/ 1929604 h 2575673"/>
              <a:gd name="connsiteX18" fmla="*/ 382336 w 2575673"/>
              <a:gd name="connsiteY18" fmla="*/ 2017473 h 2575673"/>
              <a:gd name="connsiteX19" fmla="*/ 342621 w 2575673"/>
              <a:gd name="connsiteY19" fmla="*/ 1791120 h 2575673"/>
              <a:gd name="connsiteX20" fmla="*/ 567010 w 2575673"/>
              <a:gd name="connsiteY20" fmla="*/ 1731630 h 2575673"/>
              <a:gd name="connsiteX21" fmla="*/ 567010 w 2575673"/>
              <a:gd name="connsiteY21" fmla="*/ 1259043 h 2575673"/>
              <a:gd name="connsiteX22" fmla="*/ 386307 w 2575673"/>
              <a:gd name="connsiteY22" fmla="*/ 1259043 h 2575673"/>
              <a:gd name="connsiteX23" fmla="*/ 386307 w 2575673"/>
              <a:gd name="connsiteY23" fmla="*/ 1042597 h 2575673"/>
              <a:gd name="connsiteX24" fmla="*/ 567010 w 2575673"/>
              <a:gd name="connsiteY24" fmla="*/ 1042597 h 2575673"/>
              <a:gd name="connsiteX25" fmla="*/ 567010 w 2575673"/>
              <a:gd name="connsiteY25" fmla="*/ 693105 h 2575673"/>
              <a:gd name="connsiteX26" fmla="*/ 372407 w 2575673"/>
              <a:gd name="connsiteY26" fmla="*/ 693105 h 2575673"/>
              <a:gd name="connsiteX27" fmla="*/ 1162734 w 2575673"/>
              <a:gd name="connsiteY27" fmla="*/ 401201 h 2575673"/>
              <a:gd name="connsiteX28" fmla="*/ 1245142 w 2575673"/>
              <a:gd name="connsiteY28" fmla="*/ 529530 h 2575673"/>
              <a:gd name="connsiteX29" fmla="*/ 1297765 w 2575673"/>
              <a:gd name="connsiteY29" fmla="*/ 653391 h 2575673"/>
              <a:gd name="connsiteX30" fmla="*/ 1113090 w 2575673"/>
              <a:gd name="connsiteY30" fmla="*/ 730959 h 2575673"/>
              <a:gd name="connsiteX31" fmla="*/ 1068163 w 2575673"/>
              <a:gd name="connsiteY31" fmla="*/ 603514 h 2575673"/>
              <a:gd name="connsiteX32" fmla="*/ 991960 w 2575673"/>
              <a:gd name="connsiteY32" fmla="*/ 468716 h 2575673"/>
              <a:gd name="connsiteX33" fmla="*/ 1982847 w 2575673"/>
              <a:gd name="connsiteY33" fmla="*/ 395368 h 2575673"/>
              <a:gd name="connsiteX34" fmla="*/ 2189365 w 2575673"/>
              <a:gd name="connsiteY34" fmla="*/ 464869 h 2575673"/>
              <a:gd name="connsiteX35" fmla="*/ 2105219 w 2575673"/>
              <a:gd name="connsiteY35" fmla="*/ 602878 h 2575673"/>
              <a:gd name="connsiteX36" fmla="*/ 2028519 w 2575673"/>
              <a:gd name="connsiteY36" fmla="*/ 717058 h 2575673"/>
              <a:gd name="connsiteX37" fmla="*/ 1863702 w 2575673"/>
              <a:gd name="connsiteY37" fmla="*/ 653515 h 2575673"/>
              <a:gd name="connsiteX38" fmla="*/ 1929232 w 2575673"/>
              <a:gd name="connsiteY38" fmla="*/ 526675 h 2575673"/>
              <a:gd name="connsiteX39" fmla="*/ 1982847 w 2575673"/>
              <a:gd name="connsiteY39" fmla="*/ 395368 h 2575673"/>
              <a:gd name="connsiteX40" fmla="*/ 1321594 w 2575673"/>
              <a:gd name="connsiteY40" fmla="*/ 359624 h 2575673"/>
              <a:gd name="connsiteX41" fmla="*/ 1532083 w 2575673"/>
              <a:gd name="connsiteY41" fmla="*/ 359624 h 2575673"/>
              <a:gd name="connsiteX42" fmla="*/ 1532083 w 2575673"/>
              <a:gd name="connsiteY42" fmla="*/ 730959 h 2575673"/>
              <a:gd name="connsiteX43" fmla="*/ 1631370 w 2575673"/>
              <a:gd name="connsiteY43" fmla="*/ 730959 h 2575673"/>
              <a:gd name="connsiteX44" fmla="*/ 1631370 w 2575673"/>
              <a:gd name="connsiteY44" fmla="*/ 359624 h 2575673"/>
              <a:gd name="connsiteX45" fmla="*/ 1843845 w 2575673"/>
              <a:gd name="connsiteY45" fmla="*/ 359624 h 2575673"/>
              <a:gd name="connsiteX46" fmla="*/ 1843845 w 2575673"/>
              <a:gd name="connsiteY46" fmla="*/ 730959 h 2575673"/>
              <a:gd name="connsiteX47" fmla="*/ 2185393 w 2575673"/>
              <a:gd name="connsiteY47" fmla="*/ 730959 h 2575673"/>
              <a:gd name="connsiteX48" fmla="*/ 2185393 w 2575673"/>
              <a:gd name="connsiteY48" fmla="*/ 917371 h 2575673"/>
              <a:gd name="connsiteX49" fmla="*/ 1861716 w 2575673"/>
              <a:gd name="connsiteY49" fmla="*/ 917371 h 2575673"/>
              <a:gd name="connsiteX50" fmla="*/ 2014619 w 2575673"/>
              <a:gd name="connsiteY50" fmla="*/ 953159 h 2575673"/>
              <a:gd name="connsiteX51" fmla="*/ 1929232 w 2575673"/>
              <a:gd name="connsiteY51" fmla="*/ 1114208 h 2575673"/>
              <a:gd name="connsiteX52" fmla="*/ 2165536 w 2575673"/>
              <a:gd name="connsiteY52" fmla="*/ 1114208 h 2575673"/>
              <a:gd name="connsiteX53" fmla="*/ 2165536 w 2575673"/>
              <a:gd name="connsiteY53" fmla="*/ 1288705 h 2575673"/>
              <a:gd name="connsiteX54" fmla="*/ 1700871 w 2575673"/>
              <a:gd name="connsiteY54" fmla="*/ 1288705 h 2575673"/>
              <a:gd name="connsiteX55" fmla="*/ 1700871 w 2575673"/>
              <a:gd name="connsiteY55" fmla="*/ 1370369 h 2575673"/>
              <a:gd name="connsiteX56" fmla="*/ 2101992 w 2575673"/>
              <a:gd name="connsiteY56" fmla="*/ 1370369 h 2575673"/>
              <a:gd name="connsiteX57" fmla="*/ 2101992 w 2575673"/>
              <a:gd name="connsiteY57" fmla="*/ 1542880 h 2575673"/>
              <a:gd name="connsiteX58" fmla="*/ 1700871 w 2575673"/>
              <a:gd name="connsiteY58" fmla="*/ 1542880 h 2575673"/>
              <a:gd name="connsiteX59" fmla="*/ 1700871 w 2575673"/>
              <a:gd name="connsiteY59" fmla="*/ 1554830 h 2575673"/>
              <a:gd name="connsiteX60" fmla="*/ 1696900 w 2575673"/>
              <a:gd name="connsiteY60" fmla="*/ 1626530 h 2575673"/>
              <a:gd name="connsiteX61" fmla="*/ 2207236 w 2575673"/>
              <a:gd name="connsiteY61" fmla="*/ 1626530 h 2575673"/>
              <a:gd name="connsiteX62" fmla="*/ 2207236 w 2575673"/>
              <a:gd name="connsiteY62" fmla="*/ 1806985 h 2575673"/>
              <a:gd name="connsiteX63" fmla="*/ 1790230 w 2575673"/>
              <a:gd name="connsiteY63" fmla="*/ 1806985 h 2575673"/>
              <a:gd name="connsiteX64" fmla="*/ 1969195 w 2575673"/>
              <a:gd name="connsiteY64" fmla="*/ 1952688 h 2575673"/>
              <a:gd name="connsiteX65" fmla="*/ 2233051 w 2575673"/>
              <a:gd name="connsiteY65" fmla="*/ 2037331 h 2575673"/>
              <a:gd name="connsiteX66" fmla="*/ 2156848 w 2575673"/>
              <a:gd name="connsiteY66" fmla="*/ 2119739 h 2575673"/>
              <a:gd name="connsiteX67" fmla="*/ 2094049 w 2575673"/>
              <a:gd name="connsiteY67" fmla="*/ 2214062 h 2575673"/>
              <a:gd name="connsiteX68" fmla="*/ 1800655 w 2575673"/>
              <a:gd name="connsiteY68" fmla="*/ 2087719 h 2575673"/>
              <a:gd name="connsiteX69" fmla="*/ 1605556 w 2575673"/>
              <a:gd name="connsiteY69" fmla="*/ 1882443 h 2575673"/>
              <a:gd name="connsiteX70" fmla="*/ 1407229 w 2575673"/>
              <a:gd name="connsiteY70" fmla="*/ 2064883 h 2575673"/>
              <a:gd name="connsiteX71" fmla="*/ 1055504 w 2575673"/>
              <a:gd name="connsiteY71" fmla="*/ 2216048 h 2575673"/>
              <a:gd name="connsiteX72" fmla="*/ 992705 w 2575673"/>
              <a:gd name="connsiteY72" fmla="*/ 2132398 h 2575673"/>
              <a:gd name="connsiteX73" fmla="*/ 910544 w 2575673"/>
              <a:gd name="connsiteY73" fmla="*/ 2053217 h 2575673"/>
              <a:gd name="connsiteX74" fmla="*/ 1219576 w 2575673"/>
              <a:gd name="connsiteY74" fmla="*/ 1942015 h 2575673"/>
              <a:gd name="connsiteX75" fmla="*/ 1387123 w 2575673"/>
              <a:gd name="connsiteY75" fmla="*/ 1806985 h 2575673"/>
              <a:gd name="connsiteX76" fmla="*/ 1001888 w 2575673"/>
              <a:gd name="connsiteY76" fmla="*/ 1806985 h 2575673"/>
              <a:gd name="connsiteX77" fmla="*/ 1001888 w 2575673"/>
              <a:gd name="connsiteY77" fmla="*/ 1626530 h 2575673"/>
              <a:gd name="connsiteX78" fmla="*/ 1462582 w 2575673"/>
              <a:gd name="connsiteY78" fmla="*/ 1626530 h 2575673"/>
              <a:gd name="connsiteX79" fmla="*/ 1467050 w 2575673"/>
              <a:gd name="connsiteY79" fmla="*/ 1588688 h 2575673"/>
              <a:gd name="connsiteX80" fmla="*/ 1468539 w 2575673"/>
              <a:gd name="connsiteY80" fmla="*/ 1550847 h 2575673"/>
              <a:gd name="connsiteX81" fmla="*/ 1468539 w 2575673"/>
              <a:gd name="connsiteY81" fmla="*/ 1542880 h 2575673"/>
              <a:gd name="connsiteX82" fmla="*/ 1091247 w 2575673"/>
              <a:gd name="connsiteY82" fmla="*/ 1542880 h 2575673"/>
              <a:gd name="connsiteX83" fmla="*/ 1091247 w 2575673"/>
              <a:gd name="connsiteY83" fmla="*/ 1370369 h 2575673"/>
              <a:gd name="connsiteX84" fmla="*/ 1468539 w 2575673"/>
              <a:gd name="connsiteY84" fmla="*/ 1370369 h 2575673"/>
              <a:gd name="connsiteX85" fmla="*/ 1468539 w 2575673"/>
              <a:gd name="connsiteY85" fmla="*/ 1288705 h 2575673"/>
              <a:gd name="connsiteX86" fmla="*/ 1027703 w 2575673"/>
              <a:gd name="connsiteY86" fmla="*/ 1288705 h 2575673"/>
              <a:gd name="connsiteX87" fmla="*/ 1027703 w 2575673"/>
              <a:gd name="connsiteY87" fmla="*/ 1114208 h 2575673"/>
              <a:gd name="connsiteX88" fmla="*/ 1248121 w 2575673"/>
              <a:gd name="connsiteY88" fmla="*/ 1114208 h 2575673"/>
              <a:gd name="connsiteX89" fmla="*/ 1221562 w 2575673"/>
              <a:gd name="connsiteY89" fmla="*/ 1033932 h 2575673"/>
              <a:gd name="connsiteX90" fmla="*/ 1190534 w 2575673"/>
              <a:gd name="connsiteY90" fmla="*/ 955147 h 2575673"/>
              <a:gd name="connsiteX91" fmla="*/ 1345423 w 2575673"/>
              <a:gd name="connsiteY91" fmla="*/ 917371 h 2575673"/>
              <a:gd name="connsiteX92" fmla="*/ 995932 w 2575673"/>
              <a:gd name="connsiteY92" fmla="*/ 917371 h 2575673"/>
              <a:gd name="connsiteX93" fmla="*/ 995932 w 2575673"/>
              <a:gd name="connsiteY93" fmla="*/ 730959 h 2575673"/>
              <a:gd name="connsiteX94" fmla="*/ 1113090 w 2575673"/>
              <a:gd name="connsiteY94" fmla="*/ 730959 h 2575673"/>
              <a:gd name="connsiteX95" fmla="*/ 1321594 w 2575673"/>
              <a:gd name="connsiteY95" fmla="*/ 730959 h 2575673"/>
              <a:gd name="connsiteX96" fmla="*/ 222100 w 2575673"/>
              <a:gd name="connsiteY96" fmla="*/ 222100 h 2575673"/>
              <a:gd name="connsiteX97" fmla="*/ 222100 w 2575673"/>
              <a:gd name="connsiteY97" fmla="*/ 2353573 h 2575673"/>
              <a:gd name="connsiteX98" fmla="*/ 2353573 w 2575673"/>
              <a:gd name="connsiteY98" fmla="*/ 2353573 h 2575673"/>
              <a:gd name="connsiteX99" fmla="*/ 2353573 w 2575673"/>
              <a:gd name="connsiteY99" fmla="*/ 222100 h 2575673"/>
              <a:gd name="connsiteX100" fmla="*/ 0 w 2575673"/>
              <a:gd name="connsiteY100" fmla="*/ 0 h 2575673"/>
              <a:gd name="connsiteX101" fmla="*/ 2575673 w 2575673"/>
              <a:gd name="connsiteY101" fmla="*/ 0 h 2575673"/>
              <a:gd name="connsiteX102" fmla="*/ 2575673 w 2575673"/>
              <a:gd name="connsiteY102" fmla="*/ 2575673 h 2575673"/>
              <a:gd name="connsiteX103" fmla="*/ 0 w 2575673"/>
              <a:gd name="connsiteY103" fmla="*/ 2575673 h 25756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2575673" h="2575673">
                <a:moveTo>
                  <a:pt x="1389109" y="917371"/>
                </a:moveTo>
                <a:cubicBezTo>
                  <a:pt x="1405326" y="949928"/>
                  <a:pt x="1420550" y="983728"/>
                  <a:pt x="1434781" y="1018771"/>
                </a:cubicBezTo>
                <a:cubicBezTo>
                  <a:pt x="1449012" y="1053814"/>
                  <a:pt x="1460265" y="1085626"/>
                  <a:pt x="1468539" y="1114208"/>
                </a:cubicBezTo>
                <a:lnTo>
                  <a:pt x="1712786" y="1114208"/>
                </a:lnTo>
                <a:cubicBezTo>
                  <a:pt x="1726065" y="1083638"/>
                  <a:pt x="1739717" y="1050832"/>
                  <a:pt x="1753742" y="1015789"/>
                </a:cubicBezTo>
                <a:cubicBezTo>
                  <a:pt x="1767766" y="980746"/>
                  <a:pt x="1779929" y="947940"/>
                  <a:pt x="1790230" y="917371"/>
                </a:cubicBezTo>
                <a:close/>
                <a:moveTo>
                  <a:pt x="372407" y="472688"/>
                </a:moveTo>
                <a:lnTo>
                  <a:pt x="946288" y="472688"/>
                </a:lnTo>
                <a:lnTo>
                  <a:pt x="946288" y="693105"/>
                </a:lnTo>
                <a:lnTo>
                  <a:pt x="775513" y="693105"/>
                </a:lnTo>
                <a:lnTo>
                  <a:pt x="775513" y="1042597"/>
                </a:lnTo>
                <a:lnTo>
                  <a:pt x="938345" y="1042597"/>
                </a:lnTo>
                <a:lnTo>
                  <a:pt x="938345" y="1259043"/>
                </a:lnTo>
                <a:lnTo>
                  <a:pt x="775513" y="1259043"/>
                </a:lnTo>
                <a:lnTo>
                  <a:pt x="775513" y="1672139"/>
                </a:lnTo>
                <a:cubicBezTo>
                  <a:pt x="832769" y="1655949"/>
                  <a:pt x="889032" y="1638754"/>
                  <a:pt x="944302" y="1620555"/>
                </a:cubicBezTo>
                <a:lnTo>
                  <a:pt x="968131" y="1832799"/>
                </a:lnTo>
                <a:cubicBezTo>
                  <a:pt x="866527" y="1865812"/>
                  <a:pt x="764923" y="1898080"/>
                  <a:pt x="663319" y="1929604"/>
                </a:cubicBezTo>
                <a:cubicBezTo>
                  <a:pt x="561715" y="1961128"/>
                  <a:pt x="468054" y="1990418"/>
                  <a:pt x="382336" y="2017473"/>
                </a:cubicBezTo>
                <a:lnTo>
                  <a:pt x="342621" y="1791120"/>
                </a:lnTo>
                <a:cubicBezTo>
                  <a:pt x="408481" y="1775256"/>
                  <a:pt x="483278" y="1755426"/>
                  <a:pt x="567010" y="1731630"/>
                </a:cubicBezTo>
                <a:lnTo>
                  <a:pt x="567010" y="1259043"/>
                </a:lnTo>
                <a:lnTo>
                  <a:pt x="386307" y="1259043"/>
                </a:lnTo>
                <a:lnTo>
                  <a:pt x="386307" y="1042597"/>
                </a:lnTo>
                <a:lnTo>
                  <a:pt x="567010" y="1042597"/>
                </a:lnTo>
                <a:lnTo>
                  <a:pt x="567010" y="693105"/>
                </a:lnTo>
                <a:lnTo>
                  <a:pt x="372407" y="693105"/>
                </a:lnTo>
                <a:close/>
                <a:moveTo>
                  <a:pt x="1162734" y="401201"/>
                </a:moveTo>
                <a:cubicBezTo>
                  <a:pt x="1193182" y="441123"/>
                  <a:pt x="1220651" y="483899"/>
                  <a:pt x="1245142" y="529530"/>
                </a:cubicBezTo>
                <a:cubicBezTo>
                  <a:pt x="1269634" y="575160"/>
                  <a:pt x="1287174" y="616448"/>
                  <a:pt x="1297765" y="653391"/>
                </a:cubicBezTo>
                <a:lnTo>
                  <a:pt x="1113090" y="730959"/>
                </a:lnTo>
                <a:cubicBezTo>
                  <a:pt x="1105437" y="693791"/>
                  <a:pt x="1090461" y="651309"/>
                  <a:pt x="1068163" y="603514"/>
                </a:cubicBezTo>
                <a:cubicBezTo>
                  <a:pt x="1045864" y="555719"/>
                  <a:pt x="1020463" y="510787"/>
                  <a:pt x="991960" y="468716"/>
                </a:cubicBezTo>
                <a:close/>
                <a:moveTo>
                  <a:pt x="1982847" y="395368"/>
                </a:moveTo>
                <a:lnTo>
                  <a:pt x="2189365" y="464869"/>
                </a:lnTo>
                <a:cubicBezTo>
                  <a:pt x="2160447" y="513106"/>
                  <a:pt x="2132398" y="559109"/>
                  <a:pt x="2105219" y="602878"/>
                </a:cubicBezTo>
                <a:cubicBezTo>
                  <a:pt x="2078039" y="646647"/>
                  <a:pt x="2052472" y="684707"/>
                  <a:pt x="2028519" y="717058"/>
                </a:cubicBezTo>
                <a:lnTo>
                  <a:pt x="1863702" y="653515"/>
                </a:lnTo>
                <a:cubicBezTo>
                  <a:pt x="1885297" y="617068"/>
                  <a:pt x="1907140" y="574788"/>
                  <a:pt x="1929232" y="526675"/>
                </a:cubicBezTo>
                <a:cubicBezTo>
                  <a:pt x="1951323" y="478562"/>
                  <a:pt x="1969195" y="434793"/>
                  <a:pt x="1982847" y="395368"/>
                </a:cubicBezTo>
                <a:close/>
                <a:moveTo>
                  <a:pt x="1321594" y="359624"/>
                </a:moveTo>
                <a:lnTo>
                  <a:pt x="1532083" y="359624"/>
                </a:lnTo>
                <a:lnTo>
                  <a:pt x="1532083" y="730959"/>
                </a:lnTo>
                <a:lnTo>
                  <a:pt x="1631370" y="730959"/>
                </a:lnTo>
                <a:lnTo>
                  <a:pt x="1631370" y="359624"/>
                </a:lnTo>
                <a:lnTo>
                  <a:pt x="1843845" y="359624"/>
                </a:lnTo>
                <a:lnTo>
                  <a:pt x="1843845" y="730959"/>
                </a:lnTo>
                <a:lnTo>
                  <a:pt x="2185393" y="730959"/>
                </a:lnTo>
                <a:lnTo>
                  <a:pt x="2185393" y="917371"/>
                </a:lnTo>
                <a:lnTo>
                  <a:pt x="1861716" y="917371"/>
                </a:lnTo>
                <a:lnTo>
                  <a:pt x="2014619" y="953159"/>
                </a:lnTo>
                <a:cubicBezTo>
                  <a:pt x="1985164" y="1010818"/>
                  <a:pt x="1956702" y="1064501"/>
                  <a:pt x="1929232" y="1114208"/>
                </a:cubicBezTo>
                <a:lnTo>
                  <a:pt x="2165536" y="1114208"/>
                </a:lnTo>
                <a:lnTo>
                  <a:pt x="2165536" y="1288705"/>
                </a:lnTo>
                <a:lnTo>
                  <a:pt x="1700871" y="1288705"/>
                </a:lnTo>
                <a:lnTo>
                  <a:pt x="1700871" y="1370369"/>
                </a:lnTo>
                <a:lnTo>
                  <a:pt x="2101992" y="1370369"/>
                </a:lnTo>
                <a:lnTo>
                  <a:pt x="2101992" y="1542880"/>
                </a:lnTo>
                <a:lnTo>
                  <a:pt x="1700871" y="1542880"/>
                </a:lnTo>
                <a:lnTo>
                  <a:pt x="1700871" y="1554830"/>
                </a:lnTo>
                <a:cubicBezTo>
                  <a:pt x="1700540" y="1578730"/>
                  <a:pt x="1699216" y="1602630"/>
                  <a:pt x="1696900" y="1626530"/>
                </a:cubicBezTo>
                <a:lnTo>
                  <a:pt x="2207236" y="1626530"/>
                </a:lnTo>
                <a:lnTo>
                  <a:pt x="2207236" y="1806985"/>
                </a:lnTo>
                <a:lnTo>
                  <a:pt x="1790230" y="1806985"/>
                </a:lnTo>
                <a:cubicBezTo>
                  <a:pt x="1835861" y="1864861"/>
                  <a:pt x="1895516" y="1913429"/>
                  <a:pt x="1969195" y="1952688"/>
                </a:cubicBezTo>
                <a:cubicBezTo>
                  <a:pt x="2042875" y="1991948"/>
                  <a:pt x="2130826" y="2020163"/>
                  <a:pt x="2233051" y="2037331"/>
                </a:cubicBezTo>
                <a:cubicBezTo>
                  <a:pt x="2208271" y="2059340"/>
                  <a:pt x="2182870" y="2086809"/>
                  <a:pt x="2156848" y="2119739"/>
                </a:cubicBezTo>
                <a:cubicBezTo>
                  <a:pt x="2130826" y="2152670"/>
                  <a:pt x="2109893" y="2184111"/>
                  <a:pt x="2094049" y="2214062"/>
                </a:cubicBezTo>
                <a:cubicBezTo>
                  <a:pt x="1978379" y="2185228"/>
                  <a:pt x="1880581" y="2143113"/>
                  <a:pt x="1800655" y="2087719"/>
                </a:cubicBezTo>
                <a:cubicBezTo>
                  <a:pt x="1720729" y="2032325"/>
                  <a:pt x="1655695" y="1963900"/>
                  <a:pt x="1605556" y="1882443"/>
                </a:cubicBezTo>
                <a:cubicBezTo>
                  <a:pt x="1561910" y="1947352"/>
                  <a:pt x="1495802" y="2008166"/>
                  <a:pt x="1407229" y="2064883"/>
                </a:cubicBezTo>
                <a:cubicBezTo>
                  <a:pt x="1318656" y="2121601"/>
                  <a:pt x="1201415" y="2171990"/>
                  <a:pt x="1055504" y="2216048"/>
                </a:cubicBezTo>
                <a:cubicBezTo>
                  <a:pt x="1041397" y="2191020"/>
                  <a:pt x="1020463" y="2163136"/>
                  <a:pt x="992705" y="2132398"/>
                </a:cubicBezTo>
                <a:cubicBezTo>
                  <a:pt x="964946" y="2101661"/>
                  <a:pt x="937558" y="2075267"/>
                  <a:pt x="910544" y="2053217"/>
                </a:cubicBezTo>
                <a:cubicBezTo>
                  <a:pt x="1040487" y="2021114"/>
                  <a:pt x="1143497" y="1984047"/>
                  <a:pt x="1219576" y="1942015"/>
                </a:cubicBezTo>
                <a:cubicBezTo>
                  <a:pt x="1295655" y="1899984"/>
                  <a:pt x="1351504" y="1854973"/>
                  <a:pt x="1387123" y="1806985"/>
                </a:cubicBezTo>
                <a:lnTo>
                  <a:pt x="1001888" y="1806985"/>
                </a:lnTo>
                <a:lnTo>
                  <a:pt x="1001888" y="1626530"/>
                </a:lnTo>
                <a:lnTo>
                  <a:pt x="1462582" y="1626530"/>
                </a:lnTo>
                <a:cubicBezTo>
                  <a:pt x="1464567" y="1613667"/>
                  <a:pt x="1466057" y="1601053"/>
                  <a:pt x="1467050" y="1588688"/>
                </a:cubicBezTo>
                <a:cubicBezTo>
                  <a:pt x="1468042" y="1576323"/>
                  <a:pt x="1468539" y="1563710"/>
                  <a:pt x="1468539" y="1550847"/>
                </a:cubicBezTo>
                <a:lnTo>
                  <a:pt x="1468539" y="1542880"/>
                </a:lnTo>
                <a:lnTo>
                  <a:pt x="1091247" y="1542880"/>
                </a:lnTo>
                <a:lnTo>
                  <a:pt x="1091247" y="1370369"/>
                </a:lnTo>
                <a:lnTo>
                  <a:pt x="1468539" y="1370369"/>
                </a:lnTo>
                <a:lnTo>
                  <a:pt x="1468539" y="1288705"/>
                </a:lnTo>
                <a:lnTo>
                  <a:pt x="1027703" y="1288705"/>
                </a:lnTo>
                <a:lnTo>
                  <a:pt x="1027703" y="1114208"/>
                </a:lnTo>
                <a:lnTo>
                  <a:pt x="1248121" y="1114208"/>
                </a:lnTo>
                <a:cubicBezTo>
                  <a:pt x="1240137" y="1088070"/>
                  <a:pt x="1231284" y="1061312"/>
                  <a:pt x="1221562" y="1033932"/>
                </a:cubicBezTo>
                <a:cubicBezTo>
                  <a:pt x="1211840" y="1006552"/>
                  <a:pt x="1201497" y="980290"/>
                  <a:pt x="1190534" y="955147"/>
                </a:cubicBezTo>
                <a:lnTo>
                  <a:pt x="1345423" y="917371"/>
                </a:lnTo>
                <a:lnTo>
                  <a:pt x="995932" y="917371"/>
                </a:lnTo>
                <a:lnTo>
                  <a:pt x="995932" y="730959"/>
                </a:lnTo>
                <a:lnTo>
                  <a:pt x="1113090" y="730959"/>
                </a:lnTo>
                <a:lnTo>
                  <a:pt x="1321594" y="730959"/>
                </a:lnTo>
                <a:close/>
                <a:moveTo>
                  <a:pt x="222100" y="222100"/>
                </a:moveTo>
                <a:lnTo>
                  <a:pt x="222100" y="2353573"/>
                </a:lnTo>
                <a:lnTo>
                  <a:pt x="2353573" y="2353573"/>
                </a:lnTo>
                <a:lnTo>
                  <a:pt x="2353573" y="222100"/>
                </a:lnTo>
                <a:close/>
                <a:moveTo>
                  <a:pt x="0" y="0"/>
                </a:moveTo>
                <a:lnTo>
                  <a:pt x="2575673" y="0"/>
                </a:lnTo>
                <a:lnTo>
                  <a:pt x="2575673" y="2575673"/>
                </a:lnTo>
                <a:lnTo>
                  <a:pt x="0" y="2575673"/>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Tree>
    <p:extLst>
      <p:ext uri="{BB962C8B-B14F-4D97-AF65-F5344CB8AC3E}">
        <p14:creationId xmlns:p14="http://schemas.microsoft.com/office/powerpoint/2010/main" val="922813403"/>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1_标题和内容">
    <p:spTree>
      <p:nvGrpSpPr>
        <p:cNvPr id="1" name=""/>
        <p:cNvGrpSpPr/>
        <p:nvPr/>
      </p:nvGrpSpPr>
      <p:grpSpPr>
        <a:xfrm>
          <a:off x="0" y="0"/>
          <a:ext cx="0" cy="0"/>
          <a:chOff x="0" y="0"/>
          <a:chExt cx="0" cy="0"/>
        </a:xfrm>
      </p:grpSpPr>
      <p:sp>
        <p:nvSpPr>
          <p:cNvPr id="3" name="图片占位符 2">
            <a:extLst>
              <a:ext uri="{FF2B5EF4-FFF2-40B4-BE49-F238E27FC236}">
                <a16:creationId xmlns:a16="http://schemas.microsoft.com/office/drawing/2014/main" xmlns="" id="{EF4B46F4-9E1C-46D5-90A2-6987F5580DD1}"/>
              </a:ext>
            </a:extLst>
          </p:cNvPr>
          <p:cNvSpPr>
            <a:spLocks noGrp="1"/>
          </p:cNvSpPr>
          <p:nvPr>
            <p:ph type="pic" sz="quarter" idx="10"/>
          </p:nvPr>
        </p:nvSpPr>
        <p:spPr>
          <a:xfrm>
            <a:off x="0" y="0"/>
            <a:ext cx="6167438" cy="6858000"/>
          </a:xfrm>
        </p:spPr>
        <p:txBody>
          <a:bodyPr/>
          <a:lstStyle>
            <a:lvl1pPr>
              <a:defRPr>
                <a:solidFill>
                  <a:schemeClr val="bg1"/>
                </a:solidFill>
              </a:defRPr>
            </a:lvl1pPr>
          </a:lstStyle>
          <a:p>
            <a:endParaRPr lang="zh-CN" altLang="en-US" dirty="0"/>
          </a:p>
        </p:txBody>
      </p:sp>
    </p:spTree>
    <p:extLst>
      <p:ext uri="{BB962C8B-B14F-4D97-AF65-F5344CB8AC3E}">
        <p14:creationId xmlns:p14="http://schemas.microsoft.com/office/powerpoint/2010/main" val="3730661800"/>
      </p:ext>
    </p:extLst>
  </p:cSld>
  <p:clrMapOvr>
    <a:masterClrMapping/>
  </p:clrMapOvr>
  <p:extLst>
    <p:ext uri="{DCECCB84-F9BA-43D5-87BE-67443E8EF086}">
      <p15:sldGuideLst xmlns:p15="http://schemas.microsoft.com/office/powerpoint/2012/main">
        <p15:guide id="1" pos="166">
          <p15:clr>
            <a:srgbClr val="FBAE40"/>
          </p15:clr>
        </p15:guide>
        <p15:guide id="2" pos="7514">
          <p15:clr>
            <a:srgbClr val="FBAE40"/>
          </p15:clr>
        </p15:guide>
        <p15:guide id="3" pos="1005">
          <p15:clr>
            <a:srgbClr val="FBAE40"/>
          </p15:clr>
        </p15:guide>
        <p15:guide id="4" pos="1096">
          <p15:clr>
            <a:srgbClr val="FBAE40"/>
          </p15:clr>
        </p15:guide>
        <p15:guide id="5" pos="1935">
          <p15:clr>
            <a:srgbClr val="FBAE40"/>
          </p15:clr>
        </p15:guide>
        <p15:guide id="6" pos="2026">
          <p15:clr>
            <a:srgbClr val="FBAE40"/>
          </p15:clr>
        </p15:guide>
        <p15:guide id="7" pos="2865">
          <p15:clr>
            <a:srgbClr val="FBAE40"/>
          </p15:clr>
        </p15:guide>
        <p15:guide id="8" pos="2955">
          <p15:clr>
            <a:srgbClr val="FBAE40"/>
          </p15:clr>
        </p15:guide>
        <p15:guide id="9" pos="3795">
          <p15:clr>
            <a:srgbClr val="FBAE40"/>
          </p15:clr>
        </p15:guide>
        <p15:guide id="10" pos="3885">
          <p15:clr>
            <a:srgbClr val="FBAE40"/>
          </p15:clr>
        </p15:guide>
        <p15:guide id="11" pos="4725">
          <p15:clr>
            <a:srgbClr val="FBAE40"/>
          </p15:clr>
        </p15:guide>
        <p15:guide id="12" pos="4815">
          <p15:clr>
            <a:srgbClr val="FBAE40"/>
          </p15:clr>
        </p15:guide>
        <p15:guide id="13" pos="5654">
          <p15:clr>
            <a:srgbClr val="FBAE40"/>
          </p15:clr>
        </p15:guide>
        <p15:guide id="14" pos="5745">
          <p15:clr>
            <a:srgbClr val="FBAE40"/>
          </p15:clr>
        </p15:guide>
        <p15:guide id="15" pos="6584">
          <p15:clr>
            <a:srgbClr val="FBAE40"/>
          </p15:clr>
        </p15:guide>
        <p15:guide id="16" pos="6652">
          <p15:clr>
            <a:srgbClr val="FBAE40"/>
          </p15:clr>
        </p15:guide>
        <p15:guide id="17" orient="horz" pos="572">
          <p15:clr>
            <a:srgbClr val="FBAE40"/>
          </p15:clr>
        </p15:guide>
        <p15:guide id="18" orient="horz" pos="1412">
          <p15:clr>
            <a:srgbClr val="FBAE40"/>
          </p15:clr>
        </p15:guide>
        <p15:guide id="19" orient="horz" pos="1321">
          <p15:clr>
            <a:srgbClr val="FBAE40"/>
          </p15:clr>
        </p15:guide>
        <p15:guide id="20" orient="horz" pos="2183">
          <p15:clr>
            <a:srgbClr val="FBAE40"/>
          </p15:clr>
        </p15:guide>
        <p15:guide id="21" orient="horz" pos="2273">
          <p15:clr>
            <a:srgbClr val="FBAE40"/>
          </p15:clr>
        </p15:guide>
        <p15:guide id="22" orient="horz" pos="3045">
          <p15:clr>
            <a:srgbClr val="FBAE40"/>
          </p15:clr>
        </p15:guide>
        <p15:guide id="23" orient="horz" pos="3135">
          <p15:clr>
            <a:srgbClr val="FBAE40"/>
          </p15:clr>
        </p15:guide>
        <p15:guide id="24" orient="horz" pos="3929">
          <p15:clr>
            <a:srgbClr val="FBAE40"/>
          </p15:clr>
        </p15:guide>
        <p15:guide id="25" orient="horz" pos="4042">
          <p15:clr>
            <a:srgbClr val="FBAE40"/>
          </p15:clr>
        </p15:guide>
        <p15:guide id="26" orient="horz" pos="482">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1615592266"/>
      </p:ext>
    </p:extLst>
  </p:cSld>
  <p:clrMapOvr>
    <a:masterClrMapping/>
  </p:clrMapOvr>
  <p:extLst>
    <p:ext uri="{DCECCB84-F9BA-43D5-87BE-67443E8EF086}">
      <p15:sldGuideLst xmlns:p15="http://schemas.microsoft.com/office/powerpoint/2012/main">
        <p15:guide id="1" pos="3840">
          <p15:clr>
            <a:srgbClr val="FBAE40"/>
          </p15:clr>
        </p15:guide>
        <p15:guide id="2" orient="horz" pos="2160">
          <p15:clr>
            <a:srgbClr val="FBAE40"/>
          </p15:clr>
        </p15:guide>
      </p15:sldGuideLst>
    </p:ext>
  </p:extLs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自定义版式">
    <p:spTree>
      <p:nvGrpSpPr>
        <p:cNvPr id="1" name=""/>
        <p:cNvGrpSpPr/>
        <p:nvPr/>
      </p:nvGrpSpPr>
      <p:grpSpPr>
        <a:xfrm>
          <a:off x="0" y="0"/>
          <a:ext cx="0" cy="0"/>
          <a:chOff x="0" y="0"/>
          <a:chExt cx="0" cy="0"/>
        </a:xfrm>
      </p:grpSpPr>
      <p:sp>
        <p:nvSpPr>
          <p:cNvPr id="3" name="日期占位符 2">
            <a:extLst>
              <a:ext uri="{FF2B5EF4-FFF2-40B4-BE49-F238E27FC236}">
                <a16:creationId xmlns:a16="http://schemas.microsoft.com/office/drawing/2014/main" xmlns="" id="{D7FD4F3B-E61A-4968-A6BA-33E51293C3F5}"/>
              </a:ext>
            </a:extLst>
          </p:cNvPr>
          <p:cNvSpPr>
            <a:spLocks noGrp="1"/>
          </p:cNvSpPr>
          <p:nvPr>
            <p:ph type="dt" sz="half" idx="10"/>
          </p:nvPr>
        </p:nvSpPr>
        <p:spPr/>
        <p:txBody>
          <a:bodyPr/>
          <a:lstStyle/>
          <a:p>
            <a:fld id="{E2B3D25B-52AB-451E-90E7-AD1336C96402}" type="datetimeFigureOut">
              <a:rPr lang="zh-CN" altLang="en-US" smtClean="0"/>
              <a:t>2020/11/5</a:t>
            </a:fld>
            <a:endParaRPr lang="zh-CN" altLang="en-US"/>
          </a:p>
        </p:txBody>
      </p:sp>
      <p:sp>
        <p:nvSpPr>
          <p:cNvPr id="4" name="页脚占位符 3">
            <a:extLst>
              <a:ext uri="{FF2B5EF4-FFF2-40B4-BE49-F238E27FC236}">
                <a16:creationId xmlns:a16="http://schemas.microsoft.com/office/drawing/2014/main" xmlns="" id="{E2182AFD-D27E-4481-AF75-631BBF8B73F5}"/>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xmlns="" id="{CB0C96B8-8BA4-4C38-8D83-9E436245E8D6}"/>
              </a:ext>
            </a:extLst>
          </p:cNvPr>
          <p:cNvSpPr>
            <a:spLocks noGrp="1"/>
          </p:cNvSpPr>
          <p:nvPr>
            <p:ph type="sldNum" sz="quarter" idx="12"/>
          </p:nvPr>
        </p:nvSpPr>
        <p:spPr/>
        <p:txBody>
          <a:bodyPr/>
          <a:lstStyle/>
          <a:p>
            <a:fld id="{7DA10FD2-4DA3-40D6-8FC1-7BF38ED0EE3A}" type="slidenum">
              <a:rPr lang="zh-CN" altLang="en-US" smtClean="0"/>
              <a:t>‹#›</a:t>
            </a:fld>
            <a:endParaRPr lang="zh-CN" altLang="en-US"/>
          </a:p>
        </p:txBody>
      </p:sp>
      <p:pic>
        <p:nvPicPr>
          <p:cNvPr id="6" name="图片 5" descr="蓝色的截图&#10;&#10;描述已自动生成">
            <a:extLst>
              <a:ext uri="{FF2B5EF4-FFF2-40B4-BE49-F238E27FC236}">
                <a16:creationId xmlns:a16="http://schemas.microsoft.com/office/drawing/2014/main" xmlns="" id="{BA7FFBE1-A0E2-454F-BEDB-5138DDF0214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3916107484"/>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5" Type="http://schemas.openxmlformats.org/officeDocument/2006/relationships/theme" Target="../theme/theme1.xml"/><Relationship Id="rId4" Type="http://schemas.openxmlformats.org/officeDocument/2006/relationships/slideLayout" Target="../slideLayouts/slideLayout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E5E9FF"/>
        </a:solidFill>
        <a:effectLst/>
      </p:bgPr>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xmlns="" id="{5D0DC1F4-6960-454D-A6F0-636D3935C971}"/>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zh-CN" altLang="en-US"/>
              <a:t>单击此处编辑母版标题样式</a:t>
            </a:r>
          </a:p>
        </p:txBody>
      </p:sp>
      <p:sp>
        <p:nvSpPr>
          <p:cNvPr id="3" name="文本占位符 2">
            <a:extLst>
              <a:ext uri="{FF2B5EF4-FFF2-40B4-BE49-F238E27FC236}">
                <a16:creationId xmlns:a16="http://schemas.microsoft.com/office/drawing/2014/main" xmlns="" id="{4441BB23-0710-4645-9D52-4E57BFB41A85}"/>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zh-CN" altLang="en-US"/>
              <a:t>编辑母版文本样式</a:t>
            </a:r>
          </a:p>
          <a:p>
            <a:pPr lvl="1"/>
            <a:r>
              <a:rPr lang="zh-CN" altLang="en-US"/>
              <a:t>第二级</a:t>
            </a:r>
          </a:p>
          <a:p>
            <a:pPr lvl="2"/>
            <a:r>
              <a:rPr lang="zh-CN" altLang="en-US"/>
              <a:t>第三级</a:t>
            </a:r>
          </a:p>
          <a:p>
            <a:pPr lvl="3"/>
            <a:r>
              <a:rPr lang="zh-CN" altLang="en-US"/>
              <a:t>第四级</a:t>
            </a:r>
          </a:p>
          <a:p>
            <a:pPr lvl="4"/>
            <a:r>
              <a:rPr lang="zh-CN" altLang="en-US"/>
              <a:t>第五级</a:t>
            </a:r>
          </a:p>
        </p:txBody>
      </p:sp>
      <p:sp>
        <p:nvSpPr>
          <p:cNvPr id="4" name="日期占位符 3">
            <a:extLst>
              <a:ext uri="{FF2B5EF4-FFF2-40B4-BE49-F238E27FC236}">
                <a16:creationId xmlns:a16="http://schemas.microsoft.com/office/drawing/2014/main" xmlns="" id="{A292AE2F-F5E5-46CC-99C7-D8E8CCFB7998}"/>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E2B3D25B-52AB-451E-90E7-AD1336C96402}" type="datetimeFigureOut">
              <a:rPr lang="zh-CN" altLang="en-US" smtClean="0"/>
              <a:t>2020/11/5</a:t>
            </a:fld>
            <a:endParaRPr lang="zh-CN" altLang="en-US"/>
          </a:p>
        </p:txBody>
      </p:sp>
      <p:sp>
        <p:nvSpPr>
          <p:cNvPr id="5" name="页脚占位符 4">
            <a:extLst>
              <a:ext uri="{FF2B5EF4-FFF2-40B4-BE49-F238E27FC236}">
                <a16:creationId xmlns:a16="http://schemas.microsoft.com/office/drawing/2014/main" xmlns="" id="{7E2F9D69-6B92-44BE-AE13-163E220C29B4}"/>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xmlns="" id="{9429BD8B-6FD1-4C46-BDC2-731E794268C8}"/>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DA10FD2-4DA3-40D6-8FC1-7BF38ED0EE3A}" type="slidenum">
              <a:rPr lang="zh-CN" altLang="en-US" smtClean="0"/>
              <a:t>‹#›</a:t>
            </a:fld>
            <a:endParaRPr lang="zh-CN" altLang="en-US"/>
          </a:p>
        </p:txBody>
      </p:sp>
    </p:spTree>
    <p:extLst>
      <p:ext uri="{BB962C8B-B14F-4D97-AF65-F5344CB8AC3E}">
        <p14:creationId xmlns:p14="http://schemas.microsoft.com/office/powerpoint/2010/main" val="1134990497"/>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microsoft.com/office/2007/relationships/hdphoto" Target="../media/hdphoto2.wdp"/><Relationship Id="rId5" Type="http://schemas.openxmlformats.org/officeDocument/2006/relationships/image" Target="../media/image3.png"/><Relationship Id="rId4" Type="http://schemas.microsoft.com/office/2007/relationships/hdphoto" Target="../media/hdphoto1.wdp"/></Relationships>
</file>

<file path=ppt/slides/_rels/slide10.xml.rels><?xml version="1.0" encoding="UTF-8" standalone="yes"?>
<Relationships xmlns="http://schemas.openxmlformats.org/package/2006/relationships"><Relationship Id="rId8" Type="http://schemas.openxmlformats.org/officeDocument/2006/relationships/image" Target="../media/image11.svg"/><Relationship Id="rId3" Type="http://schemas.openxmlformats.org/officeDocument/2006/relationships/image" Target="../media/image6.png"/><Relationship Id="rId7" Type="http://schemas.openxmlformats.org/officeDocument/2006/relationships/image" Target="../media/image8.png"/><Relationship Id="rId2" Type="http://schemas.openxmlformats.org/officeDocument/2006/relationships/notesSlide" Target="../notesSlides/notesSlide10.xml"/><Relationship Id="rId1" Type="http://schemas.openxmlformats.org/officeDocument/2006/relationships/slideLayout" Target="../slideLayouts/slideLayout3.xml"/><Relationship Id="rId6" Type="http://schemas.openxmlformats.org/officeDocument/2006/relationships/image" Target="../media/image9.svg"/><Relationship Id="rId5" Type="http://schemas.openxmlformats.org/officeDocument/2006/relationships/image" Target="../media/image7.png"/><Relationship Id="rId4" Type="http://schemas.openxmlformats.org/officeDocument/2006/relationships/image" Target="../media/image7.svg"/></Relationships>
</file>

<file path=ppt/slides/_rels/slide11.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3.xml"/><Relationship Id="rId4" Type="http://schemas.openxmlformats.org/officeDocument/2006/relationships/image" Target="../media/image10.jpeg"/></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3.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3.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3.xml"/></Relationships>
</file>

<file path=ppt/slides/_rels/slide19.xml.rels><?xml version="1.0" encoding="UTF-8" standalone="yes"?>
<Relationships xmlns="http://schemas.openxmlformats.org/package/2006/relationships"><Relationship Id="rId8" Type="http://schemas.openxmlformats.org/officeDocument/2006/relationships/image" Target="../media/image19.svg"/><Relationship Id="rId3" Type="http://schemas.openxmlformats.org/officeDocument/2006/relationships/image" Target="../media/image11.png"/><Relationship Id="rId7" Type="http://schemas.openxmlformats.org/officeDocument/2006/relationships/image" Target="../media/image13.png"/><Relationship Id="rId2" Type="http://schemas.openxmlformats.org/officeDocument/2006/relationships/notesSlide" Target="../notesSlides/notesSlide19.xml"/><Relationship Id="rId1" Type="http://schemas.openxmlformats.org/officeDocument/2006/relationships/slideLayout" Target="../slideLayouts/slideLayout3.xml"/><Relationship Id="rId6" Type="http://schemas.openxmlformats.org/officeDocument/2006/relationships/image" Target="../media/image17.svg"/><Relationship Id="rId5" Type="http://schemas.openxmlformats.org/officeDocument/2006/relationships/image" Target="../media/image12.png"/><Relationship Id="rId10" Type="http://schemas.openxmlformats.org/officeDocument/2006/relationships/image" Target="../media/image21.svg"/><Relationship Id="rId4" Type="http://schemas.openxmlformats.org/officeDocument/2006/relationships/image" Target="../media/image15.svg"/><Relationship Id="rId9" Type="http://schemas.openxmlformats.org/officeDocument/2006/relationships/image" Target="../media/image14.pn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3.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3.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hyperlink" Target="http://www.51pptmoban.com/" TargetMode="External"/><Relationship Id="rId2" Type="http://schemas.openxmlformats.org/officeDocument/2006/relationships/hyperlink" Target="http://www.51pptmoban.com/shejishi/pushiPPT/" TargetMode="Externa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5.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3.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 name="组合 2">
            <a:extLst>
              <a:ext uri="{FF2B5EF4-FFF2-40B4-BE49-F238E27FC236}">
                <a16:creationId xmlns:a16="http://schemas.microsoft.com/office/drawing/2014/main" xmlns="" id="{8BB71B90-DD5E-4DB5-B7AA-EB78E14ED2A9}"/>
              </a:ext>
            </a:extLst>
          </p:cNvPr>
          <p:cNvGrpSpPr/>
          <p:nvPr/>
        </p:nvGrpSpPr>
        <p:grpSpPr>
          <a:xfrm>
            <a:off x="827239" y="1001543"/>
            <a:ext cx="10246256" cy="4529118"/>
            <a:chOff x="964408" y="619125"/>
            <a:chExt cx="10675142" cy="4712494"/>
          </a:xfrm>
          <a:solidFill>
            <a:schemeClr val="bg1">
              <a:alpha val="14000"/>
            </a:schemeClr>
          </a:solidFill>
        </p:grpSpPr>
        <p:sp>
          <p:nvSpPr>
            <p:cNvPr id="4" name="任意多边形 2">
              <a:extLst>
                <a:ext uri="{FF2B5EF4-FFF2-40B4-BE49-F238E27FC236}">
                  <a16:creationId xmlns:a16="http://schemas.microsoft.com/office/drawing/2014/main" xmlns="" id="{9F373645-D521-4829-AA54-DFC63A042AC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 name="任意多边形 3">
              <a:extLst>
                <a:ext uri="{FF2B5EF4-FFF2-40B4-BE49-F238E27FC236}">
                  <a16:creationId xmlns:a16="http://schemas.microsoft.com/office/drawing/2014/main" xmlns="" id="{4F999B8C-A94B-46E5-838B-1D35A8E056A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 name="任意多边形 4">
              <a:extLst>
                <a:ext uri="{FF2B5EF4-FFF2-40B4-BE49-F238E27FC236}">
                  <a16:creationId xmlns:a16="http://schemas.microsoft.com/office/drawing/2014/main" xmlns="" id="{C80FEAE2-C445-4364-9E07-559E3666491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 name="任意多边形 5">
              <a:extLst>
                <a:ext uri="{FF2B5EF4-FFF2-40B4-BE49-F238E27FC236}">
                  <a16:creationId xmlns:a16="http://schemas.microsoft.com/office/drawing/2014/main" xmlns="" id="{ABD42D3F-C0BB-4546-B4E4-24FA312D4287}"/>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 name="任意多边形 6">
              <a:extLst>
                <a:ext uri="{FF2B5EF4-FFF2-40B4-BE49-F238E27FC236}">
                  <a16:creationId xmlns:a16="http://schemas.microsoft.com/office/drawing/2014/main" xmlns="" id="{90D833BF-654E-4C7D-8478-732F51E9A4D9}"/>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 name="任意多边形 7">
              <a:extLst>
                <a:ext uri="{FF2B5EF4-FFF2-40B4-BE49-F238E27FC236}">
                  <a16:creationId xmlns:a16="http://schemas.microsoft.com/office/drawing/2014/main" xmlns="" id="{1984BB7B-599E-4CB1-BAC3-F233737F361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 name="任意多边形 8">
              <a:extLst>
                <a:ext uri="{FF2B5EF4-FFF2-40B4-BE49-F238E27FC236}">
                  <a16:creationId xmlns:a16="http://schemas.microsoft.com/office/drawing/2014/main" xmlns="" id="{0479E818-3996-44BF-969F-A1F85094BBA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9">
              <a:extLst>
                <a:ext uri="{FF2B5EF4-FFF2-40B4-BE49-F238E27FC236}">
                  <a16:creationId xmlns:a16="http://schemas.microsoft.com/office/drawing/2014/main" xmlns="" id="{C90978D4-DF4F-4D6F-B1DE-4C90A2EEA1EC}"/>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10">
              <a:extLst>
                <a:ext uri="{FF2B5EF4-FFF2-40B4-BE49-F238E27FC236}">
                  <a16:creationId xmlns:a16="http://schemas.microsoft.com/office/drawing/2014/main" xmlns="" id="{16A5AEA6-DAA2-407C-9991-65D5321B7031}"/>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11">
              <a:extLst>
                <a:ext uri="{FF2B5EF4-FFF2-40B4-BE49-F238E27FC236}">
                  <a16:creationId xmlns:a16="http://schemas.microsoft.com/office/drawing/2014/main" xmlns="" id="{78EAE5CA-0820-4859-BD1A-7A316A54B8CD}"/>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12">
              <a:extLst>
                <a:ext uri="{FF2B5EF4-FFF2-40B4-BE49-F238E27FC236}">
                  <a16:creationId xmlns:a16="http://schemas.microsoft.com/office/drawing/2014/main" xmlns="" id="{7E08B7DD-7B73-4E27-A428-F4974AB2EAA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13">
              <a:extLst>
                <a:ext uri="{FF2B5EF4-FFF2-40B4-BE49-F238E27FC236}">
                  <a16:creationId xmlns:a16="http://schemas.microsoft.com/office/drawing/2014/main" xmlns="" id="{17A5E186-787D-4BC9-A1AC-0D745548F938}"/>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14">
              <a:extLst>
                <a:ext uri="{FF2B5EF4-FFF2-40B4-BE49-F238E27FC236}">
                  <a16:creationId xmlns:a16="http://schemas.microsoft.com/office/drawing/2014/main" xmlns="" id="{48D20D58-3B67-4C86-9505-8BB07A16D99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15">
              <a:extLst>
                <a:ext uri="{FF2B5EF4-FFF2-40B4-BE49-F238E27FC236}">
                  <a16:creationId xmlns:a16="http://schemas.microsoft.com/office/drawing/2014/main" xmlns="" id="{2A933D2A-3372-4856-B232-475D1DEF6BB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6">
              <a:extLst>
                <a:ext uri="{FF2B5EF4-FFF2-40B4-BE49-F238E27FC236}">
                  <a16:creationId xmlns:a16="http://schemas.microsoft.com/office/drawing/2014/main" xmlns="" id="{C2DE928B-E205-4925-B1E9-1D3A6CBA27BA}"/>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7">
              <a:extLst>
                <a:ext uri="{FF2B5EF4-FFF2-40B4-BE49-F238E27FC236}">
                  <a16:creationId xmlns:a16="http://schemas.microsoft.com/office/drawing/2014/main" xmlns="" id="{330A3AD2-A251-49E3-B561-5043099A09F7}"/>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8">
              <a:extLst>
                <a:ext uri="{FF2B5EF4-FFF2-40B4-BE49-F238E27FC236}">
                  <a16:creationId xmlns:a16="http://schemas.microsoft.com/office/drawing/2014/main" xmlns="" id="{682F79DE-38DD-4926-8416-985161E17EA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9">
              <a:extLst>
                <a:ext uri="{FF2B5EF4-FFF2-40B4-BE49-F238E27FC236}">
                  <a16:creationId xmlns:a16="http://schemas.microsoft.com/office/drawing/2014/main" xmlns="" id="{402BF442-B65E-41DC-9654-C0BDEB5471C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20">
              <a:extLst>
                <a:ext uri="{FF2B5EF4-FFF2-40B4-BE49-F238E27FC236}">
                  <a16:creationId xmlns:a16="http://schemas.microsoft.com/office/drawing/2014/main" xmlns="" id="{CEB832EB-B7F5-44A6-BA59-2F69F5D0190D}"/>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21">
              <a:extLst>
                <a:ext uri="{FF2B5EF4-FFF2-40B4-BE49-F238E27FC236}">
                  <a16:creationId xmlns:a16="http://schemas.microsoft.com/office/drawing/2014/main" xmlns="" id="{03336177-6AA1-468D-8752-674CEAC0905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22">
              <a:extLst>
                <a:ext uri="{FF2B5EF4-FFF2-40B4-BE49-F238E27FC236}">
                  <a16:creationId xmlns:a16="http://schemas.microsoft.com/office/drawing/2014/main" xmlns="" id="{4E69CF2A-FB04-420D-9903-5228C13F438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23">
              <a:extLst>
                <a:ext uri="{FF2B5EF4-FFF2-40B4-BE49-F238E27FC236}">
                  <a16:creationId xmlns:a16="http://schemas.microsoft.com/office/drawing/2014/main" xmlns="" id="{6D4E9F26-631F-46B9-9729-9FEE5D5787E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24">
              <a:extLst>
                <a:ext uri="{FF2B5EF4-FFF2-40B4-BE49-F238E27FC236}">
                  <a16:creationId xmlns:a16="http://schemas.microsoft.com/office/drawing/2014/main" xmlns="" id="{4E7EC8EC-2EC1-4310-B888-3D4FB1B38854}"/>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25">
              <a:extLst>
                <a:ext uri="{FF2B5EF4-FFF2-40B4-BE49-F238E27FC236}">
                  <a16:creationId xmlns:a16="http://schemas.microsoft.com/office/drawing/2014/main" xmlns="" id="{F63C584D-6E1D-4448-B5B3-19427138B5D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6">
              <a:extLst>
                <a:ext uri="{FF2B5EF4-FFF2-40B4-BE49-F238E27FC236}">
                  <a16:creationId xmlns:a16="http://schemas.microsoft.com/office/drawing/2014/main" xmlns="" id="{AD521071-0074-4D73-B8EE-81D9B7D2E25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7">
              <a:extLst>
                <a:ext uri="{FF2B5EF4-FFF2-40B4-BE49-F238E27FC236}">
                  <a16:creationId xmlns:a16="http://schemas.microsoft.com/office/drawing/2014/main" xmlns="" id="{40464393-9CE3-4ED5-AE6F-C855A5DBF92E}"/>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8">
              <a:extLst>
                <a:ext uri="{FF2B5EF4-FFF2-40B4-BE49-F238E27FC236}">
                  <a16:creationId xmlns:a16="http://schemas.microsoft.com/office/drawing/2014/main" xmlns="" id="{DE60C74D-816A-4D57-9EB2-FFE510CD093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9">
              <a:extLst>
                <a:ext uri="{FF2B5EF4-FFF2-40B4-BE49-F238E27FC236}">
                  <a16:creationId xmlns:a16="http://schemas.microsoft.com/office/drawing/2014/main" xmlns="" id="{57148DB5-A884-49E1-B3B0-7ED6A2337034}"/>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30">
              <a:extLst>
                <a:ext uri="{FF2B5EF4-FFF2-40B4-BE49-F238E27FC236}">
                  <a16:creationId xmlns:a16="http://schemas.microsoft.com/office/drawing/2014/main" xmlns="" id="{3D8E8A24-163F-4AAF-8118-4FAAF6D1D15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1">
              <a:extLst>
                <a:ext uri="{FF2B5EF4-FFF2-40B4-BE49-F238E27FC236}">
                  <a16:creationId xmlns:a16="http://schemas.microsoft.com/office/drawing/2014/main" xmlns="" id="{D853F251-75AD-43C8-AEC6-D15E85DBDF0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2">
              <a:extLst>
                <a:ext uri="{FF2B5EF4-FFF2-40B4-BE49-F238E27FC236}">
                  <a16:creationId xmlns:a16="http://schemas.microsoft.com/office/drawing/2014/main" xmlns="" id="{6A43D2C9-E505-4A78-82A1-7999A6C336A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3">
              <a:extLst>
                <a:ext uri="{FF2B5EF4-FFF2-40B4-BE49-F238E27FC236}">
                  <a16:creationId xmlns:a16="http://schemas.microsoft.com/office/drawing/2014/main" xmlns="" id="{C738BE8F-1D53-4D7B-A8CC-F0F5361AF73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4">
              <a:extLst>
                <a:ext uri="{FF2B5EF4-FFF2-40B4-BE49-F238E27FC236}">
                  <a16:creationId xmlns:a16="http://schemas.microsoft.com/office/drawing/2014/main" xmlns="" id="{5B006C26-563B-4D3B-9555-2BA73F52F5AD}"/>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35">
              <a:extLst>
                <a:ext uri="{FF2B5EF4-FFF2-40B4-BE49-F238E27FC236}">
                  <a16:creationId xmlns:a16="http://schemas.microsoft.com/office/drawing/2014/main" xmlns="" id="{F8BE375F-79FF-42E2-8B4B-BB8E96AAE5E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6">
              <a:extLst>
                <a:ext uri="{FF2B5EF4-FFF2-40B4-BE49-F238E27FC236}">
                  <a16:creationId xmlns:a16="http://schemas.microsoft.com/office/drawing/2014/main" xmlns="" id="{CB258A90-4E6E-436F-BB19-72C41817B788}"/>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7">
              <a:extLst>
                <a:ext uri="{FF2B5EF4-FFF2-40B4-BE49-F238E27FC236}">
                  <a16:creationId xmlns:a16="http://schemas.microsoft.com/office/drawing/2014/main" xmlns="" id="{896EB154-98F3-4894-A7E5-1F4BAA0F829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8">
              <a:extLst>
                <a:ext uri="{FF2B5EF4-FFF2-40B4-BE49-F238E27FC236}">
                  <a16:creationId xmlns:a16="http://schemas.microsoft.com/office/drawing/2014/main" xmlns="" id="{0E9FF36D-65EE-4217-8F48-BE85A8791761}"/>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9">
              <a:extLst>
                <a:ext uri="{FF2B5EF4-FFF2-40B4-BE49-F238E27FC236}">
                  <a16:creationId xmlns:a16="http://schemas.microsoft.com/office/drawing/2014/main" xmlns="" id="{D952C4E8-3643-4980-B91E-CA8446D1376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40">
              <a:extLst>
                <a:ext uri="{FF2B5EF4-FFF2-40B4-BE49-F238E27FC236}">
                  <a16:creationId xmlns:a16="http://schemas.microsoft.com/office/drawing/2014/main" xmlns="" id="{2A3C4DDF-0F3D-4807-9B83-8B0B3F0DF942}"/>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41">
              <a:extLst>
                <a:ext uri="{FF2B5EF4-FFF2-40B4-BE49-F238E27FC236}">
                  <a16:creationId xmlns:a16="http://schemas.microsoft.com/office/drawing/2014/main" xmlns="" id="{2F098F33-EBD7-4259-9CB1-D0F22794822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42">
              <a:extLst>
                <a:ext uri="{FF2B5EF4-FFF2-40B4-BE49-F238E27FC236}">
                  <a16:creationId xmlns:a16="http://schemas.microsoft.com/office/drawing/2014/main" xmlns="" id="{240684AF-0280-433B-BCFE-0D82F1AA72B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43">
              <a:extLst>
                <a:ext uri="{FF2B5EF4-FFF2-40B4-BE49-F238E27FC236}">
                  <a16:creationId xmlns:a16="http://schemas.microsoft.com/office/drawing/2014/main" xmlns="" id="{D7383FDE-A6EF-4029-8A34-457A3913C5EB}"/>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44">
              <a:extLst>
                <a:ext uri="{FF2B5EF4-FFF2-40B4-BE49-F238E27FC236}">
                  <a16:creationId xmlns:a16="http://schemas.microsoft.com/office/drawing/2014/main" xmlns="" id="{C86EB588-CEA3-4E34-93EB-E96D1FF491E4}"/>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5">
              <a:extLst>
                <a:ext uri="{FF2B5EF4-FFF2-40B4-BE49-F238E27FC236}">
                  <a16:creationId xmlns:a16="http://schemas.microsoft.com/office/drawing/2014/main" xmlns="" id="{3BE96047-5E77-4750-98A1-DA84EF330A2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6">
              <a:extLst>
                <a:ext uri="{FF2B5EF4-FFF2-40B4-BE49-F238E27FC236}">
                  <a16:creationId xmlns:a16="http://schemas.microsoft.com/office/drawing/2014/main" xmlns="" id="{45295B8D-9C23-427F-AC87-DA1FDC9976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7">
              <a:extLst>
                <a:ext uri="{FF2B5EF4-FFF2-40B4-BE49-F238E27FC236}">
                  <a16:creationId xmlns:a16="http://schemas.microsoft.com/office/drawing/2014/main" xmlns="" id="{29A8BEAF-94C0-4FE6-A92C-0BADAC25FCC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8">
              <a:extLst>
                <a:ext uri="{FF2B5EF4-FFF2-40B4-BE49-F238E27FC236}">
                  <a16:creationId xmlns:a16="http://schemas.microsoft.com/office/drawing/2014/main" xmlns="" id="{2A92F34F-0E75-426B-97B6-32A82CF22C7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9">
              <a:extLst>
                <a:ext uri="{FF2B5EF4-FFF2-40B4-BE49-F238E27FC236}">
                  <a16:creationId xmlns:a16="http://schemas.microsoft.com/office/drawing/2014/main" xmlns="" id="{0CA5D52E-9AA5-4046-AC83-5C01B4D2897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50">
              <a:extLst>
                <a:ext uri="{FF2B5EF4-FFF2-40B4-BE49-F238E27FC236}">
                  <a16:creationId xmlns:a16="http://schemas.microsoft.com/office/drawing/2014/main" xmlns="" id="{9D5FE25E-5248-45B2-A330-4D63A388F8A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51">
              <a:extLst>
                <a:ext uri="{FF2B5EF4-FFF2-40B4-BE49-F238E27FC236}">
                  <a16:creationId xmlns:a16="http://schemas.microsoft.com/office/drawing/2014/main" xmlns="" id="{30672E1E-688E-42EF-880F-16AAB2334D07}"/>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52">
              <a:extLst>
                <a:ext uri="{FF2B5EF4-FFF2-40B4-BE49-F238E27FC236}">
                  <a16:creationId xmlns:a16="http://schemas.microsoft.com/office/drawing/2014/main" xmlns="" id="{1446FBA3-CB9B-477E-8A30-67AD5AE74B1A}"/>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53">
              <a:extLst>
                <a:ext uri="{FF2B5EF4-FFF2-40B4-BE49-F238E27FC236}">
                  <a16:creationId xmlns:a16="http://schemas.microsoft.com/office/drawing/2014/main" xmlns="" id="{8DBB5F5D-CA18-4884-9051-75A6B2F8A17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4">
              <a:extLst>
                <a:ext uri="{FF2B5EF4-FFF2-40B4-BE49-F238E27FC236}">
                  <a16:creationId xmlns:a16="http://schemas.microsoft.com/office/drawing/2014/main" xmlns="" id="{1C97AC0C-96FD-4D18-B9BD-0A3BA5B8095A}"/>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55">
              <a:extLst>
                <a:ext uri="{FF2B5EF4-FFF2-40B4-BE49-F238E27FC236}">
                  <a16:creationId xmlns:a16="http://schemas.microsoft.com/office/drawing/2014/main" xmlns="" id="{D1CF78C0-3368-40EE-A376-E851C6E8A00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6">
              <a:extLst>
                <a:ext uri="{FF2B5EF4-FFF2-40B4-BE49-F238E27FC236}">
                  <a16:creationId xmlns:a16="http://schemas.microsoft.com/office/drawing/2014/main" xmlns="" id="{17CE877E-5019-42E7-8E82-25E7C3168D2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7">
              <a:extLst>
                <a:ext uri="{FF2B5EF4-FFF2-40B4-BE49-F238E27FC236}">
                  <a16:creationId xmlns:a16="http://schemas.microsoft.com/office/drawing/2014/main" xmlns="" id="{8CC7931D-CB9B-4D52-9BDC-ABF7C7588D10}"/>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8">
              <a:extLst>
                <a:ext uri="{FF2B5EF4-FFF2-40B4-BE49-F238E27FC236}">
                  <a16:creationId xmlns:a16="http://schemas.microsoft.com/office/drawing/2014/main" xmlns="" id="{E7BFA835-B31F-4F4F-8ADC-BF5B3AE06F0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9">
              <a:extLst>
                <a:ext uri="{FF2B5EF4-FFF2-40B4-BE49-F238E27FC236}">
                  <a16:creationId xmlns:a16="http://schemas.microsoft.com/office/drawing/2014/main" xmlns="" id="{4D564C86-ED4D-40F6-8B73-4C9CDC2A833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60">
              <a:extLst>
                <a:ext uri="{FF2B5EF4-FFF2-40B4-BE49-F238E27FC236}">
                  <a16:creationId xmlns:a16="http://schemas.microsoft.com/office/drawing/2014/main" xmlns="" id="{C87E8C16-001B-4E3E-BC66-EDE65EF964E4}"/>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61">
              <a:extLst>
                <a:ext uri="{FF2B5EF4-FFF2-40B4-BE49-F238E27FC236}">
                  <a16:creationId xmlns:a16="http://schemas.microsoft.com/office/drawing/2014/main" xmlns="" id="{1D577EA1-57F9-497F-BC53-E1F75BE0BD40}"/>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62">
              <a:extLst>
                <a:ext uri="{FF2B5EF4-FFF2-40B4-BE49-F238E27FC236}">
                  <a16:creationId xmlns:a16="http://schemas.microsoft.com/office/drawing/2014/main" xmlns="" id="{725F0930-DA57-4D7A-9612-12C4B8251AA9}"/>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63">
              <a:extLst>
                <a:ext uri="{FF2B5EF4-FFF2-40B4-BE49-F238E27FC236}">
                  <a16:creationId xmlns:a16="http://schemas.microsoft.com/office/drawing/2014/main" xmlns="" id="{C6299001-4CD8-49CB-9675-D5D25914A2F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64">
              <a:extLst>
                <a:ext uri="{FF2B5EF4-FFF2-40B4-BE49-F238E27FC236}">
                  <a16:creationId xmlns:a16="http://schemas.microsoft.com/office/drawing/2014/main" xmlns="" id="{33D9AC7B-350D-45A7-9648-86A076811B2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65">
              <a:extLst>
                <a:ext uri="{FF2B5EF4-FFF2-40B4-BE49-F238E27FC236}">
                  <a16:creationId xmlns:a16="http://schemas.microsoft.com/office/drawing/2014/main" xmlns="" id="{29BC25DF-431B-4E66-A031-6D0B9B8218A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6">
              <a:extLst>
                <a:ext uri="{FF2B5EF4-FFF2-40B4-BE49-F238E27FC236}">
                  <a16:creationId xmlns:a16="http://schemas.microsoft.com/office/drawing/2014/main" xmlns="" id="{01647F35-6372-48E4-B5F6-52C7ABFCA84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7">
              <a:extLst>
                <a:ext uri="{FF2B5EF4-FFF2-40B4-BE49-F238E27FC236}">
                  <a16:creationId xmlns:a16="http://schemas.microsoft.com/office/drawing/2014/main" xmlns="" id="{9B4D5AA1-0353-4537-B22E-D1634BC343F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8">
              <a:extLst>
                <a:ext uri="{FF2B5EF4-FFF2-40B4-BE49-F238E27FC236}">
                  <a16:creationId xmlns:a16="http://schemas.microsoft.com/office/drawing/2014/main" xmlns="" id="{01F22A44-F1AF-4BFF-9D18-34E0646770F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9">
              <a:extLst>
                <a:ext uri="{FF2B5EF4-FFF2-40B4-BE49-F238E27FC236}">
                  <a16:creationId xmlns:a16="http://schemas.microsoft.com/office/drawing/2014/main" xmlns="" id="{38BBABDD-BAF3-417C-A459-1DD52A5446FD}"/>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70">
              <a:extLst>
                <a:ext uri="{FF2B5EF4-FFF2-40B4-BE49-F238E27FC236}">
                  <a16:creationId xmlns:a16="http://schemas.microsoft.com/office/drawing/2014/main" xmlns="" id="{3117FE4D-FF96-4511-8042-0CF29E610DE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71">
              <a:extLst>
                <a:ext uri="{FF2B5EF4-FFF2-40B4-BE49-F238E27FC236}">
                  <a16:creationId xmlns:a16="http://schemas.microsoft.com/office/drawing/2014/main" xmlns="" id="{F2208F59-9C24-4AAD-BDB3-51FCC116698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72">
              <a:extLst>
                <a:ext uri="{FF2B5EF4-FFF2-40B4-BE49-F238E27FC236}">
                  <a16:creationId xmlns:a16="http://schemas.microsoft.com/office/drawing/2014/main" xmlns="" id="{4B2ED7F9-DCA3-4C8F-BDA4-35D19B45A72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3">
              <a:extLst>
                <a:ext uri="{FF2B5EF4-FFF2-40B4-BE49-F238E27FC236}">
                  <a16:creationId xmlns:a16="http://schemas.microsoft.com/office/drawing/2014/main" xmlns="" id="{83B9EEE9-A286-4BEA-A868-69EF8C7DB63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74">
              <a:extLst>
                <a:ext uri="{FF2B5EF4-FFF2-40B4-BE49-F238E27FC236}">
                  <a16:creationId xmlns:a16="http://schemas.microsoft.com/office/drawing/2014/main" xmlns="" id="{DE13FB34-B40D-491F-A9AB-B4D1B65B0E6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75">
              <a:extLst>
                <a:ext uri="{FF2B5EF4-FFF2-40B4-BE49-F238E27FC236}">
                  <a16:creationId xmlns:a16="http://schemas.microsoft.com/office/drawing/2014/main" xmlns="" id="{3202CAF9-C864-41E0-9E6B-CDCB08E706B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6">
              <a:extLst>
                <a:ext uri="{FF2B5EF4-FFF2-40B4-BE49-F238E27FC236}">
                  <a16:creationId xmlns:a16="http://schemas.microsoft.com/office/drawing/2014/main" xmlns="" id="{92F022F1-22C4-44F8-93E6-319A56BCE88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7">
              <a:extLst>
                <a:ext uri="{FF2B5EF4-FFF2-40B4-BE49-F238E27FC236}">
                  <a16:creationId xmlns:a16="http://schemas.microsoft.com/office/drawing/2014/main" xmlns="" id="{071B91D4-D040-431C-8A39-8AD76573AC5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8">
              <a:extLst>
                <a:ext uri="{FF2B5EF4-FFF2-40B4-BE49-F238E27FC236}">
                  <a16:creationId xmlns:a16="http://schemas.microsoft.com/office/drawing/2014/main" xmlns="" id="{56D71D25-C10C-4D42-A9D4-C8FF5137DB2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9">
              <a:extLst>
                <a:ext uri="{FF2B5EF4-FFF2-40B4-BE49-F238E27FC236}">
                  <a16:creationId xmlns:a16="http://schemas.microsoft.com/office/drawing/2014/main" xmlns="" id="{D3EB3FB0-C03F-4474-8289-80C808462FA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80">
              <a:extLst>
                <a:ext uri="{FF2B5EF4-FFF2-40B4-BE49-F238E27FC236}">
                  <a16:creationId xmlns:a16="http://schemas.microsoft.com/office/drawing/2014/main" xmlns="" id="{7EC23DD8-077E-4E21-9B6A-E9E368885A12}"/>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81">
              <a:extLst>
                <a:ext uri="{FF2B5EF4-FFF2-40B4-BE49-F238E27FC236}">
                  <a16:creationId xmlns:a16="http://schemas.microsoft.com/office/drawing/2014/main" xmlns="" id="{3875DE83-C924-4AB1-AE1B-21CFC50389A4}"/>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82">
              <a:extLst>
                <a:ext uri="{FF2B5EF4-FFF2-40B4-BE49-F238E27FC236}">
                  <a16:creationId xmlns:a16="http://schemas.microsoft.com/office/drawing/2014/main" xmlns="" id="{3B3CF890-401A-402F-A64E-D2F53AF7759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83">
              <a:extLst>
                <a:ext uri="{FF2B5EF4-FFF2-40B4-BE49-F238E27FC236}">
                  <a16:creationId xmlns:a16="http://schemas.microsoft.com/office/drawing/2014/main" xmlns="" id="{49618B28-09D2-4D21-9F01-D7DB5A5F5333}"/>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84">
              <a:extLst>
                <a:ext uri="{FF2B5EF4-FFF2-40B4-BE49-F238E27FC236}">
                  <a16:creationId xmlns:a16="http://schemas.microsoft.com/office/drawing/2014/main" xmlns="" id="{42BF04EA-5C18-4E0D-AD4B-07DC9DE8FD2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85">
              <a:extLst>
                <a:ext uri="{FF2B5EF4-FFF2-40B4-BE49-F238E27FC236}">
                  <a16:creationId xmlns:a16="http://schemas.microsoft.com/office/drawing/2014/main" xmlns="" id="{1C49FF3A-7441-40D3-9B32-CA9183615C1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6">
              <a:extLst>
                <a:ext uri="{FF2B5EF4-FFF2-40B4-BE49-F238E27FC236}">
                  <a16:creationId xmlns:a16="http://schemas.microsoft.com/office/drawing/2014/main" xmlns="" id="{E721E2B8-B50D-49F2-90D6-7E3815495029}"/>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7">
              <a:extLst>
                <a:ext uri="{FF2B5EF4-FFF2-40B4-BE49-F238E27FC236}">
                  <a16:creationId xmlns:a16="http://schemas.microsoft.com/office/drawing/2014/main" xmlns="" id="{D76292ED-CF07-422F-AA8D-483FAD87906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8">
              <a:extLst>
                <a:ext uri="{FF2B5EF4-FFF2-40B4-BE49-F238E27FC236}">
                  <a16:creationId xmlns:a16="http://schemas.microsoft.com/office/drawing/2014/main" xmlns="" id="{CD872260-19E2-4F59-AD80-AD9E2380F44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9">
              <a:extLst>
                <a:ext uri="{FF2B5EF4-FFF2-40B4-BE49-F238E27FC236}">
                  <a16:creationId xmlns:a16="http://schemas.microsoft.com/office/drawing/2014/main" xmlns="" id="{730DC83C-998D-4EDE-9E6B-8F4DAF725BD8}"/>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99" name="椭圆 98">
            <a:extLst>
              <a:ext uri="{FF2B5EF4-FFF2-40B4-BE49-F238E27FC236}">
                <a16:creationId xmlns:a16="http://schemas.microsoft.com/office/drawing/2014/main" xmlns="" id="{362E3BCC-B18F-44E2-8363-6F05CF9623DC}"/>
              </a:ext>
            </a:extLst>
          </p:cNvPr>
          <p:cNvSpPr/>
          <p:nvPr/>
        </p:nvSpPr>
        <p:spPr>
          <a:xfrm>
            <a:off x="3424195" y="631232"/>
            <a:ext cx="5343610" cy="5343610"/>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100" name="椭圆 99">
            <a:extLst>
              <a:ext uri="{FF2B5EF4-FFF2-40B4-BE49-F238E27FC236}">
                <a16:creationId xmlns:a16="http://schemas.microsoft.com/office/drawing/2014/main" xmlns="" id="{66E01B1B-7A72-44C7-B988-6DC95B9C1A91}"/>
              </a:ext>
            </a:extLst>
          </p:cNvPr>
          <p:cNvSpPr/>
          <p:nvPr/>
        </p:nvSpPr>
        <p:spPr>
          <a:xfrm>
            <a:off x="9298538" y="2469113"/>
            <a:ext cx="740812" cy="740812"/>
          </a:xfrm>
          <a:prstGeom prst="ellipse">
            <a:avLst/>
          </a:prstGeom>
          <a:solidFill>
            <a:schemeClr val="bg1"/>
          </a:solidFill>
          <a:ln>
            <a:noFill/>
          </a:ln>
          <a:effectLst>
            <a:outerShdw blurRad="88900" dist="63500" dir="2700000" sx="99000" sy="99000" algn="tl" rotWithShape="0">
              <a:srgbClr val="0070C0"/>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01" name="椭圆 100">
            <a:extLst>
              <a:ext uri="{FF2B5EF4-FFF2-40B4-BE49-F238E27FC236}">
                <a16:creationId xmlns:a16="http://schemas.microsoft.com/office/drawing/2014/main" xmlns="" id="{228E7CAF-EC72-4586-ADDA-CAA4B31FDDBE}"/>
              </a:ext>
            </a:extLst>
          </p:cNvPr>
          <p:cNvSpPr/>
          <p:nvPr/>
        </p:nvSpPr>
        <p:spPr>
          <a:xfrm>
            <a:off x="1229794" y="413852"/>
            <a:ext cx="713306" cy="713306"/>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pic>
        <p:nvPicPr>
          <p:cNvPr id="102" name="图片 101">
            <a:extLst>
              <a:ext uri="{FF2B5EF4-FFF2-40B4-BE49-F238E27FC236}">
                <a16:creationId xmlns:a16="http://schemas.microsoft.com/office/drawing/2014/main" xmlns="" id="{1F4B1978-7B68-4F12-85F2-4DCA8BB7FFB9}"/>
              </a:ext>
            </a:extLst>
          </p:cNvPr>
          <p:cNvPicPr>
            <a:picLocks noChangeAspect="1"/>
          </p:cNvPicPr>
          <p:nvPr/>
        </p:nvPicPr>
        <p:blipFill>
          <a:blip r:embed="rId3">
            <a:alphaModFix amt="70000"/>
            <a:extLst>
              <a:ext uri="{BEBA8EAE-BF5A-486C-A8C5-ECC9F3942E4B}">
                <a14:imgProps xmlns:a14="http://schemas.microsoft.com/office/drawing/2010/main">
                  <a14:imgLayer r:embed="rId4">
                    <a14:imgEffect>
                      <a14:artisticBlur radius="8"/>
                    </a14:imgEffect>
                  </a14:imgLayer>
                </a14:imgProps>
              </a:ext>
            </a:extLst>
          </a:blip>
          <a:stretch>
            <a:fillRect/>
          </a:stretch>
        </p:blipFill>
        <p:spPr>
          <a:xfrm>
            <a:off x="11311111" y="5741963"/>
            <a:ext cx="681911" cy="686582"/>
          </a:xfrm>
          <a:prstGeom prst="rect">
            <a:avLst/>
          </a:prstGeom>
        </p:spPr>
      </p:pic>
      <p:pic>
        <p:nvPicPr>
          <p:cNvPr id="103" name="图片 102">
            <a:extLst>
              <a:ext uri="{FF2B5EF4-FFF2-40B4-BE49-F238E27FC236}">
                <a16:creationId xmlns:a16="http://schemas.microsoft.com/office/drawing/2014/main" xmlns="" id="{5F5185A8-2E38-4072-8B7D-FEA3B7AACA0E}"/>
              </a:ext>
            </a:extLst>
          </p:cNvPr>
          <p:cNvPicPr>
            <a:picLocks noChangeAspect="1"/>
          </p:cNvPicPr>
          <p:nvPr/>
        </p:nvPicPr>
        <p:blipFill>
          <a:blip r:embed="rId5">
            <a:alphaModFix amt="70000"/>
            <a:extLst>
              <a:ext uri="{BEBA8EAE-BF5A-486C-A8C5-ECC9F3942E4B}">
                <a14:imgProps xmlns:a14="http://schemas.microsoft.com/office/drawing/2010/main">
                  <a14:imgLayer r:embed="rId6">
                    <a14:imgEffect>
                      <a14:artisticBlur/>
                    </a14:imgEffect>
                  </a14:imgLayer>
                </a14:imgProps>
              </a:ext>
            </a:extLst>
          </a:blip>
          <a:stretch>
            <a:fillRect/>
          </a:stretch>
        </p:blipFill>
        <p:spPr>
          <a:xfrm>
            <a:off x="2314292" y="4031214"/>
            <a:ext cx="579170" cy="579170"/>
          </a:xfrm>
          <a:prstGeom prst="rect">
            <a:avLst/>
          </a:prstGeom>
        </p:spPr>
      </p:pic>
      <p:grpSp>
        <p:nvGrpSpPr>
          <p:cNvPr id="104" name="组合 103">
            <a:extLst>
              <a:ext uri="{FF2B5EF4-FFF2-40B4-BE49-F238E27FC236}">
                <a16:creationId xmlns:a16="http://schemas.microsoft.com/office/drawing/2014/main" xmlns="" id="{C2561840-3F2B-400E-BABC-152F7B773D6C}"/>
              </a:ext>
            </a:extLst>
          </p:cNvPr>
          <p:cNvGrpSpPr/>
          <p:nvPr/>
        </p:nvGrpSpPr>
        <p:grpSpPr>
          <a:xfrm>
            <a:off x="7553325" y="162267"/>
            <a:ext cx="1516079" cy="1334228"/>
            <a:chOff x="7615238" y="128102"/>
            <a:chExt cx="1730391" cy="1522833"/>
          </a:xfrm>
        </p:grpSpPr>
        <p:cxnSp>
          <p:nvCxnSpPr>
            <p:cNvPr id="105" name="直接连接符 104">
              <a:extLst>
                <a:ext uri="{FF2B5EF4-FFF2-40B4-BE49-F238E27FC236}">
                  <a16:creationId xmlns:a16="http://schemas.microsoft.com/office/drawing/2014/main" xmlns="" id="{59F4D9D6-7405-43C0-A701-8F2568919E6C}"/>
                </a:ext>
              </a:extLst>
            </p:cNvPr>
            <p:cNvCxnSpPr/>
            <p:nvPr/>
          </p:nvCxnSpPr>
          <p:spPr>
            <a:xfrm flipV="1">
              <a:off x="7752379" y="536510"/>
              <a:ext cx="800100" cy="800100"/>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a16="http://schemas.microsoft.com/office/drawing/2014/main" xmlns="" id="{ECC51064-17F3-470A-8F81-2A26C0B4AD81}"/>
                </a:ext>
              </a:extLst>
            </p:cNvPr>
            <p:cNvCxnSpPr>
              <a:cxnSpLocks/>
            </p:cNvCxnSpPr>
            <p:nvPr/>
          </p:nvCxnSpPr>
          <p:spPr>
            <a:xfrm flipV="1">
              <a:off x="8850427" y="128102"/>
              <a:ext cx="495202" cy="495202"/>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a16="http://schemas.microsoft.com/office/drawing/2014/main" xmlns="" id="{4219C435-D25B-4122-BE48-A13E9EBC5561}"/>
                </a:ext>
              </a:extLst>
            </p:cNvPr>
            <p:cNvCxnSpPr>
              <a:cxnSpLocks/>
            </p:cNvCxnSpPr>
            <p:nvPr/>
          </p:nvCxnSpPr>
          <p:spPr>
            <a:xfrm flipV="1">
              <a:off x="7615238" y="168145"/>
              <a:ext cx="1482790" cy="1482790"/>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a16="http://schemas.microsoft.com/office/drawing/2014/main" xmlns="" id="{419884F0-4729-4908-94DD-6DFE65479A8B}"/>
                </a:ext>
              </a:extLst>
            </p:cNvPr>
            <p:cNvCxnSpPr>
              <a:cxnSpLocks/>
            </p:cNvCxnSpPr>
            <p:nvPr/>
          </p:nvCxnSpPr>
          <p:spPr>
            <a:xfrm flipV="1">
              <a:off x="7951675" y="998571"/>
              <a:ext cx="495202" cy="495202"/>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grpSp>
      <p:grpSp>
        <p:nvGrpSpPr>
          <p:cNvPr id="109" name="组合 108">
            <a:extLst>
              <a:ext uri="{FF2B5EF4-FFF2-40B4-BE49-F238E27FC236}">
                <a16:creationId xmlns:a16="http://schemas.microsoft.com/office/drawing/2014/main" xmlns="" id="{36D7DF1D-2E96-411E-991D-29489FA4427D}"/>
              </a:ext>
            </a:extLst>
          </p:cNvPr>
          <p:cNvGrpSpPr/>
          <p:nvPr/>
        </p:nvGrpSpPr>
        <p:grpSpPr>
          <a:xfrm>
            <a:off x="2209800" y="5096217"/>
            <a:ext cx="1516079" cy="1334228"/>
            <a:chOff x="7615238" y="128102"/>
            <a:chExt cx="1730391" cy="1522833"/>
          </a:xfrm>
        </p:grpSpPr>
        <p:cxnSp>
          <p:nvCxnSpPr>
            <p:cNvPr id="110" name="直接连接符 109">
              <a:extLst>
                <a:ext uri="{FF2B5EF4-FFF2-40B4-BE49-F238E27FC236}">
                  <a16:creationId xmlns:a16="http://schemas.microsoft.com/office/drawing/2014/main" xmlns="" id="{1BE79F21-DB40-431A-9ED1-1323D6214847}"/>
                </a:ext>
              </a:extLst>
            </p:cNvPr>
            <p:cNvCxnSpPr/>
            <p:nvPr/>
          </p:nvCxnSpPr>
          <p:spPr>
            <a:xfrm flipV="1">
              <a:off x="7752379" y="536510"/>
              <a:ext cx="800100" cy="800100"/>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a16="http://schemas.microsoft.com/office/drawing/2014/main" xmlns="" id="{B39BB241-A8F4-41CD-A76B-425807522D00}"/>
                </a:ext>
              </a:extLst>
            </p:cNvPr>
            <p:cNvCxnSpPr>
              <a:cxnSpLocks/>
            </p:cNvCxnSpPr>
            <p:nvPr/>
          </p:nvCxnSpPr>
          <p:spPr>
            <a:xfrm flipV="1">
              <a:off x="8850427" y="128102"/>
              <a:ext cx="495202" cy="495202"/>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a16="http://schemas.microsoft.com/office/drawing/2014/main" xmlns="" id="{CF207D89-CB45-4037-87CE-3BC3CFEB3AF5}"/>
                </a:ext>
              </a:extLst>
            </p:cNvPr>
            <p:cNvCxnSpPr>
              <a:cxnSpLocks/>
            </p:cNvCxnSpPr>
            <p:nvPr/>
          </p:nvCxnSpPr>
          <p:spPr>
            <a:xfrm flipV="1">
              <a:off x="7615238" y="168145"/>
              <a:ext cx="1482790" cy="1482790"/>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a16="http://schemas.microsoft.com/office/drawing/2014/main" xmlns="" id="{4D014877-6928-42FC-975B-C724EC324460}"/>
                </a:ext>
              </a:extLst>
            </p:cNvPr>
            <p:cNvCxnSpPr>
              <a:cxnSpLocks/>
            </p:cNvCxnSpPr>
            <p:nvPr/>
          </p:nvCxnSpPr>
          <p:spPr>
            <a:xfrm flipV="1">
              <a:off x="7951675" y="998571"/>
              <a:ext cx="495202" cy="495202"/>
            </a:xfrm>
            <a:prstGeom prst="line">
              <a:avLst/>
            </a:prstGeom>
            <a:ln>
              <a:solidFill>
                <a:schemeClr val="bg1">
                  <a:alpha val="63000"/>
                </a:schemeClr>
              </a:solidFill>
            </a:ln>
          </p:spPr>
          <p:style>
            <a:lnRef idx="1">
              <a:schemeClr val="accent1"/>
            </a:lnRef>
            <a:fillRef idx="0">
              <a:schemeClr val="accent1"/>
            </a:fillRef>
            <a:effectRef idx="0">
              <a:schemeClr val="accent1"/>
            </a:effectRef>
            <a:fontRef idx="minor">
              <a:schemeClr val="tx1"/>
            </a:fontRef>
          </p:style>
        </p:cxnSp>
      </p:grpSp>
      <p:sp>
        <p:nvSpPr>
          <p:cNvPr id="114" name="文本框 113">
            <a:extLst>
              <a:ext uri="{FF2B5EF4-FFF2-40B4-BE49-F238E27FC236}">
                <a16:creationId xmlns:a16="http://schemas.microsoft.com/office/drawing/2014/main" xmlns="" id="{F9016A46-792E-4D20-97B9-744B3E2DCBD9}"/>
              </a:ext>
            </a:extLst>
          </p:cNvPr>
          <p:cNvSpPr txBox="1"/>
          <p:nvPr/>
        </p:nvSpPr>
        <p:spPr>
          <a:xfrm>
            <a:off x="3761173" y="2039916"/>
            <a:ext cx="4729180" cy="1862048"/>
          </a:xfrm>
          <a:prstGeom prst="rect">
            <a:avLst/>
          </a:prstGeom>
          <a:noFill/>
        </p:spPr>
        <p:txBody>
          <a:bodyPr wrap="none" rtlCol="0">
            <a:spAutoFit/>
          </a:bodyPr>
          <a:lstStyle>
            <a:defPPr>
              <a:defRPr lang="zh-CN"/>
            </a:defPPr>
            <a:lvl1pPr>
              <a:defRPr sz="5400" b="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defRPr>
            </a:lvl1pPr>
          </a:lstStyle>
          <a:p>
            <a:r>
              <a:rPr lang="en-US" altLang="zh-CN" sz="11500" b="0">
                <a:effectLst>
                  <a:outerShdw blurRad="50800" dist="38100" dir="5400000" algn="t" rotWithShape="0">
                    <a:srgbClr val="BD7203">
                      <a:alpha val="40000"/>
                    </a:srgbClr>
                  </a:outerShdw>
                </a:effectLst>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PUSHI</a:t>
            </a:r>
            <a:endParaRPr lang="zh-CN" altLang="en-US" sz="11500" b="0" dirty="0">
              <a:effectLst>
                <a:outerShdw blurRad="50800" dist="38100" dir="5400000" algn="t" rotWithShape="0">
                  <a:srgbClr val="BD7203">
                    <a:alpha val="40000"/>
                  </a:srgbClr>
                </a:outerShdw>
              </a:effectLst>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115" name="文本框 114">
            <a:extLst>
              <a:ext uri="{FF2B5EF4-FFF2-40B4-BE49-F238E27FC236}">
                <a16:creationId xmlns:a16="http://schemas.microsoft.com/office/drawing/2014/main" xmlns="" id="{0FB495DC-5081-4FDE-8316-AA5E7A099D3F}"/>
              </a:ext>
            </a:extLst>
          </p:cNvPr>
          <p:cNvSpPr txBox="1"/>
          <p:nvPr/>
        </p:nvSpPr>
        <p:spPr>
          <a:xfrm>
            <a:off x="4787920" y="6306076"/>
            <a:ext cx="261616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1800" b="0" i="0" u="none" strike="noStrike" kern="1200" cap="none" spc="0" normalizeH="0" baseline="0" noProof="0">
                <a:ln>
                  <a:noFill/>
                </a:ln>
                <a:solidFill>
                  <a:schemeClr val="bg1"/>
                </a:solidFill>
                <a:effectLst/>
                <a:uLnTx/>
                <a:uFillTx/>
                <a:latin typeface="等线" panose="020F0502020204030204"/>
                <a:ea typeface="等线" panose="02010600030101010101" pitchFamily="2" charset="-122"/>
                <a:cs typeface="+mn-cs"/>
              </a:rPr>
              <a:t>PPT</a:t>
            </a:r>
            <a:r>
              <a:rPr kumimoji="0" lang="zh-CN" altLang="en-US" sz="1800" b="0" i="0" u="none" strike="noStrike" kern="1200" cap="none" spc="0" normalizeH="0" baseline="0" noProof="0">
                <a:ln>
                  <a:noFill/>
                </a:ln>
                <a:solidFill>
                  <a:schemeClr val="bg1"/>
                </a:solidFill>
                <a:effectLst/>
                <a:uLnTx/>
                <a:uFillTx/>
                <a:latin typeface="等线" panose="020F0502020204030204"/>
                <a:ea typeface="等线" panose="02010600030101010101" pitchFamily="2" charset="-122"/>
                <a:cs typeface="+mn-cs"/>
              </a:rPr>
              <a:t>设计：璞石</a:t>
            </a:r>
            <a:r>
              <a:rPr kumimoji="0" lang="en-US" altLang="zh-CN" sz="1800" b="0" i="0" u="none" strike="noStrike" kern="1200" cap="none" spc="0" normalizeH="0" baseline="0" noProof="0">
                <a:ln>
                  <a:noFill/>
                </a:ln>
                <a:solidFill>
                  <a:schemeClr val="bg1"/>
                </a:solidFill>
                <a:effectLst/>
                <a:uLnTx/>
                <a:uFillTx/>
                <a:latin typeface="等线" panose="020F0502020204030204"/>
                <a:ea typeface="等线" panose="02010600030101010101" pitchFamily="2" charset="-122"/>
                <a:cs typeface="+mn-cs"/>
              </a:rPr>
              <a:t>PPT</a:t>
            </a:r>
            <a:r>
              <a:rPr kumimoji="0" lang="zh-CN" altLang="en-US" sz="1800" b="0" i="0" u="none" strike="noStrike" kern="1200" cap="none" spc="0" normalizeH="0" baseline="0" noProof="0">
                <a:ln>
                  <a:noFill/>
                </a:ln>
                <a:solidFill>
                  <a:schemeClr val="bg1"/>
                </a:solidFill>
                <a:effectLst/>
                <a:uLnTx/>
                <a:uFillTx/>
                <a:latin typeface="等线" panose="020F0502020204030204"/>
                <a:ea typeface="等线" panose="02010600030101010101" pitchFamily="2" charset="-122"/>
                <a:cs typeface="+mn-cs"/>
              </a:rPr>
              <a:t>设计</a:t>
            </a:r>
            <a:endParaRPr kumimoji="0" lang="en-US" altLang="zh-CN" sz="1800" b="0" i="0" u="none" strike="noStrike" kern="1200" cap="none" spc="0" normalizeH="0" baseline="0" noProof="0" dirty="0">
              <a:ln>
                <a:noFill/>
              </a:ln>
              <a:solidFill>
                <a:schemeClr val="bg1"/>
              </a:solidFill>
              <a:effectLst/>
              <a:uLnTx/>
              <a:uFillTx/>
              <a:latin typeface="等线" panose="020F0502020204030204"/>
              <a:ea typeface="等线" panose="02010600030101010101" pitchFamily="2" charset="-122"/>
              <a:cs typeface="+mn-cs"/>
            </a:endParaRPr>
          </a:p>
        </p:txBody>
      </p:sp>
      <p:sp>
        <p:nvSpPr>
          <p:cNvPr id="116" name="椭圆 115">
            <a:extLst>
              <a:ext uri="{FF2B5EF4-FFF2-40B4-BE49-F238E27FC236}">
                <a16:creationId xmlns:a16="http://schemas.microsoft.com/office/drawing/2014/main" xmlns="" id="{60B17663-5776-4631-9C69-A190B58427F1}"/>
              </a:ext>
            </a:extLst>
          </p:cNvPr>
          <p:cNvSpPr/>
          <p:nvPr/>
        </p:nvSpPr>
        <p:spPr>
          <a:xfrm>
            <a:off x="942975" y="-1852942"/>
            <a:ext cx="10306050" cy="10306050"/>
          </a:xfrm>
          <a:prstGeom prst="ellipse">
            <a:avLst/>
          </a:prstGeom>
          <a:no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7" name="椭圆 116">
            <a:extLst>
              <a:ext uri="{FF2B5EF4-FFF2-40B4-BE49-F238E27FC236}">
                <a16:creationId xmlns:a16="http://schemas.microsoft.com/office/drawing/2014/main" xmlns="" id="{F91A6264-F622-4942-B2AE-940D9FEAE8D3}"/>
              </a:ext>
            </a:extLst>
          </p:cNvPr>
          <p:cNvSpPr/>
          <p:nvPr/>
        </p:nvSpPr>
        <p:spPr>
          <a:xfrm>
            <a:off x="2642655" y="-222305"/>
            <a:ext cx="7044776" cy="7044776"/>
          </a:xfrm>
          <a:prstGeom prst="ellipse">
            <a:avLst/>
          </a:prstGeom>
          <a:noFill/>
          <a:ln>
            <a:solidFill>
              <a:schemeClr val="bg1">
                <a:alpha val="1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等线" panose="02010600030101010101" pitchFamily="2" charset="-122"/>
              <a:cs typeface="+mn-cs"/>
            </a:endParaRPr>
          </a:p>
        </p:txBody>
      </p:sp>
      <p:sp>
        <p:nvSpPr>
          <p:cNvPr id="118" name="椭圆 117">
            <a:extLst>
              <a:ext uri="{FF2B5EF4-FFF2-40B4-BE49-F238E27FC236}">
                <a16:creationId xmlns:a16="http://schemas.microsoft.com/office/drawing/2014/main" xmlns="" id="{B1F83859-7A7C-4E43-89A0-E1354B111728}"/>
              </a:ext>
            </a:extLst>
          </p:cNvPr>
          <p:cNvSpPr/>
          <p:nvPr/>
        </p:nvSpPr>
        <p:spPr>
          <a:xfrm>
            <a:off x="10122963" y="6026203"/>
            <a:ext cx="454561" cy="454561"/>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119" name="文本框 118">
            <a:extLst>
              <a:ext uri="{FF2B5EF4-FFF2-40B4-BE49-F238E27FC236}">
                <a16:creationId xmlns:a16="http://schemas.microsoft.com/office/drawing/2014/main" xmlns="" id="{7EDEB1C8-7BF0-46CA-B9E0-BC48E7B4455B}"/>
              </a:ext>
            </a:extLst>
          </p:cNvPr>
          <p:cNvSpPr txBox="1"/>
          <p:nvPr/>
        </p:nvSpPr>
        <p:spPr>
          <a:xfrm>
            <a:off x="4507957" y="3639338"/>
            <a:ext cx="3204723" cy="646331"/>
          </a:xfrm>
          <a:prstGeom prst="rect">
            <a:avLst/>
          </a:prstGeom>
          <a:noFill/>
        </p:spPr>
        <p:txBody>
          <a:bodyPr wrap="none" rtlCol="0">
            <a:spAutoFit/>
          </a:bodyPr>
          <a:lstStyle>
            <a:defPPr>
              <a:defRPr lang="zh-CN"/>
            </a:defPPr>
            <a:lvl1pPr>
              <a:defRPr sz="5400" b="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defRPr>
            </a:lvl1pPr>
          </a:lstStyle>
          <a:p>
            <a:r>
              <a:rPr lang="en-US" altLang="zh-CN" sz="3600"/>
              <a:t>POWERPOINT</a:t>
            </a:r>
            <a:endParaRPr lang="zh-CN" altLang="en-US" sz="3600" dirty="0"/>
          </a:p>
        </p:txBody>
      </p:sp>
    </p:spTree>
    <p:extLst>
      <p:ext uri="{BB962C8B-B14F-4D97-AF65-F5344CB8AC3E}">
        <p14:creationId xmlns:p14="http://schemas.microsoft.com/office/powerpoint/2010/main" val="347525955"/>
      </p:ext>
    </p:extLst>
  </p:cSld>
  <p:clrMapOvr>
    <a:masterClrMapping/>
  </p:clrMapOvr>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1" name="组合 30">
            <a:extLst>
              <a:ext uri="{FF2B5EF4-FFF2-40B4-BE49-F238E27FC236}">
                <a16:creationId xmlns:a16="http://schemas.microsoft.com/office/drawing/2014/main" xmlns="" id="{51E7CAF0-4738-4C78-9B19-E31CD2270D33}"/>
              </a:ext>
            </a:extLst>
          </p:cNvPr>
          <p:cNvGrpSpPr/>
          <p:nvPr/>
        </p:nvGrpSpPr>
        <p:grpSpPr>
          <a:xfrm>
            <a:off x="827239" y="1001543"/>
            <a:ext cx="10246256" cy="4529118"/>
            <a:chOff x="964408" y="619125"/>
            <a:chExt cx="10675142" cy="4712494"/>
          </a:xfrm>
          <a:solidFill>
            <a:schemeClr val="bg1">
              <a:alpha val="14000"/>
            </a:schemeClr>
          </a:solidFill>
        </p:grpSpPr>
        <p:sp>
          <p:nvSpPr>
            <p:cNvPr id="32" name="任意多边形 2">
              <a:extLst>
                <a:ext uri="{FF2B5EF4-FFF2-40B4-BE49-F238E27FC236}">
                  <a16:creationId xmlns:a16="http://schemas.microsoft.com/office/drawing/2014/main" xmlns="" id="{E09D2042-30B5-4BBC-BB64-8EEC052B1B04}"/>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
              <a:extLst>
                <a:ext uri="{FF2B5EF4-FFF2-40B4-BE49-F238E27FC236}">
                  <a16:creationId xmlns:a16="http://schemas.microsoft.com/office/drawing/2014/main" xmlns="" id="{18E36F00-28F5-42B9-ADAF-807F5074E491}"/>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4">
              <a:extLst>
                <a:ext uri="{FF2B5EF4-FFF2-40B4-BE49-F238E27FC236}">
                  <a16:creationId xmlns:a16="http://schemas.microsoft.com/office/drawing/2014/main" xmlns="" id="{87A22996-EAAD-4205-B536-FBA44A62BB8D}"/>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5">
              <a:extLst>
                <a:ext uri="{FF2B5EF4-FFF2-40B4-BE49-F238E27FC236}">
                  <a16:creationId xmlns:a16="http://schemas.microsoft.com/office/drawing/2014/main" xmlns="" id="{1EE58D15-6486-4374-819A-8CBF07F14F28}"/>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6">
              <a:extLst>
                <a:ext uri="{FF2B5EF4-FFF2-40B4-BE49-F238E27FC236}">
                  <a16:creationId xmlns:a16="http://schemas.microsoft.com/office/drawing/2014/main" xmlns="" id="{65F1F25B-28F1-431A-A3FA-5C9DF452573B}"/>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7">
              <a:extLst>
                <a:ext uri="{FF2B5EF4-FFF2-40B4-BE49-F238E27FC236}">
                  <a16:creationId xmlns:a16="http://schemas.microsoft.com/office/drawing/2014/main" xmlns="" id="{7737851E-A327-4638-8EB6-E62ABFA237A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8">
              <a:extLst>
                <a:ext uri="{FF2B5EF4-FFF2-40B4-BE49-F238E27FC236}">
                  <a16:creationId xmlns:a16="http://schemas.microsoft.com/office/drawing/2014/main" xmlns="" id="{4FA6E50C-6560-40EE-9538-B25DD5CACCA4}"/>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9">
              <a:extLst>
                <a:ext uri="{FF2B5EF4-FFF2-40B4-BE49-F238E27FC236}">
                  <a16:creationId xmlns:a16="http://schemas.microsoft.com/office/drawing/2014/main" xmlns="" id="{48C5F74B-7A87-4334-AA81-2F11C8822302}"/>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10">
              <a:extLst>
                <a:ext uri="{FF2B5EF4-FFF2-40B4-BE49-F238E27FC236}">
                  <a16:creationId xmlns:a16="http://schemas.microsoft.com/office/drawing/2014/main" xmlns="" id="{21A4C359-5205-4313-BFC5-6C40C137DFF9}"/>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11">
              <a:extLst>
                <a:ext uri="{FF2B5EF4-FFF2-40B4-BE49-F238E27FC236}">
                  <a16:creationId xmlns:a16="http://schemas.microsoft.com/office/drawing/2014/main" xmlns="" id="{F1F3E2AB-6C19-47AF-A751-DB67A4B0B9D8}"/>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2">
              <a:extLst>
                <a:ext uri="{FF2B5EF4-FFF2-40B4-BE49-F238E27FC236}">
                  <a16:creationId xmlns:a16="http://schemas.microsoft.com/office/drawing/2014/main" xmlns="" id="{0C49C328-F9F4-4644-A576-2C0901D395CE}"/>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3">
              <a:extLst>
                <a:ext uri="{FF2B5EF4-FFF2-40B4-BE49-F238E27FC236}">
                  <a16:creationId xmlns:a16="http://schemas.microsoft.com/office/drawing/2014/main" xmlns="" id="{F0559A23-ACEB-4563-859A-354989D3ADBB}"/>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4">
              <a:extLst>
                <a:ext uri="{FF2B5EF4-FFF2-40B4-BE49-F238E27FC236}">
                  <a16:creationId xmlns:a16="http://schemas.microsoft.com/office/drawing/2014/main" xmlns="" id="{71DD66C4-8256-45B0-8585-76262C9CBBB6}"/>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5">
              <a:extLst>
                <a:ext uri="{FF2B5EF4-FFF2-40B4-BE49-F238E27FC236}">
                  <a16:creationId xmlns:a16="http://schemas.microsoft.com/office/drawing/2014/main" xmlns="" id="{02860584-91EC-45E4-8DF9-9AE84F068D3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6">
              <a:extLst>
                <a:ext uri="{FF2B5EF4-FFF2-40B4-BE49-F238E27FC236}">
                  <a16:creationId xmlns:a16="http://schemas.microsoft.com/office/drawing/2014/main" xmlns="" id="{3090AB3F-9CB1-4EE5-88F2-BEF21A3D261C}"/>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7">
              <a:extLst>
                <a:ext uri="{FF2B5EF4-FFF2-40B4-BE49-F238E27FC236}">
                  <a16:creationId xmlns:a16="http://schemas.microsoft.com/office/drawing/2014/main" xmlns="" id="{4B7BB080-6533-415D-A201-AF69DC717A9C}"/>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8">
              <a:extLst>
                <a:ext uri="{FF2B5EF4-FFF2-40B4-BE49-F238E27FC236}">
                  <a16:creationId xmlns:a16="http://schemas.microsoft.com/office/drawing/2014/main" xmlns="" id="{EC1649CA-A26A-4B2E-B83A-5110769E8434}"/>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9">
              <a:extLst>
                <a:ext uri="{FF2B5EF4-FFF2-40B4-BE49-F238E27FC236}">
                  <a16:creationId xmlns:a16="http://schemas.microsoft.com/office/drawing/2014/main" xmlns="" id="{049E636D-920A-4253-A4E5-FA40A70083A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20">
              <a:extLst>
                <a:ext uri="{FF2B5EF4-FFF2-40B4-BE49-F238E27FC236}">
                  <a16:creationId xmlns:a16="http://schemas.microsoft.com/office/drawing/2014/main" xmlns="" id="{C00487F0-9082-4AA2-9D8C-4D527A09E4A8}"/>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21">
              <a:extLst>
                <a:ext uri="{FF2B5EF4-FFF2-40B4-BE49-F238E27FC236}">
                  <a16:creationId xmlns:a16="http://schemas.microsoft.com/office/drawing/2014/main" xmlns="" id="{DC5756CD-C962-461E-834E-B8580E341827}"/>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2">
              <a:extLst>
                <a:ext uri="{FF2B5EF4-FFF2-40B4-BE49-F238E27FC236}">
                  <a16:creationId xmlns:a16="http://schemas.microsoft.com/office/drawing/2014/main" xmlns="" id="{D5885E08-CEB7-4D0F-B723-CACE24245D9D}"/>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3">
              <a:extLst>
                <a:ext uri="{FF2B5EF4-FFF2-40B4-BE49-F238E27FC236}">
                  <a16:creationId xmlns:a16="http://schemas.microsoft.com/office/drawing/2014/main" xmlns="" id="{E994DF72-176A-46CD-BA32-D54F115674B6}"/>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4">
              <a:extLst>
                <a:ext uri="{FF2B5EF4-FFF2-40B4-BE49-F238E27FC236}">
                  <a16:creationId xmlns:a16="http://schemas.microsoft.com/office/drawing/2014/main" xmlns="" id="{FE72E10E-4CA0-4AE7-A327-C80DE68B2490}"/>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5">
              <a:extLst>
                <a:ext uri="{FF2B5EF4-FFF2-40B4-BE49-F238E27FC236}">
                  <a16:creationId xmlns:a16="http://schemas.microsoft.com/office/drawing/2014/main" xmlns="" id="{8612E317-BC43-4FD3-8338-B87AC4DFBAC9}"/>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6">
              <a:extLst>
                <a:ext uri="{FF2B5EF4-FFF2-40B4-BE49-F238E27FC236}">
                  <a16:creationId xmlns:a16="http://schemas.microsoft.com/office/drawing/2014/main" xmlns="" id="{D2474BDA-9602-4374-BDF0-AC6EE9AB1FFE}"/>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7">
              <a:extLst>
                <a:ext uri="{FF2B5EF4-FFF2-40B4-BE49-F238E27FC236}">
                  <a16:creationId xmlns:a16="http://schemas.microsoft.com/office/drawing/2014/main" xmlns="" id="{4B2D088D-E242-46F5-A28A-5D1D93E4EAD7}"/>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8">
              <a:extLst>
                <a:ext uri="{FF2B5EF4-FFF2-40B4-BE49-F238E27FC236}">
                  <a16:creationId xmlns:a16="http://schemas.microsoft.com/office/drawing/2014/main" xmlns="" id="{6A083A15-F272-4B82-8D5F-B4B5535BC27A}"/>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9">
              <a:extLst>
                <a:ext uri="{FF2B5EF4-FFF2-40B4-BE49-F238E27FC236}">
                  <a16:creationId xmlns:a16="http://schemas.microsoft.com/office/drawing/2014/main" xmlns="" id="{2BE02E13-7C2C-4D93-A3AA-3A7AD7A35641}"/>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30">
              <a:extLst>
                <a:ext uri="{FF2B5EF4-FFF2-40B4-BE49-F238E27FC236}">
                  <a16:creationId xmlns:a16="http://schemas.microsoft.com/office/drawing/2014/main" xmlns="" id="{B40F3808-D67A-459D-8DE5-7DBF65BB6D23}"/>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31">
              <a:extLst>
                <a:ext uri="{FF2B5EF4-FFF2-40B4-BE49-F238E27FC236}">
                  <a16:creationId xmlns:a16="http://schemas.microsoft.com/office/drawing/2014/main" xmlns="" id="{B4E58575-7DE0-4406-B085-A81A4390CB9E}"/>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2">
              <a:extLst>
                <a:ext uri="{FF2B5EF4-FFF2-40B4-BE49-F238E27FC236}">
                  <a16:creationId xmlns:a16="http://schemas.microsoft.com/office/drawing/2014/main" xmlns="" id="{D84D61E3-800A-4638-9567-BA5D05483735}"/>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3">
              <a:extLst>
                <a:ext uri="{FF2B5EF4-FFF2-40B4-BE49-F238E27FC236}">
                  <a16:creationId xmlns:a16="http://schemas.microsoft.com/office/drawing/2014/main" xmlns="" id="{913FDC5D-4916-4AB8-8147-5BF5D659ED39}"/>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4">
              <a:extLst>
                <a:ext uri="{FF2B5EF4-FFF2-40B4-BE49-F238E27FC236}">
                  <a16:creationId xmlns:a16="http://schemas.microsoft.com/office/drawing/2014/main" xmlns="" id="{AF024883-5532-4E85-A860-BC0AB63AC1F2}"/>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5">
              <a:extLst>
                <a:ext uri="{FF2B5EF4-FFF2-40B4-BE49-F238E27FC236}">
                  <a16:creationId xmlns:a16="http://schemas.microsoft.com/office/drawing/2014/main" xmlns="" id="{145B2C7E-13B6-46F7-BEA6-4EF5645E9390}"/>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6">
              <a:extLst>
                <a:ext uri="{FF2B5EF4-FFF2-40B4-BE49-F238E27FC236}">
                  <a16:creationId xmlns:a16="http://schemas.microsoft.com/office/drawing/2014/main" xmlns="" id="{FBA46258-35F5-464E-B1CD-291DF5F9517F}"/>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7">
              <a:extLst>
                <a:ext uri="{FF2B5EF4-FFF2-40B4-BE49-F238E27FC236}">
                  <a16:creationId xmlns:a16="http://schemas.microsoft.com/office/drawing/2014/main" xmlns="" id="{B4A491CE-AE16-4621-95E3-3E4EEC30C0C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8">
              <a:extLst>
                <a:ext uri="{FF2B5EF4-FFF2-40B4-BE49-F238E27FC236}">
                  <a16:creationId xmlns:a16="http://schemas.microsoft.com/office/drawing/2014/main" xmlns="" id="{049A6610-086C-49BC-A3F4-A3AD65BAA2E3}"/>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9">
              <a:extLst>
                <a:ext uri="{FF2B5EF4-FFF2-40B4-BE49-F238E27FC236}">
                  <a16:creationId xmlns:a16="http://schemas.microsoft.com/office/drawing/2014/main" xmlns="" id="{C2D1DA6D-CCAC-4033-B87A-11D8D22631C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40">
              <a:extLst>
                <a:ext uri="{FF2B5EF4-FFF2-40B4-BE49-F238E27FC236}">
                  <a16:creationId xmlns:a16="http://schemas.microsoft.com/office/drawing/2014/main" xmlns="" id="{6E3EDAB9-B4A4-41DB-A204-F37EEE35A676}"/>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41">
              <a:extLst>
                <a:ext uri="{FF2B5EF4-FFF2-40B4-BE49-F238E27FC236}">
                  <a16:creationId xmlns:a16="http://schemas.microsoft.com/office/drawing/2014/main" xmlns="" id="{071A017A-2FEC-4EB7-8113-AAD13286EEDB}"/>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2">
              <a:extLst>
                <a:ext uri="{FF2B5EF4-FFF2-40B4-BE49-F238E27FC236}">
                  <a16:creationId xmlns:a16="http://schemas.microsoft.com/office/drawing/2014/main" xmlns="" id="{172B4E77-8FC8-40A8-A174-6D03ABAD0C6D}"/>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3">
              <a:extLst>
                <a:ext uri="{FF2B5EF4-FFF2-40B4-BE49-F238E27FC236}">
                  <a16:creationId xmlns:a16="http://schemas.microsoft.com/office/drawing/2014/main" xmlns="" id="{B260F990-CF38-4102-AE00-147B680C9330}"/>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4">
              <a:extLst>
                <a:ext uri="{FF2B5EF4-FFF2-40B4-BE49-F238E27FC236}">
                  <a16:creationId xmlns:a16="http://schemas.microsoft.com/office/drawing/2014/main" xmlns="" id="{F15D2113-C218-4FFF-B2FF-98EB4338574F}"/>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5">
              <a:extLst>
                <a:ext uri="{FF2B5EF4-FFF2-40B4-BE49-F238E27FC236}">
                  <a16:creationId xmlns:a16="http://schemas.microsoft.com/office/drawing/2014/main" xmlns="" id="{4A9C668B-8EFE-485D-9FFF-4F7AD5B6E637}"/>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6">
              <a:extLst>
                <a:ext uri="{FF2B5EF4-FFF2-40B4-BE49-F238E27FC236}">
                  <a16:creationId xmlns:a16="http://schemas.microsoft.com/office/drawing/2014/main" xmlns="" id="{AE8F6DA9-E888-44BD-940F-860844094807}"/>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7">
              <a:extLst>
                <a:ext uri="{FF2B5EF4-FFF2-40B4-BE49-F238E27FC236}">
                  <a16:creationId xmlns:a16="http://schemas.microsoft.com/office/drawing/2014/main" xmlns="" id="{B8C03DEB-75E0-41C8-A486-3ACFADDBE315}"/>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8">
              <a:extLst>
                <a:ext uri="{FF2B5EF4-FFF2-40B4-BE49-F238E27FC236}">
                  <a16:creationId xmlns:a16="http://schemas.microsoft.com/office/drawing/2014/main" xmlns="" id="{6480B68F-07C2-44C9-90B1-58F08F7CC86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9">
              <a:extLst>
                <a:ext uri="{FF2B5EF4-FFF2-40B4-BE49-F238E27FC236}">
                  <a16:creationId xmlns:a16="http://schemas.microsoft.com/office/drawing/2014/main" xmlns="" id="{417C2895-BE1A-4594-80A4-87B2E33254A7}"/>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50">
              <a:extLst>
                <a:ext uri="{FF2B5EF4-FFF2-40B4-BE49-F238E27FC236}">
                  <a16:creationId xmlns:a16="http://schemas.microsoft.com/office/drawing/2014/main" xmlns="" id="{28398813-5C58-4103-91FB-C733587CAEFF}"/>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51">
              <a:extLst>
                <a:ext uri="{FF2B5EF4-FFF2-40B4-BE49-F238E27FC236}">
                  <a16:creationId xmlns:a16="http://schemas.microsoft.com/office/drawing/2014/main" xmlns="" id="{B8A3DBA4-646B-4804-AA8B-7DF2FA1CE959}"/>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2">
              <a:extLst>
                <a:ext uri="{FF2B5EF4-FFF2-40B4-BE49-F238E27FC236}">
                  <a16:creationId xmlns:a16="http://schemas.microsoft.com/office/drawing/2014/main" xmlns="" id="{CA2323D4-81E7-433D-B06F-4A58A09E23A4}"/>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3">
              <a:extLst>
                <a:ext uri="{FF2B5EF4-FFF2-40B4-BE49-F238E27FC236}">
                  <a16:creationId xmlns:a16="http://schemas.microsoft.com/office/drawing/2014/main" xmlns="" id="{81A1169D-3FE9-4B10-9CCE-92F885BCCD22}"/>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4">
              <a:extLst>
                <a:ext uri="{FF2B5EF4-FFF2-40B4-BE49-F238E27FC236}">
                  <a16:creationId xmlns:a16="http://schemas.microsoft.com/office/drawing/2014/main" xmlns="" id="{09EDA751-10CD-4CD2-B7B6-BF5D24ACE2F3}"/>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5">
              <a:extLst>
                <a:ext uri="{FF2B5EF4-FFF2-40B4-BE49-F238E27FC236}">
                  <a16:creationId xmlns:a16="http://schemas.microsoft.com/office/drawing/2014/main" xmlns="" id="{5DC1BF79-71A3-4402-ADBF-F8B93B96304C}"/>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6">
              <a:extLst>
                <a:ext uri="{FF2B5EF4-FFF2-40B4-BE49-F238E27FC236}">
                  <a16:creationId xmlns:a16="http://schemas.microsoft.com/office/drawing/2014/main" xmlns="" id="{EDBD80E6-46C0-4B70-8699-1734FC578379}"/>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7">
              <a:extLst>
                <a:ext uri="{FF2B5EF4-FFF2-40B4-BE49-F238E27FC236}">
                  <a16:creationId xmlns:a16="http://schemas.microsoft.com/office/drawing/2014/main" xmlns="" id="{4A71C82D-5036-4060-95C9-DA7DB7BDC525}"/>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8">
              <a:extLst>
                <a:ext uri="{FF2B5EF4-FFF2-40B4-BE49-F238E27FC236}">
                  <a16:creationId xmlns:a16="http://schemas.microsoft.com/office/drawing/2014/main" xmlns="" id="{11C21CAD-41EE-485F-B917-76007680EE65}"/>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9">
              <a:extLst>
                <a:ext uri="{FF2B5EF4-FFF2-40B4-BE49-F238E27FC236}">
                  <a16:creationId xmlns:a16="http://schemas.microsoft.com/office/drawing/2014/main" xmlns="" id="{80CB750E-9CD4-4E9C-A690-E4D55CBE99A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60">
              <a:extLst>
                <a:ext uri="{FF2B5EF4-FFF2-40B4-BE49-F238E27FC236}">
                  <a16:creationId xmlns:a16="http://schemas.microsoft.com/office/drawing/2014/main" xmlns="" id="{C35899BA-AF34-4CFE-9E2F-022D7E2E26DA}"/>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61">
              <a:extLst>
                <a:ext uri="{FF2B5EF4-FFF2-40B4-BE49-F238E27FC236}">
                  <a16:creationId xmlns:a16="http://schemas.microsoft.com/office/drawing/2014/main" xmlns="" id="{CF96EA6D-1358-40AA-9815-2E8BA4B2B7D9}"/>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2">
              <a:extLst>
                <a:ext uri="{FF2B5EF4-FFF2-40B4-BE49-F238E27FC236}">
                  <a16:creationId xmlns:a16="http://schemas.microsoft.com/office/drawing/2014/main" xmlns="" id="{A2BB98B6-1121-4E63-877A-F4B5E57EBD6E}"/>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3">
              <a:extLst>
                <a:ext uri="{FF2B5EF4-FFF2-40B4-BE49-F238E27FC236}">
                  <a16:creationId xmlns:a16="http://schemas.microsoft.com/office/drawing/2014/main" xmlns="" id="{55287F29-EE68-4744-87E5-5FC3AA228889}"/>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4">
              <a:extLst>
                <a:ext uri="{FF2B5EF4-FFF2-40B4-BE49-F238E27FC236}">
                  <a16:creationId xmlns:a16="http://schemas.microsoft.com/office/drawing/2014/main" xmlns="" id="{91122E5C-8249-42D5-B433-C2BC53B423CE}"/>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5">
              <a:extLst>
                <a:ext uri="{FF2B5EF4-FFF2-40B4-BE49-F238E27FC236}">
                  <a16:creationId xmlns:a16="http://schemas.microsoft.com/office/drawing/2014/main" xmlns="" id="{34C1982A-A783-4F6A-B482-5BAD0E3272E2}"/>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6">
              <a:extLst>
                <a:ext uri="{FF2B5EF4-FFF2-40B4-BE49-F238E27FC236}">
                  <a16:creationId xmlns:a16="http://schemas.microsoft.com/office/drawing/2014/main" xmlns="" id="{E78EAE8D-F965-4A64-834E-7CC5E857EEC8}"/>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7">
              <a:extLst>
                <a:ext uri="{FF2B5EF4-FFF2-40B4-BE49-F238E27FC236}">
                  <a16:creationId xmlns:a16="http://schemas.microsoft.com/office/drawing/2014/main" xmlns="" id="{FEF88945-B1C4-493A-BCDE-85985C34EF73}"/>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8">
              <a:extLst>
                <a:ext uri="{FF2B5EF4-FFF2-40B4-BE49-F238E27FC236}">
                  <a16:creationId xmlns:a16="http://schemas.microsoft.com/office/drawing/2014/main" xmlns="" id="{94904321-5262-4FE7-9E2E-6523AE23708A}"/>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9">
              <a:extLst>
                <a:ext uri="{FF2B5EF4-FFF2-40B4-BE49-F238E27FC236}">
                  <a16:creationId xmlns:a16="http://schemas.microsoft.com/office/drawing/2014/main" xmlns="" id="{2BEAE04B-1472-43AC-B98A-97A7993B2F7E}"/>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70">
              <a:extLst>
                <a:ext uri="{FF2B5EF4-FFF2-40B4-BE49-F238E27FC236}">
                  <a16:creationId xmlns:a16="http://schemas.microsoft.com/office/drawing/2014/main" xmlns="" id="{10DAE538-F035-437F-82D0-F296C175E798}"/>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71">
              <a:extLst>
                <a:ext uri="{FF2B5EF4-FFF2-40B4-BE49-F238E27FC236}">
                  <a16:creationId xmlns:a16="http://schemas.microsoft.com/office/drawing/2014/main" xmlns="" id="{9D26D956-D504-4A03-97B9-6F2F72744592}"/>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2">
              <a:extLst>
                <a:ext uri="{FF2B5EF4-FFF2-40B4-BE49-F238E27FC236}">
                  <a16:creationId xmlns:a16="http://schemas.microsoft.com/office/drawing/2014/main" xmlns="" id="{4CD03269-6AB8-4921-896B-F4D13174BDBD}"/>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3">
              <a:extLst>
                <a:ext uri="{FF2B5EF4-FFF2-40B4-BE49-F238E27FC236}">
                  <a16:creationId xmlns:a16="http://schemas.microsoft.com/office/drawing/2014/main" xmlns="" id="{3CFB3CFD-D26B-4D88-8866-EF7FB0858AF5}"/>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4">
              <a:extLst>
                <a:ext uri="{FF2B5EF4-FFF2-40B4-BE49-F238E27FC236}">
                  <a16:creationId xmlns:a16="http://schemas.microsoft.com/office/drawing/2014/main" xmlns="" id="{E5B2E035-9882-4A72-80E8-BE145FE4854A}"/>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5">
              <a:extLst>
                <a:ext uri="{FF2B5EF4-FFF2-40B4-BE49-F238E27FC236}">
                  <a16:creationId xmlns:a16="http://schemas.microsoft.com/office/drawing/2014/main" xmlns="" id="{EE88580E-9888-4B2C-9210-2AED9CDE027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6">
              <a:extLst>
                <a:ext uri="{FF2B5EF4-FFF2-40B4-BE49-F238E27FC236}">
                  <a16:creationId xmlns:a16="http://schemas.microsoft.com/office/drawing/2014/main" xmlns="" id="{25A799E8-F47C-4AA5-92FD-CA2D9541D34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7">
              <a:extLst>
                <a:ext uri="{FF2B5EF4-FFF2-40B4-BE49-F238E27FC236}">
                  <a16:creationId xmlns:a16="http://schemas.microsoft.com/office/drawing/2014/main" xmlns="" id="{50D41772-7BDB-4E7E-AC1A-48CE24D07F02}"/>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8">
              <a:extLst>
                <a:ext uri="{FF2B5EF4-FFF2-40B4-BE49-F238E27FC236}">
                  <a16:creationId xmlns:a16="http://schemas.microsoft.com/office/drawing/2014/main" xmlns="" id="{83B68185-D244-4843-8BD3-4041D3BF4C42}"/>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9">
              <a:extLst>
                <a:ext uri="{FF2B5EF4-FFF2-40B4-BE49-F238E27FC236}">
                  <a16:creationId xmlns:a16="http://schemas.microsoft.com/office/drawing/2014/main" xmlns="" id="{6C45F2DB-BD7A-48AE-92E8-A808EB817336}"/>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80">
              <a:extLst>
                <a:ext uri="{FF2B5EF4-FFF2-40B4-BE49-F238E27FC236}">
                  <a16:creationId xmlns:a16="http://schemas.microsoft.com/office/drawing/2014/main" xmlns="" id="{95FEFFA4-8B2D-4D6E-80B1-DE97BAB6EF70}"/>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81">
              <a:extLst>
                <a:ext uri="{FF2B5EF4-FFF2-40B4-BE49-F238E27FC236}">
                  <a16:creationId xmlns:a16="http://schemas.microsoft.com/office/drawing/2014/main" xmlns="" id="{41D38F24-B9A1-469E-8AC8-5ED0CADE8B1A}"/>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2">
              <a:extLst>
                <a:ext uri="{FF2B5EF4-FFF2-40B4-BE49-F238E27FC236}">
                  <a16:creationId xmlns:a16="http://schemas.microsoft.com/office/drawing/2014/main" xmlns="" id="{AC64E964-2A94-40EF-A270-2E7DA5A799E5}"/>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3">
              <a:extLst>
                <a:ext uri="{FF2B5EF4-FFF2-40B4-BE49-F238E27FC236}">
                  <a16:creationId xmlns:a16="http://schemas.microsoft.com/office/drawing/2014/main" xmlns="" id="{B41A4417-3F54-4120-99B1-97AE1FB72A62}"/>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4">
              <a:extLst>
                <a:ext uri="{FF2B5EF4-FFF2-40B4-BE49-F238E27FC236}">
                  <a16:creationId xmlns:a16="http://schemas.microsoft.com/office/drawing/2014/main" xmlns="" id="{17768808-A3C3-43E0-96A7-7CA1E009A7DD}"/>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5">
              <a:extLst>
                <a:ext uri="{FF2B5EF4-FFF2-40B4-BE49-F238E27FC236}">
                  <a16:creationId xmlns:a16="http://schemas.microsoft.com/office/drawing/2014/main" xmlns="" id="{B8199427-6FAE-4E7D-B71B-B4C0BA70FF66}"/>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6">
              <a:extLst>
                <a:ext uri="{FF2B5EF4-FFF2-40B4-BE49-F238E27FC236}">
                  <a16:creationId xmlns:a16="http://schemas.microsoft.com/office/drawing/2014/main" xmlns="" id="{3083CBC2-9999-47A2-8286-210B37072108}"/>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7">
              <a:extLst>
                <a:ext uri="{FF2B5EF4-FFF2-40B4-BE49-F238E27FC236}">
                  <a16:creationId xmlns:a16="http://schemas.microsoft.com/office/drawing/2014/main" xmlns="" id="{3D891FE7-7BB6-46D6-A88A-53FAD650E0D4}"/>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8">
              <a:extLst>
                <a:ext uri="{FF2B5EF4-FFF2-40B4-BE49-F238E27FC236}">
                  <a16:creationId xmlns:a16="http://schemas.microsoft.com/office/drawing/2014/main" xmlns="" id="{817F2A54-7CD4-42E8-AC50-AE8C112418DD}"/>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9">
              <a:extLst>
                <a:ext uri="{FF2B5EF4-FFF2-40B4-BE49-F238E27FC236}">
                  <a16:creationId xmlns:a16="http://schemas.microsoft.com/office/drawing/2014/main" xmlns="" id="{962294B4-170A-42B1-B2D8-A7A69120A2C2}"/>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矩形 2">
            <a:extLst>
              <a:ext uri="{FF2B5EF4-FFF2-40B4-BE49-F238E27FC236}">
                <a16:creationId xmlns:a16="http://schemas.microsoft.com/office/drawing/2014/main" xmlns="" id="{94271331-1C4A-427A-9EC4-77DC6A45FC99}"/>
              </a:ext>
            </a:extLst>
          </p:cNvPr>
          <p:cNvSpPr/>
          <p:nvPr/>
        </p:nvSpPr>
        <p:spPr>
          <a:xfrm>
            <a:off x="0" y="2297105"/>
            <a:ext cx="12192000" cy="3103374"/>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4" name="TextBox 12">
            <a:extLst>
              <a:ext uri="{FF2B5EF4-FFF2-40B4-BE49-F238E27FC236}">
                <a16:creationId xmlns:a16="http://schemas.microsoft.com/office/drawing/2014/main" xmlns="" id="{5E4F383A-5821-4A23-9DFB-1ABFD9462565}"/>
              </a:ext>
            </a:extLst>
          </p:cNvPr>
          <p:cNvSpPr txBox="1"/>
          <p:nvPr/>
        </p:nvSpPr>
        <p:spPr>
          <a:xfrm>
            <a:off x="827964" y="659403"/>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5" name="TextBox 13">
            <a:extLst>
              <a:ext uri="{FF2B5EF4-FFF2-40B4-BE49-F238E27FC236}">
                <a16:creationId xmlns:a16="http://schemas.microsoft.com/office/drawing/2014/main" xmlns="" id="{7759A677-0303-4BB8-B8D5-39780F5F5ECA}"/>
              </a:ext>
            </a:extLst>
          </p:cNvPr>
          <p:cNvSpPr txBox="1"/>
          <p:nvPr/>
        </p:nvSpPr>
        <p:spPr>
          <a:xfrm>
            <a:off x="827964" y="1457521"/>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
        <p:nvSpPr>
          <p:cNvPr id="7" name="TextBox 15">
            <a:extLst>
              <a:ext uri="{FF2B5EF4-FFF2-40B4-BE49-F238E27FC236}">
                <a16:creationId xmlns:a16="http://schemas.microsoft.com/office/drawing/2014/main" xmlns="" id="{C87892F1-FC33-425F-9323-C16BFB829BEB}"/>
              </a:ext>
            </a:extLst>
          </p:cNvPr>
          <p:cNvSpPr txBox="1"/>
          <p:nvPr/>
        </p:nvSpPr>
        <p:spPr>
          <a:xfrm>
            <a:off x="1486912" y="5580688"/>
            <a:ext cx="2372518" cy="701731"/>
          </a:xfrm>
          <a:prstGeom prst="rect">
            <a:avLst/>
          </a:prstGeom>
          <a:noFill/>
        </p:spPr>
        <p:txBody>
          <a:bodyPr wrap="square" rtlCol="0">
            <a:spAutoFit/>
          </a:bodyPr>
          <a:lstStyle/>
          <a:p>
            <a:pPr algn="ct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
        <p:nvSpPr>
          <p:cNvPr id="8" name="TextBox 16">
            <a:extLst>
              <a:ext uri="{FF2B5EF4-FFF2-40B4-BE49-F238E27FC236}">
                <a16:creationId xmlns:a16="http://schemas.microsoft.com/office/drawing/2014/main" xmlns="" id="{09A1E51C-7550-49E7-95A7-B1EB0BCFD8B9}"/>
              </a:ext>
            </a:extLst>
          </p:cNvPr>
          <p:cNvSpPr txBox="1"/>
          <p:nvPr/>
        </p:nvSpPr>
        <p:spPr>
          <a:xfrm>
            <a:off x="1247090" y="4632406"/>
            <a:ext cx="2852164" cy="369332"/>
          </a:xfrm>
          <a:prstGeom prst="rect">
            <a:avLst/>
          </a:prstGeom>
          <a:noFill/>
        </p:spPr>
        <p:txBody>
          <a:bodyPr wrap="square" rtlCol="0">
            <a:spAutoFit/>
          </a:bodyPr>
          <a:lstStyle/>
          <a:p>
            <a:pPr algn="ctr"/>
            <a:r>
              <a:rPr lang="id-ID" b="1" dirty="0">
                <a:solidFill>
                  <a:schemeClr val="bg1"/>
                </a:solidFill>
                <a:latin typeface="Montserrat" panose="00000500000000000000" pitchFamily="50" charset="0"/>
                <a:cs typeface="Lato Heavy" panose="020F0902020204030203" pitchFamily="34" charset="0"/>
              </a:rPr>
              <a:t>Gareth</a:t>
            </a:r>
          </a:p>
        </p:txBody>
      </p:sp>
      <p:sp>
        <p:nvSpPr>
          <p:cNvPr id="9" name="TextBox 17">
            <a:extLst>
              <a:ext uri="{FF2B5EF4-FFF2-40B4-BE49-F238E27FC236}">
                <a16:creationId xmlns:a16="http://schemas.microsoft.com/office/drawing/2014/main" xmlns="" id="{245EBE42-E598-47C2-8B9B-C1F6408C3CF4}"/>
              </a:ext>
            </a:extLst>
          </p:cNvPr>
          <p:cNvSpPr txBox="1"/>
          <p:nvPr/>
        </p:nvSpPr>
        <p:spPr>
          <a:xfrm>
            <a:off x="2124220" y="5001739"/>
            <a:ext cx="1097903" cy="215444"/>
          </a:xfrm>
          <a:prstGeom prst="rect">
            <a:avLst/>
          </a:prstGeom>
          <a:noFill/>
        </p:spPr>
        <p:txBody>
          <a:bodyPr wrap="square" rtlCol="0">
            <a:spAutoFit/>
          </a:bodyPr>
          <a:lstStyle/>
          <a:p>
            <a:pPr algn="ctr"/>
            <a:r>
              <a:rPr lang="id-ID" sz="800" spc="300">
                <a:solidFill>
                  <a:schemeClr val="bg1"/>
                </a:solidFill>
                <a:latin typeface="Montserrat" panose="00000500000000000000" pitchFamily="50" charset="0"/>
                <a:cs typeface="Lato Heavy" panose="020F0902020204030203" pitchFamily="34" charset="0"/>
              </a:rPr>
              <a:t>POSITION</a:t>
            </a:r>
            <a:endParaRPr lang="id-ID" sz="800" spc="300" dirty="0">
              <a:solidFill>
                <a:schemeClr val="bg1"/>
              </a:solidFill>
              <a:latin typeface="Montserrat" panose="00000500000000000000" pitchFamily="50" charset="0"/>
              <a:cs typeface="Lato Heavy" panose="020F0902020204030203" pitchFamily="34" charset="0"/>
            </a:endParaRPr>
          </a:p>
        </p:txBody>
      </p:sp>
      <p:sp>
        <p:nvSpPr>
          <p:cNvPr id="10" name="TextBox 20">
            <a:extLst>
              <a:ext uri="{FF2B5EF4-FFF2-40B4-BE49-F238E27FC236}">
                <a16:creationId xmlns:a16="http://schemas.microsoft.com/office/drawing/2014/main" xmlns="" id="{95A03CD8-2427-4FA4-BE08-862CF38EF3C6}"/>
              </a:ext>
            </a:extLst>
          </p:cNvPr>
          <p:cNvSpPr txBox="1"/>
          <p:nvPr/>
        </p:nvSpPr>
        <p:spPr>
          <a:xfrm>
            <a:off x="4909741" y="5580688"/>
            <a:ext cx="2372518" cy="701731"/>
          </a:xfrm>
          <a:prstGeom prst="rect">
            <a:avLst/>
          </a:prstGeom>
          <a:noFill/>
        </p:spPr>
        <p:txBody>
          <a:bodyPr wrap="square" rtlCol="0">
            <a:spAutoFit/>
          </a:bodyPr>
          <a:lstStyle/>
          <a:p>
            <a:pPr algn="ct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
        <p:nvSpPr>
          <p:cNvPr id="11" name="TextBox 21">
            <a:extLst>
              <a:ext uri="{FF2B5EF4-FFF2-40B4-BE49-F238E27FC236}">
                <a16:creationId xmlns:a16="http://schemas.microsoft.com/office/drawing/2014/main" xmlns="" id="{A66552E9-BAB7-4698-8760-43FCEFFA9F96}"/>
              </a:ext>
            </a:extLst>
          </p:cNvPr>
          <p:cNvSpPr txBox="1"/>
          <p:nvPr/>
        </p:nvSpPr>
        <p:spPr>
          <a:xfrm>
            <a:off x="4669919" y="4632406"/>
            <a:ext cx="2852164" cy="369332"/>
          </a:xfrm>
          <a:prstGeom prst="rect">
            <a:avLst/>
          </a:prstGeom>
          <a:noFill/>
        </p:spPr>
        <p:txBody>
          <a:bodyPr wrap="square" rtlCol="0">
            <a:spAutoFit/>
          </a:bodyPr>
          <a:lstStyle/>
          <a:p>
            <a:pPr algn="ctr"/>
            <a:r>
              <a:rPr lang="id-ID" b="1" dirty="0">
                <a:solidFill>
                  <a:schemeClr val="bg1"/>
                </a:solidFill>
                <a:latin typeface="Montserrat" panose="00000500000000000000" pitchFamily="50" charset="0"/>
                <a:cs typeface="Lato Heavy" panose="020F0902020204030203" pitchFamily="34" charset="0"/>
              </a:rPr>
              <a:t>Steve</a:t>
            </a:r>
          </a:p>
        </p:txBody>
      </p:sp>
      <p:sp>
        <p:nvSpPr>
          <p:cNvPr id="12" name="TextBox 22">
            <a:extLst>
              <a:ext uri="{FF2B5EF4-FFF2-40B4-BE49-F238E27FC236}">
                <a16:creationId xmlns:a16="http://schemas.microsoft.com/office/drawing/2014/main" xmlns="" id="{03EAEABF-532F-40F3-AFF5-C689ACF6669C}"/>
              </a:ext>
            </a:extLst>
          </p:cNvPr>
          <p:cNvSpPr txBox="1"/>
          <p:nvPr/>
        </p:nvSpPr>
        <p:spPr>
          <a:xfrm>
            <a:off x="5547049" y="5001739"/>
            <a:ext cx="1097903" cy="215444"/>
          </a:xfrm>
          <a:prstGeom prst="rect">
            <a:avLst/>
          </a:prstGeom>
          <a:noFill/>
        </p:spPr>
        <p:txBody>
          <a:bodyPr wrap="square" rtlCol="0">
            <a:spAutoFit/>
          </a:bodyPr>
          <a:lstStyle/>
          <a:p>
            <a:pPr algn="ctr"/>
            <a:r>
              <a:rPr lang="id-ID" sz="800" spc="300">
                <a:solidFill>
                  <a:schemeClr val="bg1"/>
                </a:solidFill>
                <a:latin typeface="Montserrat" panose="00000500000000000000" pitchFamily="50" charset="0"/>
                <a:cs typeface="Lato Heavy" panose="020F0902020204030203" pitchFamily="34" charset="0"/>
              </a:rPr>
              <a:t>POSITION</a:t>
            </a:r>
            <a:endParaRPr lang="id-ID" sz="800" spc="300" dirty="0">
              <a:solidFill>
                <a:schemeClr val="bg1"/>
              </a:solidFill>
              <a:latin typeface="Montserrat" panose="00000500000000000000" pitchFamily="50" charset="0"/>
              <a:cs typeface="Lato Heavy" panose="020F0902020204030203" pitchFamily="34" charset="0"/>
            </a:endParaRPr>
          </a:p>
        </p:txBody>
      </p:sp>
      <p:sp>
        <p:nvSpPr>
          <p:cNvPr id="13" name="TextBox 24">
            <a:extLst>
              <a:ext uri="{FF2B5EF4-FFF2-40B4-BE49-F238E27FC236}">
                <a16:creationId xmlns:a16="http://schemas.microsoft.com/office/drawing/2014/main" xmlns="" id="{E967E0CD-321D-4545-BF53-0DA1FF4249F3}"/>
              </a:ext>
            </a:extLst>
          </p:cNvPr>
          <p:cNvSpPr txBox="1"/>
          <p:nvPr/>
        </p:nvSpPr>
        <p:spPr>
          <a:xfrm>
            <a:off x="8304409" y="5580688"/>
            <a:ext cx="2372518" cy="701731"/>
          </a:xfrm>
          <a:prstGeom prst="rect">
            <a:avLst/>
          </a:prstGeom>
          <a:noFill/>
        </p:spPr>
        <p:txBody>
          <a:bodyPr wrap="square" rtlCol="0">
            <a:spAutoFit/>
          </a:bodyPr>
          <a:lstStyle/>
          <a:p>
            <a:pPr algn="ct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
        <p:nvSpPr>
          <p:cNvPr id="14" name="TextBox 25">
            <a:extLst>
              <a:ext uri="{FF2B5EF4-FFF2-40B4-BE49-F238E27FC236}">
                <a16:creationId xmlns:a16="http://schemas.microsoft.com/office/drawing/2014/main" xmlns="" id="{F9351DEB-F75D-4AD1-BC89-BAA5EA8D135A}"/>
              </a:ext>
            </a:extLst>
          </p:cNvPr>
          <p:cNvSpPr txBox="1"/>
          <p:nvPr/>
        </p:nvSpPr>
        <p:spPr>
          <a:xfrm>
            <a:off x="8064587" y="4632406"/>
            <a:ext cx="2852164" cy="369332"/>
          </a:xfrm>
          <a:prstGeom prst="rect">
            <a:avLst/>
          </a:prstGeom>
          <a:noFill/>
        </p:spPr>
        <p:txBody>
          <a:bodyPr wrap="square" rtlCol="0">
            <a:spAutoFit/>
          </a:bodyPr>
          <a:lstStyle/>
          <a:p>
            <a:pPr algn="ctr"/>
            <a:r>
              <a:rPr lang="id-ID" b="1" dirty="0">
                <a:solidFill>
                  <a:schemeClr val="bg1"/>
                </a:solidFill>
                <a:latin typeface="Montserrat" panose="00000500000000000000" pitchFamily="50" charset="0"/>
                <a:cs typeface="Lato Heavy" panose="020F0902020204030203" pitchFamily="34" charset="0"/>
              </a:rPr>
              <a:t>Hanna</a:t>
            </a:r>
          </a:p>
        </p:txBody>
      </p:sp>
      <p:sp>
        <p:nvSpPr>
          <p:cNvPr id="15" name="TextBox 26">
            <a:extLst>
              <a:ext uri="{FF2B5EF4-FFF2-40B4-BE49-F238E27FC236}">
                <a16:creationId xmlns:a16="http://schemas.microsoft.com/office/drawing/2014/main" xmlns="" id="{FD855177-82FF-473C-95E2-94BED11CD4EE}"/>
              </a:ext>
            </a:extLst>
          </p:cNvPr>
          <p:cNvSpPr txBox="1"/>
          <p:nvPr/>
        </p:nvSpPr>
        <p:spPr>
          <a:xfrm>
            <a:off x="8941717" y="5001739"/>
            <a:ext cx="1097903" cy="215444"/>
          </a:xfrm>
          <a:prstGeom prst="rect">
            <a:avLst/>
          </a:prstGeom>
          <a:noFill/>
        </p:spPr>
        <p:txBody>
          <a:bodyPr wrap="square" rtlCol="0">
            <a:spAutoFit/>
          </a:bodyPr>
          <a:lstStyle/>
          <a:p>
            <a:pPr algn="ctr"/>
            <a:r>
              <a:rPr lang="id-ID" sz="800" spc="300">
                <a:solidFill>
                  <a:schemeClr val="bg1"/>
                </a:solidFill>
                <a:latin typeface="Montserrat" panose="00000500000000000000" pitchFamily="50" charset="0"/>
                <a:cs typeface="Lato Heavy" panose="020F0902020204030203" pitchFamily="34" charset="0"/>
              </a:rPr>
              <a:t>POSITION</a:t>
            </a:r>
            <a:endParaRPr lang="id-ID" sz="800" spc="300" dirty="0">
              <a:solidFill>
                <a:schemeClr val="bg1"/>
              </a:solidFill>
              <a:latin typeface="Montserrat" panose="00000500000000000000" pitchFamily="50" charset="0"/>
              <a:cs typeface="Lato Heavy" panose="020F0902020204030203" pitchFamily="34" charset="0"/>
            </a:endParaRPr>
          </a:p>
        </p:txBody>
      </p:sp>
      <p:sp>
        <p:nvSpPr>
          <p:cNvPr id="16" name="任意多边形: 形状 15">
            <a:extLst>
              <a:ext uri="{FF2B5EF4-FFF2-40B4-BE49-F238E27FC236}">
                <a16:creationId xmlns:a16="http://schemas.microsoft.com/office/drawing/2014/main" xmlns="" id="{04C1C2DC-0FF3-4C52-A9F5-224F0AA7C6BE}"/>
              </a:ext>
            </a:extLst>
          </p:cNvPr>
          <p:cNvSpPr/>
          <p:nvPr/>
        </p:nvSpPr>
        <p:spPr>
          <a:xfrm>
            <a:off x="1773430" y="2545008"/>
            <a:ext cx="1799481" cy="2087398"/>
          </a:xfrm>
          <a:custGeom>
            <a:avLst/>
            <a:gdLst>
              <a:gd name="connsiteX0" fmla="*/ 899741 w 1799481"/>
              <a:gd name="connsiteY0" fmla="*/ 0 h 2087398"/>
              <a:gd name="connsiteX1" fmla="*/ 1799481 w 1799481"/>
              <a:gd name="connsiteY1" fmla="*/ 449870 h 2087398"/>
              <a:gd name="connsiteX2" fmla="*/ 1799481 w 1799481"/>
              <a:gd name="connsiteY2" fmla="*/ 1637528 h 2087398"/>
              <a:gd name="connsiteX3" fmla="*/ 899741 w 1799481"/>
              <a:gd name="connsiteY3" fmla="*/ 2087398 h 2087398"/>
              <a:gd name="connsiteX4" fmla="*/ 0 w 1799481"/>
              <a:gd name="connsiteY4" fmla="*/ 1637528 h 2087398"/>
              <a:gd name="connsiteX5" fmla="*/ 0 w 1799481"/>
              <a:gd name="connsiteY5" fmla="*/ 449870 h 2087398"/>
              <a:gd name="connsiteX6" fmla="*/ 899741 w 1799481"/>
              <a:gd name="connsiteY6" fmla="*/ 0 h 208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481" h="2087398">
                <a:moveTo>
                  <a:pt x="899741" y="0"/>
                </a:moveTo>
                <a:lnTo>
                  <a:pt x="1799481" y="449870"/>
                </a:lnTo>
                <a:lnTo>
                  <a:pt x="1799481" y="1637528"/>
                </a:lnTo>
                <a:lnTo>
                  <a:pt x="899741" y="2087398"/>
                </a:lnTo>
                <a:lnTo>
                  <a:pt x="0" y="1637528"/>
                </a:lnTo>
                <a:lnTo>
                  <a:pt x="0" y="449870"/>
                </a:lnTo>
                <a:lnTo>
                  <a:pt x="899741" y="0"/>
                </a:lnTo>
                <a:close/>
              </a:path>
            </a:pathLst>
          </a:custGeom>
          <a:solidFill>
            <a:schemeClr val="bg1"/>
          </a:soli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17" name="任意多边形: 形状 16">
            <a:extLst>
              <a:ext uri="{FF2B5EF4-FFF2-40B4-BE49-F238E27FC236}">
                <a16:creationId xmlns:a16="http://schemas.microsoft.com/office/drawing/2014/main" xmlns="" id="{CFC968BC-64EF-42FD-A304-CEC717784455}"/>
              </a:ext>
            </a:extLst>
          </p:cNvPr>
          <p:cNvSpPr/>
          <p:nvPr/>
        </p:nvSpPr>
        <p:spPr>
          <a:xfrm>
            <a:off x="5196259" y="2545008"/>
            <a:ext cx="1799481" cy="2087398"/>
          </a:xfrm>
          <a:custGeom>
            <a:avLst/>
            <a:gdLst>
              <a:gd name="connsiteX0" fmla="*/ 899741 w 1799481"/>
              <a:gd name="connsiteY0" fmla="*/ 0 h 2087398"/>
              <a:gd name="connsiteX1" fmla="*/ 1799481 w 1799481"/>
              <a:gd name="connsiteY1" fmla="*/ 449870 h 2087398"/>
              <a:gd name="connsiteX2" fmla="*/ 1799481 w 1799481"/>
              <a:gd name="connsiteY2" fmla="*/ 1637528 h 2087398"/>
              <a:gd name="connsiteX3" fmla="*/ 899741 w 1799481"/>
              <a:gd name="connsiteY3" fmla="*/ 2087398 h 2087398"/>
              <a:gd name="connsiteX4" fmla="*/ 0 w 1799481"/>
              <a:gd name="connsiteY4" fmla="*/ 1637528 h 2087398"/>
              <a:gd name="connsiteX5" fmla="*/ 0 w 1799481"/>
              <a:gd name="connsiteY5" fmla="*/ 449870 h 2087398"/>
              <a:gd name="connsiteX6" fmla="*/ 899741 w 1799481"/>
              <a:gd name="connsiteY6" fmla="*/ 0 h 208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481" h="2087398">
                <a:moveTo>
                  <a:pt x="899741" y="0"/>
                </a:moveTo>
                <a:lnTo>
                  <a:pt x="1799481" y="449870"/>
                </a:lnTo>
                <a:lnTo>
                  <a:pt x="1799481" y="1637528"/>
                </a:lnTo>
                <a:lnTo>
                  <a:pt x="899741" y="2087398"/>
                </a:lnTo>
                <a:lnTo>
                  <a:pt x="0" y="1637528"/>
                </a:lnTo>
                <a:lnTo>
                  <a:pt x="0" y="449870"/>
                </a:lnTo>
                <a:lnTo>
                  <a:pt x="899741" y="0"/>
                </a:lnTo>
                <a:close/>
              </a:path>
            </a:pathLst>
          </a:custGeom>
          <a:solidFill>
            <a:schemeClr val="bg1"/>
          </a:soli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18" name="任意多边形: 形状 17">
            <a:extLst>
              <a:ext uri="{FF2B5EF4-FFF2-40B4-BE49-F238E27FC236}">
                <a16:creationId xmlns:a16="http://schemas.microsoft.com/office/drawing/2014/main" xmlns="" id="{99574883-3187-4D8E-8099-A7A12CE4CA59}"/>
              </a:ext>
            </a:extLst>
          </p:cNvPr>
          <p:cNvSpPr/>
          <p:nvPr/>
        </p:nvSpPr>
        <p:spPr>
          <a:xfrm>
            <a:off x="8619088" y="2545008"/>
            <a:ext cx="1799481" cy="2087398"/>
          </a:xfrm>
          <a:custGeom>
            <a:avLst/>
            <a:gdLst>
              <a:gd name="connsiteX0" fmla="*/ 899741 w 1799481"/>
              <a:gd name="connsiteY0" fmla="*/ 0 h 2087398"/>
              <a:gd name="connsiteX1" fmla="*/ 1799481 w 1799481"/>
              <a:gd name="connsiteY1" fmla="*/ 449870 h 2087398"/>
              <a:gd name="connsiteX2" fmla="*/ 1799481 w 1799481"/>
              <a:gd name="connsiteY2" fmla="*/ 1637528 h 2087398"/>
              <a:gd name="connsiteX3" fmla="*/ 899741 w 1799481"/>
              <a:gd name="connsiteY3" fmla="*/ 2087398 h 2087398"/>
              <a:gd name="connsiteX4" fmla="*/ 0 w 1799481"/>
              <a:gd name="connsiteY4" fmla="*/ 1637528 h 2087398"/>
              <a:gd name="connsiteX5" fmla="*/ 0 w 1799481"/>
              <a:gd name="connsiteY5" fmla="*/ 449870 h 2087398"/>
              <a:gd name="connsiteX6" fmla="*/ 899741 w 1799481"/>
              <a:gd name="connsiteY6" fmla="*/ 0 h 20873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99481" h="2087398">
                <a:moveTo>
                  <a:pt x="899741" y="0"/>
                </a:moveTo>
                <a:lnTo>
                  <a:pt x="1799481" y="449870"/>
                </a:lnTo>
                <a:lnTo>
                  <a:pt x="1799481" y="1637528"/>
                </a:lnTo>
                <a:lnTo>
                  <a:pt x="899741" y="2087398"/>
                </a:lnTo>
                <a:lnTo>
                  <a:pt x="0" y="1637528"/>
                </a:lnTo>
                <a:lnTo>
                  <a:pt x="0" y="449870"/>
                </a:lnTo>
                <a:lnTo>
                  <a:pt x="899741" y="0"/>
                </a:lnTo>
                <a:close/>
              </a:path>
            </a:pathLst>
          </a:custGeom>
          <a:solidFill>
            <a:schemeClr val="bg1"/>
          </a:soli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19" name="等腰三角形 18">
            <a:extLst>
              <a:ext uri="{FF2B5EF4-FFF2-40B4-BE49-F238E27FC236}">
                <a16:creationId xmlns:a16="http://schemas.microsoft.com/office/drawing/2014/main" xmlns="" id="{95797395-BBF5-43DE-BDF1-586017F6A8CE}"/>
              </a:ext>
            </a:extLst>
          </p:cNvPr>
          <p:cNvSpPr/>
          <p:nvPr/>
        </p:nvSpPr>
        <p:spPr>
          <a:xfrm rot="10800000">
            <a:off x="2368118" y="4416190"/>
            <a:ext cx="610104" cy="164116"/>
          </a:xfrm>
          <a:prstGeom prst="triangle">
            <a:avLst/>
          </a:prstGeom>
          <a:solidFill>
            <a:schemeClr val="bg1"/>
          </a:solid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0" name="等腰三角形 19">
            <a:extLst>
              <a:ext uri="{FF2B5EF4-FFF2-40B4-BE49-F238E27FC236}">
                <a16:creationId xmlns:a16="http://schemas.microsoft.com/office/drawing/2014/main" xmlns="" id="{C297A0FA-80BE-4BB5-9A39-C92719E219BB}"/>
              </a:ext>
            </a:extLst>
          </p:cNvPr>
          <p:cNvSpPr/>
          <p:nvPr/>
        </p:nvSpPr>
        <p:spPr>
          <a:xfrm rot="10800000">
            <a:off x="5790947" y="4416190"/>
            <a:ext cx="610104" cy="164116"/>
          </a:xfrm>
          <a:prstGeom prst="triangle">
            <a:avLst/>
          </a:prstGeom>
          <a:solidFill>
            <a:schemeClr val="bg1"/>
          </a:solid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1" name="等腰三角形 20">
            <a:extLst>
              <a:ext uri="{FF2B5EF4-FFF2-40B4-BE49-F238E27FC236}">
                <a16:creationId xmlns:a16="http://schemas.microsoft.com/office/drawing/2014/main" xmlns="" id="{1596731F-B979-4FB4-829C-448332FF1F5E}"/>
              </a:ext>
            </a:extLst>
          </p:cNvPr>
          <p:cNvSpPr/>
          <p:nvPr/>
        </p:nvSpPr>
        <p:spPr>
          <a:xfrm rot="10800000">
            <a:off x="9213776" y="4416190"/>
            <a:ext cx="610104" cy="164116"/>
          </a:xfrm>
          <a:prstGeom prst="triangle">
            <a:avLst/>
          </a:prstGeom>
          <a:solidFill>
            <a:schemeClr val="bg1"/>
          </a:solid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bg1"/>
              </a:solidFill>
            </a:endParaRPr>
          </a:p>
        </p:txBody>
      </p:sp>
      <p:sp>
        <p:nvSpPr>
          <p:cNvPr id="22" name="任意多边形: 形状 21">
            <a:extLst>
              <a:ext uri="{FF2B5EF4-FFF2-40B4-BE49-F238E27FC236}">
                <a16:creationId xmlns:a16="http://schemas.microsoft.com/office/drawing/2014/main" xmlns="" id="{A6D5427D-2AB1-45C1-911B-296AA4589C8F}"/>
              </a:ext>
            </a:extLst>
          </p:cNvPr>
          <p:cNvSpPr/>
          <p:nvPr/>
        </p:nvSpPr>
        <p:spPr>
          <a:xfrm>
            <a:off x="1837538" y="2619375"/>
            <a:ext cx="1671262" cy="1744716"/>
          </a:xfrm>
          <a:custGeom>
            <a:avLst/>
            <a:gdLst>
              <a:gd name="connsiteX0" fmla="*/ 835632 w 1671262"/>
              <a:gd name="connsiteY0" fmla="*/ 0 h 1744716"/>
              <a:gd name="connsiteX1" fmla="*/ 1671262 w 1671262"/>
              <a:gd name="connsiteY1" fmla="*/ 417815 h 1744716"/>
              <a:gd name="connsiteX2" fmla="*/ 1671262 w 1671262"/>
              <a:gd name="connsiteY2" fmla="*/ 1520849 h 1744716"/>
              <a:gd name="connsiteX3" fmla="*/ 1223528 w 1671262"/>
              <a:gd name="connsiteY3" fmla="*/ 1744716 h 1744716"/>
              <a:gd name="connsiteX4" fmla="*/ 447735 w 1671262"/>
              <a:gd name="connsiteY4" fmla="*/ 1744716 h 1744716"/>
              <a:gd name="connsiteX5" fmla="*/ 0 w 1671262"/>
              <a:gd name="connsiteY5" fmla="*/ 1520849 h 1744716"/>
              <a:gd name="connsiteX6" fmla="*/ 0 w 1671262"/>
              <a:gd name="connsiteY6" fmla="*/ 417815 h 174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1262" h="1744716">
                <a:moveTo>
                  <a:pt x="835632" y="0"/>
                </a:moveTo>
                <a:lnTo>
                  <a:pt x="1671262" y="417815"/>
                </a:lnTo>
                <a:lnTo>
                  <a:pt x="1671262" y="1520849"/>
                </a:lnTo>
                <a:lnTo>
                  <a:pt x="1223528" y="1744716"/>
                </a:lnTo>
                <a:lnTo>
                  <a:pt x="447735" y="1744716"/>
                </a:lnTo>
                <a:lnTo>
                  <a:pt x="0" y="1520849"/>
                </a:lnTo>
                <a:lnTo>
                  <a:pt x="0" y="417815"/>
                </a:lnTo>
                <a:close/>
              </a:path>
            </a:pathLst>
          </a:custGeom>
          <a:no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3" name="任意多边形: 形状 22">
            <a:extLst>
              <a:ext uri="{FF2B5EF4-FFF2-40B4-BE49-F238E27FC236}">
                <a16:creationId xmlns:a16="http://schemas.microsoft.com/office/drawing/2014/main" xmlns="" id="{BFE04ADA-868F-4912-976B-F63AC2BA3FCB}"/>
              </a:ext>
            </a:extLst>
          </p:cNvPr>
          <p:cNvSpPr/>
          <p:nvPr/>
        </p:nvSpPr>
        <p:spPr>
          <a:xfrm>
            <a:off x="5260367" y="2619375"/>
            <a:ext cx="1671262" cy="1744716"/>
          </a:xfrm>
          <a:custGeom>
            <a:avLst/>
            <a:gdLst>
              <a:gd name="connsiteX0" fmla="*/ 835632 w 1671262"/>
              <a:gd name="connsiteY0" fmla="*/ 0 h 1744716"/>
              <a:gd name="connsiteX1" fmla="*/ 1671262 w 1671262"/>
              <a:gd name="connsiteY1" fmla="*/ 417815 h 1744716"/>
              <a:gd name="connsiteX2" fmla="*/ 1671262 w 1671262"/>
              <a:gd name="connsiteY2" fmla="*/ 1520849 h 1744716"/>
              <a:gd name="connsiteX3" fmla="*/ 1223528 w 1671262"/>
              <a:gd name="connsiteY3" fmla="*/ 1744716 h 1744716"/>
              <a:gd name="connsiteX4" fmla="*/ 447735 w 1671262"/>
              <a:gd name="connsiteY4" fmla="*/ 1744716 h 1744716"/>
              <a:gd name="connsiteX5" fmla="*/ 0 w 1671262"/>
              <a:gd name="connsiteY5" fmla="*/ 1520849 h 1744716"/>
              <a:gd name="connsiteX6" fmla="*/ 0 w 1671262"/>
              <a:gd name="connsiteY6" fmla="*/ 417815 h 174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1262" h="1744716">
                <a:moveTo>
                  <a:pt x="835632" y="0"/>
                </a:moveTo>
                <a:lnTo>
                  <a:pt x="1671262" y="417815"/>
                </a:lnTo>
                <a:lnTo>
                  <a:pt x="1671262" y="1520849"/>
                </a:lnTo>
                <a:lnTo>
                  <a:pt x="1223528" y="1744716"/>
                </a:lnTo>
                <a:lnTo>
                  <a:pt x="447735" y="1744716"/>
                </a:lnTo>
                <a:lnTo>
                  <a:pt x="0" y="1520849"/>
                </a:lnTo>
                <a:lnTo>
                  <a:pt x="0" y="417815"/>
                </a:lnTo>
                <a:close/>
              </a:path>
            </a:pathLst>
          </a:custGeom>
          <a:no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4" name="任意多边形: 形状 23">
            <a:extLst>
              <a:ext uri="{FF2B5EF4-FFF2-40B4-BE49-F238E27FC236}">
                <a16:creationId xmlns:a16="http://schemas.microsoft.com/office/drawing/2014/main" xmlns="" id="{6D1EEA8F-C1DB-441E-AEE8-1F2A2818C10F}"/>
              </a:ext>
            </a:extLst>
          </p:cNvPr>
          <p:cNvSpPr/>
          <p:nvPr/>
        </p:nvSpPr>
        <p:spPr>
          <a:xfrm>
            <a:off x="8683200" y="2619375"/>
            <a:ext cx="1671262" cy="1744716"/>
          </a:xfrm>
          <a:custGeom>
            <a:avLst/>
            <a:gdLst>
              <a:gd name="connsiteX0" fmla="*/ 835632 w 1671262"/>
              <a:gd name="connsiteY0" fmla="*/ 0 h 1744716"/>
              <a:gd name="connsiteX1" fmla="*/ 1671262 w 1671262"/>
              <a:gd name="connsiteY1" fmla="*/ 417815 h 1744716"/>
              <a:gd name="connsiteX2" fmla="*/ 1671262 w 1671262"/>
              <a:gd name="connsiteY2" fmla="*/ 1520849 h 1744716"/>
              <a:gd name="connsiteX3" fmla="*/ 1223528 w 1671262"/>
              <a:gd name="connsiteY3" fmla="*/ 1744716 h 1744716"/>
              <a:gd name="connsiteX4" fmla="*/ 447735 w 1671262"/>
              <a:gd name="connsiteY4" fmla="*/ 1744716 h 1744716"/>
              <a:gd name="connsiteX5" fmla="*/ 0 w 1671262"/>
              <a:gd name="connsiteY5" fmla="*/ 1520849 h 1744716"/>
              <a:gd name="connsiteX6" fmla="*/ 0 w 1671262"/>
              <a:gd name="connsiteY6" fmla="*/ 417815 h 17447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71262" h="1744716">
                <a:moveTo>
                  <a:pt x="835632" y="0"/>
                </a:moveTo>
                <a:lnTo>
                  <a:pt x="1671262" y="417815"/>
                </a:lnTo>
                <a:lnTo>
                  <a:pt x="1671262" y="1520849"/>
                </a:lnTo>
                <a:lnTo>
                  <a:pt x="1223528" y="1744716"/>
                </a:lnTo>
                <a:lnTo>
                  <a:pt x="447735" y="1744716"/>
                </a:lnTo>
                <a:lnTo>
                  <a:pt x="0" y="1520849"/>
                </a:lnTo>
                <a:lnTo>
                  <a:pt x="0" y="417815"/>
                </a:lnTo>
                <a:close/>
              </a:path>
            </a:pathLst>
          </a:custGeom>
          <a:noFill/>
          <a:ln>
            <a:gradFill>
              <a:gsLst>
                <a:gs pos="0">
                  <a:schemeClr val="accent2"/>
                </a:gs>
                <a:gs pos="100000">
                  <a:schemeClr val="accent3"/>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pic>
        <p:nvPicPr>
          <p:cNvPr id="25" name="图形 24">
            <a:extLst>
              <a:ext uri="{FF2B5EF4-FFF2-40B4-BE49-F238E27FC236}">
                <a16:creationId xmlns:a16="http://schemas.microsoft.com/office/drawing/2014/main" xmlns="" id="{397111C5-ECBE-4295-97F2-451A9FC95F48}"/>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2196503" y="2860191"/>
            <a:ext cx="951721" cy="1384320"/>
          </a:xfrm>
          <a:prstGeom prst="rect">
            <a:avLst/>
          </a:prstGeom>
        </p:spPr>
      </p:pic>
      <p:pic>
        <p:nvPicPr>
          <p:cNvPr id="26" name="图形 25">
            <a:extLst>
              <a:ext uri="{FF2B5EF4-FFF2-40B4-BE49-F238E27FC236}">
                <a16:creationId xmlns:a16="http://schemas.microsoft.com/office/drawing/2014/main" xmlns="" id="{F8B59B86-B6F7-467C-A2F7-0ECB1B9F47EC}"/>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5597387" y="2937032"/>
            <a:ext cx="997225" cy="1303350"/>
          </a:xfrm>
          <a:prstGeom prst="rect">
            <a:avLst/>
          </a:prstGeom>
        </p:spPr>
      </p:pic>
      <p:pic>
        <p:nvPicPr>
          <p:cNvPr id="27" name="图形 26">
            <a:extLst>
              <a:ext uri="{FF2B5EF4-FFF2-40B4-BE49-F238E27FC236}">
                <a16:creationId xmlns:a16="http://schemas.microsoft.com/office/drawing/2014/main" xmlns="" id="{4592758F-35C9-44DA-B4BF-6A3F7671191B}"/>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8971274" y="2854199"/>
            <a:ext cx="1068346" cy="1396303"/>
          </a:xfrm>
          <a:prstGeom prst="rect">
            <a:avLst/>
          </a:prstGeom>
        </p:spPr>
      </p:pic>
    </p:spTree>
    <p:extLst>
      <p:ext uri="{BB962C8B-B14F-4D97-AF65-F5344CB8AC3E}">
        <p14:creationId xmlns:p14="http://schemas.microsoft.com/office/powerpoint/2010/main" val="853836697"/>
      </p:ext>
    </p:extLst>
  </p:cSld>
  <p:clrMapOvr>
    <a:masterClrMapping/>
  </p:clrMapOvr>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9" name="组合 8">
            <a:extLst>
              <a:ext uri="{FF2B5EF4-FFF2-40B4-BE49-F238E27FC236}">
                <a16:creationId xmlns:a16="http://schemas.microsoft.com/office/drawing/2014/main" xmlns="" id="{AC9C0DC0-7C20-4915-A7BD-0D8EBADCE72A}"/>
              </a:ext>
            </a:extLst>
          </p:cNvPr>
          <p:cNvGrpSpPr/>
          <p:nvPr/>
        </p:nvGrpSpPr>
        <p:grpSpPr>
          <a:xfrm>
            <a:off x="827239" y="1001543"/>
            <a:ext cx="10246256" cy="4529118"/>
            <a:chOff x="964408" y="619125"/>
            <a:chExt cx="10675142" cy="4712494"/>
          </a:xfrm>
          <a:solidFill>
            <a:schemeClr val="bg1">
              <a:alpha val="14000"/>
            </a:schemeClr>
          </a:solidFill>
        </p:grpSpPr>
        <p:sp>
          <p:nvSpPr>
            <p:cNvPr id="10" name="任意多边形 2">
              <a:extLst>
                <a:ext uri="{FF2B5EF4-FFF2-40B4-BE49-F238E27FC236}">
                  <a16:creationId xmlns:a16="http://schemas.microsoft.com/office/drawing/2014/main" xmlns="" id="{EC327F86-EDB3-4389-86BB-1FD1AA63E27B}"/>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3">
              <a:extLst>
                <a:ext uri="{FF2B5EF4-FFF2-40B4-BE49-F238E27FC236}">
                  <a16:creationId xmlns:a16="http://schemas.microsoft.com/office/drawing/2014/main" xmlns="" id="{D974E84D-DDC2-44A6-A05E-1FD35B70E4D3}"/>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4">
              <a:extLst>
                <a:ext uri="{FF2B5EF4-FFF2-40B4-BE49-F238E27FC236}">
                  <a16:creationId xmlns:a16="http://schemas.microsoft.com/office/drawing/2014/main" xmlns="" id="{8DF48842-965D-42E6-A777-A08BB4FCE189}"/>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5">
              <a:extLst>
                <a:ext uri="{FF2B5EF4-FFF2-40B4-BE49-F238E27FC236}">
                  <a16:creationId xmlns:a16="http://schemas.microsoft.com/office/drawing/2014/main" xmlns="" id="{B4234CEF-73D8-439A-A2F5-13382A18347B}"/>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6">
              <a:extLst>
                <a:ext uri="{FF2B5EF4-FFF2-40B4-BE49-F238E27FC236}">
                  <a16:creationId xmlns:a16="http://schemas.microsoft.com/office/drawing/2014/main" xmlns="" id="{941AABBB-EE6F-4EE6-B807-2DC1E3D0108D}"/>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7">
              <a:extLst>
                <a:ext uri="{FF2B5EF4-FFF2-40B4-BE49-F238E27FC236}">
                  <a16:creationId xmlns:a16="http://schemas.microsoft.com/office/drawing/2014/main" xmlns="" id="{11356958-A0C7-4FC3-8003-9DD92A9AC8BE}"/>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8">
              <a:extLst>
                <a:ext uri="{FF2B5EF4-FFF2-40B4-BE49-F238E27FC236}">
                  <a16:creationId xmlns:a16="http://schemas.microsoft.com/office/drawing/2014/main" xmlns="" id="{3AC00437-655A-4CDA-8CD4-E70C3B159085}"/>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9">
              <a:extLst>
                <a:ext uri="{FF2B5EF4-FFF2-40B4-BE49-F238E27FC236}">
                  <a16:creationId xmlns:a16="http://schemas.microsoft.com/office/drawing/2014/main" xmlns="" id="{584B1E91-4897-48DE-98C6-EE0DD7A023F8}"/>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0">
              <a:extLst>
                <a:ext uri="{FF2B5EF4-FFF2-40B4-BE49-F238E27FC236}">
                  <a16:creationId xmlns:a16="http://schemas.microsoft.com/office/drawing/2014/main" xmlns="" id="{A4C90FBE-9F82-43E7-8288-3ED376D39AA8}"/>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1">
              <a:extLst>
                <a:ext uri="{FF2B5EF4-FFF2-40B4-BE49-F238E27FC236}">
                  <a16:creationId xmlns:a16="http://schemas.microsoft.com/office/drawing/2014/main" xmlns="" id="{D684BF6F-879E-40C1-8ADF-3BB346AC1378}"/>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2">
              <a:extLst>
                <a:ext uri="{FF2B5EF4-FFF2-40B4-BE49-F238E27FC236}">
                  <a16:creationId xmlns:a16="http://schemas.microsoft.com/office/drawing/2014/main" xmlns="" id="{D94000CF-DFA4-475A-80B2-F68E010D76E3}"/>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3">
              <a:extLst>
                <a:ext uri="{FF2B5EF4-FFF2-40B4-BE49-F238E27FC236}">
                  <a16:creationId xmlns:a16="http://schemas.microsoft.com/office/drawing/2014/main" xmlns="" id="{5F5B5752-CED2-4233-A3EC-5B4D782D1E8F}"/>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14">
              <a:extLst>
                <a:ext uri="{FF2B5EF4-FFF2-40B4-BE49-F238E27FC236}">
                  <a16:creationId xmlns:a16="http://schemas.microsoft.com/office/drawing/2014/main" xmlns="" id="{8E71F804-1128-45CC-8F06-C346B56AC9F1}"/>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15">
              <a:extLst>
                <a:ext uri="{FF2B5EF4-FFF2-40B4-BE49-F238E27FC236}">
                  <a16:creationId xmlns:a16="http://schemas.microsoft.com/office/drawing/2014/main" xmlns="" id="{D0AB58DB-B89A-4140-A3F4-D941136116EA}"/>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16">
              <a:extLst>
                <a:ext uri="{FF2B5EF4-FFF2-40B4-BE49-F238E27FC236}">
                  <a16:creationId xmlns:a16="http://schemas.microsoft.com/office/drawing/2014/main" xmlns="" id="{9BA02AF1-57D7-4970-86AF-053C71C47D5C}"/>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17">
              <a:extLst>
                <a:ext uri="{FF2B5EF4-FFF2-40B4-BE49-F238E27FC236}">
                  <a16:creationId xmlns:a16="http://schemas.microsoft.com/office/drawing/2014/main" xmlns="" id="{66AE22A0-56B6-4C53-81DC-FB4810AB4B01}"/>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18">
              <a:extLst>
                <a:ext uri="{FF2B5EF4-FFF2-40B4-BE49-F238E27FC236}">
                  <a16:creationId xmlns:a16="http://schemas.microsoft.com/office/drawing/2014/main" xmlns="" id="{1EDCE925-0467-4CD6-90C2-458146364603}"/>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19">
              <a:extLst>
                <a:ext uri="{FF2B5EF4-FFF2-40B4-BE49-F238E27FC236}">
                  <a16:creationId xmlns:a16="http://schemas.microsoft.com/office/drawing/2014/main" xmlns="" id="{736CDB54-BF6B-472A-A4E1-A7FD772D96A9}"/>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0">
              <a:extLst>
                <a:ext uri="{FF2B5EF4-FFF2-40B4-BE49-F238E27FC236}">
                  <a16:creationId xmlns:a16="http://schemas.microsoft.com/office/drawing/2014/main" xmlns="" id="{25093BA9-365F-4181-BA74-A95BD7BB5DE6}"/>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1">
              <a:extLst>
                <a:ext uri="{FF2B5EF4-FFF2-40B4-BE49-F238E27FC236}">
                  <a16:creationId xmlns:a16="http://schemas.microsoft.com/office/drawing/2014/main" xmlns="" id="{53BE2123-AD2D-45BA-9D1D-6285B143B1F5}"/>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2">
              <a:extLst>
                <a:ext uri="{FF2B5EF4-FFF2-40B4-BE49-F238E27FC236}">
                  <a16:creationId xmlns:a16="http://schemas.microsoft.com/office/drawing/2014/main" xmlns="" id="{DD43DAA5-A834-4CBB-8D24-87133AF2A6BA}"/>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3">
              <a:extLst>
                <a:ext uri="{FF2B5EF4-FFF2-40B4-BE49-F238E27FC236}">
                  <a16:creationId xmlns:a16="http://schemas.microsoft.com/office/drawing/2014/main" xmlns="" id="{3D1759E3-6659-4B7C-AE94-C0A06AAFA16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24">
              <a:extLst>
                <a:ext uri="{FF2B5EF4-FFF2-40B4-BE49-F238E27FC236}">
                  <a16:creationId xmlns:a16="http://schemas.microsoft.com/office/drawing/2014/main" xmlns="" id="{7D689B6F-9F60-497E-A3FB-950ED4E0A1BC}"/>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25">
              <a:extLst>
                <a:ext uri="{FF2B5EF4-FFF2-40B4-BE49-F238E27FC236}">
                  <a16:creationId xmlns:a16="http://schemas.microsoft.com/office/drawing/2014/main" xmlns="" id="{32C44407-D847-4F53-94BF-20CA797D3D15}"/>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26">
              <a:extLst>
                <a:ext uri="{FF2B5EF4-FFF2-40B4-BE49-F238E27FC236}">
                  <a16:creationId xmlns:a16="http://schemas.microsoft.com/office/drawing/2014/main" xmlns="" id="{7C554DAB-858C-4184-AF1A-5B1B0ACA3C3C}"/>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27">
              <a:extLst>
                <a:ext uri="{FF2B5EF4-FFF2-40B4-BE49-F238E27FC236}">
                  <a16:creationId xmlns:a16="http://schemas.microsoft.com/office/drawing/2014/main" xmlns="" id="{CA42000E-4CBB-4BBD-BF26-4EA3EF7C80AF}"/>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28">
              <a:extLst>
                <a:ext uri="{FF2B5EF4-FFF2-40B4-BE49-F238E27FC236}">
                  <a16:creationId xmlns:a16="http://schemas.microsoft.com/office/drawing/2014/main" xmlns="" id="{B706684E-7D3A-4DA7-8518-8469D81D89A7}"/>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29">
              <a:extLst>
                <a:ext uri="{FF2B5EF4-FFF2-40B4-BE49-F238E27FC236}">
                  <a16:creationId xmlns:a16="http://schemas.microsoft.com/office/drawing/2014/main" xmlns="" id="{D86F3F26-F301-436B-8C6A-CE2CBDF31F1E}"/>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0">
              <a:extLst>
                <a:ext uri="{FF2B5EF4-FFF2-40B4-BE49-F238E27FC236}">
                  <a16:creationId xmlns:a16="http://schemas.microsoft.com/office/drawing/2014/main" xmlns="" id="{600CB031-1ED9-4B49-8992-D36229341568}"/>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1">
              <a:extLst>
                <a:ext uri="{FF2B5EF4-FFF2-40B4-BE49-F238E27FC236}">
                  <a16:creationId xmlns:a16="http://schemas.microsoft.com/office/drawing/2014/main" xmlns="" id="{A513E826-F952-4D98-A039-38E338AA848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2">
              <a:extLst>
                <a:ext uri="{FF2B5EF4-FFF2-40B4-BE49-F238E27FC236}">
                  <a16:creationId xmlns:a16="http://schemas.microsoft.com/office/drawing/2014/main" xmlns="" id="{BE9D4286-4484-4DFC-8E4B-FA23CF16527D}"/>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3">
              <a:extLst>
                <a:ext uri="{FF2B5EF4-FFF2-40B4-BE49-F238E27FC236}">
                  <a16:creationId xmlns:a16="http://schemas.microsoft.com/office/drawing/2014/main" xmlns="" id="{F47ED817-ADA3-48A6-BE72-0F2BA866EDC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34">
              <a:extLst>
                <a:ext uri="{FF2B5EF4-FFF2-40B4-BE49-F238E27FC236}">
                  <a16:creationId xmlns:a16="http://schemas.microsoft.com/office/drawing/2014/main" xmlns="" id="{3914C5E6-49A3-408F-9BF3-CF57F5561B52}"/>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35">
              <a:extLst>
                <a:ext uri="{FF2B5EF4-FFF2-40B4-BE49-F238E27FC236}">
                  <a16:creationId xmlns:a16="http://schemas.microsoft.com/office/drawing/2014/main" xmlns="" id="{D92531BE-CF3E-41D5-AB07-3C80F9C5790D}"/>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36">
              <a:extLst>
                <a:ext uri="{FF2B5EF4-FFF2-40B4-BE49-F238E27FC236}">
                  <a16:creationId xmlns:a16="http://schemas.microsoft.com/office/drawing/2014/main" xmlns="" id="{41B9CC76-5C71-4069-B4D3-9AD05FB59472}"/>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37">
              <a:extLst>
                <a:ext uri="{FF2B5EF4-FFF2-40B4-BE49-F238E27FC236}">
                  <a16:creationId xmlns:a16="http://schemas.microsoft.com/office/drawing/2014/main" xmlns="" id="{EA3878DF-D4B5-43BF-BC94-9A030ACE49DE}"/>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38">
              <a:extLst>
                <a:ext uri="{FF2B5EF4-FFF2-40B4-BE49-F238E27FC236}">
                  <a16:creationId xmlns:a16="http://schemas.microsoft.com/office/drawing/2014/main" xmlns="" id="{17DA7083-6F2B-4D47-A4A1-4D5A0B868E6D}"/>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39">
              <a:extLst>
                <a:ext uri="{FF2B5EF4-FFF2-40B4-BE49-F238E27FC236}">
                  <a16:creationId xmlns:a16="http://schemas.microsoft.com/office/drawing/2014/main" xmlns="" id="{8149B008-1D23-4725-BBB7-80BD2DED24A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0">
              <a:extLst>
                <a:ext uri="{FF2B5EF4-FFF2-40B4-BE49-F238E27FC236}">
                  <a16:creationId xmlns:a16="http://schemas.microsoft.com/office/drawing/2014/main" xmlns="" id="{C3496AF6-63D5-423B-A708-39B878642A26}"/>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1">
              <a:extLst>
                <a:ext uri="{FF2B5EF4-FFF2-40B4-BE49-F238E27FC236}">
                  <a16:creationId xmlns:a16="http://schemas.microsoft.com/office/drawing/2014/main" xmlns="" id="{F1284ADE-BE53-4201-9422-174578D2B496}"/>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2">
              <a:extLst>
                <a:ext uri="{FF2B5EF4-FFF2-40B4-BE49-F238E27FC236}">
                  <a16:creationId xmlns:a16="http://schemas.microsoft.com/office/drawing/2014/main" xmlns="" id="{670D90A2-ABB3-421B-80F0-48DA195B6D98}"/>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3">
              <a:extLst>
                <a:ext uri="{FF2B5EF4-FFF2-40B4-BE49-F238E27FC236}">
                  <a16:creationId xmlns:a16="http://schemas.microsoft.com/office/drawing/2014/main" xmlns="" id="{C76605D9-C368-459D-B050-61042B3382E5}"/>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44">
              <a:extLst>
                <a:ext uri="{FF2B5EF4-FFF2-40B4-BE49-F238E27FC236}">
                  <a16:creationId xmlns:a16="http://schemas.microsoft.com/office/drawing/2014/main" xmlns="" id="{0AEC25E1-3FF7-439A-9D68-CB0243E60032}"/>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45">
              <a:extLst>
                <a:ext uri="{FF2B5EF4-FFF2-40B4-BE49-F238E27FC236}">
                  <a16:creationId xmlns:a16="http://schemas.microsoft.com/office/drawing/2014/main" xmlns="" id="{5928375E-32D5-463C-BCA5-74BDEB715033}"/>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46">
              <a:extLst>
                <a:ext uri="{FF2B5EF4-FFF2-40B4-BE49-F238E27FC236}">
                  <a16:creationId xmlns:a16="http://schemas.microsoft.com/office/drawing/2014/main" xmlns="" id="{5A52C9F7-57F0-4D0C-9223-E108085D7E24}"/>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47">
              <a:extLst>
                <a:ext uri="{FF2B5EF4-FFF2-40B4-BE49-F238E27FC236}">
                  <a16:creationId xmlns:a16="http://schemas.microsoft.com/office/drawing/2014/main" xmlns="" id="{A0FA5CB5-2095-4AF1-8F68-24BE4C66E4DE}"/>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48">
              <a:extLst>
                <a:ext uri="{FF2B5EF4-FFF2-40B4-BE49-F238E27FC236}">
                  <a16:creationId xmlns:a16="http://schemas.microsoft.com/office/drawing/2014/main" xmlns="" id="{C26D6743-E251-46ED-B568-3A9A2DB5B307}"/>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49">
              <a:extLst>
                <a:ext uri="{FF2B5EF4-FFF2-40B4-BE49-F238E27FC236}">
                  <a16:creationId xmlns:a16="http://schemas.microsoft.com/office/drawing/2014/main" xmlns="" id="{5AA60ACA-FBA3-4963-85BD-40D9A00EA79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0">
              <a:extLst>
                <a:ext uri="{FF2B5EF4-FFF2-40B4-BE49-F238E27FC236}">
                  <a16:creationId xmlns:a16="http://schemas.microsoft.com/office/drawing/2014/main" xmlns="" id="{1AF54C9F-C704-4811-B2D7-485C9506219F}"/>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1">
              <a:extLst>
                <a:ext uri="{FF2B5EF4-FFF2-40B4-BE49-F238E27FC236}">
                  <a16:creationId xmlns:a16="http://schemas.microsoft.com/office/drawing/2014/main" xmlns="" id="{C2F66CB8-957B-4F87-A532-57C7217CC4FE}"/>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2">
              <a:extLst>
                <a:ext uri="{FF2B5EF4-FFF2-40B4-BE49-F238E27FC236}">
                  <a16:creationId xmlns:a16="http://schemas.microsoft.com/office/drawing/2014/main" xmlns="" id="{EA3AD7B1-7000-4963-9D52-0BDC2FDF46D4}"/>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3">
              <a:extLst>
                <a:ext uri="{FF2B5EF4-FFF2-40B4-BE49-F238E27FC236}">
                  <a16:creationId xmlns:a16="http://schemas.microsoft.com/office/drawing/2014/main" xmlns="" id="{836EC5C1-CC4C-4A51-8B7F-1BEA8E5F0AEF}"/>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54">
              <a:extLst>
                <a:ext uri="{FF2B5EF4-FFF2-40B4-BE49-F238E27FC236}">
                  <a16:creationId xmlns:a16="http://schemas.microsoft.com/office/drawing/2014/main" xmlns="" id="{1989DEEB-4FCE-4474-83D7-8CE3D4832220}"/>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55">
              <a:extLst>
                <a:ext uri="{FF2B5EF4-FFF2-40B4-BE49-F238E27FC236}">
                  <a16:creationId xmlns:a16="http://schemas.microsoft.com/office/drawing/2014/main" xmlns="" id="{18A13FDC-47AF-405B-B7AB-76965F8D5638}"/>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56">
              <a:extLst>
                <a:ext uri="{FF2B5EF4-FFF2-40B4-BE49-F238E27FC236}">
                  <a16:creationId xmlns:a16="http://schemas.microsoft.com/office/drawing/2014/main" xmlns="" id="{716E5D18-7D17-446A-8EB6-C34D73BD99D4}"/>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57">
              <a:extLst>
                <a:ext uri="{FF2B5EF4-FFF2-40B4-BE49-F238E27FC236}">
                  <a16:creationId xmlns:a16="http://schemas.microsoft.com/office/drawing/2014/main" xmlns="" id="{27ED0CC0-A562-4B42-9420-46DD6FE50CC6}"/>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58">
              <a:extLst>
                <a:ext uri="{FF2B5EF4-FFF2-40B4-BE49-F238E27FC236}">
                  <a16:creationId xmlns:a16="http://schemas.microsoft.com/office/drawing/2014/main" xmlns="" id="{B49D9156-8922-49D8-A351-9F6AD0233365}"/>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59">
              <a:extLst>
                <a:ext uri="{FF2B5EF4-FFF2-40B4-BE49-F238E27FC236}">
                  <a16:creationId xmlns:a16="http://schemas.microsoft.com/office/drawing/2014/main" xmlns="" id="{74F8557F-9F7C-43C6-BE48-6FF8AF078383}"/>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0">
              <a:extLst>
                <a:ext uri="{FF2B5EF4-FFF2-40B4-BE49-F238E27FC236}">
                  <a16:creationId xmlns:a16="http://schemas.microsoft.com/office/drawing/2014/main" xmlns="" id="{AF4C2F48-09DC-4750-A113-F75D1B7FF403}"/>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1">
              <a:extLst>
                <a:ext uri="{FF2B5EF4-FFF2-40B4-BE49-F238E27FC236}">
                  <a16:creationId xmlns:a16="http://schemas.microsoft.com/office/drawing/2014/main" xmlns="" id="{891EA482-B7A9-4B2A-B57D-DD06889EAD25}"/>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2">
              <a:extLst>
                <a:ext uri="{FF2B5EF4-FFF2-40B4-BE49-F238E27FC236}">
                  <a16:creationId xmlns:a16="http://schemas.microsoft.com/office/drawing/2014/main" xmlns="" id="{7589B7E1-A5AC-4EB1-AA9A-F03DDA97F9E8}"/>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3">
              <a:extLst>
                <a:ext uri="{FF2B5EF4-FFF2-40B4-BE49-F238E27FC236}">
                  <a16:creationId xmlns:a16="http://schemas.microsoft.com/office/drawing/2014/main" xmlns="" id="{0C944372-4FDB-4488-A268-FC061329F435}"/>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64">
              <a:extLst>
                <a:ext uri="{FF2B5EF4-FFF2-40B4-BE49-F238E27FC236}">
                  <a16:creationId xmlns:a16="http://schemas.microsoft.com/office/drawing/2014/main" xmlns="" id="{BCB35250-A0C2-4AB4-A65E-DBBF79168F5B}"/>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65">
              <a:extLst>
                <a:ext uri="{FF2B5EF4-FFF2-40B4-BE49-F238E27FC236}">
                  <a16:creationId xmlns:a16="http://schemas.microsoft.com/office/drawing/2014/main" xmlns="" id="{7C0D0C2E-11DB-4C8B-9AC4-3BFA4753F260}"/>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66">
              <a:extLst>
                <a:ext uri="{FF2B5EF4-FFF2-40B4-BE49-F238E27FC236}">
                  <a16:creationId xmlns:a16="http://schemas.microsoft.com/office/drawing/2014/main" xmlns="" id="{665CF142-0564-44C0-B2EC-8BE2DA53803F}"/>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67">
              <a:extLst>
                <a:ext uri="{FF2B5EF4-FFF2-40B4-BE49-F238E27FC236}">
                  <a16:creationId xmlns:a16="http://schemas.microsoft.com/office/drawing/2014/main" xmlns="" id="{E58026BC-562B-4A37-AA04-F9EDB9DE33D0}"/>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68">
              <a:extLst>
                <a:ext uri="{FF2B5EF4-FFF2-40B4-BE49-F238E27FC236}">
                  <a16:creationId xmlns:a16="http://schemas.microsoft.com/office/drawing/2014/main" xmlns="" id="{62D5C0B0-AE78-4E58-A2C4-0E34EE7EA203}"/>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69">
              <a:extLst>
                <a:ext uri="{FF2B5EF4-FFF2-40B4-BE49-F238E27FC236}">
                  <a16:creationId xmlns:a16="http://schemas.microsoft.com/office/drawing/2014/main" xmlns="" id="{145B2BB0-BC81-4DCB-A9C9-7E6D74AFA61E}"/>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0">
              <a:extLst>
                <a:ext uri="{FF2B5EF4-FFF2-40B4-BE49-F238E27FC236}">
                  <a16:creationId xmlns:a16="http://schemas.microsoft.com/office/drawing/2014/main" xmlns="" id="{01F2AABF-F6A6-46D1-B902-11ED53CC7927}"/>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1">
              <a:extLst>
                <a:ext uri="{FF2B5EF4-FFF2-40B4-BE49-F238E27FC236}">
                  <a16:creationId xmlns:a16="http://schemas.microsoft.com/office/drawing/2014/main" xmlns="" id="{E952B652-AE7A-4CAE-9865-514A4F2B3B6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2">
              <a:extLst>
                <a:ext uri="{FF2B5EF4-FFF2-40B4-BE49-F238E27FC236}">
                  <a16:creationId xmlns:a16="http://schemas.microsoft.com/office/drawing/2014/main" xmlns="" id="{515522A5-5679-4861-B4D3-37C4BB68F5C3}"/>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3">
              <a:extLst>
                <a:ext uri="{FF2B5EF4-FFF2-40B4-BE49-F238E27FC236}">
                  <a16:creationId xmlns:a16="http://schemas.microsoft.com/office/drawing/2014/main" xmlns="" id="{A59A5D5C-C758-471C-A762-63C30B453F24}"/>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74">
              <a:extLst>
                <a:ext uri="{FF2B5EF4-FFF2-40B4-BE49-F238E27FC236}">
                  <a16:creationId xmlns:a16="http://schemas.microsoft.com/office/drawing/2014/main" xmlns="" id="{78A3FD72-2F09-42B1-B36C-A3FF4B29AD2B}"/>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75">
              <a:extLst>
                <a:ext uri="{FF2B5EF4-FFF2-40B4-BE49-F238E27FC236}">
                  <a16:creationId xmlns:a16="http://schemas.microsoft.com/office/drawing/2014/main" xmlns="" id="{B09A9638-10E7-4C50-AF56-EC2E9984B6AD}"/>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76">
              <a:extLst>
                <a:ext uri="{FF2B5EF4-FFF2-40B4-BE49-F238E27FC236}">
                  <a16:creationId xmlns:a16="http://schemas.microsoft.com/office/drawing/2014/main" xmlns="" id="{09A1F137-0633-43EF-A16C-46E6BF8EB37D}"/>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77">
              <a:extLst>
                <a:ext uri="{FF2B5EF4-FFF2-40B4-BE49-F238E27FC236}">
                  <a16:creationId xmlns:a16="http://schemas.microsoft.com/office/drawing/2014/main" xmlns="" id="{5ACEDB4C-D045-45C2-984B-C48AACDEAAF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78">
              <a:extLst>
                <a:ext uri="{FF2B5EF4-FFF2-40B4-BE49-F238E27FC236}">
                  <a16:creationId xmlns:a16="http://schemas.microsoft.com/office/drawing/2014/main" xmlns="" id="{5565E334-D6EF-4FC1-A330-42E06C130686}"/>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79">
              <a:extLst>
                <a:ext uri="{FF2B5EF4-FFF2-40B4-BE49-F238E27FC236}">
                  <a16:creationId xmlns:a16="http://schemas.microsoft.com/office/drawing/2014/main" xmlns="" id="{8A883AF7-D752-466F-8FC4-675363D54E41}"/>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0">
              <a:extLst>
                <a:ext uri="{FF2B5EF4-FFF2-40B4-BE49-F238E27FC236}">
                  <a16:creationId xmlns:a16="http://schemas.microsoft.com/office/drawing/2014/main" xmlns="" id="{2F0A954A-CD45-45A0-832F-25DCF30032AE}"/>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1">
              <a:extLst>
                <a:ext uri="{FF2B5EF4-FFF2-40B4-BE49-F238E27FC236}">
                  <a16:creationId xmlns:a16="http://schemas.microsoft.com/office/drawing/2014/main" xmlns="" id="{4F2A29C8-0CA8-423F-9822-E9624D588F2B}"/>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2">
              <a:extLst>
                <a:ext uri="{FF2B5EF4-FFF2-40B4-BE49-F238E27FC236}">
                  <a16:creationId xmlns:a16="http://schemas.microsoft.com/office/drawing/2014/main" xmlns="" id="{BAFC07DC-C05F-4894-AFB1-25AD81B13E91}"/>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3">
              <a:extLst>
                <a:ext uri="{FF2B5EF4-FFF2-40B4-BE49-F238E27FC236}">
                  <a16:creationId xmlns:a16="http://schemas.microsoft.com/office/drawing/2014/main" xmlns="" id="{D0A7BC65-E117-4772-87CC-66BE88BB764E}"/>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84">
              <a:extLst>
                <a:ext uri="{FF2B5EF4-FFF2-40B4-BE49-F238E27FC236}">
                  <a16:creationId xmlns:a16="http://schemas.microsoft.com/office/drawing/2014/main" xmlns="" id="{DF93687C-1D87-4BA6-A81E-82FE562B9A79}"/>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85">
              <a:extLst>
                <a:ext uri="{FF2B5EF4-FFF2-40B4-BE49-F238E27FC236}">
                  <a16:creationId xmlns:a16="http://schemas.microsoft.com/office/drawing/2014/main" xmlns="" id="{7EAD378D-7DB9-40FE-B74B-0F33B78FAC6F}"/>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86">
              <a:extLst>
                <a:ext uri="{FF2B5EF4-FFF2-40B4-BE49-F238E27FC236}">
                  <a16:creationId xmlns:a16="http://schemas.microsoft.com/office/drawing/2014/main" xmlns="" id="{8A212EB2-BBEF-4F9F-AD79-B74DFADBEFED}"/>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87">
              <a:extLst>
                <a:ext uri="{FF2B5EF4-FFF2-40B4-BE49-F238E27FC236}">
                  <a16:creationId xmlns:a16="http://schemas.microsoft.com/office/drawing/2014/main" xmlns="" id="{6F427B45-BE5A-47CC-B1B3-E1B5F0EC03A5}"/>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88">
              <a:extLst>
                <a:ext uri="{FF2B5EF4-FFF2-40B4-BE49-F238E27FC236}">
                  <a16:creationId xmlns:a16="http://schemas.microsoft.com/office/drawing/2014/main" xmlns="" id="{8A980D08-9177-413A-A3CE-17DAA0C62DC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89">
              <a:extLst>
                <a:ext uri="{FF2B5EF4-FFF2-40B4-BE49-F238E27FC236}">
                  <a16:creationId xmlns:a16="http://schemas.microsoft.com/office/drawing/2014/main" xmlns="" id="{3D49EE73-DFDA-4C1C-999B-EDA1838C5A62}"/>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任意多边形: 形状 2">
            <a:extLst>
              <a:ext uri="{FF2B5EF4-FFF2-40B4-BE49-F238E27FC236}">
                <a16:creationId xmlns:a16="http://schemas.microsoft.com/office/drawing/2014/main" xmlns="" id="{D28734D5-FB52-441A-A4FB-0344DB626A07}"/>
              </a:ext>
            </a:extLst>
          </p:cNvPr>
          <p:cNvSpPr/>
          <p:nvPr/>
        </p:nvSpPr>
        <p:spPr>
          <a:xfrm>
            <a:off x="-1" y="0"/>
            <a:ext cx="9486901" cy="6858000"/>
          </a:xfrm>
          <a:custGeom>
            <a:avLst/>
            <a:gdLst>
              <a:gd name="connsiteX0" fmla="*/ 0 w 9503115"/>
              <a:gd name="connsiteY0" fmla="*/ 0 h 6858000"/>
              <a:gd name="connsiteX1" fmla="*/ 9503115 w 9503115"/>
              <a:gd name="connsiteY1" fmla="*/ 0 h 6858000"/>
              <a:gd name="connsiteX2" fmla="*/ 3527758 w 9503115"/>
              <a:gd name="connsiteY2" fmla="*/ 6858000 h 6858000"/>
              <a:gd name="connsiteX3" fmla="*/ 0 w 9503115"/>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9503115" h="6858000">
                <a:moveTo>
                  <a:pt x="0" y="0"/>
                </a:moveTo>
                <a:lnTo>
                  <a:pt x="9503115" y="0"/>
                </a:lnTo>
                <a:lnTo>
                  <a:pt x="3527758" y="6858000"/>
                </a:lnTo>
                <a:lnTo>
                  <a:pt x="0" y="685800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4" name="文本框 3">
            <a:extLst>
              <a:ext uri="{FF2B5EF4-FFF2-40B4-BE49-F238E27FC236}">
                <a16:creationId xmlns:a16="http://schemas.microsoft.com/office/drawing/2014/main" xmlns="" id="{8BB1311D-11D3-4FDF-9056-95D6638D5C2E}"/>
              </a:ext>
            </a:extLst>
          </p:cNvPr>
          <p:cNvSpPr txBox="1"/>
          <p:nvPr/>
        </p:nvSpPr>
        <p:spPr>
          <a:xfrm>
            <a:off x="6696892" y="2621906"/>
            <a:ext cx="6091982" cy="769441"/>
          </a:xfrm>
          <a:prstGeom prst="rect">
            <a:avLst/>
          </a:prstGeom>
          <a:noFill/>
        </p:spPr>
        <p:txBody>
          <a:bodyPr wrap="square" rtlCol="0">
            <a:spAutoFit/>
          </a:bodyPr>
          <a:lstStyle>
            <a:defPPr>
              <a:defRPr lang="zh-CN"/>
            </a:defPPr>
            <a:lvl1pPr algn="ctr">
              <a:defRPr sz="5400" b="1">
                <a:solidFill>
                  <a:schemeClr val="bg1"/>
                </a:solidFill>
                <a:latin typeface="Montserrat" panose="00000500000000000000" pitchFamily="50" charset="0"/>
              </a:defRPr>
            </a:lvl1pPr>
          </a:lstStyle>
          <a:p>
            <a:r>
              <a:rPr lang="en-US" altLang="zh-CN" sz="4400" dirty="0"/>
              <a:t>STEVEN </a:t>
            </a:r>
            <a:r>
              <a:rPr lang="en-US" altLang="zh-CN" sz="4400" dirty="0">
                <a:solidFill>
                  <a:schemeClr val="accent1"/>
                </a:solidFill>
              </a:rPr>
              <a:t>JOBS</a:t>
            </a:r>
            <a:endParaRPr lang="zh-CN" altLang="en-US" sz="4400" dirty="0">
              <a:solidFill>
                <a:schemeClr val="accent1"/>
              </a:solidFill>
            </a:endParaRPr>
          </a:p>
        </p:txBody>
      </p:sp>
      <p:sp>
        <p:nvSpPr>
          <p:cNvPr id="5" name="TextBox 15">
            <a:extLst>
              <a:ext uri="{FF2B5EF4-FFF2-40B4-BE49-F238E27FC236}">
                <a16:creationId xmlns:a16="http://schemas.microsoft.com/office/drawing/2014/main" xmlns="" id="{56149A76-AFF7-4EE6-9349-85528AE8FC61}"/>
              </a:ext>
            </a:extLst>
          </p:cNvPr>
          <p:cNvSpPr txBox="1"/>
          <p:nvPr/>
        </p:nvSpPr>
        <p:spPr>
          <a:xfrm>
            <a:off x="7695604" y="3466653"/>
            <a:ext cx="3693121" cy="484941"/>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pic>
        <p:nvPicPr>
          <p:cNvPr id="6" name="Picture 21">
            <a:extLst>
              <a:ext uri="{FF2B5EF4-FFF2-40B4-BE49-F238E27FC236}">
                <a16:creationId xmlns:a16="http://schemas.microsoft.com/office/drawing/2014/main" xmlns="" id="{BBFB1AF5-DBA4-4CAC-AA2B-6303F5B4DDF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48058" y="711102"/>
            <a:ext cx="7397706" cy="6828812"/>
          </a:xfrm>
          <a:prstGeom prst="rect">
            <a:avLst/>
          </a:prstGeom>
          <a:noFill/>
          <a:ln w="9525">
            <a:noFill/>
            <a:miter lim="800000"/>
            <a:headEnd/>
            <a:tailEnd/>
          </a:ln>
        </p:spPr>
      </p:pic>
      <p:sp>
        <p:nvSpPr>
          <p:cNvPr id="7" name="Rectangle 22">
            <a:extLst>
              <a:ext uri="{FF2B5EF4-FFF2-40B4-BE49-F238E27FC236}">
                <a16:creationId xmlns:a16="http://schemas.microsoft.com/office/drawing/2014/main" xmlns="" id="{B0A80806-E844-4115-9224-F1503D207FA7}"/>
              </a:ext>
            </a:extLst>
          </p:cNvPr>
          <p:cNvSpPr/>
          <p:nvPr/>
        </p:nvSpPr>
        <p:spPr>
          <a:xfrm>
            <a:off x="1250737" y="1606652"/>
            <a:ext cx="5999747" cy="3336398"/>
          </a:xfrm>
          <a:prstGeom prst="rect">
            <a:avLst/>
          </a:prstGeom>
          <a:blipFill>
            <a:blip r:embed="rId4">
              <a:extLst>
                <a:ext uri="{28A0092B-C50C-407E-A947-70E740481C1C}">
                  <a14:useLocalDpi xmlns:a14="http://schemas.microsoft.com/office/drawing/2010/main" val="0"/>
                </a:ext>
              </a:extLst>
            </a:blip>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15">
            <a:extLst>
              <a:ext uri="{FF2B5EF4-FFF2-40B4-BE49-F238E27FC236}">
                <a16:creationId xmlns:a16="http://schemas.microsoft.com/office/drawing/2014/main" xmlns="" id="{C9DB99A6-B1EB-434F-880B-C588C4EFD92A}"/>
              </a:ext>
            </a:extLst>
          </p:cNvPr>
          <p:cNvSpPr txBox="1"/>
          <p:nvPr/>
        </p:nvSpPr>
        <p:spPr>
          <a:xfrm>
            <a:off x="7695604" y="3998508"/>
            <a:ext cx="3693121" cy="484941"/>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Tree>
    <p:extLst>
      <p:ext uri="{BB962C8B-B14F-4D97-AF65-F5344CB8AC3E}">
        <p14:creationId xmlns:p14="http://schemas.microsoft.com/office/powerpoint/2010/main" val="411349556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sp>
        <p:nvSpPr>
          <p:cNvPr id="98" name="Freeform: Shape 15">
            <a:extLst>
              <a:ext uri="{FF2B5EF4-FFF2-40B4-BE49-F238E27FC236}">
                <a16:creationId xmlns:a16="http://schemas.microsoft.com/office/drawing/2014/main" xmlns="" id="{B5C3A596-3C9D-4373-9489-8ED248B26C7B}"/>
              </a:ext>
            </a:extLst>
          </p:cNvPr>
          <p:cNvSpPr/>
          <p:nvPr/>
        </p:nvSpPr>
        <p:spPr>
          <a:xfrm rot="11855065">
            <a:off x="-682245" y="-779465"/>
            <a:ext cx="6431628" cy="6780816"/>
          </a:xfrm>
          <a:custGeom>
            <a:avLst/>
            <a:gdLst>
              <a:gd name="connsiteX0" fmla="*/ 7338808 w 7338808"/>
              <a:gd name="connsiteY0" fmla="*/ 5844311 h 7737249"/>
              <a:gd name="connsiteX1" fmla="*/ 1365874 w 7338808"/>
              <a:gd name="connsiteY1" fmla="*/ 7737249 h 7737249"/>
              <a:gd name="connsiteX2" fmla="*/ 0 w 7338808"/>
              <a:gd name="connsiteY2" fmla="*/ 3217503 h 7737249"/>
              <a:gd name="connsiteX3" fmla="*/ 4118874 w 7338808"/>
              <a:gd name="connsiteY3" fmla="*/ 0 h 7737249"/>
              <a:gd name="connsiteX4" fmla="*/ 5936650 w 7338808"/>
              <a:gd name="connsiteY4" fmla="*/ 1419976 h 773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808" h="7737249">
                <a:moveTo>
                  <a:pt x="7338808" y="5844311"/>
                </a:moveTo>
                <a:lnTo>
                  <a:pt x="1365874" y="7737249"/>
                </a:lnTo>
                <a:lnTo>
                  <a:pt x="0" y="3217503"/>
                </a:lnTo>
                <a:lnTo>
                  <a:pt x="4118874" y="0"/>
                </a:lnTo>
                <a:lnTo>
                  <a:pt x="5936650" y="1419976"/>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grpSp>
        <p:nvGrpSpPr>
          <p:cNvPr id="3" name="组合 2">
            <a:extLst>
              <a:ext uri="{FF2B5EF4-FFF2-40B4-BE49-F238E27FC236}">
                <a16:creationId xmlns:a16="http://schemas.microsoft.com/office/drawing/2014/main" xmlns="" id="{8BB71B90-DD5E-4DB5-B7AA-EB78E14ED2A9}"/>
              </a:ext>
            </a:extLst>
          </p:cNvPr>
          <p:cNvGrpSpPr/>
          <p:nvPr/>
        </p:nvGrpSpPr>
        <p:grpSpPr>
          <a:xfrm>
            <a:off x="827239" y="1001543"/>
            <a:ext cx="10246256" cy="4529118"/>
            <a:chOff x="964408" y="619125"/>
            <a:chExt cx="10675142" cy="4712494"/>
          </a:xfrm>
          <a:solidFill>
            <a:schemeClr val="bg1">
              <a:alpha val="14000"/>
            </a:schemeClr>
          </a:solidFill>
        </p:grpSpPr>
        <p:sp>
          <p:nvSpPr>
            <p:cNvPr id="4" name="任意多边形 2">
              <a:extLst>
                <a:ext uri="{FF2B5EF4-FFF2-40B4-BE49-F238E27FC236}">
                  <a16:creationId xmlns:a16="http://schemas.microsoft.com/office/drawing/2014/main" xmlns="" id="{9F373645-D521-4829-AA54-DFC63A042AC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 name="任意多边形 3">
              <a:extLst>
                <a:ext uri="{FF2B5EF4-FFF2-40B4-BE49-F238E27FC236}">
                  <a16:creationId xmlns:a16="http://schemas.microsoft.com/office/drawing/2014/main" xmlns="" id="{4F999B8C-A94B-46E5-838B-1D35A8E056A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 name="任意多边形 4">
              <a:extLst>
                <a:ext uri="{FF2B5EF4-FFF2-40B4-BE49-F238E27FC236}">
                  <a16:creationId xmlns:a16="http://schemas.microsoft.com/office/drawing/2014/main" xmlns="" id="{C80FEAE2-C445-4364-9E07-559E3666491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 name="任意多边形 5">
              <a:extLst>
                <a:ext uri="{FF2B5EF4-FFF2-40B4-BE49-F238E27FC236}">
                  <a16:creationId xmlns:a16="http://schemas.microsoft.com/office/drawing/2014/main" xmlns="" id="{ABD42D3F-C0BB-4546-B4E4-24FA312D4287}"/>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 name="任意多边形 6">
              <a:extLst>
                <a:ext uri="{FF2B5EF4-FFF2-40B4-BE49-F238E27FC236}">
                  <a16:creationId xmlns:a16="http://schemas.microsoft.com/office/drawing/2014/main" xmlns="" id="{90D833BF-654E-4C7D-8478-732F51E9A4D9}"/>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 name="任意多边形 7">
              <a:extLst>
                <a:ext uri="{FF2B5EF4-FFF2-40B4-BE49-F238E27FC236}">
                  <a16:creationId xmlns:a16="http://schemas.microsoft.com/office/drawing/2014/main" xmlns="" id="{1984BB7B-599E-4CB1-BAC3-F233737F361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 name="任意多边形 8">
              <a:extLst>
                <a:ext uri="{FF2B5EF4-FFF2-40B4-BE49-F238E27FC236}">
                  <a16:creationId xmlns:a16="http://schemas.microsoft.com/office/drawing/2014/main" xmlns="" id="{0479E818-3996-44BF-969F-A1F85094BBA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9">
              <a:extLst>
                <a:ext uri="{FF2B5EF4-FFF2-40B4-BE49-F238E27FC236}">
                  <a16:creationId xmlns:a16="http://schemas.microsoft.com/office/drawing/2014/main" xmlns="" id="{C90978D4-DF4F-4D6F-B1DE-4C90A2EEA1EC}"/>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10">
              <a:extLst>
                <a:ext uri="{FF2B5EF4-FFF2-40B4-BE49-F238E27FC236}">
                  <a16:creationId xmlns:a16="http://schemas.microsoft.com/office/drawing/2014/main" xmlns="" id="{16A5AEA6-DAA2-407C-9991-65D5321B7031}"/>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11">
              <a:extLst>
                <a:ext uri="{FF2B5EF4-FFF2-40B4-BE49-F238E27FC236}">
                  <a16:creationId xmlns:a16="http://schemas.microsoft.com/office/drawing/2014/main" xmlns="" id="{78EAE5CA-0820-4859-BD1A-7A316A54B8CD}"/>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12">
              <a:extLst>
                <a:ext uri="{FF2B5EF4-FFF2-40B4-BE49-F238E27FC236}">
                  <a16:creationId xmlns:a16="http://schemas.microsoft.com/office/drawing/2014/main" xmlns="" id="{7E08B7DD-7B73-4E27-A428-F4974AB2EAA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13">
              <a:extLst>
                <a:ext uri="{FF2B5EF4-FFF2-40B4-BE49-F238E27FC236}">
                  <a16:creationId xmlns:a16="http://schemas.microsoft.com/office/drawing/2014/main" xmlns="" id="{17A5E186-787D-4BC9-A1AC-0D745548F938}"/>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14">
              <a:extLst>
                <a:ext uri="{FF2B5EF4-FFF2-40B4-BE49-F238E27FC236}">
                  <a16:creationId xmlns:a16="http://schemas.microsoft.com/office/drawing/2014/main" xmlns="" id="{48D20D58-3B67-4C86-9505-8BB07A16D99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15">
              <a:extLst>
                <a:ext uri="{FF2B5EF4-FFF2-40B4-BE49-F238E27FC236}">
                  <a16:creationId xmlns:a16="http://schemas.microsoft.com/office/drawing/2014/main" xmlns="" id="{2A933D2A-3372-4856-B232-475D1DEF6BB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6">
              <a:extLst>
                <a:ext uri="{FF2B5EF4-FFF2-40B4-BE49-F238E27FC236}">
                  <a16:creationId xmlns:a16="http://schemas.microsoft.com/office/drawing/2014/main" xmlns="" id="{C2DE928B-E205-4925-B1E9-1D3A6CBA27BA}"/>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7">
              <a:extLst>
                <a:ext uri="{FF2B5EF4-FFF2-40B4-BE49-F238E27FC236}">
                  <a16:creationId xmlns:a16="http://schemas.microsoft.com/office/drawing/2014/main" xmlns="" id="{330A3AD2-A251-49E3-B561-5043099A09F7}"/>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8">
              <a:extLst>
                <a:ext uri="{FF2B5EF4-FFF2-40B4-BE49-F238E27FC236}">
                  <a16:creationId xmlns:a16="http://schemas.microsoft.com/office/drawing/2014/main" xmlns="" id="{682F79DE-38DD-4926-8416-985161E17EA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9">
              <a:extLst>
                <a:ext uri="{FF2B5EF4-FFF2-40B4-BE49-F238E27FC236}">
                  <a16:creationId xmlns:a16="http://schemas.microsoft.com/office/drawing/2014/main" xmlns="" id="{402BF442-B65E-41DC-9654-C0BDEB5471C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20">
              <a:extLst>
                <a:ext uri="{FF2B5EF4-FFF2-40B4-BE49-F238E27FC236}">
                  <a16:creationId xmlns:a16="http://schemas.microsoft.com/office/drawing/2014/main" xmlns="" id="{CEB832EB-B7F5-44A6-BA59-2F69F5D0190D}"/>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21">
              <a:extLst>
                <a:ext uri="{FF2B5EF4-FFF2-40B4-BE49-F238E27FC236}">
                  <a16:creationId xmlns:a16="http://schemas.microsoft.com/office/drawing/2014/main" xmlns="" id="{03336177-6AA1-468D-8752-674CEAC0905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22">
              <a:extLst>
                <a:ext uri="{FF2B5EF4-FFF2-40B4-BE49-F238E27FC236}">
                  <a16:creationId xmlns:a16="http://schemas.microsoft.com/office/drawing/2014/main" xmlns="" id="{4E69CF2A-FB04-420D-9903-5228C13F438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23">
              <a:extLst>
                <a:ext uri="{FF2B5EF4-FFF2-40B4-BE49-F238E27FC236}">
                  <a16:creationId xmlns:a16="http://schemas.microsoft.com/office/drawing/2014/main" xmlns="" id="{6D4E9F26-631F-46B9-9729-9FEE5D5787E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24">
              <a:extLst>
                <a:ext uri="{FF2B5EF4-FFF2-40B4-BE49-F238E27FC236}">
                  <a16:creationId xmlns:a16="http://schemas.microsoft.com/office/drawing/2014/main" xmlns="" id="{4E7EC8EC-2EC1-4310-B888-3D4FB1B38854}"/>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25">
              <a:extLst>
                <a:ext uri="{FF2B5EF4-FFF2-40B4-BE49-F238E27FC236}">
                  <a16:creationId xmlns:a16="http://schemas.microsoft.com/office/drawing/2014/main" xmlns="" id="{F63C584D-6E1D-4448-B5B3-19427138B5D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6">
              <a:extLst>
                <a:ext uri="{FF2B5EF4-FFF2-40B4-BE49-F238E27FC236}">
                  <a16:creationId xmlns:a16="http://schemas.microsoft.com/office/drawing/2014/main" xmlns="" id="{AD521071-0074-4D73-B8EE-81D9B7D2E25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7">
              <a:extLst>
                <a:ext uri="{FF2B5EF4-FFF2-40B4-BE49-F238E27FC236}">
                  <a16:creationId xmlns:a16="http://schemas.microsoft.com/office/drawing/2014/main" xmlns="" id="{40464393-9CE3-4ED5-AE6F-C855A5DBF92E}"/>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8">
              <a:extLst>
                <a:ext uri="{FF2B5EF4-FFF2-40B4-BE49-F238E27FC236}">
                  <a16:creationId xmlns:a16="http://schemas.microsoft.com/office/drawing/2014/main" xmlns="" id="{DE60C74D-816A-4D57-9EB2-FFE510CD093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9">
              <a:extLst>
                <a:ext uri="{FF2B5EF4-FFF2-40B4-BE49-F238E27FC236}">
                  <a16:creationId xmlns:a16="http://schemas.microsoft.com/office/drawing/2014/main" xmlns="" id="{57148DB5-A884-49E1-B3B0-7ED6A2337034}"/>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30">
              <a:extLst>
                <a:ext uri="{FF2B5EF4-FFF2-40B4-BE49-F238E27FC236}">
                  <a16:creationId xmlns:a16="http://schemas.microsoft.com/office/drawing/2014/main" xmlns="" id="{3D8E8A24-163F-4AAF-8118-4FAAF6D1D15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1">
              <a:extLst>
                <a:ext uri="{FF2B5EF4-FFF2-40B4-BE49-F238E27FC236}">
                  <a16:creationId xmlns:a16="http://schemas.microsoft.com/office/drawing/2014/main" xmlns="" id="{D853F251-75AD-43C8-AEC6-D15E85DBDF0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2">
              <a:extLst>
                <a:ext uri="{FF2B5EF4-FFF2-40B4-BE49-F238E27FC236}">
                  <a16:creationId xmlns:a16="http://schemas.microsoft.com/office/drawing/2014/main" xmlns="" id="{6A43D2C9-E505-4A78-82A1-7999A6C336A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3">
              <a:extLst>
                <a:ext uri="{FF2B5EF4-FFF2-40B4-BE49-F238E27FC236}">
                  <a16:creationId xmlns:a16="http://schemas.microsoft.com/office/drawing/2014/main" xmlns="" id="{C738BE8F-1D53-4D7B-A8CC-F0F5361AF73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4">
              <a:extLst>
                <a:ext uri="{FF2B5EF4-FFF2-40B4-BE49-F238E27FC236}">
                  <a16:creationId xmlns:a16="http://schemas.microsoft.com/office/drawing/2014/main" xmlns="" id="{5B006C26-563B-4D3B-9555-2BA73F52F5AD}"/>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35">
              <a:extLst>
                <a:ext uri="{FF2B5EF4-FFF2-40B4-BE49-F238E27FC236}">
                  <a16:creationId xmlns:a16="http://schemas.microsoft.com/office/drawing/2014/main" xmlns="" id="{F8BE375F-79FF-42E2-8B4B-BB8E96AAE5E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6">
              <a:extLst>
                <a:ext uri="{FF2B5EF4-FFF2-40B4-BE49-F238E27FC236}">
                  <a16:creationId xmlns:a16="http://schemas.microsoft.com/office/drawing/2014/main" xmlns="" id="{CB258A90-4E6E-436F-BB19-72C41817B788}"/>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7">
              <a:extLst>
                <a:ext uri="{FF2B5EF4-FFF2-40B4-BE49-F238E27FC236}">
                  <a16:creationId xmlns:a16="http://schemas.microsoft.com/office/drawing/2014/main" xmlns="" id="{896EB154-98F3-4894-A7E5-1F4BAA0F829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8">
              <a:extLst>
                <a:ext uri="{FF2B5EF4-FFF2-40B4-BE49-F238E27FC236}">
                  <a16:creationId xmlns:a16="http://schemas.microsoft.com/office/drawing/2014/main" xmlns="" id="{0E9FF36D-65EE-4217-8F48-BE85A8791761}"/>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9">
              <a:extLst>
                <a:ext uri="{FF2B5EF4-FFF2-40B4-BE49-F238E27FC236}">
                  <a16:creationId xmlns:a16="http://schemas.microsoft.com/office/drawing/2014/main" xmlns="" id="{D952C4E8-3643-4980-B91E-CA8446D1376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40">
              <a:extLst>
                <a:ext uri="{FF2B5EF4-FFF2-40B4-BE49-F238E27FC236}">
                  <a16:creationId xmlns:a16="http://schemas.microsoft.com/office/drawing/2014/main" xmlns="" id="{2A3C4DDF-0F3D-4807-9B83-8B0B3F0DF942}"/>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41">
              <a:extLst>
                <a:ext uri="{FF2B5EF4-FFF2-40B4-BE49-F238E27FC236}">
                  <a16:creationId xmlns:a16="http://schemas.microsoft.com/office/drawing/2014/main" xmlns="" id="{2F098F33-EBD7-4259-9CB1-D0F22794822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42">
              <a:extLst>
                <a:ext uri="{FF2B5EF4-FFF2-40B4-BE49-F238E27FC236}">
                  <a16:creationId xmlns:a16="http://schemas.microsoft.com/office/drawing/2014/main" xmlns="" id="{240684AF-0280-433B-BCFE-0D82F1AA72B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43">
              <a:extLst>
                <a:ext uri="{FF2B5EF4-FFF2-40B4-BE49-F238E27FC236}">
                  <a16:creationId xmlns:a16="http://schemas.microsoft.com/office/drawing/2014/main" xmlns="" id="{D7383FDE-A6EF-4029-8A34-457A3913C5EB}"/>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44">
              <a:extLst>
                <a:ext uri="{FF2B5EF4-FFF2-40B4-BE49-F238E27FC236}">
                  <a16:creationId xmlns:a16="http://schemas.microsoft.com/office/drawing/2014/main" xmlns="" id="{C86EB588-CEA3-4E34-93EB-E96D1FF491E4}"/>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5">
              <a:extLst>
                <a:ext uri="{FF2B5EF4-FFF2-40B4-BE49-F238E27FC236}">
                  <a16:creationId xmlns:a16="http://schemas.microsoft.com/office/drawing/2014/main" xmlns="" id="{3BE96047-5E77-4750-98A1-DA84EF330A2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6">
              <a:extLst>
                <a:ext uri="{FF2B5EF4-FFF2-40B4-BE49-F238E27FC236}">
                  <a16:creationId xmlns:a16="http://schemas.microsoft.com/office/drawing/2014/main" xmlns="" id="{45295B8D-9C23-427F-AC87-DA1FDC9976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7">
              <a:extLst>
                <a:ext uri="{FF2B5EF4-FFF2-40B4-BE49-F238E27FC236}">
                  <a16:creationId xmlns:a16="http://schemas.microsoft.com/office/drawing/2014/main" xmlns="" id="{29A8BEAF-94C0-4FE6-A92C-0BADAC25FCC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8">
              <a:extLst>
                <a:ext uri="{FF2B5EF4-FFF2-40B4-BE49-F238E27FC236}">
                  <a16:creationId xmlns:a16="http://schemas.microsoft.com/office/drawing/2014/main" xmlns="" id="{2A92F34F-0E75-426B-97B6-32A82CF22C7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9">
              <a:extLst>
                <a:ext uri="{FF2B5EF4-FFF2-40B4-BE49-F238E27FC236}">
                  <a16:creationId xmlns:a16="http://schemas.microsoft.com/office/drawing/2014/main" xmlns="" id="{0CA5D52E-9AA5-4046-AC83-5C01B4D2897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50">
              <a:extLst>
                <a:ext uri="{FF2B5EF4-FFF2-40B4-BE49-F238E27FC236}">
                  <a16:creationId xmlns:a16="http://schemas.microsoft.com/office/drawing/2014/main" xmlns="" id="{9D5FE25E-5248-45B2-A330-4D63A388F8A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51">
              <a:extLst>
                <a:ext uri="{FF2B5EF4-FFF2-40B4-BE49-F238E27FC236}">
                  <a16:creationId xmlns:a16="http://schemas.microsoft.com/office/drawing/2014/main" xmlns="" id="{30672E1E-688E-42EF-880F-16AAB2334D07}"/>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52">
              <a:extLst>
                <a:ext uri="{FF2B5EF4-FFF2-40B4-BE49-F238E27FC236}">
                  <a16:creationId xmlns:a16="http://schemas.microsoft.com/office/drawing/2014/main" xmlns="" id="{1446FBA3-CB9B-477E-8A30-67AD5AE74B1A}"/>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53">
              <a:extLst>
                <a:ext uri="{FF2B5EF4-FFF2-40B4-BE49-F238E27FC236}">
                  <a16:creationId xmlns:a16="http://schemas.microsoft.com/office/drawing/2014/main" xmlns="" id="{8DBB5F5D-CA18-4884-9051-75A6B2F8A17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4">
              <a:extLst>
                <a:ext uri="{FF2B5EF4-FFF2-40B4-BE49-F238E27FC236}">
                  <a16:creationId xmlns:a16="http://schemas.microsoft.com/office/drawing/2014/main" xmlns="" id="{1C97AC0C-96FD-4D18-B9BD-0A3BA5B8095A}"/>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55">
              <a:extLst>
                <a:ext uri="{FF2B5EF4-FFF2-40B4-BE49-F238E27FC236}">
                  <a16:creationId xmlns:a16="http://schemas.microsoft.com/office/drawing/2014/main" xmlns="" id="{D1CF78C0-3368-40EE-A376-E851C6E8A00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6">
              <a:extLst>
                <a:ext uri="{FF2B5EF4-FFF2-40B4-BE49-F238E27FC236}">
                  <a16:creationId xmlns:a16="http://schemas.microsoft.com/office/drawing/2014/main" xmlns="" id="{17CE877E-5019-42E7-8E82-25E7C3168D2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7">
              <a:extLst>
                <a:ext uri="{FF2B5EF4-FFF2-40B4-BE49-F238E27FC236}">
                  <a16:creationId xmlns:a16="http://schemas.microsoft.com/office/drawing/2014/main" xmlns="" id="{8CC7931D-CB9B-4D52-9BDC-ABF7C7588D10}"/>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8">
              <a:extLst>
                <a:ext uri="{FF2B5EF4-FFF2-40B4-BE49-F238E27FC236}">
                  <a16:creationId xmlns:a16="http://schemas.microsoft.com/office/drawing/2014/main" xmlns="" id="{E7BFA835-B31F-4F4F-8ADC-BF5B3AE06F0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9">
              <a:extLst>
                <a:ext uri="{FF2B5EF4-FFF2-40B4-BE49-F238E27FC236}">
                  <a16:creationId xmlns:a16="http://schemas.microsoft.com/office/drawing/2014/main" xmlns="" id="{4D564C86-ED4D-40F6-8B73-4C9CDC2A833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60">
              <a:extLst>
                <a:ext uri="{FF2B5EF4-FFF2-40B4-BE49-F238E27FC236}">
                  <a16:creationId xmlns:a16="http://schemas.microsoft.com/office/drawing/2014/main" xmlns="" id="{C87E8C16-001B-4E3E-BC66-EDE65EF964E4}"/>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61">
              <a:extLst>
                <a:ext uri="{FF2B5EF4-FFF2-40B4-BE49-F238E27FC236}">
                  <a16:creationId xmlns:a16="http://schemas.microsoft.com/office/drawing/2014/main" xmlns="" id="{1D577EA1-57F9-497F-BC53-E1F75BE0BD40}"/>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62">
              <a:extLst>
                <a:ext uri="{FF2B5EF4-FFF2-40B4-BE49-F238E27FC236}">
                  <a16:creationId xmlns:a16="http://schemas.microsoft.com/office/drawing/2014/main" xmlns="" id="{725F0930-DA57-4D7A-9612-12C4B8251AA9}"/>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63">
              <a:extLst>
                <a:ext uri="{FF2B5EF4-FFF2-40B4-BE49-F238E27FC236}">
                  <a16:creationId xmlns:a16="http://schemas.microsoft.com/office/drawing/2014/main" xmlns="" id="{C6299001-4CD8-49CB-9675-D5D25914A2F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64">
              <a:extLst>
                <a:ext uri="{FF2B5EF4-FFF2-40B4-BE49-F238E27FC236}">
                  <a16:creationId xmlns:a16="http://schemas.microsoft.com/office/drawing/2014/main" xmlns="" id="{33D9AC7B-350D-45A7-9648-86A076811B2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65">
              <a:extLst>
                <a:ext uri="{FF2B5EF4-FFF2-40B4-BE49-F238E27FC236}">
                  <a16:creationId xmlns:a16="http://schemas.microsoft.com/office/drawing/2014/main" xmlns="" id="{29BC25DF-431B-4E66-A031-6D0B9B8218A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6">
              <a:extLst>
                <a:ext uri="{FF2B5EF4-FFF2-40B4-BE49-F238E27FC236}">
                  <a16:creationId xmlns:a16="http://schemas.microsoft.com/office/drawing/2014/main" xmlns="" id="{01647F35-6372-48E4-B5F6-52C7ABFCA84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7">
              <a:extLst>
                <a:ext uri="{FF2B5EF4-FFF2-40B4-BE49-F238E27FC236}">
                  <a16:creationId xmlns:a16="http://schemas.microsoft.com/office/drawing/2014/main" xmlns="" id="{9B4D5AA1-0353-4537-B22E-D1634BC343F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8">
              <a:extLst>
                <a:ext uri="{FF2B5EF4-FFF2-40B4-BE49-F238E27FC236}">
                  <a16:creationId xmlns:a16="http://schemas.microsoft.com/office/drawing/2014/main" xmlns="" id="{01F22A44-F1AF-4BFF-9D18-34E0646770F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9">
              <a:extLst>
                <a:ext uri="{FF2B5EF4-FFF2-40B4-BE49-F238E27FC236}">
                  <a16:creationId xmlns:a16="http://schemas.microsoft.com/office/drawing/2014/main" xmlns="" id="{38BBABDD-BAF3-417C-A459-1DD52A5446FD}"/>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70">
              <a:extLst>
                <a:ext uri="{FF2B5EF4-FFF2-40B4-BE49-F238E27FC236}">
                  <a16:creationId xmlns:a16="http://schemas.microsoft.com/office/drawing/2014/main" xmlns="" id="{3117FE4D-FF96-4511-8042-0CF29E610DE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71">
              <a:extLst>
                <a:ext uri="{FF2B5EF4-FFF2-40B4-BE49-F238E27FC236}">
                  <a16:creationId xmlns:a16="http://schemas.microsoft.com/office/drawing/2014/main" xmlns="" id="{F2208F59-9C24-4AAD-BDB3-51FCC116698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72">
              <a:extLst>
                <a:ext uri="{FF2B5EF4-FFF2-40B4-BE49-F238E27FC236}">
                  <a16:creationId xmlns:a16="http://schemas.microsoft.com/office/drawing/2014/main" xmlns="" id="{4B2ED7F9-DCA3-4C8F-BDA4-35D19B45A72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3">
              <a:extLst>
                <a:ext uri="{FF2B5EF4-FFF2-40B4-BE49-F238E27FC236}">
                  <a16:creationId xmlns:a16="http://schemas.microsoft.com/office/drawing/2014/main" xmlns="" id="{83B9EEE9-A286-4BEA-A868-69EF8C7DB63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74">
              <a:extLst>
                <a:ext uri="{FF2B5EF4-FFF2-40B4-BE49-F238E27FC236}">
                  <a16:creationId xmlns:a16="http://schemas.microsoft.com/office/drawing/2014/main" xmlns="" id="{DE13FB34-B40D-491F-A9AB-B4D1B65B0E6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75">
              <a:extLst>
                <a:ext uri="{FF2B5EF4-FFF2-40B4-BE49-F238E27FC236}">
                  <a16:creationId xmlns:a16="http://schemas.microsoft.com/office/drawing/2014/main" xmlns="" id="{3202CAF9-C864-41E0-9E6B-CDCB08E706B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6">
              <a:extLst>
                <a:ext uri="{FF2B5EF4-FFF2-40B4-BE49-F238E27FC236}">
                  <a16:creationId xmlns:a16="http://schemas.microsoft.com/office/drawing/2014/main" xmlns="" id="{92F022F1-22C4-44F8-93E6-319A56BCE88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7">
              <a:extLst>
                <a:ext uri="{FF2B5EF4-FFF2-40B4-BE49-F238E27FC236}">
                  <a16:creationId xmlns:a16="http://schemas.microsoft.com/office/drawing/2014/main" xmlns="" id="{071B91D4-D040-431C-8A39-8AD76573AC5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8">
              <a:extLst>
                <a:ext uri="{FF2B5EF4-FFF2-40B4-BE49-F238E27FC236}">
                  <a16:creationId xmlns:a16="http://schemas.microsoft.com/office/drawing/2014/main" xmlns="" id="{56D71D25-C10C-4D42-A9D4-C8FF5137DB2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9">
              <a:extLst>
                <a:ext uri="{FF2B5EF4-FFF2-40B4-BE49-F238E27FC236}">
                  <a16:creationId xmlns:a16="http://schemas.microsoft.com/office/drawing/2014/main" xmlns="" id="{D3EB3FB0-C03F-4474-8289-80C808462FA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80">
              <a:extLst>
                <a:ext uri="{FF2B5EF4-FFF2-40B4-BE49-F238E27FC236}">
                  <a16:creationId xmlns:a16="http://schemas.microsoft.com/office/drawing/2014/main" xmlns="" id="{7EC23DD8-077E-4E21-9B6A-E9E368885A12}"/>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81">
              <a:extLst>
                <a:ext uri="{FF2B5EF4-FFF2-40B4-BE49-F238E27FC236}">
                  <a16:creationId xmlns:a16="http://schemas.microsoft.com/office/drawing/2014/main" xmlns="" id="{3875DE83-C924-4AB1-AE1B-21CFC50389A4}"/>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82">
              <a:extLst>
                <a:ext uri="{FF2B5EF4-FFF2-40B4-BE49-F238E27FC236}">
                  <a16:creationId xmlns:a16="http://schemas.microsoft.com/office/drawing/2014/main" xmlns="" id="{3B3CF890-401A-402F-A64E-D2F53AF7759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83">
              <a:extLst>
                <a:ext uri="{FF2B5EF4-FFF2-40B4-BE49-F238E27FC236}">
                  <a16:creationId xmlns:a16="http://schemas.microsoft.com/office/drawing/2014/main" xmlns="" id="{49618B28-09D2-4D21-9F01-D7DB5A5F5333}"/>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84">
              <a:extLst>
                <a:ext uri="{FF2B5EF4-FFF2-40B4-BE49-F238E27FC236}">
                  <a16:creationId xmlns:a16="http://schemas.microsoft.com/office/drawing/2014/main" xmlns="" id="{42BF04EA-5C18-4E0D-AD4B-07DC9DE8FD2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85">
              <a:extLst>
                <a:ext uri="{FF2B5EF4-FFF2-40B4-BE49-F238E27FC236}">
                  <a16:creationId xmlns:a16="http://schemas.microsoft.com/office/drawing/2014/main" xmlns="" id="{1C49FF3A-7441-40D3-9B32-CA9183615C1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6">
              <a:extLst>
                <a:ext uri="{FF2B5EF4-FFF2-40B4-BE49-F238E27FC236}">
                  <a16:creationId xmlns:a16="http://schemas.microsoft.com/office/drawing/2014/main" xmlns="" id="{E721E2B8-B50D-49F2-90D6-7E3815495029}"/>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7">
              <a:extLst>
                <a:ext uri="{FF2B5EF4-FFF2-40B4-BE49-F238E27FC236}">
                  <a16:creationId xmlns:a16="http://schemas.microsoft.com/office/drawing/2014/main" xmlns="" id="{D76292ED-CF07-422F-AA8D-483FAD87906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8">
              <a:extLst>
                <a:ext uri="{FF2B5EF4-FFF2-40B4-BE49-F238E27FC236}">
                  <a16:creationId xmlns:a16="http://schemas.microsoft.com/office/drawing/2014/main" xmlns="" id="{CD872260-19E2-4F59-AD80-AD9E2380F44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9">
              <a:extLst>
                <a:ext uri="{FF2B5EF4-FFF2-40B4-BE49-F238E27FC236}">
                  <a16:creationId xmlns:a16="http://schemas.microsoft.com/office/drawing/2014/main" xmlns="" id="{730DC83C-998D-4EDE-9E6B-8F4DAF725BD8}"/>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92" name="TextBox 16">
            <a:extLst>
              <a:ext uri="{FF2B5EF4-FFF2-40B4-BE49-F238E27FC236}">
                <a16:creationId xmlns:a16="http://schemas.microsoft.com/office/drawing/2014/main" xmlns="" id="{7CAE91D2-441A-41F3-AE6B-9B10A87BE329}"/>
              </a:ext>
            </a:extLst>
          </p:cNvPr>
          <p:cNvSpPr txBox="1"/>
          <p:nvPr/>
        </p:nvSpPr>
        <p:spPr>
          <a:xfrm>
            <a:off x="849094" y="1779658"/>
            <a:ext cx="4515835" cy="2308324"/>
          </a:xfrm>
          <a:prstGeom prst="rect">
            <a:avLst/>
          </a:prstGeom>
          <a:noFill/>
        </p:spPr>
        <p:txBody>
          <a:bodyPr wrap="square" rtlCol="0">
            <a:spAutoFit/>
          </a:bodyPr>
          <a:lstStyle/>
          <a:p>
            <a:r>
              <a:rPr lang="id-ID" sz="7200" b="1" dirty="0">
                <a:solidFill>
                  <a:schemeClr val="bg1"/>
                </a:solidFill>
                <a:latin typeface="Montserrat" panose="00000500000000000000" pitchFamily="50" charset="0"/>
              </a:rPr>
              <a:t>Pushi's Chart</a:t>
            </a:r>
          </a:p>
        </p:txBody>
      </p:sp>
      <p:sp>
        <p:nvSpPr>
          <p:cNvPr id="93" name="TextBox 17">
            <a:extLst>
              <a:ext uri="{FF2B5EF4-FFF2-40B4-BE49-F238E27FC236}">
                <a16:creationId xmlns:a16="http://schemas.microsoft.com/office/drawing/2014/main" xmlns="" id="{5B57A814-1145-48AD-9929-3176115F5863}"/>
              </a:ext>
            </a:extLst>
          </p:cNvPr>
          <p:cNvSpPr txBox="1"/>
          <p:nvPr/>
        </p:nvSpPr>
        <p:spPr>
          <a:xfrm>
            <a:off x="897993" y="1593651"/>
            <a:ext cx="4791607" cy="307777"/>
          </a:xfrm>
          <a:prstGeom prst="rect">
            <a:avLst/>
          </a:prstGeom>
          <a:noFill/>
        </p:spPr>
        <p:txBody>
          <a:bodyPr wrap="square" rtlCol="0">
            <a:spAutoFit/>
          </a:bodyPr>
          <a:lstStyle/>
          <a:p>
            <a:r>
              <a:rPr lang="id-ID" sz="1400" dirty="0">
                <a:solidFill>
                  <a:schemeClr val="bg1"/>
                </a:solidFill>
                <a:latin typeface="Montserrat" panose="00000500000000000000" pitchFamily="50" charset="0"/>
              </a:rPr>
              <a:t>INSERT TEXT IN HERE</a:t>
            </a:r>
          </a:p>
        </p:txBody>
      </p:sp>
      <p:sp>
        <p:nvSpPr>
          <p:cNvPr id="94" name="TextBox 18">
            <a:extLst>
              <a:ext uri="{FF2B5EF4-FFF2-40B4-BE49-F238E27FC236}">
                <a16:creationId xmlns:a16="http://schemas.microsoft.com/office/drawing/2014/main" xmlns="" id="{12E95FDB-1BBA-4375-AA13-0E6B96290BF3}"/>
              </a:ext>
            </a:extLst>
          </p:cNvPr>
          <p:cNvSpPr txBox="1"/>
          <p:nvPr/>
        </p:nvSpPr>
        <p:spPr>
          <a:xfrm>
            <a:off x="884914" y="4087982"/>
            <a:ext cx="3132268" cy="502766"/>
          </a:xfrm>
          <a:prstGeom prst="rect">
            <a:avLst/>
          </a:prstGeom>
          <a:noFill/>
        </p:spPr>
        <p:txBody>
          <a:bodyPr wrap="square" lIns="91440" tIns="45720" rIns="91440" bIns="45720" rtlCol="0">
            <a:spAutoFit/>
          </a:bodyPr>
          <a:lstStyle/>
          <a:p>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 nibh</a:t>
            </a:r>
            <a:endParaRPr lang="en-US" sz="1200" dirty="0">
              <a:solidFill>
                <a:schemeClr val="bg1"/>
              </a:solidFill>
              <a:latin typeface="Roboto Thin" charset="0"/>
              <a:ea typeface="Roboto Thin" charset="0"/>
              <a:cs typeface="Roboto Thin" charset="0"/>
            </a:endParaRPr>
          </a:p>
        </p:txBody>
      </p:sp>
      <p:sp>
        <p:nvSpPr>
          <p:cNvPr id="95" name="TextBox 16">
            <a:extLst>
              <a:ext uri="{FF2B5EF4-FFF2-40B4-BE49-F238E27FC236}">
                <a16:creationId xmlns:a16="http://schemas.microsoft.com/office/drawing/2014/main" xmlns="" id="{E29B021B-5F19-4849-9739-D4C6789F1E87}"/>
              </a:ext>
            </a:extLst>
          </p:cNvPr>
          <p:cNvSpPr txBox="1"/>
          <p:nvPr/>
        </p:nvSpPr>
        <p:spPr>
          <a:xfrm>
            <a:off x="6015938" y="976993"/>
            <a:ext cx="3132268"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0</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6" name="TextBox 16">
            <a:extLst>
              <a:ext uri="{FF2B5EF4-FFF2-40B4-BE49-F238E27FC236}">
                <a16:creationId xmlns:a16="http://schemas.microsoft.com/office/drawing/2014/main" xmlns="" id="{3D928F5F-F77A-47A4-B5FB-3AF33B8251CA}"/>
              </a:ext>
            </a:extLst>
          </p:cNvPr>
          <p:cNvSpPr txBox="1"/>
          <p:nvPr/>
        </p:nvSpPr>
        <p:spPr>
          <a:xfrm>
            <a:off x="9114752" y="976993"/>
            <a:ext cx="3141443"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3</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7" name="TextBox 16">
            <a:extLst>
              <a:ext uri="{FF2B5EF4-FFF2-40B4-BE49-F238E27FC236}">
                <a16:creationId xmlns:a16="http://schemas.microsoft.com/office/drawing/2014/main" xmlns="" id="{5DE2448D-28A0-4FD8-A115-87F69F4CF083}"/>
              </a:ext>
            </a:extLst>
          </p:cNvPr>
          <p:cNvSpPr txBox="1"/>
          <p:nvPr/>
        </p:nvSpPr>
        <p:spPr>
          <a:xfrm>
            <a:off x="5838215" y="2331948"/>
            <a:ext cx="5513871" cy="2862322"/>
          </a:xfrm>
          <a:prstGeom prst="rect">
            <a:avLst/>
          </a:prstGeom>
          <a:noFill/>
        </p:spPr>
        <p:txBody>
          <a:bodyPr wrap="square" rtlCol="0">
            <a:spAutoFit/>
          </a:bodyPr>
          <a:lstStyle/>
          <a:p>
            <a:r>
              <a:rPr lang="id-ID" sz="6000" b="1" dirty="0">
                <a:solidFill>
                  <a:schemeClr val="bg1"/>
                </a:solidFill>
                <a:latin typeface="Montserrat" panose="00000500000000000000" pitchFamily="50" charset="0"/>
              </a:rPr>
              <a:t>Lorem ipsum dolor sit amet</a:t>
            </a:r>
            <a:r>
              <a:rPr lang="en-US" altLang="zh-CN" sz="6000" b="1" dirty="0">
                <a:solidFill>
                  <a:schemeClr val="bg1"/>
                </a:solidFill>
                <a:latin typeface="Montserrat" panose="00000500000000000000" pitchFamily="50" charset="0"/>
              </a:rPr>
              <a:t>————03</a:t>
            </a:r>
            <a:endParaRPr lang="id-ID" sz="60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661929733"/>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17" name="组合 16">
            <a:extLst>
              <a:ext uri="{FF2B5EF4-FFF2-40B4-BE49-F238E27FC236}">
                <a16:creationId xmlns:a16="http://schemas.microsoft.com/office/drawing/2014/main" xmlns="" id="{A042B9D7-FF53-4343-8750-0C07631E85BE}"/>
              </a:ext>
            </a:extLst>
          </p:cNvPr>
          <p:cNvGrpSpPr/>
          <p:nvPr/>
        </p:nvGrpSpPr>
        <p:grpSpPr>
          <a:xfrm>
            <a:off x="827239" y="1001543"/>
            <a:ext cx="10246256" cy="4529118"/>
            <a:chOff x="964408" y="619125"/>
            <a:chExt cx="10675142" cy="4712494"/>
          </a:xfrm>
          <a:solidFill>
            <a:schemeClr val="bg1">
              <a:alpha val="14000"/>
            </a:schemeClr>
          </a:solidFill>
        </p:grpSpPr>
        <p:sp>
          <p:nvSpPr>
            <p:cNvPr id="18" name="任意多边形 2">
              <a:extLst>
                <a:ext uri="{FF2B5EF4-FFF2-40B4-BE49-F238E27FC236}">
                  <a16:creationId xmlns:a16="http://schemas.microsoft.com/office/drawing/2014/main" xmlns="" id="{AB16039A-532C-48EF-AF86-C8C2F1A46C85}"/>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3">
              <a:extLst>
                <a:ext uri="{FF2B5EF4-FFF2-40B4-BE49-F238E27FC236}">
                  <a16:creationId xmlns:a16="http://schemas.microsoft.com/office/drawing/2014/main" xmlns="" id="{D85133DE-D66E-4651-888D-BE6F623D1C4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4">
              <a:extLst>
                <a:ext uri="{FF2B5EF4-FFF2-40B4-BE49-F238E27FC236}">
                  <a16:creationId xmlns:a16="http://schemas.microsoft.com/office/drawing/2014/main" xmlns="" id="{A3C434F6-3419-43B6-93CC-EC48E17811A2}"/>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5">
              <a:extLst>
                <a:ext uri="{FF2B5EF4-FFF2-40B4-BE49-F238E27FC236}">
                  <a16:creationId xmlns:a16="http://schemas.microsoft.com/office/drawing/2014/main" xmlns="" id="{E42C4886-8B05-4DBF-86FA-B4919292E795}"/>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6">
              <a:extLst>
                <a:ext uri="{FF2B5EF4-FFF2-40B4-BE49-F238E27FC236}">
                  <a16:creationId xmlns:a16="http://schemas.microsoft.com/office/drawing/2014/main" xmlns="" id="{782D4827-30F6-4D7C-B5FB-1955E3677B51}"/>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7">
              <a:extLst>
                <a:ext uri="{FF2B5EF4-FFF2-40B4-BE49-F238E27FC236}">
                  <a16:creationId xmlns:a16="http://schemas.microsoft.com/office/drawing/2014/main" xmlns="" id="{E07756D3-B39E-4C3A-BE6D-3C4438D705F3}"/>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8">
              <a:extLst>
                <a:ext uri="{FF2B5EF4-FFF2-40B4-BE49-F238E27FC236}">
                  <a16:creationId xmlns:a16="http://schemas.microsoft.com/office/drawing/2014/main" xmlns="" id="{82CB8B2D-723A-4E61-837C-A72A827755CA}"/>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9">
              <a:extLst>
                <a:ext uri="{FF2B5EF4-FFF2-40B4-BE49-F238E27FC236}">
                  <a16:creationId xmlns:a16="http://schemas.microsoft.com/office/drawing/2014/main" xmlns="" id="{C04C1582-A49A-4308-A5FA-9C3A44422EFF}"/>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10">
              <a:extLst>
                <a:ext uri="{FF2B5EF4-FFF2-40B4-BE49-F238E27FC236}">
                  <a16:creationId xmlns:a16="http://schemas.microsoft.com/office/drawing/2014/main" xmlns="" id="{17AB6199-8B83-4479-B7B2-72E2D8198242}"/>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11">
              <a:extLst>
                <a:ext uri="{FF2B5EF4-FFF2-40B4-BE49-F238E27FC236}">
                  <a16:creationId xmlns:a16="http://schemas.microsoft.com/office/drawing/2014/main" xmlns="" id="{5030A231-F0DF-4A53-B4B6-653A3E807E9F}"/>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12">
              <a:extLst>
                <a:ext uri="{FF2B5EF4-FFF2-40B4-BE49-F238E27FC236}">
                  <a16:creationId xmlns:a16="http://schemas.microsoft.com/office/drawing/2014/main" xmlns="" id="{2847B270-67B4-4EDA-BD94-09C1D7882EEC}"/>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13">
              <a:extLst>
                <a:ext uri="{FF2B5EF4-FFF2-40B4-BE49-F238E27FC236}">
                  <a16:creationId xmlns:a16="http://schemas.microsoft.com/office/drawing/2014/main" xmlns="" id="{1E9D93D9-DE92-48EC-A6FE-4CD619D2B33A}"/>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14">
              <a:extLst>
                <a:ext uri="{FF2B5EF4-FFF2-40B4-BE49-F238E27FC236}">
                  <a16:creationId xmlns:a16="http://schemas.microsoft.com/office/drawing/2014/main" xmlns="" id="{0C53659D-D3AD-4ADA-900F-03F5FAF95107}"/>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15">
              <a:extLst>
                <a:ext uri="{FF2B5EF4-FFF2-40B4-BE49-F238E27FC236}">
                  <a16:creationId xmlns:a16="http://schemas.microsoft.com/office/drawing/2014/main" xmlns="" id="{35635FBF-E2A1-40CC-906C-FB083C41871D}"/>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16">
              <a:extLst>
                <a:ext uri="{FF2B5EF4-FFF2-40B4-BE49-F238E27FC236}">
                  <a16:creationId xmlns:a16="http://schemas.microsoft.com/office/drawing/2014/main" xmlns="" id="{E96BAF98-CD2D-40EB-8D80-BC0B46E1A469}"/>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17">
              <a:extLst>
                <a:ext uri="{FF2B5EF4-FFF2-40B4-BE49-F238E27FC236}">
                  <a16:creationId xmlns:a16="http://schemas.microsoft.com/office/drawing/2014/main" xmlns="" id="{705C0035-F574-4BCF-B732-2F353C79F022}"/>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18">
              <a:extLst>
                <a:ext uri="{FF2B5EF4-FFF2-40B4-BE49-F238E27FC236}">
                  <a16:creationId xmlns:a16="http://schemas.microsoft.com/office/drawing/2014/main" xmlns="" id="{ABADF034-6F88-4C12-89A2-74A74BD027DD}"/>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19">
              <a:extLst>
                <a:ext uri="{FF2B5EF4-FFF2-40B4-BE49-F238E27FC236}">
                  <a16:creationId xmlns:a16="http://schemas.microsoft.com/office/drawing/2014/main" xmlns="" id="{BB21FD67-1DF6-4047-A040-6DF2F36C0E42}"/>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20">
              <a:extLst>
                <a:ext uri="{FF2B5EF4-FFF2-40B4-BE49-F238E27FC236}">
                  <a16:creationId xmlns:a16="http://schemas.microsoft.com/office/drawing/2014/main" xmlns="" id="{6B59FB8C-81D3-421E-8D05-2D23AAF16398}"/>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21">
              <a:extLst>
                <a:ext uri="{FF2B5EF4-FFF2-40B4-BE49-F238E27FC236}">
                  <a16:creationId xmlns:a16="http://schemas.microsoft.com/office/drawing/2014/main" xmlns="" id="{C1B337BC-CC1D-43AF-AFAB-70F16B4DF1BB}"/>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22">
              <a:extLst>
                <a:ext uri="{FF2B5EF4-FFF2-40B4-BE49-F238E27FC236}">
                  <a16:creationId xmlns:a16="http://schemas.microsoft.com/office/drawing/2014/main" xmlns="" id="{A883DCD0-6777-4661-9B03-F6EDFF17AD75}"/>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23">
              <a:extLst>
                <a:ext uri="{FF2B5EF4-FFF2-40B4-BE49-F238E27FC236}">
                  <a16:creationId xmlns:a16="http://schemas.microsoft.com/office/drawing/2014/main" xmlns="" id="{8BAE8C65-9247-4BD2-BCE8-010A0FCEC033}"/>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24">
              <a:extLst>
                <a:ext uri="{FF2B5EF4-FFF2-40B4-BE49-F238E27FC236}">
                  <a16:creationId xmlns:a16="http://schemas.microsoft.com/office/drawing/2014/main" xmlns="" id="{17133B7D-2D56-4CB9-840A-5E7D1D8C904C}"/>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25">
              <a:extLst>
                <a:ext uri="{FF2B5EF4-FFF2-40B4-BE49-F238E27FC236}">
                  <a16:creationId xmlns:a16="http://schemas.microsoft.com/office/drawing/2014/main" xmlns="" id="{97137924-9834-4542-A46F-2B50C4A038FD}"/>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26">
              <a:extLst>
                <a:ext uri="{FF2B5EF4-FFF2-40B4-BE49-F238E27FC236}">
                  <a16:creationId xmlns:a16="http://schemas.microsoft.com/office/drawing/2014/main" xmlns="" id="{26A309C3-16FC-456E-A9BB-719F304D1E41}"/>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27">
              <a:extLst>
                <a:ext uri="{FF2B5EF4-FFF2-40B4-BE49-F238E27FC236}">
                  <a16:creationId xmlns:a16="http://schemas.microsoft.com/office/drawing/2014/main" xmlns="" id="{68469040-24E4-4815-A277-A027FD0DD9DA}"/>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28">
              <a:extLst>
                <a:ext uri="{FF2B5EF4-FFF2-40B4-BE49-F238E27FC236}">
                  <a16:creationId xmlns:a16="http://schemas.microsoft.com/office/drawing/2014/main" xmlns="" id="{B1643E11-83CD-41EA-8C00-F413DE28E010}"/>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29">
              <a:extLst>
                <a:ext uri="{FF2B5EF4-FFF2-40B4-BE49-F238E27FC236}">
                  <a16:creationId xmlns:a16="http://schemas.microsoft.com/office/drawing/2014/main" xmlns="" id="{21C57FE2-662B-402D-B801-03A1E00988AE}"/>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30">
              <a:extLst>
                <a:ext uri="{FF2B5EF4-FFF2-40B4-BE49-F238E27FC236}">
                  <a16:creationId xmlns:a16="http://schemas.microsoft.com/office/drawing/2014/main" xmlns="" id="{EA2C9610-71B1-4538-AD3B-1C6DFBCB4CEA}"/>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31">
              <a:extLst>
                <a:ext uri="{FF2B5EF4-FFF2-40B4-BE49-F238E27FC236}">
                  <a16:creationId xmlns:a16="http://schemas.microsoft.com/office/drawing/2014/main" xmlns="" id="{C5865E90-31EC-447C-9356-750153AE27F6}"/>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32">
              <a:extLst>
                <a:ext uri="{FF2B5EF4-FFF2-40B4-BE49-F238E27FC236}">
                  <a16:creationId xmlns:a16="http://schemas.microsoft.com/office/drawing/2014/main" xmlns="" id="{B348EF5C-8400-4DC0-B0FC-F7490B840A4C}"/>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33">
              <a:extLst>
                <a:ext uri="{FF2B5EF4-FFF2-40B4-BE49-F238E27FC236}">
                  <a16:creationId xmlns:a16="http://schemas.microsoft.com/office/drawing/2014/main" xmlns="" id="{63C4D7AF-A552-4BDE-B612-FA879FECA176}"/>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34">
              <a:extLst>
                <a:ext uri="{FF2B5EF4-FFF2-40B4-BE49-F238E27FC236}">
                  <a16:creationId xmlns:a16="http://schemas.microsoft.com/office/drawing/2014/main" xmlns="" id="{4E1D6D17-B792-49A3-98D4-380C3BA0AC33}"/>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35">
              <a:extLst>
                <a:ext uri="{FF2B5EF4-FFF2-40B4-BE49-F238E27FC236}">
                  <a16:creationId xmlns:a16="http://schemas.microsoft.com/office/drawing/2014/main" xmlns="" id="{1D9CF240-EEA7-444C-92F6-FAB9C690C9EF}"/>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36">
              <a:extLst>
                <a:ext uri="{FF2B5EF4-FFF2-40B4-BE49-F238E27FC236}">
                  <a16:creationId xmlns:a16="http://schemas.microsoft.com/office/drawing/2014/main" xmlns="" id="{9B5D8EF4-9799-4328-AE75-CAC5636AC03D}"/>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37">
              <a:extLst>
                <a:ext uri="{FF2B5EF4-FFF2-40B4-BE49-F238E27FC236}">
                  <a16:creationId xmlns:a16="http://schemas.microsoft.com/office/drawing/2014/main" xmlns="" id="{A88DF2A5-557A-4C37-801C-559BF722CB21}"/>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38">
              <a:extLst>
                <a:ext uri="{FF2B5EF4-FFF2-40B4-BE49-F238E27FC236}">
                  <a16:creationId xmlns:a16="http://schemas.microsoft.com/office/drawing/2014/main" xmlns="" id="{CF2DF2CE-B065-4F67-A62E-6714AC624C85}"/>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39">
              <a:extLst>
                <a:ext uri="{FF2B5EF4-FFF2-40B4-BE49-F238E27FC236}">
                  <a16:creationId xmlns:a16="http://schemas.microsoft.com/office/drawing/2014/main" xmlns="" id="{B9EB67C3-1408-41C0-AD11-6679DEFC8675}"/>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40">
              <a:extLst>
                <a:ext uri="{FF2B5EF4-FFF2-40B4-BE49-F238E27FC236}">
                  <a16:creationId xmlns:a16="http://schemas.microsoft.com/office/drawing/2014/main" xmlns="" id="{3F245786-E9CE-4AC6-8E54-FC92E4C722B6}"/>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41">
              <a:extLst>
                <a:ext uri="{FF2B5EF4-FFF2-40B4-BE49-F238E27FC236}">
                  <a16:creationId xmlns:a16="http://schemas.microsoft.com/office/drawing/2014/main" xmlns="" id="{0FD3D0C8-FB3E-41A1-8D2C-B43F0D342F77}"/>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42">
              <a:extLst>
                <a:ext uri="{FF2B5EF4-FFF2-40B4-BE49-F238E27FC236}">
                  <a16:creationId xmlns:a16="http://schemas.microsoft.com/office/drawing/2014/main" xmlns="" id="{A87A36D0-FEF0-4FEB-AB33-FB45418B55A5}"/>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43">
              <a:extLst>
                <a:ext uri="{FF2B5EF4-FFF2-40B4-BE49-F238E27FC236}">
                  <a16:creationId xmlns:a16="http://schemas.microsoft.com/office/drawing/2014/main" xmlns="" id="{6F3E27F4-CA92-4FEE-BB36-19A7F396B4E2}"/>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44">
              <a:extLst>
                <a:ext uri="{FF2B5EF4-FFF2-40B4-BE49-F238E27FC236}">
                  <a16:creationId xmlns:a16="http://schemas.microsoft.com/office/drawing/2014/main" xmlns="" id="{34AD2C25-81B6-4295-A829-14FD26720D4E}"/>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45">
              <a:extLst>
                <a:ext uri="{FF2B5EF4-FFF2-40B4-BE49-F238E27FC236}">
                  <a16:creationId xmlns:a16="http://schemas.microsoft.com/office/drawing/2014/main" xmlns="" id="{D8BFE1D0-1BD2-409B-8F52-7581DD27D9A1}"/>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46">
              <a:extLst>
                <a:ext uri="{FF2B5EF4-FFF2-40B4-BE49-F238E27FC236}">
                  <a16:creationId xmlns:a16="http://schemas.microsoft.com/office/drawing/2014/main" xmlns="" id="{84DF5B86-8D84-4A6A-A922-08C1046A55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47">
              <a:extLst>
                <a:ext uri="{FF2B5EF4-FFF2-40B4-BE49-F238E27FC236}">
                  <a16:creationId xmlns:a16="http://schemas.microsoft.com/office/drawing/2014/main" xmlns="" id="{A2609B8F-4930-42CC-B4DC-E6E5128561FA}"/>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48">
              <a:extLst>
                <a:ext uri="{FF2B5EF4-FFF2-40B4-BE49-F238E27FC236}">
                  <a16:creationId xmlns:a16="http://schemas.microsoft.com/office/drawing/2014/main" xmlns="" id="{92B1139D-C3F7-407C-87C6-45B1F1A873B3}"/>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49">
              <a:extLst>
                <a:ext uri="{FF2B5EF4-FFF2-40B4-BE49-F238E27FC236}">
                  <a16:creationId xmlns:a16="http://schemas.microsoft.com/office/drawing/2014/main" xmlns="" id="{D3409CA7-2312-431C-B8FB-2348813AA865}"/>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50">
              <a:extLst>
                <a:ext uri="{FF2B5EF4-FFF2-40B4-BE49-F238E27FC236}">
                  <a16:creationId xmlns:a16="http://schemas.microsoft.com/office/drawing/2014/main" xmlns="" id="{3136B260-D1F8-4C11-873A-D7CC9286F143}"/>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51">
              <a:extLst>
                <a:ext uri="{FF2B5EF4-FFF2-40B4-BE49-F238E27FC236}">
                  <a16:creationId xmlns:a16="http://schemas.microsoft.com/office/drawing/2014/main" xmlns="" id="{3743CA5D-9E82-4B3F-B613-BE86EA919DD4}"/>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52">
              <a:extLst>
                <a:ext uri="{FF2B5EF4-FFF2-40B4-BE49-F238E27FC236}">
                  <a16:creationId xmlns:a16="http://schemas.microsoft.com/office/drawing/2014/main" xmlns="" id="{68CA84ED-4F74-4B30-AD6F-02DA69EC6291}"/>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53">
              <a:extLst>
                <a:ext uri="{FF2B5EF4-FFF2-40B4-BE49-F238E27FC236}">
                  <a16:creationId xmlns:a16="http://schemas.microsoft.com/office/drawing/2014/main" xmlns="" id="{0CB15F20-1D00-4A3B-BC92-7A55C6DA98F9}"/>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54">
              <a:extLst>
                <a:ext uri="{FF2B5EF4-FFF2-40B4-BE49-F238E27FC236}">
                  <a16:creationId xmlns:a16="http://schemas.microsoft.com/office/drawing/2014/main" xmlns="" id="{04A8095B-C5BB-47F9-A048-DA6C8109A609}"/>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55">
              <a:extLst>
                <a:ext uri="{FF2B5EF4-FFF2-40B4-BE49-F238E27FC236}">
                  <a16:creationId xmlns:a16="http://schemas.microsoft.com/office/drawing/2014/main" xmlns="" id="{CE0EB90D-8676-48E8-B4F7-477A0408E659}"/>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56">
              <a:extLst>
                <a:ext uri="{FF2B5EF4-FFF2-40B4-BE49-F238E27FC236}">
                  <a16:creationId xmlns:a16="http://schemas.microsoft.com/office/drawing/2014/main" xmlns="" id="{E19EFA3A-9F7F-46B7-BAB2-7F59F00688B2}"/>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57">
              <a:extLst>
                <a:ext uri="{FF2B5EF4-FFF2-40B4-BE49-F238E27FC236}">
                  <a16:creationId xmlns:a16="http://schemas.microsoft.com/office/drawing/2014/main" xmlns="" id="{67D7A935-E775-4C0F-B2AC-9476D136088E}"/>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58">
              <a:extLst>
                <a:ext uri="{FF2B5EF4-FFF2-40B4-BE49-F238E27FC236}">
                  <a16:creationId xmlns:a16="http://schemas.microsoft.com/office/drawing/2014/main" xmlns="" id="{A52B420E-12DC-42FE-B3BF-4D372C1E0039}"/>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59">
              <a:extLst>
                <a:ext uri="{FF2B5EF4-FFF2-40B4-BE49-F238E27FC236}">
                  <a16:creationId xmlns:a16="http://schemas.microsoft.com/office/drawing/2014/main" xmlns="" id="{411AD7DB-97F5-4EE0-AD1D-24EF33E84DE3}"/>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60">
              <a:extLst>
                <a:ext uri="{FF2B5EF4-FFF2-40B4-BE49-F238E27FC236}">
                  <a16:creationId xmlns:a16="http://schemas.microsoft.com/office/drawing/2014/main" xmlns="" id="{07C7719C-E3DB-4831-8BB5-F05B67CE13EE}"/>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61">
              <a:extLst>
                <a:ext uri="{FF2B5EF4-FFF2-40B4-BE49-F238E27FC236}">
                  <a16:creationId xmlns:a16="http://schemas.microsoft.com/office/drawing/2014/main" xmlns="" id="{2AD193CA-840A-47DD-ABD9-C59B1E2A0706}"/>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62">
              <a:extLst>
                <a:ext uri="{FF2B5EF4-FFF2-40B4-BE49-F238E27FC236}">
                  <a16:creationId xmlns:a16="http://schemas.microsoft.com/office/drawing/2014/main" xmlns="" id="{29AB3168-05E7-4A8E-9259-2F373C452BD4}"/>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63">
              <a:extLst>
                <a:ext uri="{FF2B5EF4-FFF2-40B4-BE49-F238E27FC236}">
                  <a16:creationId xmlns:a16="http://schemas.microsoft.com/office/drawing/2014/main" xmlns="" id="{46169012-B3A8-47BB-AA5F-AA0C590C80ED}"/>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64">
              <a:extLst>
                <a:ext uri="{FF2B5EF4-FFF2-40B4-BE49-F238E27FC236}">
                  <a16:creationId xmlns:a16="http://schemas.microsoft.com/office/drawing/2014/main" xmlns="" id="{262E4B57-1AD9-4870-9F66-8CA75AD6DD7E}"/>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65">
              <a:extLst>
                <a:ext uri="{FF2B5EF4-FFF2-40B4-BE49-F238E27FC236}">
                  <a16:creationId xmlns:a16="http://schemas.microsoft.com/office/drawing/2014/main" xmlns="" id="{0C2F73EE-C9B8-4624-8AC5-5A81C486D04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66">
              <a:extLst>
                <a:ext uri="{FF2B5EF4-FFF2-40B4-BE49-F238E27FC236}">
                  <a16:creationId xmlns:a16="http://schemas.microsoft.com/office/drawing/2014/main" xmlns="" id="{53BEFCED-BEC5-4497-B709-45DEFC899829}"/>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67">
              <a:extLst>
                <a:ext uri="{FF2B5EF4-FFF2-40B4-BE49-F238E27FC236}">
                  <a16:creationId xmlns:a16="http://schemas.microsoft.com/office/drawing/2014/main" xmlns="" id="{59B7A808-D1E0-48CD-836D-02CECD52FCD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68">
              <a:extLst>
                <a:ext uri="{FF2B5EF4-FFF2-40B4-BE49-F238E27FC236}">
                  <a16:creationId xmlns:a16="http://schemas.microsoft.com/office/drawing/2014/main" xmlns="" id="{6F7D025C-A90F-43FE-8BCE-5EAE3EA4A463}"/>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69">
              <a:extLst>
                <a:ext uri="{FF2B5EF4-FFF2-40B4-BE49-F238E27FC236}">
                  <a16:creationId xmlns:a16="http://schemas.microsoft.com/office/drawing/2014/main" xmlns="" id="{981BA587-DA43-44BC-BDBE-EDEB7EFF4FE2}"/>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70">
              <a:extLst>
                <a:ext uri="{FF2B5EF4-FFF2-40B4-BE49-F238E27FC236}">
                  <a16:creationId xmlns:a16="http://schemas.microsoft.com/office/drawing/2014/main" xmlns="" id="{3735D401-1334-49C7-B124-09CE84AE355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71">
              <a:extLst>
                <a:ext uri="{FF2B5EF4-FFF2-40B4-BE49-F238E27FC236}">
                  <a16:creationId xmlns:a16="http://schemas.microsoft.com/office/drawing/2014/main" xmlns="" id="{F6471EE6-D657-41B7-8A8D-50F9BEDBC09C}"/>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72">
              <a:extLst>
                <a:ext uri="{FF2B5EF4-FFF2-40B4-BE49-F238E27FC236}">
                  <a16:creationId xmlns:a16="http://schemas.microsoft.com/office/drawing/2014/main" xmlns="" id="{87D7E0AB-65AB-489D-B9B0-123A43E19E1D}"/>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73">
              <a:extLst>
                <a:ext uri="{FF2B5EF4-FFF2-40B4-BE49-F238E27FC236}">
                  <a16:creationId xmlns:a16="http://schemas.microsoft.com/office/drawing/2014/main" xmlns="" id="{F269F423-AF72-413F-9B74-B5E417AEDF0F}"/>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74">
              <a:extLst>
                <a:ext uri="{FF2B5EF4-FFF2-40B4-BE49-F238E27FC236}">
                  <a16:creationId xmlns:a16="http://schemas.microsoft.com/office/drawing/2014/main" xmlns="" id="{B7EEF110-EC9D-4756-8D1E-9BBD06A801B9}"/>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75">
              <a:extLst>
                <a:ext uri="{FF2B5EF4-FFF2-40B4-BE49-F238E27FC236}">
                  <a16:creationId xmlns:a16="http://schemas.microsoft.com/office/drawing/2014/main" xmlns="" id="{9C6FE795-7B9C-40AC-93E9-ECCA2AD8C531}"/>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76">
              <a:extLst>
                <a:ext uri="{FF2B5EF4-FFF2-40B4-BE49-F238E27FC236}">
                  <a16:creationId xmlns:a16="http://schemas.microsoft.com/office/drawing/2014/main" xmlns="" id="{801BE4A1-2371-491B-8661-E8B78735DF3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77">
              <a:extLst>
                <a:ext uri="{FF2B5EF4-FFF2-40B4-BE49-F238E27FC236}">
                  <a16:creationId xmlns:a16="http://schemas.microsoft.com/office/drawing/2014/main" xmlns="" id="{578B2EC8-2CCF-4AB6-A377-3B21055EB13D}"/>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78">
              <a:extLst>
                <a:ext uri="{FF2B5EF4-FFF2-40B4-BE49-F238E27FC236}">
                  <a16:creationId xmlns:a16="http://schemas.microsoft.com/office/drawing/2014/main" xmlns="" id="{8FEBB9F6-E64F-4C63-83CB-C1218F565DAD}"/>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79">
              <a:extLst>
                <a:ext uri="{FF2B5EF4-FFF2-40B4-BE49-F238E27FC236}">
                  <a16:creationId xmlns:a16="http://schemas.microsoft.com/office/drawing/2014/main" xmlns="" id="{E49B303E-FC60-4FAF-995A-65623E9CF96D}"/>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80">
              <a:extLst>
                <a:ext uri="{FF2B5EF4-FFF2-40B4-BE49-F238E27FC236}">
                  <a16:creationId xmlns:a16="http://schemas.microsoft.com/office/drawing/2014/main" xmlns="" id="{EFF6E9EC-25A4-4048-ADE9-FD2C379A313C}"/>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81">
              <a:extLst>
                <a:ext uri="{FF2B5EF4-FFF2-40B4-BE49-F238E27FC236}">
                  <a16:creationId xmlns:a16="http://schemas.microsoft.com/office/drawing/2014/main" xmlns="" id="{A1D9FA71-EF28-40AA-9BA8-83EBE49C7C02}"/>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82">
              <a:extLst>
                <a:ext uri="{FF2B5EF4-FFF2-40B4-BE49-F238E27FC236}">
                  <a16:creationId xmlns:a16="http://schemas.microsoft.com/office/drawing/2014/main" xmlns="" id="{D57ABBE2-2F6A-4AB9-A93C-AD4F6B79A31C}"/>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83">
              <a:extLst>
                <a:ext uri="{FF2B5EF4-FFF2-40B4-BE49-F238E27FC236}">
                  <a16:creationId xmlns:a16="http://schemas.microsoft.com/office/drawing/2014/main" xmlns="" id="{21532524-8D14-43E6-98A8-B1F1F39EE44D}"/>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84">
              <a:extLst>
                <a:ext uri="{FF2B5EF4-FFF2-40B4-BE49-F238E27FC236}">
                  <a16:creationId xmlns:a16="http://schemas.microsoft.com/office/drawing/2014/main" xmlns="" id="{9F553451-B95D-4685-B812-3764EA86B0E0}"/>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85">
              <a:extLst>
                <a:ext uri="{FF2B5EF4-FFF2-40B4-BE49-F238E27FC236}">
                  <a16:creationId xmlns:a16="http://schemas.microsoft.com/office/drawing/2014/main" xmlns="" id="{0522FA5A-10FF-401C-B0CD-7DCB31EA7063}"/>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86">
              <a:extLst>
                <a:ext uri="{FF2B5EF4-FFF2-40B4-BE49-F238E27FC236}">
                  <a16:creationId xmlns:a16="http://schemas.microsoft.com/office/drawing/2014/main" xmlns="" id="{0190055A-0962-4188-B1B3-426C6C7AC146}"/>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87">
              <a:extLst>
                <a:ext uri="{FF2B5EF4-FFF2-40B4-BE49-F238E27FC236}">
                  <a16:creationId xmlns:a16="http://schemas.microsoft.com/office/drawing/2014/main" xmlns="" id="{39692AEF-308F-42DC-ABC1-4101B0F3EA0E}"/>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88">
              <a:extLst>
                <a:ext uri="{FF2B5EF4-FFF2-40B4-BE49-F238E27FC236}">
                  <a16:creationId xmlns:a16="http://schemas.microsoft.com/office/drawing/2014/main" xmlns="" id="{35A90B1E-ED96-4EF1-9F10-DBCE33CE9AB8}"/>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89">
              <a:extLst>
                <a:ext uri="{FF2B5EF4-FFF2-40B4-BE49-F238E27FC236}">
                  <a16:creationId xmlns:a16="http://schemas.microsoft.com/office/drawing/2014/main" xmlns="" id="{BE36090C-8297-4AEE-AA6A-509D3382230E}"/>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Oval 15">
            <a:extLst>
              <a:ext uri="{FF2B5EF4-FFF2-40B4-BE49-F238E27FC236}">
                <a16:creationId xmlns:a16="http://schemas.microsoft.com/office/drawing/2014/main" xmlns="" id="{4A641F08-9964-4D32-82C6-E2FD3D6C4903}"/>
              </a:ext>
            </a:extLst>
          </p:cNvPr>
          <p:cNvSpPr/>
          <p:nvPr/>
        </p:nvSpPr>
        <p:spPr>
          <a:xfrm>
            <a:off x="1378869" y="2469554"/>
            <a:ext cx="3584390" cy="358438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en-US" sz="1600" dirty="0">
              <a:solidFill>
                <a:srgbClr val="FFFFFF"/>
              </a:solidFill>
            </a:endParaRPr>
          </a:p>
        </p:txBody>
      </p:sp>
      <p:sp>
        <p:nvSpPr>
          <p:cNvPr id="4" name="Oval 16">
            <a:extLst>
              <a:ext uri="{FF2B5EF4-FFF2-40B4-BE49-F238E27FC236}">
                <a16:creationId xmlns:a16="http://schemas.microsoft.com/office/drawing/2014/main" xmlns="" id="{F905F7E0-0149-4B1B-A06D-52C9840FA39F}"/>
              </a:ext>
            </a:extLst>
          </p:cNvPr>
          <p:cNvSpPr/>
          <p:nvPr/>
        </p:nvSpPr>
        <p:spPr>
          <a:xfrm>
            <a:off x="7442779" y="2469554"/>
            <a:ext cx="3584390" cy="358438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en-US" sz="1600" dirty="0">
              <a:solidFill>
                <a:srgbClr val="FFFFFF"/>
              </a:solidFill>
            </a:endParaRPr>
          </a:p>
        </p:txBody>
      </p:sp>
      <p:sp>
        <p:nvSpPr>
          <p:cNvPr id="5" name="Oval 17">
            <a:extLst>
              <a:ext uri="{FF2B5EF4-FFF2-40B4-BE49-F238E27FC236}">
                <a16:creationId xmlns:a16="http://schemas.microsoft.com/office/drawing/2014/main" xmlns="" id="{9D37B36B-B226-4DA0-8C9C-28AC79F06DDC}"/>
              </a:ext>
            </a:extLst>
          </p:cNvPr>
          <p:cNvSpPr/>
          <p:nvPr/>
        </p:nvSpPr>
        <p:spPr>
          <a:xfrm>
            <a:off x="4314956" y="2469554"/>
            <a:ext cx="3584390" cy="358438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en-US" sz="1600" dirty="0">
              <a:solidFill>
                <a:srgbClr val="FFFFFF"/>
              </a:solidFill>
            </a:endParaRPr>
          </a:p>
        </p:txBody>
      </p:sp>
      <p:sp>
        <p:nvSpPr>
          <p:cNvPr id="6" name="Freeform 1050">
            <a:extLst>
              <a:ext uri="{FF2B5EF4-FFF2-40B4-BE49-F238E27FC236}">
                <a16:creationId xmlns:a16="http://schemas.microsoft.com/office/drawing/2014/main" xmlns="" id="{626338F5-1D4E-406B-80FE-D4E290DA48E8}"/>
              </a:ext>
            </a:extLst>
          </p:cNvPr>
          <p:cNvSpPr>
            <a:spLocks noEditPoints="1"/>
          </p:cNvSpPr>
          <p:nvPr/>
        </p:nvSpPr>
        <p:spPr bwMode="auto">
          <a:xfrm>
            <a:off x="2888394" y="3187102"/>
            <a:ext cx="485986" cy="440776"/>
          </a:xfrm>
          <a:custGeom>
            <a:avLst/>
            <a:gdLst>
              <a:gd name="T0" fmla="*/ 115 w 160"/>
              <a:gd name="T1" fmla="*/ 0 h 144"/>
              <a:gd name="T2" fmla="*/ 89 w 160"/>
              <a:gd name="T3" fmla="*/ 37 h 144"/>
              <a:gd name="T4" fmla="*/ 63 w 160"/>
              <a:gd name="T5" fmla="*/ 7 h 144"/>
              <a:gd name="T6" fmla="*/ 4 w 160"/>
              <a:gd name="T7" fmla="*/ 91 h 144"/>
              <a:gd name="T8" fmla="*/ 71 w 160"/>
              <a:gd name="T9" fmla="*/ 110 h 144"/>
              <a:gd name="T10" fmla="*/ 71 w 160"/>
              <a:gd name="T11" fmla="*/ 82 h 144"/>
              <a:gd name="T12" fmla="*/ 89 w 160"/>
              <a:gd name="T13" fmla="*/ 110 h 144"/>
              <a:gd name="T14" fmla="*/ 160 w 160"/>
              <a:gd name="T15" fmla="*/ 109 h 144"/>
              <a:gd name="T16" fmla="*/ 6 w 160"/>
              <a:gd name="T17" fmla="*/ 109 h 144"/>
              <a:gd name="T18" fmla="*/ 12 w 160"/>
              <a:gd name="T19" fmla="*/ 90 h 144"/>
              <a:gd name="T20" fmla="*/ 20 w 160"/>
              <a:gd name="T21" fmla="*/ 83 h 144"/>
              <a:gd name="T22" fmla="*/ 28 w 160"/>
              <a:gd name="T23" fmla="*/ 80 h 144"/>
              <a:gd name="T24" fmla="*/ 36 w 160"/>
              <a:gd name="T25" fmla="*/ 79 h 144"/>
              <a:gd name="T26" fmla="*/ 65 w 160"/>
              <a:gd name="T27" fmla="*/ 110 h 144"/>
              <a:gd name="T28" fmla="*/ 63 w 160"/>
              <a:gd name="T29" fmla="*/ 86 h 144"/>
              <a:gd name="T30" fmla="*/ 59 w 160"/>
              <a:gd name="T31" fmla="*/ 82 h 144"/>
              <a:gd name="T32" fmla="*/ 53 w 160"/>
              <a:gd name="T33" fmla="*/ 78 h 144"/>
              <a:gd name="T34" fmla="*/ 48 w 160"/>
              <a:gd name="T35" fmla="*/ 75 h 144"/>
              <a:gd name="T36" fmla="*/ 41 w 160"/>
              <a:gd name="T37" fmla="*/ 73 h 144"/>
              <a:gd name="T38" fmla="*/ 32 w 160"/>
              <a:gd name="T39" fmla="*/ 73 h 144"/>
              <a:gd name="T40" fmla="*/ 27 w 160"/>
              <a:gd name="T41" fmla="*/ 74 h 144"/>
              <a:gd name="T42" fmla="*/ 23 w 160"/>
              <a:gd name="T43" fmla="*/ 75 h 144"/>
              <a:gd name="T44" fmla="*/ 18 w 160"/>
              <a:gd name="T45" fmla="*/ 78 h 144"/>
              <a:gd name="T46" fmla="*/ 15 w 160"/>
              <a:gd name="T47" fmla="*/ 80 h 144"/>
              <a:gd name="T48" fmla="*/ 45 w 160"/>
              <a:gd name="T49" fmla="*/ 6 h 144"/>
              <a:gd name="T50" fmla="*/ 65 w 160"/>
              <a:gd name="T51" fmla="*/ 40 h 144"/>
              <a:gd name="T52" fmla="*/ 65 w 160"/>
              <a:gd name="T53" fmla="*/ 89 h 144"/>
              <a:gd name="T54" fmla="*/ 71 w 160"/>
              <a:gd name="T55" fmla="*/ 43 h 144"/>
              <a:gd name="T56" fmla="*/ 71 w 160"/>
              <a:gd name="T57" fmla="*/ 76 h 144"/>
              <a:gd name="T58" fmla="*/ 95 w 160"/>
              <a:gd name="T59" fmla="*/ 40 h 144"/>
              <a:gd name="T60" fmla="*/ 114 w 160"/>
              <a:gd name="T61" fmla="*/ 6 h 144"/>
              <a:gd name="T62" fmla="*/ 147 w 160"/>
              <a:gd name="T63" fmla="*/ 81 h 144"/>
              <a:gd name="T64" fmla="*/ 140 w 160"/>
              <a:gd name="T65" fmla="*/ 77 h 144"/>
              <a:gd name="T66" fmla="*/ 136 w 160"/>
              <a:gd name="T67" fmla="*/ 75 h 144"/>
              <a:gd name="T68" fmla="*/ 131 w 160"/>
              <a:gd name="T69" fmla="*/ 74 h 144"/>
              <a:gd name="T70" fmla="*/ 124 w 160"/>
              <a:gd name="T71" fmla="*/ 73 h 144"/>
              <a:gd name="T72" fmla="*/ 116 w 160"/>
              <a:gd name="T73" fmla="*/ 74 h 144"/>
              <a:gd name="T74" fmla="*/ 111 w 160"/>
              <a:gd name="T75" fmla="*/ 76 h 144"/>
              <a:gd name="T76" fmla="*/ 104 w 160"/>
              <a:gd name="T77" fmla="*/ 79 h 144"/>
              <a:gd name="T78" fmla="*/ 100 w 160"/>
              <a:gd name="T79" fmla="*/ 83 h 144"/>
              <a:gd name="T80" fmla="*/ 95 w 160"/>
              <a:gd name="T81" fmla="*/ 89 h 144"/>
              <a:gd name="T82" fmla="*/ 95 w 160"/>
              <a:gd name="T83" fmla="*/ 110 h 144"/>
              <a:gd name="T84" fmla="*/ 95 w 160"/>
              <a:gd name="T85" fmla="*/ 109 h 144"/>
              <a:gd name="T86" fmla="*/ 129 w 160"/>
              <a:gd name="T87" fmla="*/ 79 h 144"/>
              <a:gd name="T88" fmla="*/ 139 w 160"/>
              <a:gd name="T89" fmla="*/ 83 h 144"/>
              <a:gd name="T90" fmla="*/ 143 w 160"/>
              <a:gd name="T91" fmla="*/ 85 h 144"/>
              <a:gd name="T92" fmla="*/ 150 w 160"/>
              <a:gd name="T93" fmla="*/ 94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60" h="144">
                <a:moveTo>
                  <a:pt x="156" y="91"/>
                </a:moveTo>
                <a:cubicBezTo>
                  <a:pt x="138" y="20"/>
                  <a:pt x="138" y="20"/>
                  <a:pt x="138" y="20"/>
                </a:cubicBezTo>
                <a:cubicBezTo>
                  <a:pt x="135" y="9"/>
                  <a:pt x="126" y="1"/>
                  <a:pt x="115" y="0"/>
                </a:cubicBezTo>
                <a:cubicBezTo>
                  <a:pt x="108" y="0"/>
                  <a:pt x="102" y="2"/>
                  <a:pt x="97" y="7"/>
                </a:cubicBezTo>
                <a:cubicBezTo>
                  <a:pt x="92" y="12"/>
                  <a:pt x="89" y="18"/>
                  <a:pt x="89" y="25"/>
                </a:cubicBezTo>
                <a:cubicBezTo>
                  <a:pt x="89" y="37"/>
                  <a:pt x="89" y="37"/>
                  <a:pt x="89" y="37"/>
                </a:cubicBezTo>
                <a:cubicBezTo>
                  <a:pt x="71" y="37"/>
                  <a:pt x="71" y="37"/>
                  <a:pt x="71" y="37"/>
                </a:cubicBezTo>
                <a:cubicBezTo>
                  <a:pt x="71" y="25"/>
                  <a:pt x="71" y="25"/>
                  <a:pt x="71" y="25"/>
                </a:cubicBezTo>
                <a:cubicBezTo>
                  <a:pt x="71" y="18"/>
                  <a:pt x="68" y="12"/>
                  <a:pt x="63" y="7"/>
                </a:cubicBezTo>
                <a:cubicBezTo>
                  <a:pt x="58" y="2"/>
                  <a:pt x="52" y="0"/>
                  <a:pt x="45" y="0"/>
                </a:cubicBezTo>
                <a:cubicBezTo>
                  <a:pt x="34" y="1"/>
                  <a:pt x="25" y="9"/>
                  <a:pt x="22" y="20"/>
                </a:cubicBezTo>
                <a:cubicBezTo>
                  <a:pt x="4" y="91"/>
                  <a:pt x="4" y="91"/>
                  <a:pt x="4" y="91"/>
                </a:cubicBezTo>
                <a:cubicBezTo>
                  <a:pt x="2" y="97"/>
                  <a:pt x="0" y="102"/>
                  <a:pt x="0" y="109"/>
                </a:cubicBezTo>
                <a:cubicBezTo>
                  <a:pt x="0" y="128"/>
                  <a:pt x="16" y="144"/>
                  <a:pt x="36" y="144"/>
                </a:cubicBezTo>
                <a:cubicBezTo>
                  <a:pt x="55" y="144"/>
                  <a:pt x="70" y="129"/>
                  <a:pt x="71" y="110"/>
                </a:cubicBezTo>
                <a:cubicBezTo>
                  <a:pt x="71" y="110"/>
                  <a:pt x="71" y="110"/>
                  <a:pt x="71" y="110"/>
                </a:cubicBezTo>
                <a:cubicBezTo>
                  <a:pt x="71" y="109"/>
                  <a:pt x="71" y="109"/>
                  <a:pt x="71" y="109"/>
                </a:cubicBezTo>
                <a:cubicBezTo>
                  <a:pt x="71" y="82"/>
                  <a:pt x="71" y="82"/>
                  <a:pt x="71" y="82"/>
                </a:cubicBezTo>
                <a:cubicBezTo>
                  <a:pt x="89" y="82"/>
                  <a:pt x="89" y="82"/>
                  <a:pt x="89" y="82"/>
                </a:cubicBezTo>
                <a:cubicBezTo>
                  <a:pt x="89" y="109"/>
                  <a:pt x="89" y="109"/>
                  <a:pt x="89" y="109"/>
                </a:cubicBezTo>
                <a:cubicBezTo>
                  <a:pt x="89" y="110"/>
                  <a:pt x="89" y="110"/>
                  <a:pt x="89" y="110"/>
                </a:cubicBezTo>
                <a:cubicBezTo>
                  <a:pt x="89" y="110"/>
                  <a:pt x="89" y="110"/>
                  <a:pt x="89" y="110"/>
                </a:cubicBezTo>
                <a:cubicBezTo>
                  <a:pt x="90" y="129"/>
                  <a:pt x="105" y="144"/>
                  <a:pt x="124" y="144"/>
                </a:cubicBezTo>
                <a:cubicBezTo>
                  <a:pt x="144" y="144"/>
                  <a:pt x="160" y="128"/>
                  <a:pt x="160" y="109"/>
                </a:cubicBezTo>
                <a:cubicBezTo>
                  <a:pt x="160" y="102"/>
                  <a:pt x="158" y="97"/>
                  <a:pt x="156" y="91"/>
                </a:cubicBezTo>
                <a:close/>
                <a:moveTo>
                  <a:pt x="36" y="138"/>
                </a:moveTo>
                <a:cubicBezTo>
                  <a:pt x="19" y="138"/>
                  <a:pt x="6" y="125"/>
                  <a:pt x="6" y="109"/>
                </a:cubicBezTo>
                <a:cubicBezTo>
                  <a:pt x="6" y="103"/>
                  <a:pt x="7" y="98"/>
                  <a:pt x="10" y="94"/>
                </a:cubicBezTo>
                <a:cubicBezTo>
                  <a:pt x="10" y="93"/>
                  <a:pt x="11" y="92"/>
                  <a:pt x="12" y="91"/>
                </a:cubicBezTo>
                <a:cubicBezTo>
                  <a:pt x="12" y="91"/>
                  <a:pt x="12" y="91"/>
                  <a:pt x="12" y="90"/>
                </a:cubicBezTo>
                <a:cubicBezTo>
                  <a:pt x="14" y="89"/>
                  <a:pt x="15" y="87"/>
                  <a:pt x="17" y="85"/>
                </a:cubicBezTo>
                <a:cubicBezTo>
                  <a:pt x="17" y="85"/>
                  <a:pt x="18" y="85"/>
                  <a:pt x="18" y="85"/>
                </a:cubicBezTo>
                <a:cubicBezTo>
                  <a:pt x="19" y="84"/>
                  <a:pt x="19" y="84"/>
                  <a:pt x="20" y="83"/>
                </a:cubicBezTo>
                <a:cubicBezTo>
                  <a:pt x="21" y="83"/>
                  <a:pt x="21" y="83"/>
                  <a:pt x="21" y="83"/>
                </a:cubicBezTo>
                <a:cubicBezTo>
                  <a:pt x="23" y="82"/>
                  <a:pt x="25" y="81"/>
                  <a:pt x="28" y="80"/>
                </a:cubicBezTo>
                <a:cubicBezTo>
                  <a:pt x="28" y="80"/>
                  <a:pt x="28" y="80"/>
                  <a:pt x="28" y="80"/>
                </a:cubicBezTo>
                <a:cubicBezTo>
                  <a:pt x="29" y="80"/>
                  <a:pt x="30" y="79"/>
                  <a:pt x="31" y="79"/>
                </a:cubicBezTo>
                <a:cubicBezTo>
                  <a:pt x="31" y="79"/>
                  <a:pt x="32" y="79"/>
                  <a:pt x="32" y="79"/>
                </a:cubicBezTo>
                <a:cubicBezTo>
                  <a:pt x="33" y="79"/>
                  <a:pt x="34" y="79"/>
                  <a:pt x="36" y="79"/>
                </a:cubicBezTo>
                <a:cubicBezTo>
                  <a:pt x="52" y="79"/>
                  <a:pt x="65" y="92"/>
                  <a:pt x="65" y="109"/>
                </a:cubicBezTo>
                <a:cubicBezTo>
                  <a:pt x="65" y="109"/>
                  <a:pt x="65" y="109"/>
                  <a:pt x="65" y="109"/>
                </a:cubicBezTo>
                <a:cubicBezTo>
                  <a:pt x="65" y="110"/>
                  <a:pt x="65" y="110"/>
                  <a:pt x="65" y="110"/>
                </a:cubicBezTo>
                <a:cubicBezTo>
                  <a:pt x="65" y="110"/>
                  <a:pt x="65" y="110"/>
                  <a:pt x="65" y="110"/>
                </a:cubicBezTo>
                <a:cubicBezTo>
                  <a:pt x="64" y="126"/>
                  <a:pt x="51" y="138"/>
                  <a:pt x="36" y="138"/>
                </a:cubicBezTo>
                <a:close/>
                <a:moveTo>
                  <a:pt x="63" y="86"/>
                </a:moveTo>
                <a:cubicBezTo>
                  <a:pt x="63" y="85"/>
                  <a:pt x="62" y="85"/>
                  <a:pt x="62" y="85"/>
                </a:cubicBezTo>
                <a:cubicBezTo>
                  <a:pt x="61" y="84"/>
                  <a:pt x="61" y="83"/>
                  <a:pt x="60" y="83"/>
                </a:cubicBezTo>
                <a:cubicBezTo>
                  <a:pt x="60" y="83"/>
                  <a:pt x="59" y="82"/>
                  <a:pt x="59" y="82"/>
                </a:cubicBezTo>
                <a:cubicBezTo>
                  <a:pt x="58" y="81"/>
                  <a:pt x="58" y="81"/>
                  <a:pt x="57" y="80"/>
                </a:cubicBezTo>
                <a:cubicBezTo>
                  <a:pt x="57" y="80"/>
                  <a:pt x="56" y="80"/>
                  <a:pt x="56" y="79"/>
                </a:cubicBezTo>
                <a:cubicBezTo>
                  <a:pt x="55" y="79"/>
                  <a:pt x="54" y="78"/>
                  <a:pt x="53" y="78"/>
                </a:cubicBezTo>
                <a:cubicBezTo>
                  <a:pt x="53" y="78"/>
                  <a:pt x="53" y="77"/>
                  <a:pt x="53" y="77"/>
                </a:cubicBezTo>
                <a:cubicBezTo>
                  <a:pt x="51" y="77"/>
                  <a:pt x="50" y="76"/>
                  <a:pt x="49" y="76"/>
                </a:cubicBezTo>
                <a:cubicBezTo>
                  <a:pt x="49" y="76"/>
                  <a:pt x="48" y="75"/>
                  <a:pt x="48" y="75"/>
                </a:cubicBezTo>
                <a:cubicBezTo>
                  <a:pt x="47" y="75"/>
                  <a:pt x="46" y="75"/>
                  <a:pt x="45" y="74"/>
                </a:cubicBezTo>
                <a:cubicBezTo>
                  <a:pt x="45" y="74"/>
                  <a:pt x="44" y="74"/>
                  <a:pt x="44" y="74"/>
                </a:cubicBezTo>
                <a:cubicBezTo>
                  <a:pt x="43" y="74"/>
                  <a:pt x="42" y="74"/>
                  <a:pt x="41" y="73"/>
                </a:cubicBezTo>
                <a:cubicBezTo>
                  <a:pt x="41" y="73"/>
                  <a:pt x="40" y="73"/>
                  <a:pt x="40" y="73"/>
                </a:cubicBezTo>
                <a:cubicBezTo>
                  <a:pt x="38" y="73"/>
                  <a:pt x="37" y="73"/>
                  <a:pt x="36" y="73"/>
                </a:cubicBezTo>
                <a:cubicBezTo>
                  <a:pt x="34" y="73"/>
                  <a:pt x="33" y="73"/>
                  <a:pt x="32" y="73"/>
                </a:cubicBezTo>
                <a:cubicBezTo>
                  <a:pt x="32" y="73"/>
                  <a:pt x="31" y="73"/>
                  <a:pt x="31" y="73"/>
                </a:cubicBezTo>
                <a:cubicBezTo>
                  <a:pt x="30" y="73"/>
                  <a:pt x="30" y="74"/>
                  <a:pt x="29" y="74"/>
                </a:cubicBezTo>
                <a:cubicBezTo>
                  <a:pt x="28" y="74"/>
                  <a:pt x="28" y="74"/>
                  <a:pt x="27" y="74"/>
                </a:cubicBezTo>
                <a:cubicBezTo>
                  <a:pt x="27" y="74"/>
                  <a:pt x="26" y="74"/>
                  <a:pt x="26" y="74"/>
                </a:cubicBezTo>
                <a:cubicBezTo>
                  <a:pt x="25" y="75"/>
                  <a:pt x="25" y="75"/>
                  <a:pt x="24" y="75"/>
                </a:cubicBezTo>
                <a:cubicBezTo>
                  <a:pt x="24" y="75"/>
                  <a:pt x="23" y="75"/>
                  <a:pt x="23" y="75"/>
                </a:cubicBezTo>
                <a:cubicBezTo>
                  <a:pt x="22" y="76"/>
                  <a:pt x="22" y="76"/>
                  <a:pt x="21" y="76"/>
                </a:cubicBezTo>
                <a:cubicBezTo>
                  <a:pt x="21" y="76"/>
                  <a:pt x="20" y="76"/>
                  <a:pt x="20" y="77"/>
                </a:cubicBezTo>
                <a:cubicBezTo>
                  <a:pt x="19" y="77"/>
                  <a:pt x="19" y="77"/>
                  <a:pt x="18" y="78"/>
                </a:cubicBezTo>
                <a:cubicBezTo>
                  <a:pt x="18" y="78"/>
                  <a:pt x="18" y="78"/>
                  <a:pt x="17" y="78"/>
                </a:cubicBezTo>
                <a:cubicBezTo>
                  <a:pt x="17" y="79"/>
                  <a:pt x="16" y="79"/>
                  <a:pt x="15" y="79"/>
                </a:cubicBezTo>
                <a:cubicBezTo>
                  <a:pt x="15" y="79"/>
                  <a:pt x="15" y="79"/>
                  <a:pt x="15" y="80"/>
                </a:cubicBezTo>
                <a:cubicBezTo>
                  <a:pt x="14" y="80"/>
                  <a:pt x="14" y="81"/>
                  <a:pt x="13" y="81"/>
                </a:cubicBezTo>
                <a:cubicBezTo>
                  <a:pt x="28" y="21"/>
                  <a:pt x="28" y="21"/>
                  <a:pt x="28" y="21"/>
                </a:cubicBezTo>
                <a:cubicBezTo>
                  <a:pt x="30" y="13"/>
                  <a:pt x="37" y="6"/>
                  <a:pt x="45" y="6"/>
                </a:cubicBezTo>
                <a:cubicBezTo>
                  <a:pt x="51" y="6"/>
                  <a:pt x="56" y="8"/>
                  <a:pt x="59" y="11"/>
                </a:cubicBezTo>
                <a:cubicBezTo>
                  <a:pt x="63" y="15"/>
                  <a:pt x="65" y="20"/>
                  <a:pt x="65" y="25"/>
                </a:cubicBezTo>
                <a:cubicBezTo>
                  <a:pt x="65" y="40"/>
                  <a:pt x="65" y="40"/>
                  <a:pt x="65" y="40"/>
                </a:cubicBezTo>
                <a:cubicBezTo>
                  <a:pt x="65" y="79"/>
                  <a:pt x="65" y="79"/>
                  <a:pt x="65" y="79"/>
                </a:cubicBezTo>
                <a:cubicBezTo>
                  <a:pt x="65" y="89"/>
                  <a:pt x="65" y="89"/>
                  <a:pt x="65" y="89"/>
                </a:cubicBezTo>
                <a:cubicBezTo>
                  <a:pt x="65" y="89"/>
                  <a:pt x="65" y="89"/>
                  <a:pt x="65" y="89"/>
                </a:cubicBezTo>
                <a:cubicBezTo>
                  <a:pt x="64" y="88"/>
                  <a:pt x="64" y="87"/>
                  <a:pt x="63" y="86"/>
                </a:cubicBezTo>
                <a:close/>
                <a:moveTo>
                  <a:pt x="71" y="76"/>
                </a:moveTo>
                <a:cubicBezTo>
                  <a:pt x="71" y="43"/>
                  <a:pt x="71" y="43"/>
                  <a:pt x="71" y="43"/>
                </a:cubicBezTo>
                <a:cubicBezTo>
                  <a:pt x="89" y="43"/>
                  <a:pt x="89" y="43"/>
                  <a:pt x="89" y="43"/>
                </a:cubicBezTo>
                <a:cubicBezTo>
                  <a:pt x="89" y="76"/>
                  <a:pt x="89" y="76"/>
                  <a:pt x="89" y="76"/>
                </a:cubicBezTo>
                <a:lnTo>
                  <a:pt x="71" y="76"/>
                </a:lnTo>
                <a:close/>
                <a:moveTo>
                  <a:pt x="95" y="89"/>
                </a:moveTo>
                <a:cubicBezTo>
                  <a:pt x="95" y="79"/>
                  <a:pt x="95" y="79"/>
                  <a:pt x="95" y="79"/>
                </a:cubicBezTo>
                <a:cubicBezTo>
                  <a:pt x="95" y="40"/>
                  <a:pt x="95" y="40"/>
                  <a:pt x="95" y="40"/>
                </a:cubicBezTo>
                <a:cubicBezTo>
                  <a:pt x="95" y="25"/>
                  <a:pt x="95" y="25"/>
                  <a:pt x="95" y="25"/>
                </a:cubicBezTo>
                <a:cubicBezTo>
                  <a:pt x="95" y="20"/>
                  <a:pt x="97" y="15"/>
                  <a:pt x="101" y="11"/>
                </a:cubicBezTo>
                <a:cubicBezTo>
                  <a:pt x="104" y="8"/>
                  <a:pt x="109" y="6"/>
                  <a:pt x="114" y="6"/>
                </a:cubicBezTo>
                <a:cubicBezTo>
                  <a:pt x="114" y="6"/>
                  <a:pt x="114" y="6"/>
                  <a:pt x="115" y="6"/>
                </a:cubicBezTo>
                <a:cubicBezTo>
                  <a:pt x="123" y="6"/>
                  <a:pt x="130" y="13"/>
                  <a:pt x="132" y="21"/>
                </a:cubicBezTo>
                <a:cubicBezTo>
                  <a:pt x="147" y="81"/>
                  <a:pt x="147" y="81"/>
                  <a:pt x="147" y="81"/>
                </a:cubicBezTo>
                <a:cubicBezTo>
                  <a:pt x="146" y="80"/>
                  <a:pt x="144" y="79"/>
                  <a:pt x="143" y="78"/>
                </a:cubicBezTo>
                <a:cubicBezTo>
                  <a:pt x="142" y="78"/>
                  <a:pt x="142" y="78"/>
                  <a:pt x="142" y="78"/>
                </a:cubicBezTo>
                <a:cubicBezTo>
                  <a:pt x="141" y="77"/>
                  <a:pt x="141" y="77"/>
                  <a:pt x="140" y="77"/>
                </a:cubicBezTo>
                <a:cubicBezTo>
                  <a:pt x="140" y="76"/>
                  <a:pt x="139" y="76"/>
                  <a:pt x="139" y="76"/>
                </a:cubicBezTo>
                <a:cubicBezTo>
                  <a:pt x="138" y="76"/>
                  <a:pt x="138" y="76"/>
                  <a:pt x="137" y="75"/>
                </a:cubicBezTo>
                <a:cubicBezTo>
                  <a:pt x="137" y="75"/>
                  <a:pt x="136" y="75"/>
                  <a:pt x="136" y="75"/>
                </a:cubicBezTo>
                <a:cubicBezTo>
                  <a:pt x="135" y="75"/>
                  <a:pt x="135" y="75"/>
                  <a:pt x="134" y="74"/>
                </a:cubicBezTo>
                <a:cubicBezTo>
                  <a:pt x="134" y="74"/>
                  <a:pt x="133" y="74"/>
                  <a:pt x="133" y="74"/>
                </a:cubicBezTo>
                <a:cubicBezTo>
                  <a:pt x="132" y="74"/>
                  <a:pt x="132" y="74"/>
                  <a:pt x="131" y="74"/>
                </a:cubicBezTo>
                <a:cubicBezTo>
                  <a:pt x="130" y="74"/>
                  <a:pt x="130" y="73"/>
                  <a:pt x="129" y="73"/>
                </a:cubicBezTo>
                <a:cubicBezTo>
                  <a:pt x="129" y="73"/>
                  <a:pt x="128" y="73"/>
                  <a:pt x="128" y="73"/>
                </a:cubicBezTo>
                <a:cubicBezTo>
                  <a:pt x="127" y="73"/>
                  <a:pt x="126" y="73"/>
                  <a:pt x="124" y="73"/>
                </a:cubicBezTo>
                <a:cubicBezTo>
                  <a:pt x="123" y="73"/>
                  <a:pt x="122" y="73"/>
                  <a:pt x="120" y="73"/>
                </a:cubicBezTo>
                <a:cubicBezTo>
                  <a:pt x="120" y="73"/>
                  <a:pt x="119" y="73"/>
                  <a:pt x="119" y="73"/>
                </a:cubicBezTo>
                <a:cubicBezTo>
                  <a:pt x="118" y="74"/>
                  <a:pt x="117" y="74"/>
                  <a:pt x="116" y="74"/>
                </a:cubicBezTo>
                <a:cubicBezTo>
                  <a:pt x="116" y="74"/>
                  <a:pt x="115" y="74"/>
                  <a:pt x="115" y="74"/>
                </a:cubicBezTo>
                <a:cubicBezTo>
                  <a:pt x="114" y="75"/>
                  <a:pt x="113" y="75"/>
                  <a:pt x="112" y="75"/>
                </a:cubicBezTo>
                <a:cubicBezTo>
                  <a:pt x="112" y="75"/>
                  <a:pt x="111" y="76"/>
                  <a:pt x="111" y="76"/>
                </a:cubicBezTo>
                <a:cubicBezTo>
                  <a:pt x="110" y="76"/>
                  <a:pt x="109" y="77"/>
                  <a:pt x="107" y="77"/>
                </a:cubicBezTo>
                <a:cubicBezTo>
                  <a:pt x="107" y="77"/>
                  <a:pt x="107" y="78"/>
                  <a:pt x="107" y="78"/>
                </a:cubicBezTo>
                <a:cubicBezTo>
                  <a:pt x="106" y="78"/>
                  <a:pt x="105" y="79"/>
                  <a:pt x="104" y="79"/>
                </a:cubicBezTo>
                <a:cubicBezTo>
                  <a:pt x="104" y="80"/>
                  <a:pt x="103" y="80"/>
                  <a:pt x="103" y="80"/>
                </a:cubicBezTo>
                <a:cubicBezTo>
                  <a:pt x="102" y="81"/>
                  <a:pt x="102" y="81"/>
                  <a:pt x="101" y="82"/>
                </a:cubicBezTo>
                <a:cubicBezTo>
                  <a:pt x="101" y="82"/>
                  <a:pt x="100" y="83"/>
                  <a:pt x="100" y="83"/>
                </a:cubicBezTo>
                <a:cubicBezTo>
                  <a:pt x="99" y="83"/>
                  <a:pt x="99" y="84"/>
                  <a:pt x="98" y="85"/>
                </a:cubicBezTo>
                <a:cubicBezTo>
                  <a:pt x="98" y="85"/>
                  <a:pt x="97" y="85"/>
                  <a:pt x="97" y="86"/>
                </a:cubicBezTo>
                <a:cubicBezTo>
                  <a:pt x="96" y="87"/>
                  <a:pt x="96" y="88"/>
                  <a:pt x="95" y="89"/>
                </a:cubicBezTo>
                <a:cubicBezTo>
                  <a:pt x="95" y="89"/>
                  <a:pt x="95" y="89"/>
                  <a:pt x="95" y="89"/>
                </a:cubicBezTo>
                <a:close/>
                <a:moveTo>
                  <a:pt x="124" y="138"/>
                </a:moveTo>
                <a:cubicBezTo>
                  <a:pt x="109" y="138"/>
                  <a:pt x="96" y="126"/>
                  <a:pt x="95" y="110"/>
                </a:cubicBezTo>
                <a:cubicBezTo>
                  <a:pt x="95" y="110"/>
                  <a:pt x="95" y="110"/>
                  <a:pt x="95" y="110"/>
                </a:cubicBezTo>
                <a:cubicBezTo>
                  <a:pt x="95" y="109"/>
                  <a:pt x="95" y="109"/>
                  <a:pt x="95" y="109"/>
                </a:cubicBezTo>
                <a:cubicBezTo>
                  <a:pt x="95" y="109"/>
                  <a:pt x="95" y="109"/>
                  <a:pt x="95" y="109"/>
                </a:cubicBezTo>
                <a:cubicBezTo>
                  <a:pt x="95" y="92"/>
                  <a:pt x="108" y="79"/>
                  <a:pt x="124" y="79"/>
                </a:cubicBezTo>
                <a:cubicBezTo>
                  <a:pt x="126" y="79"/>
                  <a:pt x="127" y="79"/>
                  <a:pt x="128" y="79"/>
                </a:cubicBezTo>
                <a:cubicBezTo>
                  <a:pt x="128" y="79"/>
                  <a:pt x="129" y="79"/>
                  <a:pt x="129" y="79"/>
                </a:cubicBezTo>
                <a:cubicBezTo>
                  <a:pt x="130" y="79"/>
                  <a:pt x="131" y="80"/>
                  <a:pt x="132" y="80"/>
                </a:cubicBezTo>
                <a:cubicBezTo>
                  <a:pt x="132" y="80"/>
                  <a:pt x="132" y="80"/>
                  <a:pt x="132" y="80"/>
                </a:cubicBezTo>
                <a:cubicBezTo>
                  <a:pt x="135" y="81"/>
                  <a:pt x="137" y="82"/>
                  <a:pt x="139" y="83"/>
                </a:cubicBezTo>
                <a:cubicBezTo>
                  <a:pt x="139" y="83"/>
                  <a:pt x="139" y="83"/>
                  <a:pt x="140" y="83"/>
                </a:cubicBezTo>
                <a:cubicBezTo>
                  <a:pt x="141" y="84"/>
                  <a:pt x="141" y="84"/>
                  <a:pt x="142" y="85"/>
                </a:cubicBezTo>
                <a:cubicBezTo>
                  <a:pt x="142" y="85"/>
                  <a:pt x="143" y="85"/>
                  <a:pt x="143" y="85"/>
                </a:cubicBezTo>
                <a:cubicBezTo>
                  <a:pt x="145" y="87"/>
                  <a:pt x="146" y="89"/>
                  <a:pt x="148" y="90"/>
                </a:cubicBezTo>
                <a:cubicBezTo>
                  <a:pt x="148" y="91"/>
                  <a:pt x="148" y="91"/>
                  <a:pt x="148" y="91"/>
                </a:cubicBezTo>
                <a:cubicBezTo>
                  <a:pt x="149" y="92"/>
                  <a:pt x="150" y="93"/>
                  <a:pt x="150" y="94"/>
                </a:cubicBezTo>
                <a:cubicBezTo>
                  <a:pt x="153" y="98"/>
                  <a:pt x="154" y="103"/>
                  <a:pt x="154" y="109"/>
                </a:cubicBezTo>
                <a:cubicBezTo>
                  <a:pt x="154" y="125"/>
                  <a:pt x="141" y="138"/>
                  <a:pt x="124" y="138"/>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1137">
            <a:extLst>
              <a:ext uri="{FF2B5EF4-FFF2-40B4-BE49-F238E27FC236}">
                <a16:creationId xmlns:a16="http://schemas.microsoft.com/office/drawing/2014/main" xmlns="" id="{74CC1A92-771D-4882-9F69-BCFD65B3D3B8}"/>
              </a:ext>
            </a:extLst>
          </p:cNvPr>
          <p:cNvSpPr>
            <a:spLocks noEditPoints="1"/>
          </p:cNvSpPr>
          <p:nvPr/>
        </p:nvSpPr>
        <p:spPr bwMode="auto">
          <a:xfrm>
            <a:off x="8986060" y="3198576"/>
            <a:ext cx="485986" cy="440776"/>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47">
            <a:extLst>
              <a:ext uri="{FF2B5EF4-FFF2-40B4-BE49-F238E27FC236}">
                <a16:creationId xmlns:a16="http://schemas.microsoft.com/office/drawing/2014/main" xmlns="" id="{36AF4D46-7DB6-4FB3-8469-C887449547A6}"/>
              </a:ext>
            </a:extLst>
          </p:cNvPr>
          <p:cNvSpPr>
            <a:spLocks noEditPoints="1"/>
          </p:cNvSpPr>
          <p:nvPr/>
        </p:nvSpPr>
        <p:spPr bwMode="auto">
          <a:xfrm>
            <a:off x="5915273" y="3162882"/>
            <a:ext cx="495874" cy="498700"/>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TextBox 23">
            <a:extLst>
              <a:ext uri="{FF2B5EF4-FFF2-40B4-BE49-F238E27FC236}">
                <a16:creationId xmlns:a16="http://schemas.microsoft.com/office/drawing/2014/main" xmlns="" id="{1E71D8D6-177D-4A52-880D-C6086F462C17}"/>
              </a:ext>
            </a:extLst>
          </p:cNvPr>
          <p:cNvSpPr txBox="1"/>
          <p:nvPr/>
        </p:nvSpPr>
        <p:spPr>
          <a:xfrm>
            <a:off x="5611561" y="3828481"/>
            <a:ext cx="958597" cy="646331"/>
          </a:xfrm>
          <a:prstGeom prst="rect">
            <a:avLst/>
          </a:prstGeom>
          <a:noFill/>
        </p:spPr>
        <p:txBody>
          <a:bodyPr wrap="none" lIns="0" rIns="0" rtlCol="0">
            <a:spAutoFit/>
          </a:bodyPr>
          <a:lstStyle/>
          <a:p>
            <a:pPr algn="ctr"/>
            <a:r>
              <a:rPr lang="en-US" sz="3600" dirty="0">
                <a:solidFill>
                  <a:schemeClr val="bg1"/>
                </a:solidFill>
                <a:latin typeface="+mj-lt"/>
              </a:rPr>
              <a:t>50%</a:t>
            </a:r>
          </a:p>
        </p:txBody>
      </p:sp>
      <p:sp>
        <p:nvSpPr>
          <p:cNvPr id="10" name="TextBox 24">
            <a:extLst>
              <a:ext uri="{FF2B5EF4-FFF2-40B4-BE49-F238E27FC236}">
                <a16:creationId xmlns:a16="http://schemas.microsoft.com/office/drawing/2014/main" xmlns="" id="{41970F58-C120-40CA-B5D7-0E02CA40D13F}"/>
              </a:ext>
            </a:extLst>
          </p:cNvPr>
          <p:cNvSpPr txBox="1"/>
          <p:nvPr/>
        </p:nvSpPr>
        <p:spPr>
          <a:xfrm>
            <a:off x="4951328" y="4599125"/>
            <a:ext cx="2289343" cy="815608"/>
          </a:xfrm>
          <a:prstGeom prst="rect">
            <a:avLst/>
          </a:prstGeom>
          <a:noFill/>
        </p:spPr>
        <p:txBody>
          <a:bodyPr wrap="square" lIns="0" rIns="0" rtlCol="0">
            <a:spAutoFit/>
          </a:bodyPr>
          <a:lstStyle/>
          <a:p>
            <a:pPr algn="ctr">
              <a:lnSpc>
                <a:spcPct val="120000"/>
              </a:lnSpc>
              <a:spcBef>
                <a:spcPts val="600"/>
              </a:spcBef>
            </a:pPr>
            <a:r>
              <a:rPr lang="en-US" sz="1400" b="1" dirty="0">
                <a:solidFill>
                  <a:schemeClr val="bg1"/>
                </a:solidFill>
              </a:rPr>
              <a:t>Write title here</a:t>
            </a:r>
          </a:p>
          <a:p>
            <a:pPr algn="ctr">
              <a:lnSpc>
                <a:spcPct val="120000"/>
              </a:lnSpc>
              <a:spcBef>
                <a:spcPts val="600"/>
              </a:spcBef>
            </a:pPr>
            <a:r>
              <a:rPr lang="en-US" sz="1050" dirty="0">
                <a:solidFill>
                  <a:schemeClr val="bg1"/>
                </a:solidFill>
              </a:rPr>
              <a:t>A peep at some distant orb has power to raise and purify. A peep at some.</a:t>
            </a:r>
          </a:p>
        </p:txBody>
      </p:sp>
      <p:sp>
        <p:nvSpPr>
          <p:cNvPr id="11" name="TextBox 25">
            <a:extLst>
              <a:ext uri="{FF2B5EF4-FFF2-40B4-BE49-F238E27FC236}">
                <a16:creationId xmlns:a16="http://schemas.microsoft.com/office/drawing/2014/main" xmlns="" id="{F7C9FE9A-2A16-4984-B352-EBD94B305AB4}"/>
              </a:ext>
            </a:extLst>
          </p:cNvPr>
          <p:cNvSpPr txBox="1"/>
          <p:nvPr/>
        </p:nvSpPr>
        <p:spPr>
          <a:xfrm>
            <a:off x="8749756" y="3828481"/>
            <a:ext cx="958597" cy="646331"/>
          </a:xfrm>
          <a:prstGeom prst="rect">
            <a:avLst/>
          </a:prstGeom>
          <a:noFill/>
        </p:spPr>
        <p:txBody>
          <a:bodyPr wrap="none" lIns="0" rIns="0" rtlCol="0">
            <a:spAutoFit/>
          </a:bodyPr>
          <a:lstStyle/>
          <a:p>
            <a:pPr algn="ctr"/>
            <a:r>
              <a:rPr lang="en-US" sz="3600" dirty="0">
                <a:solidFill>
                  <a:schemeClr val="bg1"/>
                </a:solidFill>
                <a:latin typeface="+mj-lt"/>
              </a:rPr>
              <a:t>70%</a:t>
            </a:r>
          </a:p>
        </p:txBody>
      </p:sp>
      <p:sp>
        <p:nvSpPr>
          <p:cNvPr id="12" name="TextBox 26">
            <a:extLst>
              <a:ext uri="{FF2B5EF4-FFF2-40B4-BE49-F238E27FC236}">
                <a16:creationId xmlns:a16="http://schemas.microsoft.com/office/drawing/2014/main" xmlns="" id="{57A5FE7E-EB33-432F-8306-30778F9B78D3}"/>
              </a:ext>
            </a:extLst>
          </p:cNvPr>
          <p:cNvSpPr txBox="1"/>
          <p:nvPr/>
        </p:nvSpPr>
        <p:spPr>
          <a:xfrm>
            <a:off x="8089523" y="4599125"/>
            <a:ext cx="2289343" cy="815608"/>
          </a:xfrm>
          <a:prstGeom prst="rect">
            <a:avLst/>
          </a:prstGeom>
          <a:noFill/>
        </p:spPr>
        <p:txBody>
          <a:bodyPr wrap="square" lIns="0" rIns="0" rtlCol="0">
            <a:spAutoFit/>
          </a:bodyPr>
          <a:lstStyle/>
          <a:p>
            <a:pPr algn="ctr">
              <a:lnSpc>
                <a:spcPct val="120000"/>
              </a:lnSpc>
              <a:spcBef>
                <a:spcPts val="600"/>
              </a:spcBef>
            </a:pPr>
            <a:r>
              <a:rPr lang="en-US" sz="1400" b="1" dirty="0">
                <a:solidFill>
                  <a:schemeClr val="bg1"/>
                </a:solidFill>
              </a:rPr>
              <a:t>Write title here</a:t>
            </a:r>
          </a:p>
          <a:p>
            <a:pPr algn="ctr">
              <a:lnSpc>
                <a:spcPct val="120000"/>
              </a:lnSpc>
              <a:spcBef>
                <a:spcPts val="600"/>
              </a:spcBef>
            </a:pPr>
            <a:r>
              <a:rPr lang="en-US" sz="1050" dirty="0">
                <a:solidFill>
                  <a:schemeClr val="bg1"/>
                </a:solidFill>
              </a:rPr>
              <a:t>A peep at some distant orb has power to raise and purify. A peep at some.</a:t>
            </a:r>
          </a:p>
        </p:txBody>
      </p:sp>
      <p:sp>
        <p:nvSpPr>
          <p:cNvPr id="13" name="TextBox 27">
            <a:extLst>
              <a:ext uri="{FF2B5EF4-FFF2-40B4-BE49-F238E27FC236}">
                <a16:creationId xmlns:a16="http://schemas.microsoft.com/office/drawing/2014/main" xmlns="" id="{C2B0DB8A-A73E-4FB0-98BB-6CD5E59F52F1}"/>
              </a:ext>
            </a:extLst>
          </p:cNvPr>
          <p:cNvSpPr txBox="1"/>
          <p:nvPr/>
        </p:nvSpPr>
        <p:spPr>
          <a:xfrm>
            <a:off x="2630633" y="3828481"/>
            <a:ext cx="958597" cy="646331"/>
          </a:xfrm>
          <a:prstGeom prst="rect">
            <a:avLst/>
          </a:prstGeom>
          <a:noFill/>
        </p:spPr>
        <p:txBody>
          <a:bodyPr wrap="none" lIns="0" rIns="0" rtlCol="0">
            <a:spAutoFit/>
          </a:bodyPr>
          <a:lstStyle/>
          <a:p>
            <a:pPr algn="ctr"/>
            <a:r>
              <a:rPr lang="en-US" sz="3600" dirty="0">
                <a:solidFill>
                  <a:schemeClr val="bg1"/>
                </a:solidFill>
                <a:latin typeface="+mj-lt"/>
              </a:rPr>
              <a:t>30%</a:t>
            </a:r>
          </a:p>
        </p:txBody>
      </p:sp>
      <p:sp>
        <p:nvSpPr>
          <p:cNvPr id="14" name="TextBox 28">
            <a:extLst>
              <a:ext uri="{FF2B5EF4-FFF2-40B4-BE49-F238E27FC236}">
                <a16:creationId xmlns:a16="http://schemas.microsoft.com/office/drawing/2014/main" xmlns="" id="{39EBF0EC-2698-4A25-8368-DB00182EB717}"/>
              </a:ext>
            </a:extLst>
          </p:cNvPr>
          <p:cNvSpPr txBox="1"/>
          <p:nvPr/>
        </p:nvSpPr>
        <p:spPr>
          <a:xfrm>
            <a:off x="1970400" y="4599125"/>
            <a:ext cx="2289343" cy="815608"/>
          </a:xfrm>
          <a:prstGeom prst="rect">
            <a:avLst/>
          </a:prstGeom>
          <a:noFill/>
        </p:spPr>
        <p:txBody>
          <a:bodyPr wrap="square" lIns="0" rIns="0" rtlCol="0">
            <a:spAutoFit/>
          </a:bodyPr>
          <a:lstStyle/>
          <a:p>
            <a:pPr algn="ctr">
              <a:lnSpc>
                <a:spcPct val="120000"/>
              </a:lnSpc>
              <a:spcBef>
                <a:spcPts val="600"/>
              </a:spcBef>
            </a:pPr>
            <a:r>
              <a:rPr lang="en-US" sz="1400" b="1" dirty="0">
                <a:solidFill>
                  <a:schemeClr val="bg1"/>
                </a:solidFill>
              </a:rPr>
              <a:t>Write title here</a:t>
            </a:r>
          </a:p>
          <a:p>
            <a:pPr algn="ctr">
              <a:lnSpc>
                <a:spcPct val="120000"/>
              </a:lnSpc>
              <a:spcBef>
                <a:spcPts val="600"/>
              </a:spcBef>
            </a:pPr>
            <a:r>
              <a:rPr lang="en-US" sz="1050" dirty="0">
                <a:solidFill>
                  <a:schemeClr val="bg1"/>
                </a:solidFill>
              </a:rPr>
              <a:t>A peep at some distant orb has power to raise and purify. A peep at some.</a:t>
            </a:r>
          </a:p>
        </p:txBody>
      </p:sp>
      <p:sp>
        <p:nvSpPr>
          <p:cNvPr id="15" name="TextBox 12">
            <a:extLst>
              <a:ext uri="{FF2B5EF4-FFF2-40B4-BE49-F238E27FC236}">
                <a16:creationId xmlns:a16="http://schemas.microsoft.com/office/drawing/2014/main" xmlns="" id="{F61AD59C-CE68-4FE6-9E3D-5A0ADD4F16E4}"/>
              </a:ext>
            </a:extLst>
          </p:cNvPr>
          <p:cNvSpPr txBox="1"/>
          <p:nvPr/>
        </p:nvSpPr>
        <p:spPr>
          <a:xfrm>
            <a:off x="827964" y="639310"/>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16" name="TextBox 13">
            <a:extLst>
              <a:ext uri="{FF2B5EF4-FFF2-40B4-BE49-F238E27FC236}">
                <a16:creationId xmlns:a16="http://schemas.microsoft.com/office/drawing/2014/main" xmlns="" id="{7C66D9B2-0DD0-4519-AEFE-CE2479953C5B}"/>
              </a:ext>
            </a:extLst>
          </p:cNvPr>
          <p:cNvSpPr txBox="1"/>
          <p:nvPr/>
        </p:nvSpPr>
        <p:spPr>
          <a:xfrm>
            <a:off x="827964" y="1437428"/>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1377180110"/>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3" name="组合 32">
            <a:extLst>
              <a:ext uri="{FF2B5EF4-FFF2-40B4-BE49-F238E27FC236}">
                <a16:creationId xmlns:a16="http://schemas.microsoft.com/office/drawing/2014/main" xmlns="" id="{32045DFD-1B31-4D04-84CC-7C20F0F24C52}"/>
              </a:ext>
            </a:extLst>
          </p:cNvPr>
          <p:cNvGrpSpPr/>
          <p:nvPr/>
        </p:nvGrpSpPr>
        <p:grpSpPr>
          <a:xfrm>
            <a:off x="827239" y="1001543"/>
            <a:ext cx="10246256" cy="4529118"/>
            <a:chOff x="964408" y="619125"/>
            <a:chExt cx="10675142" cy="4712494"/>
          </a:xfrm>
          <a:solidFill>
            <a:schemeClr val="bg1">
              <a:alpha val="14000"/>
            </a:schemeClr>
          </a:solidFill>
        </p:grpSpPr>
        <p:sp>
          <p:nvSpPr>
            <p:cNvPr id="34" name="任意多边形 2">
              <a:extLst>
                <a:ext uri="{FF2B5EF4-FFF2-40B4-BE49-F238E27FC236}">
                  <a16:creationId xmlns:a16="http://schemas.microsoft.com/office/drawing/2014/main" xmlns="" id="{1DEA0F37-5B16-45C1-8625-CA0D63711E4D}"/>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
              <a:extLst>
                <a:ext uri="{FF2B5EF4-FFF2-40B4-BE49-F238E27FC236}">
                  <a16:creationId xmlns:a16="http://schemas.microsoft.com/office/drawing/2014/main" xmlns="" id="{4888AC34-C55F-454B-8EDB-AF64FA8C3317}"/>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4">
              <a:extLst>
                <a:ext uri="{FF2B5EF4-FFF2-40B4-BE49-F238E27FC236}">
                  <a16:creationId xmlns:a16="http://schemas.microsoft.com/office/drawing/2014/main" xmlns="" id="{843F49B0-1053-47E8-A20C-DEFD907F2AA2}"/>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5">
              <a:extLst>
                <a:ext uri="{FF2B5EF4-FFF2-40B4-BE49-F238E27FC236}">
                  <a16:creationId xmlns:a16="http://schemas.microsoft.com/office/drawing/2014/main" xmlns="" id="{C33AF9A4-B081-40E8-822C-88B81C4B576F}"/>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6">
              <a:extLst>
                <a:ext uri="{FF2B5EF4-FFF2-40B4-BE49-F238E27FC236}">
                  <a16:creationId xmlns:a16="http://schemas.microsoft.com/office/drawing/2014/main" xmlns="" id="{11B2C198-739A-4DA3-8A6F-7827F1FD03CE}"/>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7">
              <a:extLst>
                <a:ext uri="{FF2B5EF4-FFF2-40B4-BE49-F238E27FC236}">
                  <a16:creationId xmlns:a16="http://schemas.microsoft.com/office/drawing/2014/main" xmlns="" id="{32AA1E2F-8E39-47CC-B64D-AC0B1B1204B9}"/>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8">
              <a:extLst>
                <a:ext uri="{FF2B5EF4-FFF2-40B4-BE49-F238E27FC236}">
                  <a16:creationId xmlns:a16="http://schemas.microsoft.com/office/drawing/2014/main" xmlns="" id="{BB50F922-4924-4D0F-9EE1-3A0719E82C2F}"/>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9">
              <a:extLst>
                <a:ext uri="{FF2B5EF4-FFF2-40B4-BE49-F238E27FC236}">
                  <a16:creationId xmlns:a16="http://schemas.microsoft.com/office/drawing/2014/main" xmlns="" id="{9FF068DD-9F0F-4145-A9BE-BEECCA5C2148}"/>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0">
              <a:extLst>
                <a:ext uri="{FF2B5EF4-FFF2-40B4-BE49-F238E27FC236}">
                  <a16:creationId xmlns:a16="http://schemas.microsoft.com/office/drawing/2014/main" xmlns="" id="{A74AE3E5-A3E1-4D89-9E21-6EBEA0E61B39}"/>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1">
              <a:extLst>
                <a:ext uri="{FF2B5EF4-FFF2-40B4-BE49-F238E27FC236}">
                  <a16:creationId xmlns:a16="http://schemas.microsoft.com/office/drawing/2014/main" xmlns="" id="{BF3A67F6-2150-492E-AF67-4A5292504712}"/>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2">
              <a:extLst>
                <a:ext uri="{FF2B5EF4-FFF2-40B4-BE49-F238E27FC236}">
                  <a16:creationId xmlns:a16="http://schemas.microsoft.com/office/drawing/2014/main" xmlns="" id="{B962EC1E-835C-4023-AF12-7348D55FD3BC}"/>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3">
              <a:extLst>
                <a:ext uri="{FF2B5EF4-FFF2-40B4-BE49-F238E27FC236}">
                  <a16:creationId xmlns:a16="http://schemas.microsoft.com/office/drawing/2014/main" xmlns="" id="{2CB2E5AC-5694-4EB4-8637-BFE6C5785C3F}"/>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4">
              <a:extLst>
                <a:ext uri="{FF2B5EF4-FFF2-40B4-BE49-F238E27FC236}">
                  <a16:creationId xmlns:a16="http://schemas.microsoft.com/office/drawing/2014/main" xmlns="" id="{81BCE4D4-2440-4F6A-A858-7F1584DA6483}"/>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5">
              <a:extLst>
                <a:ext uri="{FF2B5EF4-FFF2-40B4-BE49-F238E27FC236}">
                  <a16:creationId xmlns:a16="http://schemas.microsoft.com/office/drawing/2014/main" xmlns="" id="{11BF27F0-7177-45EA-B45F-64EDD43DD609}"/>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6">
              <a:extLst>
                <a:ext uri="{FF2B5EF4-FFF2-40B4-BE49-F238E27FC236}">
                  <a16:creationId xmlns:a16="http://schemas.microsoft.com/office/drawing/2014/main" xmlns="" id="{FC0F1FE1-8723-44FA-A0CD-BC81A7D36E00}"/>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7">
              <a:extLst>
                <a:ext uri="{FF2B5EF4-FFF2-40B4-BE49-F238E27FC236}">
                  <a16:creationId xmlns:a16="http://schemas.microsoft.com/office/drawing/2014/main" xmlns="" id="{B72CDAA2-11C4-42EC-BD0D-F11ED07C5D2D}"/>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18">
              <a:extLst>
                <a:ext uri="{FF2B5EF4-FFF2-40B4-BE49-F238E27FC236}">
                  <a16:creationId xmlns:a16="http://schemas.microsoft.com/office/drawing/2014/main" xmlns="" id="{8F845232-3247-41C4-B2FB-C2C7817F50D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19">
              <a:extLst>
                <a:ext uri="{FF2B5EF4-FFF2-40B4-BE49-F238E27FC236}">
                  <a16:creationId xmlns:a16="http://schemas.microsoft.com/office/drawing/2014/main" xmlns="" id="{28408D1C-835E-4E79-9BB0-1976FCA72D76}"/>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0">
              <a:extLst>
                <a:ext uri="{FF2B5EF4-FFF2-40B4-BE49-F238E27FC236}">
                  <a16:creationId xmlns:a16="http://schemas.microsoft.com/office/drawing/2014/main" xmlns="" id="{562B3360-2065-41E9-A9A6-E0652F048EBB}"/>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1">
              <a:extLst>
                <a:ext uri="{FF2B5EF4-FFF2-40B4-BE49-F238E27FC236}">
                  <a16:creationId xmlns:a16="http://schemas.microsoft.com/office/drawing/2014/main" xmlns="" id="{583A6009-2AAB-4059-AB2E-4C9B59A2F8E5}"/>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2">
              <a:extLst>
                <a:ext uri="{FF2B5EF4-FFF2-40B4-BE49-F238E27FC236}">
                  <a16:creationId xmlns:a16="http://schemas.microsoft.com/office/drawing/2014/main" xmlns="" id="{0F29C87E-C180-4E9A-AD77-B18B576A4766}"/>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3">
              <a:extLst>
                <a:ext uri="{FF2B5EF4-FFF2-40B4-BE49-F238E27FC236}">
                  <a16:creationId xmlns:a16="http://schemas.microsoft.com/office/drawing/2014/main" xmlns="" id="{3B845F61-61F8-407A-9750-4E5096040024}"/>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4">
              <a:extLst>
                <a:ext uri="{FF2B5EF4-FFF2-40B4-BE49-F238E27FC236}">
                  <a16:creationId xmlns:a16="http://schemas.microsoft.com/office/drawing/2014/main" xmlns="" id="{9A4EF64B-FCF4-4A66-9DCA-35E496AF92E9}"/>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5">
              <a:extLst>
                <a:ext uri="{FF2B5EF4-FFF2-40B4-BE49-F238E27FC236}">
                  <a16:creationId xmlns:a16="http://schemas.microsoft.com/office/drawing/2014/main" xmlns="" id="{DBA4FD5A-638A-412A-88E1-FF2E1B83A862}"/>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6">
              <a:extLst>
                <a:ext uri="{FF2B5EF4-FFF2-40B4-BE49-F238E27FC236}">
                  <a16:creationId xmlns:a16="http://schemas.microsoft.com/office/drawing/2014/main" xmlns="" id="{396BC9AE-F8CC-4FDA-9726-B099539AC3E7}"/>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7">
              <a:extLst>
                <a:ext uri="{FF2B5EF4-FFF2-40B4-BE49-F238E27FC236}">
                  <a16:creationId xmlns:a16="http://schemas.microsoft.com/office/drawing/2014/main" xmlns="" id="{AF572432-EAFF-4F3F-BFC1-1F687B0BC728}"/>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28">
              <a:extLst>
                <a:ext uri="{FF2B5EF4-FFF2-40B4-BE49-F238E27FC236}">
                  <a16:creationId xmlns:a16="http://schemas.microsoft.com/office/drawing/2014/main" xmlns="" id="{2909AE02-7723-414D-8FBA-3C8FF3A1C982}"/>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29">
              <a:extLst>
                <a:ext uri="{FF2B5EF4-FFF2-40B4-BE49-F238E27FC236}">
                  <a16:creationId xmlns:a16="http://schemas.microsoft.com/office/drawing/2014/main" xmlns="" id="{D1D86B81-56B9-4C68-9C6D-AB15EFFB0FFD}"/>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0">
              <a:extLst>
                <a:ext uri="{FF2B5EF4-FFF2-40B4-BE49-F238E27FC236}">
                  <a16:creationId xmlns:a16="http://schemas.microsoft.com/office/drawing/2014/main" xmlns="" id="{0338C4D3-33A5-4F25-840B-BE575EC312E8}"/>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1">
              <a:extLst>
                <a:ext uri="{FF2B5EF4-FFF2-40B4-BE49-F238E27FC236}">
                  <a16:creationId xmlns:a16="http://schemas.microsoft.com/office/drawing/2014/main" xmlns="" id="{1AF8D0DB-6C56-4F22-97C7-FEC1819AB752}"/>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2">
              <a:extLst>
                <a:ext uri="{FF2B5EF4-FFF2-40B4-BE49-F238E27FC236}">
                  <a16:creationId xmlns:a16="http://schemas.microsoft.com/office/drawing/2014/main" xmlns="" id="{F8A4D4AC-1B5B-4296-A0EB-83FC7CD6353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3">
              <a:extLst>
                <a:ext uri="{FF2B5EF4-FFF2-40B4-BE49-F238E27FC236}">
                  <a16:creationId xmlns:a16="http://schemas.microsoft.com/office/drawing/2014/main" xmlns="" id="{7EEE11E1-C246-4ABE-81AF-6C7274394D43}"/>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4">
              <a:extLst>
                <a:ext uri="{FF2B5EF4-FFF2-40B4-BE49-F238E27FC236}">
                  <a16:creationId xmlns:a16="http://schemas.microsoft.com/office/drawing/2014/main" xmlns="" id="{FF9B4198-2AC7-4A9D-86F7-CCE180D37BAA}"/>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5">
              <a:extLst>
                <a:ext uri="{FF2B5EF4-FFF2-40B4-BE49-F238E27FC236}">
                  <a16:creationId xmlns:a16="http://schemas.microsoft.com/office/drawing/2014/main" xmlns="" id="{8723F251-800E-44CB-A9D8-6AFEFB844CBE}"/>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6">
              <a:extLst>
                <a:ext uri="{FF2B5EF4-FFF2-40B4-BE49-F238E27FC236}">
                  <a16:creationId xmlns:a16="http://schemas.microsoft.com/office/drawing/2014/main" xmlns="" id="{AA326AC4-828B-4A2A-881E-9EBD08A13AFE}"/>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7">
              <a:extLst>
                <a:ext uri="{FF2B5EF4-FFF2-40B4-BE49-F238E27FC236}">
                  <a16:creationId xmlns:a16="http://schemas.microsoft.com/office/drawing/2014/main" xmlns="" id="{5C2B69EE-1295-4E51-A087-374648AAAFD3}"/>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38">
              <a:extLst>
                <a:ext uri="{FF2B5EF4-FFF2-40B4-BE49-F238E27FC236}">
                  <a16:creationId xmlns:a16="http://schemas.microsoft.com/office/drawing/2014/main" xmlns="" id="{E24FE3DE-D39C-4B09-923A-32E42DF747A5}"/>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39">
              <a:extLst>
                <a:ext uri="{FF2B5EF4-FFF2-40B4-BE49-F238E27FC236}">
                  <a16:creationId xmlns:a16="http://schemas.microsoft.com/office/drawing/2014/main" xmlns="" id="{46E52B0D-8EFD-491A-8E06-0A1BA4EDDD11}"/>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0">
              <a:extLst>
                <a:ext uri="{FF2B5EF4-FFF2-40B4-BE49-F238E27FC236}">
                  <a16:creationId xmlns:a16="http://schemas.microsoft.com/office/drawing/2014/main" xmlns="" id="{6135042C-443B-41E2-AE83-8A2E6A614F70}"/>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1">
              <a:extLst>
                <a:ext uri="{FF2B5EF4-FFF2-40B4-BE49-F238E27FC236}">
                  <a16:creationId xmlns:a16="http://schemas.microsoft.com/office/drawing/2014/main" xmlns="" id="{319E0A1B-EBF5-4FDF-B526-ACF04FDEF1EC}"/>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2">
              <a:extLst>
                <a:ext uri="{FF2B5EF4-FFF2-40B4-BE49-F238E27FC236}">
                  <a16:creationId xmlns:a16="http://schemas.microsoft.com/office/drawing/2014/main" xmlns="" id="{573C5D60-B9E0-4297-BE98-0BCD26604D14}"/>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3">
              <a:extLst>
                <a:ext uri="{FF2B5EF4-FFF2-40B4-BE49-F238E27FC236}">
                  <a16:creationId xmlns:a16="http://schemas.microsoft.com/office/drawing/2014/main" xmlns="" id="{E8A34CBC-2AD8-4841-8CD7-A60F09F526E7}"/>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4">
              <a:extLst>
                <a:ext uri="{FF2B5EF4-FFF2-40B4-BE49-F238E27FC236}">
                  <a16:creationId xmlns:a16="http://schemas.microsoft.com/office/drawing/2014/main" xmlns="" id="{92C989FA-5E3E-4DA8-BCF6-E2C9532EFDDB}"/>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5">
              <a:extLst>
                <a:ext uri="{FF2B5EF4-FFF2-40B4-BE49-F238E27FC236}">
                  <a16:creationId xmlns:a16="http://schemas.microsoft.com/office/drawing/2014/main" xmlns="" id="{96D0856A-E9C0-447A-9E84-184EA1BC2309}"/>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6">
              <a:extLst>
                <a:ext uri="{FF2B5EF4-FFF2-40B4-BE49-F238E27FC236}">
                  <a16:creationId xmlns:a16="http://schemas.microsoft.com/office/drawing/2014/main" xmlns="" id="{CDCAEBB1-7958-4427-BE00-7F8046544D8A}"/>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7">
              <a:extLst>
                <a:ext uri="{FF2B5EF4-FFF2-40B4-BE49-F238E27FC236}">
                  <a16:creationId xmlns:a16="http://schemas.microsoft.com/office/drawing/2014/main" xmlns="" id="{ADE797D7-11EC-449A-B697-1D7F248F2E79}"/>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48">
              <a:extLst>
                <a:ext uri="{FF2B5EF4-FFF2-40B4-BE49-F238E27FC236}">
                  <a16:creationId xmlns:a16="http://schemas.microsoft.com/office/drawing/2014/main" xmlns="" id="{1A0615A4-DB5F-453B-9947-1F1ADF22C78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49">
              <a:extLst>
                <a:ext uri="{FF2B5EF4-FFF2-40B4-BE49-F238E27FC236}">
                  <a16:creationId xmlns:a16="http://schemas.microsoft.com/office/drawing/2014/main" xmlns="" id="{086F74D3-D4C3-4614-90FB-A395D0F1FC87}"/>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0">
              <a:extLst>
                <a:ext uri="{FF2B5EF4-FFF2-40B4-BE49-F238E27FC236}">
                  <a16:creationId xmlns:a16="http://schemas.microsoft.com/office/drawing/2014/main" xmlns="" id="{C3702548-E182-439E-AA53-764E3757149A}"/>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1">
              <a:extLst>
                <a:ext uri="{FF2B5EF4-FFF2-40B4-BE49-F238E27FC236}">
                  <a16:creationId xmlns:a16="http://schemas.microsoft.com/office/drawing/2014/main" xmlns="" id="{A7F6BF5E-54E9-4FF1-BA20-79AF79C8C47F}"/>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2">
              <a:extLst>
                <a:ext uri="{FF2B5EF4-FFF2-40B4-BE49-F238E27FC236}">
                  <a16:creationId xmlns:a16="http://schemas.microsoft.com/office/drawing/2014/main" xmlns="" id="{4C772FC1-D95D-42C8-AFE1-DDB6115F8DFC}"/>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3">
              <a:extLst>
                <a:ext uri="{FF2B5EF4-FFF2-40B4-BE49-F238E27FC236}">
                  <a16:creationId xmlns:a16="http://schemas.microsoft.com/office/drawing/2014/main" xmlns="" id="{90DC10C1-777A-4F23-8D56-B886BE48EC6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4">
              <a:extLst>
                <a:ext uri="{FF2B5EF4-FFF2-40B4-BE49-F238E27FC236}">
                  <a16:creationId xmlns:a16="http://schemas.microsoft.com/office/drawing/2014/main" xmlns="" id="{36FA38D2-16F7-4E3B-8DBC-20D88F4A5B9C}"/>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5">
              <a:extLst>
                <a:ext uri="{FF2B5EF4-FFF2-40B4-BE49-F238E27FC236}">
                  <a16:creationId xmlns:a16="http://schemas.microsoft.com/office/drawing/2014/main" xmlns="" id="{22B13547-3E06-4CE7-896E-6966C8479869}"/>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6">
              <a:extLst>
                <a:ext uri="{FF2B5EF4-FFF2-40B4-BE49-F238E27FC236}">
                  <a16:creationId xmlns:a16="http://schemas.microsoft.com/office/drawing/2014/main" xmlns="" id="{9E16B1C8-2381-45D6-B2C9-AE010FE419D3}"/>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7">
              <a:extLst>
                <a:ext uri="{FF2B5EF4-FFF2-40B4-BE49-F238E27FC236}">
                  <a16:creationId xmlns:a16="http://schemas.microsoft.com/office/drawing/2014/main" xmlns="" id="{1FF1FDC8-3CB2-4B2C-826A-B9EBABEC9777}"/>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58">
              <a:extLst>
                <a:ext uri="{FF2B5EF4-FFF2-40B4-BE49-F238E27FC236}">
                  <a16:creationId xmlns:a16="http://schemas.microsoft.com/office/drawing/2014/main" xmlns="" id="{A5E8C54E-6AA2-43E7-BAEF-3C7178A9CE09}"/>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59">
              <a:extLst>
                <a:ext uri="{FF2B5EF4-FFF2-40B4-BE49-F238E27FC236}">
                  <a16:creationId xmlns:a16="http://schemas.microsoft.com/office/drawing/2014/main" xmlns="" id="{1025EE0E-47F4-4F96-A5A6-7D96E1748EAF}"/>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0">
              <a:extLst>
                <a:ext uri="{FF2B5EF4-FFF2-40B4-BE49-F238E27FC236}">
                  <a16:creationId xmlns:a16="http://schemas.microsoft.com/office/drawing/2014/main" xmlns="" id="{4B199BCC-0D0F-436F-95C2-35540DC2B702}"/>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1">
              <a:extLst>
                <a:ext uri="{FF2B5EF4-FFF2-40B4-BE49-F238E27FC236}">
                  <a16:creationId xmlns:a16="http://schemas.microsoft.com/office/drawing/2014/main" xmlns="" id="{86A521B2-655C-47EF-8626-5EE8B823CFA9}"/>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2">
              <a:extLst>
                <a:ext uri="{FF2B5EF4-FFF2-40B4-BE49-F238E27FC236}">
                  <a16:creationId xmlns:a16="http://schemas.microsoft.com/office/drawing/2014/main" xmlns="" id="{0AF7D6FF-437E-4323-A8C1-9A52E88EFC9F}"/>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3">
              <a:extLst>
                <a:ext uri="{FF2B5EF4-FFF2-40B4-BE49-F238E27FC236}">
                  <a16:creationId xmlns:a16="http://schemas.microsoft.com/office/drawing/2014/main" xmlns="" id="{2A826C81-BE97-41CD-B6C3-3FEF8404C793}"/>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4">
              <a:extLst>
                <a:ext uri="{FF2B5EF4-FFF2-40B4-BE49-F238E27FC236}">
                  <a16:creationId xmlns:a16="http://schemas.microsoft.com/office/drawing/2014/main" xmlns="" id="{B7290A3F-6F79-473B-AFE4-47F6BA002CB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5">
              <a:extLst>
                <a:ext uri="{FF2B5EF4-FFF2-40B4-BE49-F238E27FC236}">
                  <a16:creationId xmlns:a16="http://schemas.microsoft.com/office/drawing/2014/main" xmlns="" id="{CD475B53-FC7F-4E8E-9252-A02E4C092FC5}"/>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6">
              <a:extLst>
                <a:ext uri="{FF2B5EF4-FFF2-40B4-BE49-F238E27FC236}">
                  <a16:creationId xmlns:a16="http://schemas.microsoft.com/office/drawing/2014/main" xmlns="" id="{566325EB-2981-44AE-8013-242633412CC3}"/>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7">
              <a:extLst>
                <a:ext uri="{FF2B5EF4-FFF2-40B4-BE49-F238E27FC236}">
                  <a16:creationId xmlns:a16="http://schemas.microsoft.com/office/drawing/2014/main" xmlns="" id="{75772AE7-689F-4AC3-8794-AC09CD9793B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68">
              <a:extLst>
                <a:ext uri="{FF2B5EF4-FFF2-40B4-BE49-F238E27FC236}">
                  <a16:creationId xmlns:a16="http://schemas.microsoft.com/office/drawing/2014/main" xmlns="" id="{DA7D30DB-AF62-41E8-BF68-CFAEB718D912}"/>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69">
              <a:extLst>
                <a:ext uri="{FF2B5EF4-FFF2-40B4-BE49-F238E27FC236}">
                  <a16:creationId xmlns:a16="http://schemas.microsoft.com/office/drawing/2014/main" xmlns="" id="{E1FBDEF8-E907-4637-90BA-36E712447F25}"/>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0">
              <a:extLst>
                <a:ext uri="{FF2B5EF4-FFF2-40B4-BE49-F238E27FC236}">
                  <a16:creationId xmlns:a16="http://schemas.microsoft.com/office/drawing/2014/main" xmlns="" id="{F200EEDC-CAB8-4E27-9CF3-E227B409150D}"/>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1">
              <a:extLst>
                <a:ext uri="{FF2B5EF4-FFF2-40B4-BE49-F238E27FC236}">
                  <a16:creationId xmlns:a16="http://schemas.microsoft.com/office/drawing/2014/main" xmlns="" id="{C0578AC0-9D95-4C4F-8340-F3A3EA394F92}"/>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2">
              <a:extLst>
                <a:ext uri="{FF2B5EF4-FFF2-40B4-BE49-F238E27FC236}">
                  <a16:creationId xmlns:a16="http://schemas.microsoft.com/office/drawing/2014/main" xmlns="" id="{0A486EB5-B560-491D-9778-89306D35AA9D}"/>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3">
              <a:extLst>
                <a:ext uri="{FF2B5EF4-FFF2-40B4-BE49-F238E27FC236}">
                  <a16:creationId xmlns:a16="http://schemas.microsoft.com/office/drawing/2014/main" xmlns="" id="{C1AD1EF4-8F77-4A4F-9DDE-0A37CA45AEC8}"/>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4">
              <a:extLst>
                <a:ext uri="{FF2B5EF4-FFF2-40B4-BE49-F238E27FC236}">
                  <a16:creationId xmlns:a16="http://schemas.microsoft.com/office/drawing/2014/main" xmlns="" id="{B312865D-D207-4E8D-82D0-C1ADA03CC71E}"/>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5">
              <a:extLst>
                <a:ext uri="{FF2B5EF4-FFF2-40B4-BE49-F238E27FC236}">
                  <a16:creationId xmlns:a16="http://schemas.microsoft.com/office/drawing/2014/main" xmlns="" id="{D0252617-55BB-4056-A4A4-8F6BE780A807}"/>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6">
              <a:extLst>
                <a:ext uri="{FF2B5EF4-FFF2-40B4-BE49-F238E27FC236}">
                  <a16:creationId xmlns:a16="http://schemas.microsoft.com/office/drawing/2014/main" xmlns="" id="{97004937-B259-41A1-98AA-0953E2A9FB0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7">
              <a:extLst>
                <a:ext uri="{FF2B5EF4-FFF2-40B4-BE49-F238E27FC236}">
                  <a16:creationId xmlns:a16="http://schemas.microsoft.com/office/drawing/2014/main" xmlns="" id="{95A007EE-7B5B-4231-B541-1E15C9244EDB}"/>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78">
              <a:extLst>
                <a:ext uri="{FF2B5EF4-FFF2-40B4-BE49-F238E27FC236}">
                  <a16:creationId xmlns:a16="http://schemas.microsoft.com/office/drawing/2014/main" xmlns="" id="{42E5E442-DD1A-4C0C-947C-79102AEED7F1}"/>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79">
              <a:extLst>
                <a:ext uri="{FF2B5EF4-FFF2-40B4-BE49-F238E27FC236}">
                  <a16:creationId xmlns:a16="http://schemas.microsoft.com/office/drawing/2014/main" xmlns="" id="{C3A91AE1-9650-45D0-8112-7429AB017B38}"/>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0">
              <a:extLst>
                <a:ext uri="{FF2B5EF4-FFF2-40B4-BE49-F238E27FC236}">
                  <a16:creationId xmlns:a16="http://schemas.microsoft.com/office/drawing/2014/main" xmlns="" id="{77779091-7ABE-455F-9B66-BC69466A9A35}"/>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1">
              <a:extLst>
                <a:ext uri="{FF2B5EF4-FFF2-40B4-BE49-F238E27FC236}">
                  <a16:creationId xmlns:a16="http://schemas.microsoft.com/office/drawing/2014/main" xmlns="" id="{60C07F99-1FF5-4C40-8C3C-457AEDC08D56}"/>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2">
              <a:extLst>
                <a:ext uri="{FF2B5EF4-FFF2-40B4-BE49-F238E27FC236}">
                  <a16:creationId xmlns:a16="http://schemas.microsoft.com/office/drawing/2014/main" xmlns="" id="{C2C763EF-1905-4ED8-A79B-E281BCDE583F}"/>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3">
              <a:extLst>
                <a:ext uri="{FF2B5EF4-FFF2-40B4-BE49-F238E27FC236}">
                  <a16:creationId xmlns:a16="http://schemas.microsoft.com/office/drawing/2014/main" xmlns="" id="{EBFB0E17-9704-4309-A0A6-F8F15BED6814}"/>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4">
              <a:extLst>
                <a:ext uri="{FF2B5EF4-FFF2-40B4-BE49-F238E27FC236}">
                  <a16:creationId xmlns:a16="http://schemas.microsoft.com/office/drawing/2014/main" xmlns="" id="{60189478-AAD3-4582-8247-D65E671FFB65}"/>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5">
              <a:extLst>
                <a:ext uri="{FF2B5EF4-FFF2-40B4-BE49-F238E27FC236}">
                  <a16:creationId xmlns:a16="http://schemas.microsoft.com/office/drawing/2014/main" xmlns="" id="{D814EB53-051C-4428-8717-E891770DB3D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6">
              <a:extLst>
                <a:ext uri="{FF2B5EF4-FFF2-40B4-BE49-F238E27FC236}">
                  <a16:creationId xmlns:a16="http://schemas.microsoft.com/office/drawing/2014/main" xmlns="" id="{CDAE968C-9018-42A0-B673-5345AC6EAA47}"/>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7">
              <a:extLst>
                <a:ext uri="{FF2B5EF4-FFF2-40B4-BE49-F238E27FC236}">
                  <a16:creationId xmlns:a16="http://schemas.microsoft.com/office/drawing/2014/main" xmlns="" id="{6CCDC3AA-3236-43FF-AFAC-8B32DE5AFAA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88">
              <a:extLst>
                <a:ext uri="{FF2B5EF4-FFF2-40B4-BE49-F238E27FC236}">
                  <a16:creationId xmlns:a16="http://schemas.microsoft.com/office/drawing/2014/main" xmlns="" id="{54A4D8AD-200B-4566-9542-5FA8DADD0DA3}"/>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89">
              <a:extLst>
                <a:ext uri="{FF2B5EF4-FFF2-40B4-BE49-F238E27FC236}">
                  <a16:creationId xmlns:a16="http://schemas.microsoft.com/office/drawing/2014/main" xmlns="" id="{0D104F49-FACA-4C8B-ABEA-F8D040E82D4F}"/>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TextBox 8">
            <a:extLst>
              <a:ext uri="{FF2B5EF4-FFF2-40B4-BE49-F238E27FC236}">
                <a16:creationId xmlns:a16="http://schemas.microsoft.com/office/drawing/2014/main" xmlns="" id="{6B2F49D6-E440-4524-85D8-6FA07E93A6EA}"/>
              </a:ext>
            </a:extLst>
          </p:cNvPr>
          <p:cNvSpPr txBox="1"/>
          <p:nvPr/>
        </p:nvSpPr>
        <p:spPr>
          <a:xfrm>
            <a:off x="707346" y="4896250"/>
            <a:ext cx="1943681" cy="872098"/>
          </a:xfrm>
          <a:prstGeom prst="rect">
            <a:avLst/>
          </a:prstGeom>
          <a:noFill/>
        </p:spPr>
        <p:txBody>
          <a:bodyPr wrap="square" lIns="91440" tIns="45720" rIns="91440" bIns="45720" rtlCol="0">
            <a:spAutoFit/>
          </a:bodyPr>
          <a:lstStyle/>
          <a:p>
            <a:pPr algn="ctr"/>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a:t>
            </a:r>
            <a:endParaRPr lang="en-US" sz="1200" dirty="0">
              <a:solidFill>
                <a:schemeClr val="bg1"/>
              </a:solidFill>
              <a:latin typeface="Roboto Thin" charset="0"/>
              <a:ea typeface="Roboto Thin" charset="0"/>
              <a:cs typeface="Roboto Thin" charset="0"/>
            </a:endParaRPr>
          </a:p>
        </p:txBody>
      </p:sp>
      <p:sp>
        <p:nvSpPr>
          <p:cNvPr id="4" name="Rectangle 9">
            <a:extLst>
              <a:ext uri="{FF2B5EF4-FFF2-40B4-BE49-F238E27FC236}">
                <a16:creationId xmlns:a16="http://schemas.microsoft.com/office/drawing/2014/main" xmlns="" id="{2DE3C9C2-98DC-43AD-A1C2-6BF65E25D96B}"/>
              </a:ext>
            </a:extLst>
          </p:cNvPr>
          <p:cNvSpPr/>
          <p:nvPr/>
        </p:nvSpPr>
        <p:spPr>
          <a:xfrm>
            <a:off x="645234" y="4504054"/>
            <a:ext cx="2067904" cy="369332"/>
          </a:xfrm>
          <a:prstGeom prst="rect">
            <a:avLst/>
          </a:prstGeom>
        </p:spPr>
        <p:txBody>
          <a:bodyPr wrap="square">
            <a:spAutoFit/>
          </a:bodyPr>
          <a:lstStyle/>
          <a:p>
            <a:pPr algn="ctr"/>
            <a:r>
              <a:rPr lang="id-ID" dirty="0">
                <a:solidFill>
                  <a:schemeClr val="bg1"/>
                </a:solidFill>
                <a:latin typeface="Montserrat" panose="00000500000000000000" pitchFamily="50" charset="0"/>
                <a:cs typeface="Lato Heavy" panose="020F0902020204030203" pitchFamily="34" charset="0"/>
              </a:rPr>
              <a:t>Data 1 Title</a:t>
            </a:r>
          </a:p>
        </p:txBody>
      </p:sp>
      <p:sp>
        <p:nvSpPr>
          <p:cNvPr id="5" name="TextBox 12">
            <a:extLst>
              <a:ext uri="{FF2B5EF4-FFF2-40B4-BE49-F238E27FC236}">
                <a16:creationId xmlns:a16="http://schemas.microsoft.com/office/drawing/2014/main" xmlns="" id="{5FACA673-78D3-461D-BEA3-C882B3157249}"/>
              </a:ext>
            </a:extLst>
          </p:cNvPr>
          <p:cNvSpPr txBox="1"/>
          <p:nvPr/>
        </p:nvSpPr>
        <p:spPr>
          <a:xfrm>
            <a:off x="3631975" y="4896250"/>
            <a:ext cx="1943681" cy="872098"/>
          </a:xfrm>
          <a:prstGeom prst="rect">
            <a:avLst/>
          </a:prstGeom>
          <a:noFill/>
        </p:spPr>
        <p:txBody>
          <a:bodyPr wrap="square" lIns="91440" tIns="45720" rIns="91440" bIns="45720" rtlCol="0">
            <a:spAutoFit/>
          </a:bodyPr>
          <a:lstStyle/>
          <a:p>
            <a:pPr algn="ctr"/>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a:t>
            </a:r>
            <a:endParaRPr lang="en-US" sz="1200" dirty="0">
              <a:solidFill>
                <a:schemeClr val="bg1"/>
              </a:solidFill>
              <a:latin typeface="Roboto Thin" charset="0"/>
              <a:ea typeface="Roboto Thin" charset="0"/>
              <a:cs typeface="Roboto Thin" charset="0"/>
            </a:endParaRPr>
          </a:p>
        </p:txBody>
      </p:sp>
      <p:sp>
        <p:nvSpPr>
          <p:cNvPr id="6" name="Rectangle 13">
            <a:extLst>
              <a:ext uri="{FF2B5EF4-FFF2-40B4-BE49-F238E27FC236}">
                <a16:creationId xmlns:a16="http://schemas.microsoft.com/office/drawing/2014/main" xmlns="" id="{25A54A4C-F625-4A98-9E01-04F79CE770F2}"/>
              </a:ext>
            </a:extLst>
          </p:cNvPr>
          <p:cNvSpPr/>
          <p:nvPr/>
        </p:nvSpPr>
        <p:spPr>
          <a:xfrm>
            <a:off x="3569863" y="4504054"/>
            <a:ext cx="2067904" cy="369332"/>
          </a:xfrm>
          <a:prstGeom prst="rect">
            <a:avLst/>
          </a:prstGeom>
        </p:spPr>
        <p:txBody>
          <a:bodyPr wrap="square">
            <a:spAutoFit/>
          </a:bodyPr>
          <a:lstStyle/>
          <a:p>
            <a:pPr algn="ctr"/>
            <a:r>
              <a:rPr lang="id-ID" dirty="0">
                <a:solidFill>
                  <a:schemeClr val="bg1"/>
                </a:solidFill>
                <a:latin typeface="Montserrat" panose="00000500000000000000" pitchFamily="50" charset="0"/>
                <a:cs typeface="Lato Heavy" panose="020F0902020204030203" pitchFamily="34" charset="0"/>
              </a:rPr>
              <a:t>Data 2 Title</a:t>
            </a:r>
          </a:p>
        </p:txBody>
      </p:sp>
      <p:sp>
        <p:nvSpPr>
          <p:cNvPr id="7" name="TextBox 16">
            <a:extLst>
              <a:ext uri="{FF2B5EF4-FFF2-40B4-BE49-F238E27FC236}">
                <a16:creationId xmlns:a16="http://schemas.microsoft.com/office/drawing/2014/main" xmlns="" id="{278576DF-4C38-4746-87EF-533276324278}"/>
              </a:ext>
            </a:extLst>
          </p:cNvPr>
          <p:cNvSpPr txBox="1"/>
          <p:nvPr/>
        </p:nvSpPr>
        <p:spPr>
          <a:xfrm>
            <a:off x="6461728" y="4895336"/>
            <a:ext cx="1943681" cy="872098"/>
          </a:xfrm>
          <a:prstGeom prst="rect">
            <a:avLst/>
          </a:prstGeom>
          <a:noFill/>
        </p:spPr>
        <p:txBody>
          <a:bodyPr wrap="square" lIns="91440" tIns="45720" rIns="91440" bIns="45720" rtlCol="0">
            <a:spAutoFit/>
          </a:bodyPr>
          <a:lstStyle/>
          <a:p>
            <a:pPr algn="ctr"/>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a:t>
            </a:r>
            <a:endParaRPr lang="en-US" sz="1200" dirty="0">
              <a:solidFill>
                <a:schemeClr val="bg1"/>
              </a:solidFill>
              <a:latin typeface="Roboto Thin" charset="0"/>
              <a:ea typeface="Roboto Thin" charset="0"/>
              <a:cs typeface="Roboto Thin" charset="0"/>
            </a:endParaRPr>
          </a:p>
        </p:txBody>
      </p:sp>
      <p:sp>
        <p:nvSpPr>
          <p:cNvPr id="8" name="Rectangle 17">
            <a:extLst>
              <a:ext uri="{FF2B5EF4-FFF2-40B4-BE49-F238E27FC236}">
                <a16:creationId xmlns:a16="http://schemas.microsoft.com/office/drawing/2014/main" xmlns="" id="{F0DB5AFE-0788-4EF6-BFB0-984670089041}"/>
              </a:ext>
            </a:extLst>
          </p:cNvPr>
          <p:cNvSpPr/>
          <p:nvPr/>
        </p:nvSpPr>
        <p:spPr>
          <a:xfrm>
            <a:off x="6399616" y="4503140"/>
            <a:ext cx="2067904" cy="369332"/>
          </a:xfrm>
          <a:prstGeom prst="rect">
            <a:avLst/>
          </a:prstGeom>
        </p:spPr>
        <p:txBody>
          <a:bodyPr wrap="square">
            <a:spAutoFit/>
          </a:bodyPr>
          <a:lstStyle/>
          <a:p>
            <a:pPr algn="ctr"/>
            <a:r>
              <a:rPr lang="id-ID" dirty="0">
                <a:solidFill>
                  <a:schemeClr val="bg1"/>
                </a:solidFill>
                <a:latin typeface="Montserrat" panose="00000500000000000000" pitchFamily="50" charset="0"/>
                <a:cs typeface="Lato Heavy" panose="020F0902020204030203" pitchFamily="34" charset="0"/>
              </a:rPr>
              <a:t>Data 3 Title</a:t>
            </a:r>
          </a:p>
        </p:txBody>
      </p:sp>
      <p:sp>
        <p:nvSpPr>
          <p:cNvPr id="9" name="TextBox 20">
            <a:extLst>
              <a:ext uri="{FF2B5EF4-FFF2-40B4-BE49-F238E27FC236}">
                <a16:creationId xmlns:a16="http://schemas.microsoft.com/office/drawing/2014/main" xmlns="" id="{EE53F428-8F71-42F3-8D30-626023DFC79C}"/>
              </a:ext>
            </a:extLst>
          </p:cNvPr>
          <p:cNvSpPr txBox="1"/>
          <p:nvPr/>
        </p:nvSpPr>
        <p:spPr>
          <a:xfrm>
            <a:off x="9386357" y="4895336"/>
            <a:ext cx="1943681" cy="872098"/>
          </a:xfrm>
          <a:prstGeom prst="rect">
            <a:avLst/>
          </a:prstGeom>
          <a:noFill/>
        </p:spPr>
        <p:txBody>
          <a:bodyPr wrap="square" lIns="91440" tIns="45720" rIns="91440" bIns="45720" rtlCol="0">
            <a:spAutoFit/>
          </a:bodyPr>
          <a:lstStyle/>
          <a:p>
            <a:pPr algn="ctr"/>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a:t>
            </a:r>
            <a:endParaRPr lang="en-US" sz="1200" dirty="0">
              <a:solidFill>
                <a:schemeClr val="bg1"/>
              </a:solidFill>
              <a:latin typeface="Roboto Thin" charset="0"/>
              <a:ea typeface="Roboto Thin" charset="0"/>
              <a:cs typeface="Roboto Thin" charset="0"/>
            </a:endParaRPr>
          </a:p>
        </p:txBody>
      </p:sp>
      <p:sp>
        <p:nvSpPr>
          <p:cNvPr id="10" name="Rectangle 21">
            <a:extLst>
              <a:ext uri="{FF2B5EF4-FFF2-40B4-BE49-F238E27FC236}">
                <a16:creationId xmlns:a16="http://schemas.microsoft.com/office/drawing/2014/main" xmlns="" id="{AFE9E076-375E-44F4-893E-494E898D2F6E}"/>
              </a:ext>
            </a:extLst>
          </p:cNvPr>
          <p:cNvSpPr/>
          <p:nvPr/>
        </p:nvSpPr>
        <p:spPr>
          <a:xfrm>
            <a:off x="9324245" y="4503140"/>
            <a:ext cx="2067904" cy="369332"/>
          </a:xfrm>
          <a:prstGeom prst="rect">
            <a:avLst/>
          </a:prstGeom>
        </p:spPr>
        <p:txBody>
          <a:bodyPr wrap="square">
            <a:spAutoFit/>
          </a:bodyPr>
          <a:lstStyle/>
          <a:p>
            <a:pPr algn="ctr"/>
            <a:r>
              <a:rPr lang="id-ID" dirty="0">
                <a:solidFill>
                  <a:schemeClr val="bg1"/>
                </a:solidFill>
                <a:latin typeface="Montserrat" panose="00000500000000000000" pitchFamily="50" charset="0"/>
                <a:cs typeface="Lato Heavy" panose="020F0902020204030203" pitchFamily="34" charset="0"/>
              </a:rPr>
              <a:t>Data 4 Title</a:t>
            </a:r>
          </a:p>
        </p:txBody>
      </p:sp>
      <p:grpSp>
        <p:nvGrpSpPr>
          <p:cNvPr id="11" name="Group 26">
            <a:extLst>
              <a:ext uri="{FF2B5EF4-FFF2-40B4-BE49-F238E27FC236}">
                <a16:creationId xmlns:a16="http://schemas.microsoft.com/office/drawing/2014/main" xmlns="" id="{47836718-A68A-45A5-98B4-F33FF7629693}"/>
              </a:ext>
            </a:extLst>
          </p:cNvPr>
          <p:cNvGrpSpPr/>
          <p:nvPr/>
        </p:nvGrpSpPr>
        <p:grpSpPr>
          <a:xfrm>
            <a:off x="740110" y="2432236"/>
            <a:ext cx="1944914" cy="1944914"/>
            <a:chOff x="740110" y="2432236"/>
            <a:chExt cx="1944914" cy="1944914"/>
          </a:xfrm>
        </p:grpSpPr>
        <p:sp>
          <p:nvSpPr>
            <p:cNvPr id="12" name="Oval 1">
              <a:extLst>
                <a:ext uri="{FF2B5EF4-FFF2-40B4-BE49-F238E27FC236}">
                  <a16:creationId xmlns:a16="http://schemas.microsoft.com/office/drawing/2014/main" xmlns="" id="{00BC0B36-1ECE-47DB-ABCB-F0FB5B367B18}"/>
                </a:ext>
              </a:extLst>
            </p:cNvPr>
            <p:cNvSpPr/>
            <p:nvPr/>
          </p:nvSpPr>
          <p:spPr>
            <a:xfrm>
              <a:off x="740110" y="2432236"/>
              <a:ext cx="1944914" cy="1944914"/>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3" name="Partial Circle 2">
              <a:extLst>
                <a:ext uri="{FF2B5EF4-FFF2-40B4-BE49-F238E27FC236}">
                  <a16:creationId xmlns:a16="http://schemas.microsoft.com/office/drawing/2014/main" xmlns="" id="{7F20D0DE-F429-4DA3-A012-8FEA97E5B951}"/>
                </a:ext>
              </a:extLst>
            </p:cNvPr>
            <p:cNvSpPr/>
            <p:nvPr/>
          </p:nvSpPr>
          <p:spPr>
            <a:xfrm>
              <a:off x="740110" y="2433150"/>
              <a:ext cx="1944000" cy="1944000"/>
            </a:xfrm>
            <a:prstGeom prst="pie">
              <a:avLst>
                <a:gd name="adj1" fmla="val 468146"/>
                <a:gd name="adj2" fmla="val 8776514"/>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dirty="0">
                <a:solidFill>
                  <a:srgbClr val="FFFFFF"/>
                </a:solidFill>
              </a:endParaRPr>
            </a:p>
          </p:txBody>
        </p:sp>
        <p:sp>
          <p:nvSpPr>
            <p:cNvPr id="14" name="Oval 22">
              <a:extLst>
                <a:ext uri="{FF2B5EF4-FFF2-40B4-BE49-F238E27FC236}">
                  <a16:creationId xmlns:a16="http://schemas.microsoft.com/office/drawing/2014/main" xmlns="" id="{9ABEACC6-10F3-4D13-B549-C2E734EBDB68}"/>
                </a:ext>
              </a:extLst>
            </p:cNvPr>
            <p:cNvSpPr/>
            <p:nvPr/>
          </p:nvSpPr>
          <p:spPr>
            <a:xfrm>
              <a:off x="1187834" y="2699659"/>
              <a:ext cx="1492222" cy="14922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15" name="TextBox 30">
            <a:extLst>
              <a:ext uri="{FF2B5EF4-FFF2-40B4-BE49-F238E27FC236}">
                <a16:creationId xmlns:a16="http://schemas.microsoft.com/office/drawing/2014/main" xmlns="" id="{05AD6277-387E-4830-A7D6-FC69256E4FA3}"/>
              </a:ext>
            </a:extLst>
          </p:cNvPr>
          <p:cNvSpPr txBox="1"/>
          <p:nvPr/>
        </p:nvSpPr>
        <p:spPr>
          <a:xfrm>
            <a:off x="1263356" y="3044279"/>
            <a:ext cx="1341178" cy="769441"/>
          </a:xfrm>
          <a:prstGeom prst="rect">
            <a:avLst/>
          </a:prstGeom>
          <a:noFill/>
        </p:spPr>
        <p:txBody>
          <a:bodyPr wrap="square" rtlCol="0">
            <a:spAutoFit/>
          </a:bodyPr>
          <a:lstStyle/>
          <a:p>
            <a:pPr algn="ctr"/>
            <a:r>
              <a:rPr lang="id-ID" sz="4400" b="1" dirty="0">
                <a:solidFill>
                  <a:schemeClr val="accent3"/>
                </a:solidFill>
                <a:latin typeface="Montserrat Light" panose="00000400000000000000" pitchFamily="50" charset="0"/>
              </a:rPr>
              <a:t>35%</a:t>
            </a:r>
            <a:endParaRPr lang="en-US" sz="4400" b="1" dirty="0">
              <a:solidFill>
                <a:schemeClr val="accent3"/>
              </a:solidFill>
              <a:latin typeface="Montserrat Light" panose="00000400000000000000" pitchFamily="50" charset="0"/>
            </a:endParaRPr>
          </a:p>
        </p:txBody>
      </p:sp>
      <p:grpSp>
        <p:nvGrpSpPr>
          <p:cNvPr id="16" name="Group 27">
            <a:extLst>
              <a:ext uri="{FF2B5EF4-FFF2-40B4-BE49-F238E27FC236}">
                <a16:creationId xmlns:a16="http://schemas.microsoft.com/office/drawing/2014/main" xmlns="" id="{7BDFF30B-7F2A-41CF-950A-FC24E6ABE07D}"/>
              </a:ext>
            </a:extLst>
          </p:cNvPr>
          <p:cNvGrpSpPr/>
          <p:nvPr/>
        </p:nvGrpSpPr>
        <p:grpSpPr>
          <a:xfrm>
            <a:off x="3664739" y="2432236"/>
            <a:ext cx="1944914" cy="1944914"/>
            <a:chOff x="3664739" y="2432236"/>
            <a:chExt cx="1944914" cy="1944914"/>
          </a:xfrm>
        </p:grpSpPr>
        <p:sp>
          <p:nvSpPr>
            <p:cNvPr id="17" name="Oval 10">
              <a:extLst>
                <a:ext uri="{FF2B5EF4-FFF2-40B4-BE49-F238E27FC236}">
                  <a16:creationId xmlns:a16="http://schemas.microsoft.com/office/drawing/2014/main" xmlns="" id="{C2EDFC6E-A7F0-47FA-B11B-8FE9BBB1BBD6}"/>
                </a:ext>
              </a:extLst>
            </p:cNvPr>
            <p:cNvSpPr/>
            <p:nvPr/>
          </p:nvSpPr>
          <p:spPr>
            <a:xfrm>
              <a:off x="3664739" y="2432236"/>
              <a:ext cx="1944914" cy="1944914"/>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dirty="0"/>
            </a:p>
          </p:txBody>
        </p:sp>
        <p:sp>
          <p:nvSpPr>
            <p:cNvPr id="18" name="Partial Circle 11">
              <a:extLst>
                <a:ext uri="{FF2B5EF4-FFF2-40B4-BE49-F238E27FC236}">
                  <a16:creationId xmlns:a16="http://schemas.microsoft.com/office/drawing/2014/main" xmlns="" id="{013B8135-8C1A-4AE9-9335-9B937D2B3257}"/>
                </a:ext>
              </a:extLst>
            </p:cNvPr>
            <p:cNvSpPr/>
            <p:nvPr/>
          </p:nvSpPr>
          <p:spPr>
            <a:xfrm>
              <a:off x="3664739" y="2433150"/>
              <a:ext cx="1944000" cy="1944000"/>
            </a:xfrm>
            <a:prstGeom prst="pie">
              <a:avLst>
                <a:gd name="adj1" fmla="val 1924894"/>
                <a:gd name="adj2" fmla="val 18203196"/>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dirty="0">
                <a:solidFill>
                  <a:srgbClr val="FFFFFF"/>
                </a:solidFill>
              </a:endParaRPr>
            </a:p>
          </p:txBody>
        </p:sp>
        <p:sp>
          <p:nvSpPr>
            <p:cNvPr id="19" name="Oval 23">
              <a:extLst>
                <a:ext uri="{FF2B5EF4-FFF2-40B4-BE49-F238E27FC236}">
                  <a16:creationId xmlns:a16="http://schemas.microsoft.com/office/drawing/2014/main" xmlns="" id="{C6974789-9AA8-4045-B387-A94EA03DAEA8}"/>
                </a:ext>
              </a:extLst>
            </p:cNvPr>
            <p:cNvSpPr/>
            <p:nvPr/>
          </p:nvSpPr>
          <p:spPr>
            <a:xfrm>
              <a:off x="4104021" y="2699658"/>
              <a:ext cx="1492222" cy="14922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0" name="TextBox 31">
            <a:extLst>
              <a:ext uri="{FF2B5EF4-FFF2-40B4-BE49-F238E27FC236}">
                <a16:creationId xmlns:a16="http://schemas.microsoft.com/office/drawing/2014/main" xmlns="" id="{AAD4355A-5879-4292-B61F-6DC1BABD71B9}"/>
              </a:ext>
            </a:extLst>
          </p:cNvPr>
          <p:cNvSpPr txBox="1"/>
          <p:nvPr/>
        </p:nvSpPr>
        <p:spPr>
          <a:xfrm>
            <a:off x="4179543" y="3044279"/>
            <a:ext cx="1341178" cy="769441"/>
          </a:xfrm>
          <a:prstGeom prst="rect">
            <a:avLst/>
          </a:prstGeom>
          <a:noFill/>
        </p:spPr>
        <p:txBody>
          <a:bodyPr wrap="square" rtlCol="0">
            <a:spAutoFit/>
          </a:bodyPr>
          <a:lstStyle>
            <a:defPPr>
              <a:defRPr lang="zh-CN"/>
            </a:defPPr>
            <a:lvl1pPr algn="ctr">
              <a:defRPr sz="4400" b="1">
                <a:solidFill>
                  <a:schemeClr val="accent3"/>
                </a:solidFill>
                <a:latin typeface="Montserrat Light" panose="00000400000000000000" pitchFamily="50" charset="0"/>
              </a:defRPr>
            </a:lvl1pPr>
          </a:lstStyle>
          <a:p>
            <a:r>
              <a:rPr lang="id-ID"/>
              <a:t>85%</a:t>
            </a:r>
            <a:endParaRPr lang="en-US" dirty="0"/>
          </a:p>
        </p:txBody>
      </p:sp>
      <p:grpSp>
        <p:nvGrpSpPr>
          <p:cNvPr id="21" name="Group 28">
            <a:extLst>
              <a:ext uri="{FF2B5EF4-FFF2-40B4-BE49-F238E27FC236}">
                <a16:creationId xmlns:a16="http://schemas.microsoft.com/office/drawing/2014/main" xmlns="" id="{DC48C9DB-A069-42D9-B441-E00ED6E21000}"/>
              </a:ext>
            </a:extLst>
          </p:cNvPr>
          <p:cNvGrpSpPr/>
          <p:nvPr/>
        </p:nvGrpSpPr>
        <p:grpSpPr>
          <a:xfrm>
            <a:off x="6494492" y="2431322"/>
            <a:ext cx="1952942" cy="1944914"/>
            <a:chOff x="6494492" y="2431322"/>
            <a:chExt cx="1952942" cy="1944914"/>
          </a:xfrm>
        </p:grpSpPr>
        <p:sp>
          <p:nvSpPr>
            <p:cNvPr id="22" name="Oval 14">
              <a:extLst>
                <a:ext uri="{FF2B5EF4-FFF2-40B4-BE49-F238E27FC236}">
                  <a16:creationId xmlns:a16="http://schemas.microsoft.com/office/drawing/2014/main" xmlns="" id="{ACC1ACA3-3824-42DA-8D32-1A60ED8C58B8}"/>
                </a:ext>
              </a:extLst>
            </p:cNvPr>
            <p:cNvSpPr/>
            <p:nvPr/>
          </p:nvSpPr>
          <p:spPr>
            <a:xfrm>
              <a:off x="6494492" y="2431322"/>
              <a:ext cx="1944914" cy="1944914"/>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3" name="Partial Circle 15">
              <a:extLst>
                <a:ext uri="{FF2B5EF4-FFF2-40B4-BE49-F238E27FC236}">
                  <a16:creationId xmlns:a16="http://schemas.microsoft.com/office/drawing/2014/main" xmlns="" id="{1A905F7F-88CF-4988-8DD9-7F0B25FF01B7}"/>
                </a:ext>
              </a:extLst>
            </p:cNvPr>
            <p:cNvSpPr/>
            <p:nvPr/>
          </p:nvSpPr>
          <p:spPr>
            <a:xfrm>
              <a:off x="6494492" y="2432236"/>
              <a:ext cx="1944000" cy="1944000"/>
            </a:xfrm>
            <a:prstGeom prst="pie">
              <a:avLst>
                <a:gd name="adj1" fmla="val 1052824"/>
                <a:gd name="adj2" fmla="val 11798065"/>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sp>
          <p:nvSpPr>
            <p:cNvPr id="24" name="Oval 24">
              <a:extLst>
                <a:ext uri="{FF2B5EF4-FFF2-40B4-BE49-F238E27FC236}">
                  <a16:creationId xmlns:a16="http://schemas.microsoft.com/office/drawing/2014/main" xmlns="" id="{DF845C41-B399-4CE6-8C8F-03712D150147}"/>
                </a:ext>
              </a:extLst>
            </p:cNvPr>
            <p:cNvSpPr/>
            <p:nvPr/>
          </p:nvSpPr>
          <p:spPr>
            <a:xfrm>
              <a:off x="6955212" y="2699659"/>
              <a:ext cx="1492222" cy="14922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25" name="TextBox 32">
            <a:extLst>
              <a:ext uri="{FF2B5EF4-FFF2-40B4-BE49-F238E27FC236}">
                <a16:creationId xmlns:a16="http://schemas.microsoft.com/office/drawing/2014/main" xmlns="" id="{42BBD46F-0EE3-45E5-A189-F3D0B18DCC8B}"/>
              </a:ext>
            </a:extLst>
          </p:cNvPr>
          <p:cNvSpPr txBox="1"/>
          <p:nvPr/>
        </p:nvSpPr>
        <p:spPr>
          <a:xfrm>
            <a:off x="7030734" y="3044279"/>
            <a:ext cx="1341178" cy="769441"/>
          </a:xfrm>
          <a:prstGeom prst="rect">
            <a:avLst/>
          </a:prstGeom>
          <a:noFill/>
        </p:spPr>
        <p:txBody>
          <a:bodyPr wrap="square" rtlCol="0">
            <a:spAutoFit/>
          </a:bodyPr>
          <a:lstStyle>
            <a:defPPr>
              <a:defRPr lang="zh-CN"/>
            </a:defPPr>
            <a:lvl1pPr algn="ctr">
              <a:defRPr sz="4400" b="1">
                <a:solidFill>
                  <a:schemeClr val="accent3"/>
                </a:solidFill>
                <a:latin typeface="Montserrat Light" panose="00000400000000000000" pitchFamily="50" charset="0"/>
              </a:defRPr>
            </a:lvl1pPr>
          </a:lstStyle>
          <a:p>
            <a:r>
              <a:rPr lang="id-ID"/>
              <a:t>63%</a:t>
            </a:r>
            <a:endParaRPr lang="en-US" dirty="0"/>
          </a:p>
        </p:txBody>
      </p:sp>
      <p:grpSp>
        <p:nvGrpSpPr>
          <p:cNvPr id="26" name="Group 29">
            <a:extLst>
              <a:ext uri="{FF2B5EF4-FFF2-40B4-BE49-F238E27FC236}">
                <a16:creationId xmlns:a16="http://schemas.microsoft.com/office/drawing/2014/main" xmlns="" id="{1D078784-73E4-43F3-A126-077EA942A75C}"/>
              </a:ext>
            </a:extLst>
          </p:cNvPr>
          <p:cNvGrpSpPr/>
          <p:nvPr/>
        </p:nvGrpSpPr>
        <p:grpSpPr>
          <a:xfrm>
            <a:off x="9419121" y="2431322"/>
            <a:ext cx="1944914" cy="1944914"/>
            <a:chOff x="9419121" y="2431322"/>
            <a:chExt cx="1944914" cy="1944914"/>
          </a:xfrm>
        </p:grpSpPr>
        <p:sp>
          <p:nvSpPr>
            <p:cNvPr id="27" name="Oval 18">
              <a:extLst>
                <a:ext uri="{FF2B5EF4-FFF2-40B4-BE49-F238E27FC236}">
                  <a16:creationId xmlns:a16="http://schemas.microsoft.com/office/drawing/2014/main" xmlns="" id="{FBCD9D6C-4BD0-4E2E-9536-842AA4DEFE18}"/>
                </a:ext>
              </a:extLst>
            </p:cNvPr>
            <p:cNvSpPr/>
            <p:nvPr/>
          </p:nvSpPr>
          <p:spPr>
            <a:xfrm>
              <a:off x="9419121" y="2431322"/>
              <a:ext cx="1944914" cy="1944914"/>
            </a:xfrm>
            <a:prstGeom prst="ellipse">
              <a:avLst/>
            </a:prstGeom>
            <a:solidFill>
              <a:schemeClr val="accent2">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28" name="Partial Circle 19">
              <a:extLst>
                <a:ext uri="{FF2B5EF4-FFF2-40B4-BE49-F238E27FC236}">
                  <a16:creationId xmlns:a16="http://schemas.microsoft.com/office/drawing/2014/main" xmlns="" id="{6670EB6C-99E9-47F9-A73B-C438BE2D7814}"/>
                </a:ext>
              </a:extLst>
            </p:cNvPr>
            <p:cNvSpPr/>
            <p:nvPr/>
          </p:nvSpPr>
          <p:spPr>
            <a:xfrm>
              <a:off x="9419121" y="2432236"/>
              <a:ext cx="1944000" cy="1944000"/>
            </a:xfrm>
            <a:prstGeom prst="pie">
              <a:avLst>
                <a:gd name="adj1" fmla="val 1343094"/>
                <a:gd name="adj2" fmla="val 14731590"/>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sp>
          <p:nvSpPr>
            <p:cNvPr id="29" name="Oval 25">
              <a:extLst>
                <a:ext uri="{FF2B5EF4-FFF2-40B4-BE49-F238E27FC236}">
                  <a16:creationId xmlns:a16="http://schemas.microsoft.com/office/drawing/2014/main" xmlns="" id="{16A5FB54-C4C4-49A6-9016-1F4382C5C075}"/>
                </a:ext>
              </a:extLst>
            </p:cNvPr>
            <p:cNvSpPr/>
            <p:nvPr/>
          </p:nvSpPr>
          <p:spPr>
            <a:xfrm>
              <a:off x="9871399" y="2699658"/>
              <a:ext cx="1492222" cy="149222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grpSp>
      <p:sp>
        <p:nvSpPr>
          <p:cNvPr id="30" name="TextBox 33">
            <a:extLst>
              <a:ext uri="{FF2B5EF4-FFF2-40B4-BE49-F238E27FC236}">
                <a16:creationId xmlns:a16="http://schemas.microsoft.com/office/drawing/2014/main" xmlns="" id="{C7AF5FDF-FF42-4CF1-BCBE-63200C2D6379}"/>
              </a:ext>
            </a:extLst>
          </p:cNvPr>
          <p:cNvSpPr txBox="1"/>
          <p:nvPr/>
        </p:nvSpPr>
        <p:spPr>
          <a:xfrm>
            <a:off x="9946921" y="3044279"/>
            <a:ext cx="1341178" cy="769441"/>
          </a:xfrm>
          <a:prstGeom prst="rect">
            <a:avLst/>
          </a:prstGeom>
          <a:noFill/>
        </p:spPr>
        <p:txBody>
          <a:bodyPr wrap="square" rtlCol="0">
            <a:spAutoFit/>
          </a:bodyPr>
          <a:lstStyle>
            <a:defPPr>
              <a:defRPr lang="zh-CN"/>
            </a:defPPr>
            <a:lvl1pPr algn="ctr">
              <a:defRPr sz="4400" b="1">
                <a:solidFill>
                  <a:schemeClr val="accent3"/>
                </a:solidFill>
                <a:latin typeface="Montserrat Light" panose="00000400000000000000" pitchFamily="50" charset="0"/>
              </a:defRPr>
            </a:lvl1pPr>
          </a:lstStyle>
          <a:p>
            <a:r>
              <a:rPr lang="id-ID"/>
              <a:t>77%</a:t>
            </a:r>
            <a:endParaRPr lang="en-US" dirty="0"/>
          </a:p>
        </p:txBody>
      </p:sp>
      <p:sp>
        <p:nvSpPr>
          <p:cNvPr id="31" name="TextBox 12">
            <a:extLst>
              <a:ext uri="{FF2B5EF4-FFF2-40B4-BE49-F238E27FC236}">
                <a16:creationId xmlns:a16="http://schemas.microsoft.com/office/drawing/2014/main" xmlns="" id="{69DF8651-4A87-4BD6-A66B-F0BA505EB455}"/>
              </a:ext>
            </a:extLst>
          </p:cNvPr>
          <p:cNvSpPr txBox="1"/>
          <p:nvPr/>
        </p:nvSpPr>
        <p:spPr>
          <a:xfrm>
            <a:off x="827964" y="639310"/>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32" name="TextBox 13">
            <a:extLst>
              <a:ext uri="{FF2B5EF4-FFF2-40B4-BE49-F238E27FC236}">
                <a16:creationId xmlns:a16="http://schemas.microsoft.com/office/drawing/2014/main" xmlns="" id="{9446FAAF-0C7F-433C-81A8-C0A0FAF11197}"/>
              </a:ext>
            </a:extLst>
          </p:cNvPr>
          <p:cNvSpPr txBox="1"/>
          <p:nvPr/>
        </p:nvSpPr>
        <p:spPr>
          <a:xfrm>
            <a:off x="827964" y="1437428"/>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2496780416"/>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219" name="组合 218">
            <a:extLst>
              <a:ext uri="{FF2B5EF4-FFF2-40B4-BE49-F238E27FC236}">
                <a16:creationId xmlns:a16="http://schemas.microsoft.com/office/drawing/2014/main" xmlns="" id="{B3540FAF-936D-4B6D-9647-DCC521DF3591}"/>
              </a:ext>
            </a:extLst>
          </p:cNvPr>
          <p:cNvGrpSpPr/>
          <p:nvPr/>
        </p:nvGrpSpPr>
        <p:grpSpPr>
          <a:xfrm>
            <a:off x="827239" y="1001543"/>
            <a:ext cx="10246256" cy="4529118"/>
            <a:chOff x="964408" y="619125"/>
            <a:chExt cx="10675142" cy="4712494"/>
          </a:xfrm>
          <a:solidFill>
            <a:schemeClr val="bg1">
              <a:alpha val="14000"/>
            </a:schemeClr>
          </a:solidFill>
        </p:grpSpPr>
        <p:sp>
          <p:nvSpPr>
            <p:cNvPr id="220" name="任意多边形 2">
              <a:extLst>
                <a:ext uri="{FF2B5EF4-FFF2-40B4-BE49-F238E27FC236}">
                  <a16:creationId xmlns:a16="http://schemas.microsoft.com/office/drawing/2014/main" xmlns="" id="{355D9688-F9E4-4733-BE06-FD4430E3DF2B}"/>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1" name="任意多边形 3">
              <a:extLst>
                <a:ext uri="{FF2B5EF4-FFF2-40B4-BE49-F238E27FC236}">
                  <a16:creationId xmlns:a16="http://schemas.microsoft.com/office/drawing/2014/main" xmlns="" id="{A4A3199F-FF80-4441-8663-087E494D481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2" name="任意多边形 4">
              <a:extLst>
                <a:ext uri="{FF2B5EF4-FFF2-40B4-BE49-F238E27FC236}">
                  <a16:creationId xmlns:a16="http://schemas.microsoft.com/office/drawing/2014/main" xmlns="" id="{6F313896-5873-4B2F-8941-2D885FA69432}"/>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3" name="任意多边形 5">
              <a:extLst>
                <a:ext uri="{FF2B5EF4-FFF2-40B4-BE49-F238E27FC236}">
                  <a16:creationId xmlns:a16="http://schemas.microsoft.com/office/drawing/2014/main" xmlns="" id="{522B0402-A072-446C-9D48-C1AE6C30D8F2}"/>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4" name="任意多边形 6">
              <a:extLst>
                <a:ext uri="{FF2B5EF4-FFF2-40B4-BE49-F238E27FC236}">
                  <a16:creationId xmlns:a16="http://schemas.microsoft.com/office/drawing/2014/main" xmlns="" id="{227960F7-8961-402B-ACF9-7BE18143540D}"/>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5" name="任意多边形 7">
              <a:extLst>
                <a:ext uri="{FF2B5EF4-FFF2-40B4-BE49-F238E27FC236}">
                  <a16:creationId xmlns:a16="http://schemas.microsoft.com/office/drawing/2014/main" xmlns="" id="{3DE927D2-EA85-4129-A4EE-50C87C026D29}"/>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6" name="任意多边形 8">
              <a:extLst>
                <a:ext uri="{FF2B5EF4-FFF2-40B4-BE49-F238E27FC236}">
                  <a16:creationId xmlns:a16="http://schemas.microsoft.com/office/drawing/2014/main" xmlns="" id="{9AEB53D7-242F-42A5-A3AE-A65654361A62}"/>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7" name="任意多边形 9">
              <a:extLst>
                <a:ext uri="{FF2B5EF4-FFF2-40B4-BE49-F238E27FC236}">
                  <a16:creationId xmlns:a16="http://schemas.microsoft.com/office/drawing/2014/main" xmlns="" id="{578754D9-57AF-4D32-87A0-C82BD5EE08CF}"/>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8" name="任意多边形 10">
              <a:extLst>
                <a:ext uri="{FF2B5EF4-FFF2-40B4-BE49-F238E27FC236}">
                  <a16:creationId xmlns:a16="http://schemas.microsoft.com/office/drawing/2014/main" xmlns="" id="{716F7C4A-0973-4761-ACD4-CE7646D09EF2}"/>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9" name="任意多边形 11">
              <a:extLst>
                <a:ext uri="{FF2B5EF4-FFF2-40B4-BE49-F238E27FC236}">
                  <a16:creationId xmlns:a16="http://schemas.microsoft.com/office/drawing/2014/main" xmlns="" id="{E0F3F280-3915-4E6A-B085-73E61E1FF3C8}"/>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0" name="任意多边形 12">
              <a:extLst>
                <a:ext uri="{FF2B5EF4-FFF2-40B4-BE49-F238E27FC236}">
                  <a16:creationId xmlns:a16="http://schemas.microsoft.com/office/drawing/2014/main" xmlns="" id="{ABA9A483-F760-4A8B-B1EB-487A6B3685CB}"/>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1" name="任意多边形 13">
              <a:extLst>
                <a:ext uri="{FF2B5EF4-FFF2-40B4-BE49-F238E27FC236}">
                  <a16:creationId xmlns:a16="http://schemas.microsoft.com/office/drawing/2014/main" xmlns="" id="{C8446506-012C-41DC-B1E6-DC0AA14CF354}"/>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2" name="任意多边形 14">
              <a:extLst>
                <a:ext uri="{FF2B5EF4-FFF2-40B4-BE49-F238E27FC236}">
                  <a16:creationId xmlns:a16="http://schemas.microsoft.com/office/drawing/2014/main" xmlns="" id="{65C1ACCC-B961-4180-9644-FF5251FFE99A}"/>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3" name="任意多边形 15">
              <a:extLst>
                <a:ext uri="{FF2B5EF4-FFF2-40B4-BE49-F238E27FC236}">
                  <a16:creationId xmlns:a16="http://schemas.microsoft.com/office/drawing/2014/main" xmlns="" id="{637307AF-8BDF-4913-8D15-6BA003AE3CAE}"/>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4" name="任意多边形 16">
              <a:extLst>
                <a:ext uri="{FF2B5EF4-FFF2-40B4-BE49-F238E27FC236}">
                  <a16:creationId xmlns:a16="http://schemas.microsoft.com/office/drawing/2014/main" xmlns="" id="{C417C143-1C4C-43BC-8F8E-2D2DFCF7CE9D}"/>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5" name="任意多边形 17">
              <a:extLst>
                <a:ext uri="{FF2B5EF4-FFF2-40B4-BE49-F238E27FC236}">
                  <a16:creationId xmlns:a16="http://schemas.microsoft.com/office/drawing/2014/main" xmlns="" id="{AE43FA4F-28ED-4049-976B-51C67F2A68EC}"/>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6" name="任意多边形 18">
              <a:extLst>
                <a:ext uri="{FF2B5EF4-FFF2-40B4-BE49-F238E27FC236}">
                  <a16:creationId xmlns:a16="http://schemas.microsoft.com/office/drawing/2014/main" xmlns="" id="{F7969DEE-DFD1-440E-98B2-A637DCAD672D}"/>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7" name="任意多边形 19">
              <a:extLst>
                <a:ext uri="{FF2B5EF4-FFF2-40B4-BE49-F238E27FC236}">
                  <a16:creationId xmlns:a16="http://schemas.microsoft.com/office/drawing/2014/main" xmlns="" id="{EDB13553-5E3C-4069-AD34-4E186529595E}"/>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8" name="任意多边形 20">
              <a:extLst>
                <a:ext uri="{FF2B5EF4-FFF2-40B4-BE49-F238E27FC236}">
                  <a16:creationId xmlns:a16="http://schemas.microsoft.com/office/drawing/2014/main" xmlns="" id="{7F307BA6-7DFC-4655-9061-B50B0CD25C50}"/>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9" name="任意多边形 21">
              <a:extLst>
                <a:ext uri="{FF2B5EF4-FFF2-40B4-BE49-F238E27FC236}">
                  <a16:creationId xmlns:a16="http://schemas.microsoft.com/office/drawing/2014/main" xmlns="" id="{A0821527-12F7-4962-BB1D-E97A349BD033}"/>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0" name="任意多边形 22">
              <a:extLst>
                <a:ext uri="{FF2B5EF4-FFF2-40B4-BE49-F238E27FC236}">
                  <a16:creationId xmlns:a16="http://schemas.microsoft.com/office/drawing/2014/main" xmlns="" id="{9C902F24-795D-4ED8-9877-9CFDE2D18D8E}"/>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1" name="任意多边形 23">
              <a:extLst>
                <a:ext uri="{FF2B5EF4-FFF2-40B4-BE49-F238E27FC236}">
                  <a16:creationId xmlns:a16="http://schemas.microsoft.com/office/drawing/2014/main" xmlns="" id="{D098E1A9-2A03-476A-89BE-2EA2256AAC1D}"/>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2" name="任意多边形 24">
              <a:extLst>
                <a:ext uri="{FF2B5EF4-FFF2-40B4-BE49-F238E27FC236}">
                  <a16:creationId xmlns:a16="http://schemas.microsoft.com/office/drawing/2014/main" xmlns="" id="{22454812-5AA5-4193-A12A-75FA30C36DCD}"/>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3" name="任意多边形 25">
              <a:extLst>
                <a:ext uri="{FF2B5EF4-FFF2-40B4-BE49-F238E27FC236}">
                  <a16:creationId xmlns:a16="http://schemas.microsoft.com/office/drawing/2014/main" xmlns="" id="{E71494AB-B9C0-4FD8-9E01-91F94B1242F1}"/>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4" name="任意多边形 26">
              <a:extLst>
                <a:ext uri="{FF2B5EF4-FFF2-40B4-BE49-F238E27FC236}">
                  <a16:creationId xmlns:a16="http://schemas.microsoft.com/office/drawing/2014/main" xmlns="" id="{2EC8E4B6-CDB7-49E0-B898-E788AC89355C}"/>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5" name="任意多边形 27">
              <a:extLst>
                <a:ext uri="{FF2B5EF4-FFF2-40B4-BE49-F238E27FC236}">
                  <a16:creationId xmlns:a16="http://schemas.microsoft.com/office/drawing/2014/main" xmlns="" id="{4FF88442-3EE3-4DE2-8E38-B9F5AC847EF4}"/>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6" name="任意多边形 28">
              <a:extLst>
                <a:ext uri="{FF2B5EF4-FFF2-40B4-BE49-F238E27FC236}">
                  <a16:creationId xmlns:a16="http://schemas.microsoft.com/office/drawing/2014/main" xmlns="" id="{1F2AADF4-C6EB-4D06-B429-30B572ACAFD3}"/>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7" name="任意多边形 29">
              <a:extLst>
                <a:ext uri="{FF2B5EF4-FFF2-40B4-BE49-F238E27FC236}">
                  <a16:creationId xmlns:a16="http://schemas.microsoft.com/office/drawing/2014/main" xmlns="" id="{A6A234E8-6CB7-42FA-8784-94F7A84DD291}"/>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8" name="任意多边形 30">
              <a:extLst>
                <a:ext uri="{FF2B5EF4-FFF2-40B4-BE49-F238E27FC236}">
                  <a16:creationId xmlns:a16="http://schemas.microsoft.com/office/drawing/2014/main" xmlns="" id="{DF645CCB-EF39-4012-9AB9-A0B4C366C30E}"/>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9" name="任意多边形 31">
              <a:extLst>
                <a:ext uri="{FF2B5EF4-FFF2-40B4-BE49-F238E27FC236}">
                  <a16:creationId xmlns:a16="http://schemas.microsoft.com/office/drawing/2014/main" xmlns="" id="{EAFCB760-0160-4B94-8312-C0454B6C7247}"/>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0" name="任意多边形 32">
              <a:extLst>
                <a:ext uri="{FF2B5EF4-FFF2-40B4-BE49-F238E27FC236}">
                  <a16:creationId xmlns:a16="http://schemas.microsoft.com/office/drawing/2014/main" xmlns="" id="{4DEE1F88-9203-4EF5-B3FD-315271CB7CAD}"/>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1" name="任意多边形 33">
              <a:extLst>
                <a:ext uri="{FF2B5EF4-FFF2-40B4-BE49-F238E27FC236}">
                  <a16:creationId xmlns:a16="http://schemas.microsoft.com/office/drawing/2014/main" xmlns="" id="{1C5C80B2-0118-4F14-9F0E-7A53C0A3CC5B}"/>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2" name="任意多边形 34">
              <a:extLst>
                <a:ext uri="{FF2B5EF4-FFF2-40B4-BE49-F238E27FC236}">
                  <a16:creationId xmlns:a16="http://schemas.microsoft.com/office/drawing/2014/main" xmlns="" id="{BF03374C-B392-4E03-8C1A-3ADC9FB5F57C}"/>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3" name="任意多边形 35">
              <a:extLst>
                <a:ext uri="{FF2B5EF4-FFF2-40B4-BE49-F238E27FC236}">
                  <a16:creationId xmlns:a16="http://schemas.microsoft.com/office/drawing/2014/main" xmlns="" id="{06BA7054-D5D1-45E6-AAD1-FDD06764BAA4}"/>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4" name="任意多边形 36">
              <a:extLst>
                <a:ext uri="{FF2B5EF4-FFF2-40B4-BE49-F238E27FC236}">
                  <a16:creationId xmlns:a16="http://schemas.microsoft.com/office/drawing/2014/main" xmlns="" id="{E62BF811-EAF3-4C10-894C-169A98EA26D3}"/>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5" name="任意多边形 37">
              <a:extLst>
                <a:ext uri="{FF2B5EF4-FFF2-40B4-BE49-F238E27FC236}">
                  <a16:creationId xmlns:a16="http://schemas.microsoft.com/office/drawing/2014/main" xmlns="" id="{36BA1FCD-98FE-4E4C-8C51-90663834E245}"/>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6" name="任意多边形 38">
              <a:extLst>
                <a:ext uri="{FF2B5EF4-FFF2-40B4-BE49-F238E27FC236}">
                  <a16:creationId xmlns:a16="http://schemas.microsoft.com/office/drawing/2014/main" xmlns="" id="{4C566B7E-369A-4DDC-A7C5-4C2FAC7ECC2E}"/>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7" name="任意多边形 39">
              <a:extLst>
                <a:ext uri="{FF2B5EF4-FFF2-40B4-BE49-F238E27FC236}">
                  <a16:creationId xmlns:a16="http://schemas.microsoft.com/office/drawing/2014/main" xmlns="" id="{2E414DF2-25D1-46B4-A03D-C6720B10F23C}"/>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8" name="任意多边形 40">
              <a:extLst>
                <a:ext uri="{FF2B5EF4-FFF2-40B4-BE49-F238E27FC236}">
                  <a16:creationId xmlns:a16="http://schemas.microsoft.com/office/drawing/2014/main" xmlns="" id="{1F962D7F-B3C1-4319-B1FF-DA66AF9FA41A}"/>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9" name="任意多边形 41">
              <a:extLst>
                <a:ext uri="{FF2B5EF4-FFF2-40B4-BE49-F238E27FC236}">
                  <a16:creationId xmlns:a16="http://schemas.microsoft.com/office/drawing/2014/main" xmlns="" id="{D5298C74-95E1-439B-9474-3081A53BA162}"/>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0" name="任意多边形 42">
              <a:extLst>
                <a:ext uri="{FF2B5EF4-FFF2-40B4-BE49-F238E27FC236}">
                  <a16:creationId xmlns:a16="http://schemas.microsoft.com/office/drawing/2014/main" xmlns="" id="{697CCF2B-58AE-4521-B2AD-5E1E66323208}"/>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1" name="任意多边形 43">
              <a:extLst>
                <a:ext uri="{FF2B5EF4-FFF2-40B4-BE49-F238E27FC236}">
                  <a16:creationId xmlns:a16="http://schemas.microsoft.com/office/drawing/2014/main" xmlns="" id="{0475BC26-5508-4703-A833-52CB38F518E1}"/>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2" name="任意多边形 44">
              <a:extLst>
                <a:ext uri="{FF2B5EF4-FFF2-40B4-BE49-F238E27FC236}">
                  <a16:creationId xmlns:a16="http://schemas.microsoft.com/office/drawing/2014/main" xmlns="" id="{17AABE02-4257-4C67-A186-506735CD5B1B}"/>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3" name="任意多边形 45">
              <a:extLst>
                <a:ext uri="{FF2B5EF4-FFF2-40B4-BE49-F238E27FC236}">
                  <a16:creationId xmlns:a16="http://schemas.microsoft.com/office/drawing/2014/main" xmlns="" id="{471BBD2B-F0A3-412F-BFFE-BB8386D0C886}"/>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4" name="任意多边形 46">
              <a:extLst>
                <a:ext uri="{FF2B5EF4-FFF2-40B4-BE49-F238E27FC236}">
                  <a16:creationId xmlns:a16="http://schemas.microsoft.com/office/drawing/2014/main" xmlns="" id="{81DB788F-19B9-44A6-BCEF-54AE6EEFD53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5" name="任意多边形 47">
              <a:extLst>
                <a:ext uri="{FF2B5EF4-FFF2-40B4-BE49-F238E27FC236}">
                  <a16:creationId xmlns:a16="http://schemas.microsoft.com/office/drawing/2014/main" xmlns="" id="{281B2392-C449-476E-99AF-FD41D0887156}"/>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6" name="任意多边形 48">
              <a:extLst>
                <a:ext uri="{FF2B5EF4-FFF2-40B4-BE49-F238E27FC236}">
                  <a16:creationId xmlns:a16="http://schemas.microsoft.com/office/drawing/2014/main" xmlns="" id="{9D37B4D7-67F6-4B5D-9B15-D14CBA866944}"/>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7" name="任意多边形 49">
              <a:extLst>
                <a:ext uri="{FF2B5EF4-FFF2-40B4-BE49-F238E27FC236}">
                  <a16:creationId xmlns:a16="http://schemas.microsoft.com/office/drawing/2014/main" xmlns="" id="{75482B44-EA3B-497A-BB14-36CC78D4CDB1}"/>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8" name="任意多边形 50">
              <a:extLst>
                <a:ext uri="{FF2B5EF4-FFF2-40B4-BE49-F238E27FC236}">
                  <a16:creationId xmlns:a16="http://schemas.microsoft.com/office/drawing/2014/main" xmlns="" id="{DDA40133-26BF-4517-86DC-F9ABE421AED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9" name="任意多边形 51">
              <a:extLst>
                <a:ext uri="{FF2B5EF4-FFF2-40B4-BE49-F238E27FC236}">
                  <a16:creationId xmlns:a16="http://schemas.microsoft.com/office/drawing/2014/main" xmlns="" id="{A3D1F604-CBBB-405E-8B1E-8E5223A737DA}"/>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0" name="任意多边形 52">
              <a:extLst>
                <a:ext uri="{FF2B5EF4-FFF2-40B4-BE49-F238E27FC236}">
                  <a16:creationId xmlns:a16="http://schemas.microsoft.com/office/drawing/2014/main" xmlns="" id="{63290585-FE99-44DC-822E-F239DBBC91A4}"/>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1" name="任意多边形 53">
              <a:extLst>
                <a:ext uri="{FF2B5EF4-FFF2-40B4-BE49-F238E27FC236}">
                  <a16:creationId xmlns:a16="http://schemas.microsoft.com/office/drawing/2014/main" xmlns="" id="{E18D6D78-27C3-436E-9F1F-2DD2722A3A89}"/>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2" name="任意多边形 54">
              <a:extLst>
                <a:ext uri="{FF2B5EF4-FFF2-40B4-BE49-F238E27FC236}">
                  <a16:creationId xmlns:a16="http://schemas.microsoft.com/office/drawing/2014/main" xmlns="" id="{5AF2AEF6-7B1E-41AD-B26F-6F026DE1CA68}"/>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3" name="任意多边形 55">
              <a:extLst>
                <a:ext uri="{FF2B5EF4-FFF2-40B4-BE49-F238E27FC236}">
                  <a16:creationId xmlns:a16="http://schemas.microsoft.com/office/drawing/2014/main" xmlns="" id="{F96A5601-25D5-4085-B4F7-02798C11C1B8}"/>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4" name="任意多边形 56">
              <a:extLst>
                <a:ext uri="{FF2B5EF4-FFF2-40B4-BE49-F238E27FC236}">
                  <a16:creationId xmlns:a16="http://schemas.microsoft.com/office/drawing/2014/main" xmlns="" id="{2C4B2652-C6B4-4A88-9B94-2BD775DFABA2}"/>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5" name="任意多边形 57">
              <a:extLst>
                <a:ext uri="{FF2B5EF4-FFF2-40B4-BE49-F238E27FC236}">
                  <a16:creationId xmlns:a16="http://schemas.microsoft.com/office/drawing/2014/main" xmlns="" id="{4B9E03CD-41EB-4DFA-9B2F-F25EB5198C74}"/>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6" name="任意多边形 58">
              <a:extLst>
                <a:ext uri="{FF2B5EF4-FFF2-40B4-BE49-F238E27FC236}">
                  <a16:creationId xmlns:a16="http://schemas.microsoft.com/office/drawing/2014/main" xmlns="" id="{CFA98441-7D18-4AD4-A70C-C13532CCE2B2}"/>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7" name="任意多边形 59">
              <a:extLst>
                <a:ext uri="{FF2B5EF4-FFF2-40B4-BE49-F238E27FC236}">
                  <a16:creationId xmlns:a16="http://schemas.microsoft.com/office/drawing/2014/main" xmlns="" id="{265A3E8B-E2C2-479C-842E-8CD6175DF0BD}"/>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8" name="任意多边形 60">
              <a:extLst>
                <a:ext uri="{FF2B5EF4-FFF2-40B4-BE49-F238E27FC236}">
                  <a16:creationId xmlns:a16="http://schemas.microsoft.com/office/drawing/2014/main" xmlns="" id="{65E84710-9DF6-45BD-AE4B-6B38B18670FF}"/>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9" name="任意多边形 61">
              <a:extLst>
                <a:ext uri="{FF2B5EF4-FFF2-40B4-BE49-F238E27FC236}">
                  <a16:creationId xmlns:a16="http://schemas.microsoft.com/office/drawing/2014/main" xmlns="" id="{88632E94-C2A8-4D8F-886B-DC67ECB5B5FA}"/>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0" name="任意多边形 62">
              <a:extLst>
                <a:ext uri="{FF2B5EF4-FFF2-40B4-BE49-F238E27FC236}">
                  <a16:creationId xmlns:a16="http://schemas.microsoft.com/office/drawing/2014/main" xmlns="" id="{7276112F-A8AA-4035-95DD-A7F25D25735A}"/>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1" name="任意多边形 63">
              <a:extLst>
                <a:ext uri="{FF2B5EF4-FFF2-40B4-BE49-F238E27FC236}">
                  <a16:creationId xmlns:a16="http://schemas.microsoft.com/office/drawing/2014/main" xmlns="" id="{514C58F1-71AC-4F34-B436-AE6EA2C9886B}"/>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2" name="任意多边形 64">
              <a:extLst>
                <a:ext uri="{FF2B5EF4-FFF2-40B4-BE49-F238E27FC236}">
                  <a16:creationId xmlns:a16="http://schemas.microsoft.com/office/drawing/2014/main" xmlns="" id="{837FABC7-0F48-4EA1-B8B8-C2ABF36D8EDC}"/>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3" name="任意多边形 65">
              <a:extLst>
                <a:ext uri="{FF2B5EF4-FFF2-40B4-BE49-F238E27FC236}">
                  <a16:creationId xmlns:a16="http://schemas.microsoft.com/office/drawing/2014/main" xmlns="" id="{73994D2D-1AB8-4994-A440-9DAAAE1069AA}"/>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4" name="任意多边形 66">
              <a:extLst>
                <a:ext uri="{FF2B5EF4-FFF2-40B4-BE49-F238E27FC236}">
                  <a16:creationId xmlns:a16="http://schemas.microsoft.com/office/drawing/2014/main" xmlns="" id="{C9BDBD47-87A6-4478-B8F9-9F6F6D796C5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5" name="任意多边形 67">
              <a:extLst>
                <a:ext uri="{FF2B5EF4-FFF2-40B4-BE49-F238E27FC236}">
                  <a16:creationId xmlns:a16="http://schemas.microsoft.com/office/drawing/2014/main" xmlns="" id="{562EF2A9-0565-4230-98E1-64D64C534BCB}"/>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6" name="任意多边形 68">
              <a:extLst>
                <a:ext uri="{FF2B5EF4-FFF2-40B4-BE49-F238E27FC236}">
                  <a16:creationId xmlns:a16="http://schemas.microsoft.com/office/drawing/2014/main" xmlns="" id="{5AD32E98-A499-41C1-9B26-BBDBA66752D3}"/>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7" name="任意多边形 69">
              <a:extLst>
                <a:ext uri="{FF2B5EF4-FFF2-40B4-BE49-F238E27FC236}">
                  <a16:creationId xmlns:a16="http://schemas.microsoft.com/office/drawing/2014/main" xmlns="" id="{0F3056C7-4589-4707-814F-98B03AEDA972}"/>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8" name="任意多边形 70">
              <a:extLst>
                <a:ext uri="{FF2B5EF4-FFF2-40B4-BE49-F238E27FC236}">
                  <a16:creationId xmlns:a16="http://schemas.microsoft.com/office/drawing/2014/main" xmlns="" id="{1B525E38-A95F-419B-80A7-B56E2AEA3328}"/>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9" name="任意多边形 71">
              <a:extLst>
                <a:ext uri="{FF2B5EF4-FFF2-40B4-BE49-F238E27FC236}">
                  <a16:creationId xmlns:a16="http://schemas.microsoft.com/office/drawing/2014/main" xmlns="" id="{85820908-71B6-4A87-99C9-6D729ECCA323}"/>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0" name="任意多边形 72">
              <a:extLst>
                <a:ext uri="{FF2B5EF4-FFF2-40B4-BE49-F238E27FC236}">
                  <a16:creationId xmlns:a16="http://schemas.microsoft.com/office/drawing/2014/main" xmlns="" id="{75BFA1BF-4E92-4C3D-9FE8-E4317E4517A2}"/>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1" name="任意多边形 73">
              <a:extLst>
                <a:ext uri="{FF2B5EF4-FFF2-40B4-BE49-F238E27FC236}">
                  <a16:creationId xmlns:a16="http://schemas.microsoft.com/office/drawing/2014/main" xmlns="" id="{C7675A5D-9B9F-4341-91B8-A599DAF8CF79}"/>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2" name="任意多边形 74">
              <a:extLst>
                <a:ext uri="{FF2B5EF4-FFF2-40B4-BE49-F238E27FC236}">
                  <a16:creationId xmlns:a16="http://schemas.microsoft.com/office/drawing/2014/main" xmlns="" id="{740BC4BD-565D-4B1D-AA70-779EA7A278C6}"/>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3" name="任意多边形 75">
              <a:extLst>
                <a:ext uri="{FF2B5EF4-FFF2-40B4-BE49-F238E27FC236}">
                  <a16:creationId xmlns:a16="http://schemas.microsoft.com/office/drawing/2014/main" xmlns="" id="{D6944B13-0338-48ED-ABFD-2449435074D5}"/>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4" name="任意多边形 76">
              <a:extLst>
                <a:ext uri="{FF2B5EF4-FFF2-40B4-BE49-F238E27FC236}">
                  <a16:creationId xmlns:a16="http://schemas.microsoft.com/office/drawing/2014/main" xmlns="" id="{25FDE49D-2BCC-47BC-BD5D-B218D73BCE2B}"/>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5" name="任意多边形 77">
              <a:extLst>
                <a:ext uri="{FF2B5EF4-FFF2-40B4-BE49-F238E27FC236}">
                  <a16:creationId xmlns:a16="http://schemas.microsoft.com/office/drawing/2014/main" xmlns="" id="{30168676-9A3B-4AF2-825E-4CE5A1E41C8E}"/>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6" name="任意多边形 78">
              <a:extLst>
                <a:ext uri="{FF2B5EF4-FFF2-40B4-BE49-F238E27FC236}">
                  <a16:creationId xmlns:a16="http://schemas.microsoft.com/office/drawing/2014/main" xmlns="" id="{5A5625B7-5509-41FB-8D8B-2B678CECE603}"/>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7" name="任意多边形 79">
              <a:extLst>
                <a:ext uri="{FF2B5EF4-FFF2-40B4-BE49-F238E27FC236}">
                  <a16:creationId xmlns:a16="http://schemas.microsoft.com/office/drawing/2014/main" xmlns="" id="{70A6DF6F-3144-4CAD-9E42-7F55AE7CD77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8" name="任意多边形 80">
              <a:extLst>
                <a:ext uri="{FF2B5EF4-FFF2-40B4-BE49-F238E27FC236}">
                  <a16:creationId xmlns:a16="http://schemas.microsoft.com/office/drawing/2014/main" xmlns="" id="{6AE9A93C-4089-41BF-BC9B-C72DBD32E63D}"/>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9" name="任意多边形 81">
              <a:extLst>
                <a:ext uri="{FF2B5EF4-FFF2-40B4-BE49-F238E27FC236}">
                  <a16:creationId xmlns:a16="http://schemas.microsoft.com/office/drawing/2014/main" xmlns="" id="{8EBF852F-DB9F-483B-9C3B-90A5E9EBE2AE}"/>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0" name="任意多边形 82">
              <a:extLst>
                <a:ext uri="{FF2B5EF4-FFF2-40B4-BE49-F238E27FC236}">
                  <a16:creationId xmlns:a16="http://schemas.microsoft.com/office/drawing/2014/main" xmlns="" id="{694FDAD7-5E75-4DEF-8E6C-9DF9FCAD8A34}"/>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1" name="任意多边形 83">
              <a:extLst>
                <a:ext uri="{FF2B5EF4-FFF2-40B4-BE49-F238E27FC236}">
                  <a16:creationId xmlns:a16="http://schemas.microsoft.com/office/drawing/2014/main" xmlns="" id="{03B42B78-4AC3-4F10-9CC6-0F4EBFFCF5E6}"/>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2" name="任意多边形 84">
              <a:extLst>
                <a:ext uri="{FF2B5EF4-FFF2-40B4-BE49-F238E27FC236}">
                  <a16:creationId xmlns:a16="http://schemas.microsoft.com/office/drawing/2014/main" xmlns="" id="{3016B3F2-04B6-4ADE-A52B-A36D4A5204CA}"/>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3" name="任意多边形 85">
              <a:extLst>
                <a:ext uri="{FF2B5EF4-FFF2-40B4-BE49-F238E27FC236}">
                  <a16:creationId xmlns:a16="http://schemas.microsoft.com/office/drawing/2014/main" xmlns="" id="{55A51A84-2806-4539-AA2C-597A53312E8E}"/>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4" name="任意多边形 86">
              <a:extLst>
                <a:ext uri="{FF2B5EF4-FFF2-40B4-BE49-F238E27FC236}">
                  <a16:creationId xmlns:a16="http://schemas.microsoft.com/office/drawing/2014/main" xmlns="" id="{A3784B35-838F-4254-B9DD-78B7EAEDD3CB}"/>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5" name="任意多边形 87">
              <a:extLst>
                <a:ext uri="{FF2B5EF4-FFF2-40B4-BE49-F238E27FC236}">
                  <a16:creationId xmlns:a16="http://schemas.microsoft.com/office/drawing/2014/main" xmlns="" id="{FEF4413F-12D2-497A-8E90-D632ADE39336}"/>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6" name="任意多边形 88">
              <a:extLst>
                <a:ext uri="{FF2B5EF4-FFF2-40B4-BE49-F238E27FC236}">
                  <a16:creationId xmlns:a16="http://schemas.microsoft.com/office/drawing/2014/main" xmlns="" id="{B43BE49C-2BF0-4C47-B6E9-4ED34E2BBF89}"/>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7" name="任意多边形 89">
              <a:extLst>
                <a:ext uri="{FF2B5EF4-FFF2-40B4-BE49-F238E27FC236}">
                  <a16:creationId xmlns:a16="http://schemas.microsoft.com/office/drawing/2014/main" xmlns="" id="{E7669D88-3394-4B6B-B16B-D9797891DD44}"/>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Oval 372">
            <a:extLst>
              <a:ext uri="{FF2B5EF4-FFF2-40B4-BE49-F238E27FC236}">
                <a16:creationId xmlns:a16="http://schemas.microsoft.com/office/drawing/2014/main" xmlns="" id="{F6891BE5-C831-466C-92A7-B6636CAE09F7}"/>
              </a:ext>
            </a:extLst>
          </p:cNvPr>
          <p:cNvSpPr/>
          <p:nvPr/>
        </p:nvSpPr>
        <p:spPr>
          <a:xfrm>
            <a:off x="3630612" y="963612"/>
            <a:ext cx="4930776" cy="4930776"/>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en-US" sz="1600">
              <a:solidFill>
                <a:srgbClr val="FFFFFF"/>
              </a:solidFill>
            </a:endParaRPr>
          </a:p>
        </p:txBody>
      </p:sp>
      <p:sp>
        <p:nvSpPr>
          <p:cNvPr id="4" name="Oval 371">
            <a:extLst>
              <a:ext uri="{FF2B5EF4-FFF2-40B4-BE49-F238E27FC236}">
                <a16:creationId xmlns:a16="http://schemas.microsoft.com/office/drawing/2014/main" xmlns="" id="{B1BB074B-4FC2-4F3F-8913-A23E98C7CF3D}"/>
              </a:ext>
            </a:extLst>
          </p:cNvPr>
          <p:cNvSpPr/>
          <p:nvPr/>
        </p:nvSpPr>
        <p:spPr>
          <a:xfrm>
            <a:off x="4906961" y="2239961"/>
            <a:ext cx="2378078" cy="2378078"/>
          </a:xfrm>
          <a:prstGeom prst="ellipse">
            <a:avLst/>
          </a:prstGeom>
          <a:gradFill>
            <a:gsLst>
              <a:gs pos="94000">
                <a:srgbClr val="0075B7"/>
              </a:gs>
              <a:gs pos="9000">
                <a:srgbClr val="06006C"/>
              </a:gs>
            </a:gsLst>
            <a:lin ang="13800000" scaled="0"/>
          </a:gradFill>
          <a:ln>
            <a:noFill/>
          </a:ln>
          <a:effectLst>
            <a:outerShdw blurRad="609600" dist="317500" dir="2700000" sx="83000" sy="83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387">
            <a:extLst>
              <a:ext uri="{FF2B5EF4-FFF2-40B4-BE49-F238E27FC236}">
                <a16:creationId xmlns:a16="http://schemas.microsoft.com/office/drawing/2014/main" xmlns="" id="{8A471449-FC5B-46DB-A8AE-E23FDD4664F8}"/>
              </a:ext>
            </a:extLst>
          </p:cNvPr>
          <p:cNvGrpSpPr/>
          <p:nvPr/>
        </p:nvGrpSpPr>
        <p:grpSpPr>
          <a:xfrm>
            <a:off x="6946900" y="4746490"/>
            <a:ext cx="1232862" cy="1232862"/>
            <a:chOff x="6946900" y="4746490"/>
            <a:chExt cx="1232862" cy="1232862"/>
          </a:xfrm>
        </p:grpSpPr>
        <p:sp>
          <p:nvSpPr>
            <p:cNvPr id="6" name="Oval 376">
              <a:extLst>
                <a:ext uri="{FF2B5EF4-FFF2-40B4-BE49-F238E27FC236}">
                  <a16:creationId xmlns:a16="http://schemas.microsoft.com/office/drawing/2014/main" xmlns="" id="{DB92DCDF-5D04-47FF-A5DD-676D3E044FE5}"/>
                </a:ext>
              </a:extLst>
            </p:cNvPr>
            <p:cNvSpPr/>
            <p:nvPr/>
          </p:nvSpPr>
          <p:spPr>
            <a:xfrm>
              <a:off x="6946900" y="4746490"/>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369">
              <a:extLst>
                <a:ext uri="{FF2B5EF4-FFF2-40B4-BE49-F238E27FC236}">
                  <a16:creationId xmlns:a16="http://schemas.microsoft.com/office/drawing/2014/main" xmlns="" id="{C9090FDC-52FC-4F2C-AFAE-D410C556CED2}"/>
                </a:ext>
              </a:extLst>
            </p:cNvPr>
            <p:cNvGrpSpPr/>
            <p:nvPr/>
          </p:nvGrpSpPr>
          <p:grpSpPr>
            <a:xfrm>
              <a:off x="7267171" y="5130694"/>
              <a:ext cx="592321" cy="464455"/>
              <a:chOff x="7499350" y="3995738"/>
              <a:chExt cx="1000125" cy="784225"/>
            </a:xfrm>
          </p:grpSpPr>
          <p:sp>
            <p:nvSpPr>
              <p:cNvPr id="8" name="Freeform 176">
                <a:extLst>
                  <a:ext uri="{FF2B5EF4-FFF2-40B4-BE49-F238E27FC236}">
                    <a16:creationId xmlns:a16="http://schemas.microsoft.com/office/drawing/2014/main" xmlns="" id="{80EA7920-A348-441C-AAF8-0CEB7386D81E}"/>
                  </a:ext>
                </a:extLst>
              </p:cNvPr>
              <p:cNvSpPr>
                <a:spLocks/>
              </p:cNvSpPr>
              <p:nvPr/>
            </p:nvSpPr>
            <p:spPr bwMode="auto">
              <a:xfrm>
                <a:off x="7521575" y="3995738"/>
                <a:ext cx="952500" cy="341313"/>
              </a:xfrm>
              <a:custGeom>
                <a:avLst/>
                <a:gdLst>
                  <a:gd name="T0" fmla="*/ 2472 w 2476"/>
                  <a:gd name="T1" fmla="*/ 889 h 889"/>
                  <a:gd name="T2" fmla="*/ 2476 w 2476"/>
                  <a:gd name="T3" fmla="*/ 828 h 889"/>
                  <a:gd name="T4" fmla="*/ 1238 w 2476"/>
                  <a:gd name="T5" fmla="*/ 0 h 889"/>
                  <a:gd name="T6" fmla="*/ 0 w 2476"/>
                  <a:gd name="T7" fmla="*/ 828 h 889"/>
                  <a:gd name="T8" fmla="*/ 4 w 2476"/>
                  <a:gd name="T9" fmla="*/ 889 h 889"/>
                  <a:gd name="T10" fmla="*/ 2472 w 2476"/>
                  <a:gd name="T11" fmla="*/ 889 h 889"/>
                </a:gdLst>
                <a:ahLst/>
                <a:cxnLst>
                  <a:cxn ang="0">
                    <a:pos x="T0" y="T1"/>
                  </a:cxn>
                  <a:cxn ang="0">
                    <a:pos x="T2" y="T3"/>
                  </a:cxn>
                  <a:cxn ang="0">
                    <a:pos x="T4" y="T5"/>
                  </a:cxn>
                  <a:cxn ang="0">
                    <a:pos x="T6" y="T7"/>
                  </a:cxn>
                  <a:cxn ang="0">
                    <a:pos x="T8" y="T9"/>
                  </a:cxn>
                  <a:cxn ang="0">
                    <a:pos x="T10" y="T11"/>
                  </a:cxn>
                </a:cxnLst>
                <a:rect l="0" t="0" r="r" b="b"/>
                <a:pathLst>
                  <a:path w="2476" h="889">
                    <a:moveTo>
                      <a:pt x="2472" y="889"/>
                    </a:moveTo>
                    <a:cubicBezTo>
                      <a:pt x="2474" y="869"/>
                      <a:pt x="2476" y="849"/>
                      <a:pt x="2476" y="828"/>
                    </a:cubicBezTo>
                    <a:cubicBezTo>
                      <a:pt x="2476" y="371"/>
                      <a:pt x="1922" y="0"/>
                      <a:pt x="1238" y="0"/>
                    </a:cubicBezTo>
                    <a:cubicBezTo>
                      <a:pt x="554" y="0"/>
                      <a:pt x="0" y="371"/>
                      <a:pt x="0" y="828"/>
                    </a:cubicBezTo>
                    <a:cubicBezTo>
                      <a:pt x="0" y="849"/>
                      <a:pt x="2" y="869"/>
                      <a:pt x="4" y="889"/>
                    </a:cubicBezTo>
                    <a:lnTo>
                      <a:pt x="2472" y="889"/>
                    </a:lnTo>
                    <a:close/>
                  </a:path>
                </a:pathLst>
              </a:custGeom>
              <a:solidFill>
                <a:srgbClr val="FDBE1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177">
                <a:extLst>
                  <a:ext uri="{FF2B5EF4-FFF2-40B4-BE49-F238E27FC236}">
                    <a16:creationId xmlns:a16="http://schemas.microsoft.com/office/drawing/2014/main" xmlns="" id="{9E94010A-71E6-46BC-B828-6C83B7389123}"/>
                  </a:ext>
                </a:extLst>
              </p:cNvPr>
              <p:cNvSpPr>
                <a:spLocks/>
              </p:cNvSpPr>
              <p:nvPr/>
            </p:nvSpPr>
            <p:spPr bwMode="auto">
              <a:xfrm>
                <a:off x="7521575" y="4632325"/>
                <a:ext cx="952500" cy="147638"/>
              </a:xfrm>
              <a:custGeom>
                <a:avLst/>
                <a:gdLst>
                  <a:gd name="T0" fmla="*/ 4 w 2476"/>
                  <a:gd name="T1" fmla="*/ 0 h 383"/>
                  <a:gd name="T2" fmla="*/ 0 w 2476"/>
                  <a:gd name="T3" fmla="*/ 49 h 383"/>
                  <a:gd name="T4" fmla="*/ 293 w 2476"/>
                  <a:gd name="T5" fmla="*/ 383 h 383"/>
                  <a:gd name="T6" fmla="*/ 2183 w 2476"/>
                  <a:gd name="T7" fmla="*/ 383 h 383"/>
                  <a:gd name="T8" fmla="*/ 2476 w 2476"/>
                  <a:gd name="T9" fmla="*/ 49 h 383"/>
                  <a:gd name="T10" fmla="*/ 2472 w 2476"/>
                  <a:gd name="T11" fmla="*/ 0 h 383"/>
                  <a:gd name="T12" fmla="*/ 4 w 2476"/>
                  <a:gd name="T13" fmla="*/ 0 h 383"/>
                </a:gdLst>
                <a:ahLst/>
                <a:cxnLst>
                  <a:cxn ang="0">
                    <a:pos x="T0" y="T1"/>
                  </a:cxn>
                  <a:cxn ang="0">
                    <a:pos x="T2" y="T3"/>
                  </a:cxn>
                  <a:cxn ang="0">
                    <a:pos x="T4" y="T5"/>
                  </a:cxn>
                  <a:cxn ang="0">
                    <a:pos x="T6" y="T7"/>
                  </a:cxn>
                  <a:cxn ang="0">
                    <a:pos x="T8" y="T9"/>
                  </a:cxn>
                  <a:cxn ang="0">
                    <a:pos x="T10" y="T11"/>
                  </a:cxn>
                  <a:cxn ang="0">
                    <a:pos x="T12" y="T13"/>
                  </a:cxn>
                </a:cxnLst>
                <a:rect l="0" t="0" r="r" b="b"/>
                <a:pathLst>
                  <a:path w="2476" h="383">
                    <a:moveTo>
                      <a:pt x="4" y="0"/>
                    </a:moveTo>
                    <a:cubicBezTo>
                      <a:pt x="2" y="16"/>
                      <a:pt x="0" y="33"/>
                      <a:pt x="0" y="49"/>
                    </a:cubicBezTo>
                    <a:cubicBezTo>
                      <a:pt x="0" y="234"/>
                      <a:pt x="132" y="383"/>
                      <a:pt x="293" y="383"/>
                    </a:cubicBezTo>
                    <a:cubicBezTo>
                      <a:pt x="2183" y="383"/>
                      <a:pt x="2183" y="383"/>
                      <a:pt x="2183" y="383"/>
                    </a:cubicBezTo>
                    <a:cubicBezTo>
                      <a:pt x="2345" y="383"/>
                      <a:pt x="2476" y="234"/>
                      <a:pt x="2476" y="49"/>
                    </a:cubicBezTo>
                    <a:cubicBezTo>
                      <a:pt x="2476" y="33"/>
                      <a:pt x="2474" y="16"/>
                      <a:pt x="2472" y="0"/>
                    </a:cubicBezTo>
                    <a:lnTo>
                      <a:pt x="4" y="0"/>
                    </a:lnTo>
                    <a:close/>
                  </a:path>
                </a:pathLst>
              </a:custGeom>
              <a:solidFill>
                <a:srgbClr val="FDBE1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178">
                <a:extLst>
                  <a:ext uri="{FF2B5EF4-FFF2-40B4-BE49-F238E27FC236}">
                    <a16:creationId xmlns:a16="http://schemas.microsoft.com/office/drawing/2014/main" xmlns="" id="{D89231B8-9CDB-4839-95B8-BEC1C402EDA8}"/>
                  </a:ext>
                </a:extLst>
              </p:cNvPr>
              <p:cNvSpPr>
                <a:spLocks/>
              </p:cNvSpPr>
              <p:nvPr/>
            </p:nvSpPr>
            <p:spPr bwMode="auto">
              <a:xfrm>
                <a:off x="7499350" y="4421188"/>
                <a:ext cx="1000125" cy="180975"/>
              </a:xfrm>
              <a:custGeom>
                <a:avLst/>
                <a:gdLst>
                  <a:gd name="T0" fmla="*/ 2600 w 2600"/>
                  <a:gd name="T1" fmla="*/ 235 h 470"/>
                  <a:gd name="T2" fmla="*/ 2384 w 2600"/>
                  <a:gd name="T3" fmla="*/ 470 h 470"/>
                  <a:gd name="T4" fmla="*/ 216 w 2600"/>
                  <a:gd name="T5" fmla="*/ 470 h 470"/>
                  <a:gd name="T6" fmla="*/ 0 w 2600"/>
                  <a:gd name="T7" fmla="*/ 235 h 470"/>
                  <a:gd name="T8" fmla="*/ 0 w 2600"/>
                  <a:gd name="T9" fmla="*/ 235 h 470"/>
                  <a:gd name="T10" fmla="*/ 216 w 2600"/>
                  <a:gd name="T11" fmla="*/ 0 h 470"/>
                  <a:gd name="T12" fmla="*/ 2384 w 2600"/>
                  <a:gd name="T13" fmla="*/ 0 h 470"/>
                  <a:gd name="T14" fmla="*/ 2600 w 2600"/>
                  <a:gd name="T15" fmla="*/ 235 h 47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600" h="470">
                    <a:moveTo>
                      <a:pt x="2600" y="235"/>
                    </a:moveTo>
                    <a:cubicBezTo>
                      <a:pt x="2600" y="364"/>
                      <a:pt x="2503" y="470"/>
                      <a:pt x="2384" y="470"/>
                    </a:cubicBezTo>
                    <a:cubicBezTo>
                      <a:pt x="216" y="470"/>
                      <a:pt x="216" y="470"/>
                      <a:pt x="216" y="470"/>
                    </a:cubicBezTo>
                    <a:cubicBezTo>
                      <a:pt x="97" y="470"/>
                      <a:pt x="0" y="364"/>
                      <a:pt x="0" y="235"/>
                    </a:cubicBezTo>
                    <a:cubicBezTo>
                      <a:pt x="0" y="235"/>
                      <a:pt x="0" y="235"/>
                      <a:pt x="0" y="235"/>
                    </a:cubicBezTo>
                    <a:cubicBezTo>
                      <a:pt x="0" y="105"/>
                      <a:pt x="97" y="0"/>
                      <a:pt x="216" y="0"/>
                    </a:cubicBezTo>
                    <a:cubicBezTo>
                      <a:pt x="2384" y="0"/>
                      <a:pt x="2384" y="0"/>
                      <a:pt x="2384" y="0"/>
                    </a:cubicBezTo>
                    <a:cubicBezTo>
                      <a:pt x="2503" y="0"/>
                      <a:pt x="2600" y="105"/>
                      <a:pt x="2600" y="235"/>
                    </a:cubicBezTo>
                    <a:close/>
                  </a:path>
                </a:pathLst>
              </a:custGeom>
              <a:solidFill>
                <a:srgbClr val="673B16"/>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Rectangle 179">
                <a:extLst>
                  <a:ext uri="{FF2B5EF4-FFF2-40B4-BE49-F238E27FC236}">
                    <a16:creationId xmlns:a16="http://schemas.microsoft.com/office/drawing/2014/main" xmlns="" id="{650E0F9C-C06C-4BAF-80E7-825345AEF035}"/>
                  </a:ext>
                </a:extLst>
              </p:cNvPr>
              <p:cNvSpPr>
                <a:spLocks noChangeArrowheads="1"/>
              </p:cNvSpPr>
              <p:nvPr/>
            </p:nvSpPr>
            <p:spPr bwMode="auto">
              <a:xfrm>
                <a:off x="7543800" y="4337050"/>
                <a:ext cx="904875" cy="60325"/>
              </a:xfrm>
              <a:prstGeom prst="rect">
                <a:avLst/>
              </a:prstGeom>
              <a:solidFill>
                <a:srgbClr val="E31C3A"/>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80">
                <a:extLst>
                  <a:ext uri="{FF2B5EF4-FFF2-40B4-BE49-F238E27FC236}">
                    <a16:creationId xmlns:a16="http://schemas.microsoft.com/office/drawing/2014/main" xmlns="" id="{7FB18D07-4F4B-4553-BBD5-337884E4DDCD}"/>
                  </a:ext>
                </a:extLst>
              </p:cNvPr>
              <p:cNvSpPr>
                <a:spLocks/>
              </p:cNvSpPr>
              <p:nvPr/>
            </p:nvSpPr>
            <p:spPr bwMode="auto">
              <a:xfrm>
                <a:off x="7532688" y="4603750"/>
                <a:ext cx="915988" cy="101600"/>
              </a:xfrm>
              <a:custGeom>
                <a:avLst/>
                <a:gdLst>
                  <a:gd name="T0" fmla="*/ 577 w 577"/>
                  <a:gd name="T1" fmla="*/ 0 h 64"/>
                  <a:gd name="T2" fmla="*/ 0 w 577"/>
                  <a:gd name="T3" fmla="*/ 0 h 64"/>
                  <a:gd name="T4" fmla="*/ 0 w 577"/>
                  <a:gd name="T5" fmla="*/ 20 h 64"/>
                  <a:gd name="T6" fmla="*/ 90 w 577"/>
                  <a:gd name="T7" fmla="*/ 20 h 64"/>
                  <a:gd name="T8" fmla="*/ 166 w 577"/>
                  <a:gd name="T9" fmla="*/ 64 h 64"/>
                  <a:gd name="T10" fmla="*/ 217 w 577"/>
                  <a:gd name="T11" fmla="*/ 20 h 64"/>
                  <a:gd name="T12" fmla="*/ 577 w 577"/>
                  <a:gd name="T13" fmla="*/ 20 h 64"/>
                  <a:gd name="T14" fmla="*/ 577 w 577"/>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77" h="64">
                    <a:moveTo>
                      <a:pt x="577" y="0"/>
                    </a:moveTo>
                    <a:lnTo>
                      <a:pt x="0" y="0"/>
                    </a:lnTo>
                    <a:lnTo>
                      <a:pt x="0" y="20"/>
                    </a:lnTo>
                    <a:lnTo>
                      <a:pt x="90" y="20"/>
                    </a:lnTo>
                    <a:lnTo>
                      <a:pt x="166" y="64"/>
                    </a:lnTo>
                    <a:lnTo>
                      <a:pt x="217" y="20"/>
                    </a:lnTo>
                    <a:lnTo>
                      <a:pt x="577" y="20"/>
                    </a:lnTo>
                    <a:lnTo>
                      <a:pt x="577" y="0"/>
                    </a:lnTo>
                    <a:close/>
                  </a:path>
                </a:pathLst>
              </a:custGeom>
              <a:solidFill>
                <a:srgbClr val="FBED2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81">
                <a:extLst>
                  <a:ext uri="{FF2B5EF4-FFF2-40B4-BE49-F238E27FC236}">
                    <a16:creationId xmlns:a16="http://schemas.microsoft.com/office/drawing/2014/main" xmlns="" id="{A43CFB81-A3CA-4A54-AC06-DC48719C386E}"/>
                  </a:ext>
                </a:extLst>
              </p:cNvPr>
              <p:cNvSpPr>
                <a:spLocks/>
              </p:cNvSpPr>
              <p:nvPr/>
            </p:nvSpPr>
            <p:spPr bwMode="auto">
              <a:xfrm>
                <a:off x="7532688" y="4392613"/>
                <a:ext cx="915988" cy="150813"/>
              </a:xfrm>
              <a:custGeom>
                <a:avLst/>
                <a:gdLst>
                  <a:gd name="T0" fmla="*/ 2380 w 2380"/>
                  <a:gd name="T1" fmla="*/ 0 h 390"/>
                  <a:gd name="T2" fmla="*/ 0 w 2380"/>
                  <a:gd name="T3" fmla="*/ 0 h 390"/>
                  <a:gd name="T4" fmla="*/ 0 w 2380"/>
                  <a:gd name="T5" fmla="*/ 82 h 390"/>
                  <a:gd name="T6" fmla="*/ 1129 w 2380"/>
                  <a:gd name="T7" fmla="*/ 82 h 390"/>
                  <a:gd name="T8" fmla="*/ 1124 w 2380"/>
                  <a:gd name="T9" fmla="*/ 122 h 390"/>
                  <a:gd name="T10" fmla="*/ 1326 w 2380"/>
                  <a:gd name="T11" fmla="*/ 291 h 390"/>
                  <a:gd name="T12" fmla="*/ 1467 w 2380"/>
                  <a:gd name="T13" fmla="*/ 243 h 390"/>
                  <a:gd name="T14" fmla="*/ 1742 w 2380"/>
                  <a:gd name="T15" fmla="*/ 390 h 390"/>
                  <a:gd name="T16" fmla="*/ 2061 w 2380"/>
                  <a:gd name="T17" fmla="*/ 95 h 390"/>
                  <a:gd name="T18" fmla="*/ 2061 w 2380"/>
                  <a:gd name="T19" fmla="*/ 82 h 390"/>
                  <a:gd name="T20" fmla="*/ 2380 w 2380"/>
                  <a:gd name="T21" fmla="*/ 82 h 390"/>
                  <a:gd name="T22" fmla="*/ 2380 w 2380"/>
                  <a:gd name="T23"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80" h="390">
                    <a:moveTo>
                      <a:pt x="2380" y="0"/>
                    </a:moveTo>
                    <a:cubicBezTo>
                      <a:pt x="0" y="0"/>
                      <a:pt x="0" y="0"/>
                      <a:pt x="0" y="0"/>
                    </a:cubicBezTo>
                    <a:cubicBezTo>
                      <a:pt x="0" y="82"/>
                      <a:pt x="0" y="82"/>
                      <a:pt x="0" y="82"/>
                    </a:cubicBezTo>
                    <a:cubicBezTo>
                      <a:pt x="1129" y="82"/>
                      <a:pt x="1129" y="82"/>
                      <a:pt x="1129" y="82"/>
                    </a:cubicBezTo>
                    <a:cubicBezTo>
                      <a:pt x="1126" y="95"/>
                      <a:pt x="1124" y="108"/>
                      <a:pt x="1124" y="122"/>
                    </a:cubicBezTo>
                    <a:cubicBezTo>
                      <a:pt x="1124" y="215"/>
                      <a:pt x="1214" y="291"/>
                      <a:pt x="1326" y="291"/>
                    </a:cubicBezTo>
                    <a:cubicBezTo>
                      <a:pt x="1381" y="291"/>
                      <a:pt x="1430" y="273"/>
                      <a:pt x="1467" y="243"/>
                    </a:cubicBezTo>
                    <a:cubicBezTo>
                      <a:pt x="1522" y="331"/>
                      <a:pt x="1624" y="390"/>
                      <a:pt x="1742" y="390"/>
                    </a:cubicBezTo>
                    <a:cubicBezTo>
                      <a:pt x="1918" y="390"/>
                      <a:pt x="2061" y="258"/>
                      <a:pt x="2061" y="95"/>
                    </a:cubicBezTo>
                    <a:cubicBezTo>
                      <a:pt x="2061" y="91"/>
                      <a:pt x="2061" y="87"/>
                      <a:pt x="2061" y="82"/>
                    </a:cubicBezTo>
                    <a:cubicBezTo>
                      <a:pt x="2380" y="82"/>
                      <a:pt x="2380" y="82"/>
                      <a:pt x="2380" y="82"/>
                    </a:cubicBezTo>
                    <a:lnTo>
                      <a:pt x="2380" y="0"/>
                    </a:lnTo>
                    <a:close/>
                  </a:path>
                </a:pathLst>
              </a:custGeom>
              <a:solidFill>
                <a:srgbClr val="94B73D"/>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Oval 182">
                <a:extLst>
                  <a:ext uri="{FF2B5EF4-FFF2-40B4-BE49-F238E27FC236}">
                    <a16:creationId xmlns:a16="http://schemas.microsoft.com/office/drawing/2014/main" xmlns="" id="{0052F4AC-7F5F-4BE3-806D-542F362876BD}"/>
                  </a:ext>
                </a:extLst>
              </p:cNvPr>
              <p:cNvSpPr>
                <a:spLocks noChangeArrowheads="1"/>
              </p:cNvSpPr>
              <p:nvPr/>
            </p:nvSpPr>
            <p:spPr bwMode="auto">
              <a:xfrm>
                <a:off x="7691438" y="4167188"/>
                <a:ext cx="103188" cy="46038"/>
              </a:xfrm>
              <a:prstGeom prst="ellipse">
                <a:avLst/>
              </a:pr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Oval 183">
                <a:extLst>
                  <a:ext uri="{FF2B5EF4-FFF2-40B4-BE49-F238E27FC236}">
                    <a16:creationId xmlns:a16="http://schemas.microsoft.com/office/drawing/2014/main" xmlns="" id="{C94F5292-6808-4F0E-B578-0C83C6FA6648}"/>
                  </a:ext>
                </a:extLst>
              </p:cNvPr>
              <p:cNvSpPr>
                <a:spLocks noChangeArrowheads="1"/>
              </p:cNvSpPr>
              <p:nvPr/>
            </p:nvSpPr>
            <p:spPr bwMode="auto">
              <a:xfrm>
                <a:off x="7827963" y="4097338"/>
                <a:ext cx="103188" cy="46038"/>
              </a:xfrm>
              <a:prstGeom prst="ellipse">
                <a:avLst/>
              </a:pr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Oval 184">
                <a:extLst>
                  <a:ext uri="{FF2B5EF4-FFF2-40B4-BE49-F238E27FC236}">
                    <a16:creationId xmlns:a16="http://schemas.microsoft.com/office/drawing/2014/main" xmlns="" id="{767AC365-4F40-4CC2-A458-6BF83683BB99}"/>
                  </a:ext>
                </a:extLst>
              </p:cNvPr>
              <p:cNvSpPr>
                <a:spLocks noChangeArrowheads="1"/>
              </p:cNvSpPr>
              <p:nvPr/>
            </p:nvSpPr>
            <p:spPr bwMode="auto">
              <a:xfrm>
                <a:off x="7951788" y="4160838"/>
                <a:ext cx="103188" cy="46038"/>
              </a:xfrm>
              <a:prstGeom prst="ellipse">
                <a:avLst/>
              </a:pr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 name="Oval 185">
                <a:extLst>
                  <a:ext uri="{FF2B5EF4-FFF2-40B4-BE49-F238E27FC236}">
                    <a16:creationId xmlns:a16="http://schemas.microsoft.com/office/drawing/2014/main" xmlns="" id="{9AF9CF3A-BE7A-4AF8-AE37-F2D0492EC1D5}"/>
                  </a:ext>
                </a:extLst>
              </p:cNvPr>
              <p:cNvSpPr>
                <a:spLocks noChangeArrowheads="1"/>
              </p:cNvSpPr>
              <p:nvPr/>
            </p:nvSpPr>
            <p:spPr bwMode="auto">
              <a:xfrm>
                <a:off x="8081963" y="4105275"/>
                <a:ext cx="104775" cy="46038"/>
              </a:xfrm>
              <a:prstGeom prst="ellipse">
                <a:avLst/>
              </a:pr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Oval 186">
                <a:extLst>
                  <a:ext uri="{FF2B5EF4-FFF2-40B4-BE49-F238E27FC236}">
                    <a16:creationId xmlns:a16="http://schemas.microsoft.com/office/drawing/2014/main" xmlns="" id="{3BA23798-56CF-45C2-90EC-6DA9366E97DA}"/>
                  </a:ext>
                </a:extLst>
              </p:cNvPr>
              <p:cNvSpPr>
                <a:spLocks noChangeArrowheads="1"/>
              </p:cNvSpPr>
              <p:nvPr/>
            </p:nvSpPr>
            <p:spPr bwMode="auto">
              <a:xfrm>
                <a:off x="8181975" y="4184650"/>
                <a:ext cx="103188" cy="46038"/>
              </a:xfrm>
              <a:prstGeom prst="ellipse">
                <a:avLst/>
              </a:pr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9" name="Group 383">
            <a:extLst>
              <a:ext uri="{FF2B5EF4-FFF2-40B4-BE49-F238E27FC236}">
                <a16:creationId xmlns:a16="http://schemas.microsoft.com/office/drawing/2014/main" xmlns="" id="{09362BA8-69B2-48E7-BF0F-F6D79E136315}"/>
              </a:ext>
            </a:extLst>
          </p:cNvPr>
          <p:cNvGrpSpPr/>
          <p:nvPr/>
        </p:nvGrpSpPr>
        <p:grpSpPr>
          <a:xfrm>
            <a:off x="3097761" y="2812569"/>
            <a:ext cx="1232862" cy="1232862"/>
            <a:chOff x="3097761" y="2812569"/>
            <a:chExt cx="1232862" cy="1232862"/>
          </a:xfrm>
        </p:grpSpPr>
        <p:sp>
          <p:nvSpPr>
            <p:cNvPr id="20" name="Oval 378">
              <a:extLst>
                <a:ext uri="{FF2B5EF4-FFF2-40B4-BE49-F238E27FC236}">
                  <a16:creationId xmlns:a16="http://schemas.microsoft.com/office/drawing/2014/main" xmlns="" id="{1E4FCCBA-FD30-4D77-9473-192072244CAF}"/>
                </a:ext>
              </a:extLst>
            </p:cNvPr>
            <p:cNvSpPr/>
            <p:nvPr/>
          </p:nvSpPr>
          <p:spPr>
            <a:xfrm flipH="1">
              <a:off x="3097761" y="2812569"/>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368">
              <a:extLst>
                <a:ext uri="{FF2B5EF4-FFF2-40B4-BE49-F238E27FC236}">
                  <a16:creationId xmlns:a16="http://schemas.microsoft.com/office/drawing/2014/main" xmlns="" id="{6B3AAF97-5730-4052-BA9B-6C16A5DF5839}"/>
                </a:ext>
              </a:extLst>
            </p:cNvPr>
            <p:cNvGrpSpPr/>
            <p:nvPr/>
          </p:nvGrpSpPr>
          <p:grpSpPr>
            <a:xfrm>
              <a:off x="3388886" y="3103693"/>
              <a:ext cx="650613" cy="650614"/>
              <a:chOff x="9404350" y="1901825"/>
              <a:chExt cx="1098550" cy="1098551"/>
            </a:xfrm>
          </p:grpSpPr>
          <p:sp>
            <p:nvSpPr>
              <p:cNvPr id="22" name="Freeform 187">
                <a:extLst>
                  <a:ext uri="{FF2B5EF4-FFF2-40B4-BE49-F238E27FC236}">
                    <a16:creationId xmlns:a16="http://schemas.microsoft.com/office/drawing/2014/main" xmlns="" id="{E5181590-9577-4290-873B-01171E18DCDA}"/>
                  </a:ext>
                </a:extLst>
              </p:cNvPr>
              <p:cNvSpPr>
                <a:spLocks/>
              </p:cNvSpPr>
              <p:nvPr/>
            </p:nvSpPr>
            <p:spPr bwMode="auto">
              <a:xfrm>
                <a:off x="9404350" y="1968500"/>
                <a:ext cx="1031875" cy="876300"/>
              </a:xfrm>
              <a:custGeom>
                <a:avLst/>
                <a:gdLst>
                  <a:gd name="T0" fmla="*/ 2214 w 2684"/>
                  <a:gd name="T1" fmla="*/ 2279 h 2279"/>
                  <a:gd name="T2" fmla="*/ 1636 w 2684"/>
                  <a:gd name="T3" fmla="*/ 0 h 2279"/>
                  <a:gd name="T4" fmla="*/ 0 w 2684"/>
                  <a:gd name="T5" fmla="*/ 1614 h 2279"/>
                  <a:gd name="T6" fmla="*/ 2214 w 2684"/>
                  <a:gd name="T7" fmla="*/ 2279 h 2279"/>
                </a:gdLst>
                <a:ahLst/>
                <a:cxnLst>
                  <a:cxn ang="0">
                    <a:pos x="T0" y="T1"/>
                  </a:cxn>
                  <a:cxn ang="0">
                    <a:pos x="T2" y="T3"/>
                  </a:cxn>
                  <a:cxn ang="0">
                    <a:pos x="T4" y="T5"/>
                  </a:cxn>
                  <a:cxn ang="0">
                    <a:pos x="T6" y="T7"/>
                  </a:cxn>
                </a:cxnLst>
                <a:rect l="0" t="0" r="r" b="b"/>
                <a:pathLst>
                  <a:path w="2684" h="2279">
                    <a:moveTo>
                      <a:pt x="2214" y="2279"/>
                    </a:moveTo>
                    <a:cubicBezTo>
                      <a:pt x="2684" y="1490"/>
                      <a:pt x="2425" y="469"/>
                      <a:pt x="1636" y="0"/>
                    </a:cubicBezTo>
                    <a:cubicBezTo>
                      <a:pt x="0" y="1614"/>
                      <a:pt x="0" y="1614"/>
                      <a:pt x="0" y="1614"/>
                    </a:cubicBezTo>
                    <a:lnTo>
                      <a:pt x="2214" y="2279"/>
                    </a:lnTo>
                    <a:close/>
                  </a:path>
                </a:pathLst>
              </a:custGeom>
              <a:solidFill>
                <a:srgbClr val="FFCF4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88">
                <a:extLst>
                  <a:ext uri="{FF2B5EF4-FFF2-40B4-BE49-F238E27FC236}">
                    <a16:creationId xmlns:a16="http://schemas.microsoft.com/office/drawing/2014/main" xmlns="" id="{8BC6E640-92D5-4A6A-85A5-A63415929DC0}"/>
                  </a:ext>
                </a:extLst>
              </p:cNvPr>
              <p:cNvSpPr>
                <a:spLocks/>
              </p:cNvSpPr>
              <p:nvPr/>
            </p:nvSpPr>
            <p:spPr bwMode="auto">
              <a:xfrm>
                <a:off x="9966325" y="1901825"/>
                <a:ext cx="536575" cy="1001713"/>
              </a:xfrm>
              <a:custGeom>
                <a:avLst/>
                <a:gdLst>
                  <a:gd name="T0" fmla="*/ 752 w 1395"/>
                  <a:gd name="T1" fmla="*/ 2606 h 2606"/>
                  <a:gd name="T2" fmla="*/ 674 w 1395"/>
                  <a:gd name="T3" fmla="*/ 2584 h 2606"/>
                  <a:gd name="T4" fmla="*/ 621 w 1395"/>
                  <a:gd name="T5" fmla="*/ 2375 h 2606"/>
                  <a:gd name="T6" fmla="*/ 96 w 1395"/>
                  <a:gd name="T7" fmla="*/ 305 h 2606"/>
                  <a:gd name="T8" fmla="*/ 43 w 1395"/>
                  <a:gd name="T9" fmla="*/ 96 h 2606"/>
                  <a:gd name="T10" fmla="*/ 252 w 1395"/>
                  <a:gd name="T11" fmla="*/ 43 h 2606"/>
                  <a:gd name="T12" fmla="*/ 883 w 1395"/>
                  <a:gd name="T13" fmla="*/ 2531 h 2606"/>
                  <a:gd name="T14" fmla="*/ 752 w 1395"/>
                  <a:gd name="T15" fmla="*/ 2606 h 260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5" h="2606">
                    <a:moveTo>
                      <a:pt x="752" y="2606"/>
                    </a:moveTo>
                    <a:cubicBezTo>
                      <a:pt x="725" y="2606"/>
                      <a:pt x="698" y="2599"/>
                      <a:pt x="674" y="2584"/>
                    </a:cubicBezTo>
                    <a:cubicBezTo>
                      <a:pt x="602" y="2541"/>
                      <a:pt x="578" y="2448"/>
                      <a:pt x="621" y="2375"/>
                    </a:cubicBezTo>
                    <a:cubicBezTo>
                      <a:pt x="1047" y="1660"/>
                      <a:pt x="811" y="731"/>
                      <a:pt x="96" y="305"/>
                    </a:cubicBezTo>
                    <a:cubicBezTo>
                      <a:pt x="23" y="261"/>
                      <a:pt x="0" y="168"/>
                      <a:pt x="43" y="96"/>
                    </a:cubicBezTo>
                    <a:cubicBezTo>
                      <a:pt x="86" y="23"/>
                      <a:pt x="179" y="0"/>
                      <a:pt x="252" y="43"/>
                    </a:cubicBezTo>
                    <a:cubicBezTo>
                      <a:pt x="1112" y="555"/>
                      <a:pt x="1395" y="1671"/>
                      <a:pt x="883" y="2531"/>
                    </a:cubicBezTo>
                    <a:cubicBezTo>
                      <a:pt x="854" y="2579"/>
                      <a:pt x="804" y="2606"/>
                      <a:pt x="752" y="2606"/>
                    </a:cubicBezTo>
                    <a:close/>
                  </a:path>
                </a:pathLst>
              </a:custGeom>
              <a:solidFill>
                <a:srgbClr val="F1932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89">
                <a:extLst>
                  <a:ext uri="{FF2B5EF4-FFF2-40B4-BE49-F238E27FC236}">
                    <a16:creationId xmlns:a16="http://schemas.microsoft.com/office/drawing/2014/main" xmlns="" id="{F846ACC5-0D7D-47CF-8485-2D2EE40B19D0}"/>
                  </a:ext>
                </a:extLst>
              </p:cNvPr>
              <p:cNvSpPr>
                <a:spLocks/>
              </p:cNvSpPr>
              <p:nvPr/>
            </p:nvSpPr>
            <p:spPr bwMode="auto">
              <a:xfrm>
                <a:off x="9642475" y="2368550"/>
                <a:ext cx="188913" cy="188913"/>
              </a:xfrm>
              <a:custGeom>
                <a:avLst/>
                <a:gdLst>
                  <a:gd name="T0" fmla="*/ 470 w 490"/>
                  <a:gd name="T1" fmla="*/ 208 h 491"/>
                  <a:gd name="T2" fmla="*/ 282 w 490"/>
                  <a:gd name="T3" fmla="*/ 470 h 491"/>
                  <a:gd name="T4" fmla="*/ 20 w 490"/>
                  <a:gd name="T5" fmla="*/ 283 h 491"/>
                  <a:gd name="T6" fmla="*/ 208 w 490"/>
                  <a:gd name="T7" fmla="*/ 21 h 491"/>
                  <a:gd name="T8" fmla="*/ 470 w 490"/>
                  <a:gd name="T9" fmla="*/ 208 h 491"/>
                </a:gdLst>
                <a:ahLst/>
                <a:cxnLst>
                  <a:cxn ang="0">
                    <a:pos x="T0" y="T1"/>
                  </a:cxn>
                  <a:cxn ang="0">
                    <a:pos x="T2" y="T3"/>
                  </a:cxn>
                  <a:cxn ang="0">
                    <a:pos x="T4" y="T5"/>
                  </a:cxn>
                  <a:cxn ang="0">
                    <a:pos x="T6" y="T7"/>
                  </a:cxn>
                  <a:cxn ang="0">
                    <a:pos x="T8" y="T9"/>
                  </a:cxn>
                </a:cxnLst>
                <a:rect l="0" t="0" r="r" b="b"/>
                <a:pathLst>
                  <a:path w="490" h="491">
                    <a:moveTo>
                      <a:pt x="470" y="208"/>
                    </a:moveTo>
                    <a:cubicBezTo>
                      <a:pt x="490" y="332"/>
                      <a:pt x="406" y="449"/>
                      <a:pt x="282" y="470"/>
                    </a:cubicBezTo>
                    <a:cubicBezTo>
                      <a:pt x="158" y="491"/>
                      <a:pt x="41" y="407"/>
                      <a:pt x="20" y="283"/>
                    </a:cubicBezTo>
                    <a:cubicBezTo>
                      <a:pt x="0" y="158"/>
                      <a:pt x="84" y="41"/>
                      <a:pt x="208" y="21"/>
                    </a:cubicBezTo>
                    <a:cubicBezTo>
                      <a:pt x="332" y="0"/>
                      <a:pt x="449" y="84"/>
                      <a:pt x="470" y="208"/>
                    </a:cubicBezTo>
                    <a:close/>
                  </a:path>
                </a:pathLst>
              </a:custGeom>
              <a:solidFill>
                <a:srgbClr val="EC20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90">
                <a:extLst>
                  <a:ext uri="{FF2B5EF4-FFF2-40B4-BE49-F238E27FC236}">
                    <a16:creationId xmlns:a16="http://schemas.microsoft.com/office/drawing/2014/main" xmlns="" id="{725B3805-8CEB-449B-BC80-83AB6B982F66}"/>
                  </a:ext>
                </a:extLst>
              </p:cNvPr>
              <p:cNvSpPr>
                <a:spLocks noEditPoints="1"/>
              </p:cNvSpPr>
              <p:nvPr/>
            </p:nvSpPr>
            <p:spPr bwMode="auto">
              <a:xfrm>
                <a:off x="9642475" y="2370138"/>
                <a:ext cx="190500" cy="185738"/>
              </a:xfrm>
              <a:custGeom>
                <a:avLst/>
                <a:gdLst>
                  <a:gd name="T0" fmla="*/ 248 w 497"/>
                  <a:gd name="T1" fmla="*/ 482 h 482"/>
                  <a:gd name="T2" fmla="*/ 10 w 497"/>
                  <a:gd name="T3" fmla="*/ 281 h 482"/>
                  <a:gd name="T4" fmla="*/ 52 w 497"/>
                  <a:gd name="T5" fmla="*/ 101 h 482"/>
                  <a:gd name="T6" fmla="*/ 209 w 497"/>
                  <a:gd name="T7" fmla="*/ 3 h 482"/>
                  <a:gd name="T8" fmla="*/ 248 w 497"/>
                  <a:gd name="T9" fmla="*/ 0 h 482"/>
                  <a:gd name="T10" fmla="*/ 486 w 497"/>
                  <a:gd name="T11" fmla="*/ 202 h 482"/>
                  <a:gd name="T12" fmla="*/ 444 w 497"/>
                  <a:gd name="T13" fmla="*/ 382 h 482"/>
                  <a:gd name="T14" fmla="*/ 288 w 497"/>
                  <a:gd name="T15" fmla="*/ 479 h 482"/>
                  <a:gd name="T16" fmla="*/ 248 w 497"/>
                  <a:gd name="T17" fmla="*/ 482 h 482"/>
                  <a:gd name="T18" fmla="*/ 248 w 497"/>
                  <a:gd name="T19" fmla="*/ 27 h 482"/>
                  <a:gd name="T20" fmla="*/ 213 w 497"/>
                  <a:gd name="T21" fmla="*/ 30 h 482"/>
                  <a:gd name="T22" fmla="*/ 74 w 497"/>
                  <a:gd name="T23" fmla="*/ 116 h 482"/>
                  <a:gd name="T24" fmla="*/ 37 w 497"/>
                  <a:gd name="T25" fmla="*/ 276 h 482"/>
                  <a:gd name="T26" fmla="*/ 248 w 497"/>
                  <a:gd name="T27" fmla="*/ 456 h 482"/>
                  <a:gd name="T28" fmla="*/ 283 w 497"/>
                  <a:gd name="T29" fmla="*/ 453 h 482"/>
                  <a:gd name="T30" fmla="*/ 422 w 497"/>
                  <a:gd name="T31" fmla="*/ 366 h 482"/>
                  <a:gd name="T32" fmla="*/ 460 w 497"/>
                  <a:gd name="T33" fmla="*/ 206 h 482"/>
                  <a:gd name="T34" fmla="*/ 248 w 497"/>
                  <a:gd name="T35" fmla="*/ 27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97" h="482">
                    <a:moveTo>
                      <a:pt x="248" y="482"/>
                    </a:moveTo>
                    <a:cubicBezTo>
                      <a:pt x="130" y="482"/>
                      <a:pt x="30" y="398"/>
                      <a:pt x="10" y="281"/>
                    </a:cubicBezTo>
                    <a:cubicBezTo>
                      <a:pt x="0" y="217"/>
                      <a:pt x="14" y="153"/>
                      <a:pt x="52" y="101"/>
                    </a:cubicBezTo>
                    <a:cubicBezTo>
                      <a:pt x="89" y="49"/>
                      <a:pt x="145" y="14"/>
                      <a:pt x="209" y="3"/>
                    </a:cubicBezTo>
                    <a:cubicBezTo>
                      <a:pt x="222" y="1"/>
                      <a:pt x="235" y="0"/>
                      <a:pt x="248" y="0"/>
                    </a:cubicBezTo>
                    <a:cubicBezTo>
                      <a:pt x="367" y="0"/>
                      <a:pt x="467" y="85"/>
                      <a:pt x="486" y="202"/>
                    </a:cubicBezTo>
                    <a:cubicBezTo>
                      <a:pt x="497" y="265"/>
                      <a:pt x="482" y="329"/>
                      <a:pt x="444" y="382"/>
                    </a:cubicBezTo>
                    <a:cubicBezTo>
                      <a:pt x="407" y="434"/>
                      <a:pt x="351" y="469"/>
                      <a:pt x="288" y="479"/>
                    </a:cubicBezTo>
                    <a:cubicBezTo>
                      <a:pt x="274" y="481"/>
                      <a:pt x="261" y="482"/>
                      <a:pt x="248" y="482"/>
                    </a:cubicBezTo>
                    <a:close/>
                    <a:moveTo>
                      <a:pt x="248" y="27"/>
                    </a:moveTo>
                    <a:cubicBezTo>
                      <a:pt x="237" y="27"/>
                      <a:pt x="225" y="28"/>
                      <a:pt x="213" y="30"/>
                    </a:cubicBezTo>
                    <a:cubicBezTo>
                      <a:pt x="156" y="39"/>
                      <a:pt x="107" y="70"/>
                      <a:pt x="74" y="116"/>
                    </a:cubicBezTo>
                    <a:cubicBezTo>
                      <a:pt x="40" y="163"/>
                      <a:pt x="27" y="220"/>
                      <a:pt x="37" y="276"/>
                    </a:cubicBezTo>
                    <a:cubicBezTo>
                      <a:pt x="54" y="380"/>
                      <a:pt x="143" y="456"/>
                      <a:pt x="248" y="456"/>
                    </a:cubicBezTo>
                    <a:cubicBezTo>
                      <a:pt x="260" y="456"/>
                      <a:pt x="271" y="455"/>
                      <a:pt x="283" y="453"/>
                    </a:cubicBezTo>
                    <a:cubicBezTo>
                      <a:pt x="340" y="443"/>
                      <a:pt x="389" y="413"/>
                      <a:pt x="422" y="366"/>
                    </a:cubicBezTo>
                    <a:cubicBezTo>
                      <a:pt x="456" y="319"/>
                      <a:pt x="469" y="263"/>
                      <a:pt x="460" y="206"/>
                    </a:cubicBezTo>
                    <a:cubicBezTo>
                      <a:pt x="442" y="102"/>
                      <a:pt x="353" y="27"/>
                      <a:pt x="248" y="27"/>
                    </a:cubicBez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91">
                <a:extLst>
                  <a:ext uri="{FF2B5EF4-FFF2-40B4-BE49-F238E27FC236}">
                    <a16:creationId xmlns:a16="http://schemas.microsoft.com/office/drawing/2014/main" xmlns="" id="{3559B300-29B3-4D72-9ED1-F8C162285D9A}"/>
                  </a:ext>
                </a:extLst>
              </p:cNvPr>
              <p:cNvSpPr>
                <a:spLocks/>
              </p:cNvSpPr>
              <p:nvPr/>
            </p:nvSpPr>
            <p:spPr bwMode="auto">
              <a:xfrm>
                <a:off x="9709150" y="2373313"/>
                <a:ext cx="50800" cy="180975"/>
              </a:xfrm>
              <a:custGeom>
                <a:avLst/>
                <a:gdLst>
                  <a:gd name="T0" fmla="*/ 19 w 32"/>
                  <a:gd name="T1" fmla="*/ 114 h 114"/>
                  <a:gd name="T2" fmla="*/ 0 w 32"/>
                  <a:gd name="T3" fmla="*/ 2 h 114"/>
                  <a:gd name="T4" fmla="*/ 13 w 32"/>
                  <a:gd name="T5" fmla="*/ 0 h 114"/>
                  <a:gd name="T6" fmla="*/ 32 w 32"/>
                  <a:gd name="T7" fmla="*/ 112 h 114"/>
                  <a:gd name="T8" fmla="*/ 19 w 32"/>
                  <a:gd name="T9" fmla="*/ 114 h 114"/>
                </a:gdLst>
                <a:ahLst/>
                <a:cxnLst>
                  <a:cxn ang="0">
                    <a:pos x="T0" y="T1"/>
                  </a:cxn>
                  <a:cxn ang="0">
                    <a:pos x="T2" y="T3"/>
                  </a:cxn>
                  <a:cxn ang="0">
                    <a:pos x="T4" y="T5"/>
                  </a:cxn>
                  <a:cxn ang="0">
                    <a:pos x="T6" y="T7"/>
                  </a:cxn>
                  <a:cxn ang="0">
                    <a:pos x="T8" y="T9"/>
                  </a:cxn>
                </a:cxnLst>
                <a:rect l="0" t="0" r="r" b="b"/>
                <a:pathLst>
                  <a:path w="32" h="114">
                    <a:moveTo>
                      <a:pt x="19" y="114"/>
                    </a:moveTo>
                    <a:lnTo>
                      <a:pt x="0" y="2"/>
                    </a:lnTo>
                    <a:lnTo>
                      <a:pt x="13" y="0"/>
                    </a:lnTo>
                    <a:lnTo>
                      <a:pt x="32" y="112"/>
                    </a:lnTo>
                    <a:lnTo>
                      <a:pt x="19" y="114"/>
                    </a:lnTo>
                    <a:close/>
                  </a:path>
                </a:pathLst>
              </a:custGeom>
              <a:solidFill>
                <a:srgbClr val="D72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92">
                <a:extLst>
                  <a:ext uri="{FF2B5EF4-FFF2-40B4-BE49-F238E27FC236}">
                    <a16:creationId xmlns:a16="http://schemas.microsoft.com/office/drawing/2014/main" xmlns="" id="{27E9C97D-4DAF-410F-9EFB-759DF963F656}"/>
                  </a:ext>
                </a:extLst>
              </p:cNvPr>
              <p:cNvSpPr>
                <a:spLocks/>
              </p:cNvSpPr>
              <p:nvPr/>
            </p:nvSpPr>
            <p:spPr bwMode="auto">
              <a:xfrm>
                <a:off x="9645650" y="2438400"/>
                <a:ext cx="179388" cy="50800"/>
              </a:xfrm>
              <a:custGeom>
                <a:avLst/>
                <a:gdLst>
                  <a:gd name="T0" fmla="*/ 2 w 113"/>
                  <a:gd name="T1" fmla="*/ 32 h 32"/>
                  <a:gd name="T2" fmla="*/ 0 w 113"/>
                  <a:gd name="T3" fmla="*/ 19 h 32"/>
                  <a:gd name="T4" fmla="*/ 111 w 113"/>
                  <a:gd name="T5" fmla="*/ 0 h 32"/>
                  <a:gd name="T6" fmla="*/ 113 w 113"/>
                  <a:gd name="T7" fmla="*/ 13 h 32"/>
                  <a:gd name="T8" fmla="*/ 2 w 113"/>
                  <a:gd name="T9" fmla="*/ 32 h 32"/>
                </a:gdLst>
                <a:ahLst/>
                <a:cxnLst>
                  <a:cxn ang="0">
                    <a:pos x="T0" y="T1"/>
                  </a:cxn>
                  <a:cxn ang="0">
                    <a:pos x="T2" y="T3"/>
                  </a:cxn>
                  <a:cxn ang="0">
                    <a:pos x="T4" y="T5"/>
                  </a:cxn>
                  <a:cxn ang="0">
                    <a:pos x="T6" y="T7"/>
                  </a:cxn>
                  <a:cxn ang="0">
                    <a:pos x="T8" y="T9"/>
                  </a:cxn>
                </a:cxnLst>
                <a:rect l="0" t="0" r="r" b="b"/>
                <a:pathLst>
                  <a:path w="113" h="32">
                    <a:moveTo>
                      <a:pt x="2" y="32"/>
                    </a:moveTo>
                    <a:lnTo>
                      <a:pt x="0" y="19"/>
                    </a:lnTo>
                    <a:lnTo>
                      <a:pt x="111" y="0"/>
                    </a:lnTo>
                    <a:lnTo>
                      <a:pt x="113" y="13"/>
                    </a:lnTo>
                    <a:lnTo>
                      <a:pt x="2" y="32"/>
                    </a:lnTo>
                    <a:close/>
                  </a:path>
                </a:pathLst>
              </a:custGeom>
              <a:solidFill>
                <a:srgbClr val="D72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193">
                <a:extLst>
                  <a:ext uri="{FF2B5EF4-FFF2-40B4-BE49-F238E27FC236}">
                    <a16:creationId xmlns:a16="http://schemas.microsoft.com/office/drawing/2014/main" xmlns="" id="{1D438B1D-AA20-468E-B539-CD1DDD45FAA5}"/>
                  </a:ext>
                </a:extLst>
              </p:cNvPr>
              <p:cNvSpPr>
                <a:spLocks/>
              </p:cNvSpPr>
              <p:nvPr/>
            </p:nvSpPr>
            <p:spPr bwMode="auto">
              <a:xfrm>
                <a:off x="9677400" y="2386013"/>
                <a:ext cx="120650" cy="155575"/>
              </a:xfrm>
              <a:custGeom>
                <a:avLst/>
                <a:gdLst>
                  <a:gd name="T0" fmla="*/ 10 w 76"/>
                  <a:gd name="T1" fmla="*/ 98 h 98"/>
                  <a:gd name="T2" fmla="*/ 0 w 76"/>
                  <a:gd name="T3" fmla="*/ 91 h 98"/>
                  <a:gd name="T4" fmla="*/ 65 w 76"/>
                  <a:gd name="T5" fmla="*/ 0 h 98"/>
                  <a:gd name="T6" fmla="*/ 76 w 76"/>
                  <a:gd name="T7" fmla="*/ 7 h 98"/>
                  <a:gd name="T8" fmla="*/ 10 w 76"/>
                  <a:gd name="T9" fmla="*/ 98 h 98"/>
                </a:gdLst>
                <a:ahLst/>
                <a:cxnLst>
                  <a:cxn ang="0">
                    <a:pos x="T0" y="T1"/>
                  </a:cxn>
                  <a:cxn ang="0">
                    <a:pos x="T2" y="T3"/>
                  </a:cxn>
                  <a:cxn ang="0">
                    <a:pos x="T4" y="T5"/>
                  </a:cxn>
                  <a:cxn ang="0">
                    <a:pos x="T6" y="T7"/>
                  </a:cxn>
                  <a:cxn ang="0">
                    <a:pos x="T8" y="T9"/>
                  </a:cxn>
                </a:cxnLst>
                <a:rect l="0" t="0" r="r" b="b"/>
                <a:pathLst>
                  <a:path w="76" h="98">
                    <a:moveTo>
                      <a:pt x="10" y="98"/>
                    </a:moveTo>
                    <a:lnTo>
                      <a:pt x="0" y="91"/>
                    </a:lnTo>
                    <a:lnTo>
                      <a:pt x="65" y="0"/>
                    </a:lnTo>
                    <a:lnTo>
                      <a:pt x="76" y="7"/>
                    </a:lnTo>
                    <a:lnTo>
                      <a:pt x="10" y="98"/>
                    </a:lnTo>
                    <a:close/>
                  </a:path>
                </a:pathLst>
              </a:custGeom>
              <a:solidFill>
                <a:srgbClr val="D72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194">
                <a:extLst>
                  <a:ext uri="{FF2B5EF4-FFF2-40B4-BE49-F238E27FC236}">
                    <a16:creationId xmlns:a16="http://schemas.microsoft.com/office/drawing/2014/main" xmlns="" id="{A16FDDF5-233B-45BB-B523-9F499224625A}"/>
                  </a:ext>
                </a:extLst>
              </p:cNvPr>
              <p:cNvSpPr>
                <a:spLocks/>
              </p:cNvSpPr>
              <p:nvPr/>
            </p:nvSpPr>
            <p:spPr bwMode="auto">
              <a:xfrm>
                <a:off x="9658350" y="2403475"/>
                <a:ext cx="157163" cy="120650"/>
              </a:xfrm>
              <a:custGeom>
                <a:avLst/>
                <a:gdLst>
                  <a:gd name="T0" fmla="*/ 91 w 99"/>
                  <a:gd name="T1" fmla="*/ 76 h 76"/>
                  <a:gd name="T2" fmla="*/ 0 w 99"/>
                  <a:gd name="T3" fmla="*/ 11 h 76"/>
                  <a:gd name="T4" fmla="*/ 8 w 99"/>
                  <a:gd name="T5" fmla="*/ 0 h 76"/>
                  <a:gd name="T6" fmla="*/ 99 w 99"/>
                  <a:gd name="T7" fmla="*/ 65 h 76"/>
                  <a:gd name="T8" fmla="*/ 91 w 99"/>
                  <a:gd name="T9" fmla="*/ 76 h 76"/>
                </a:gdLst>
                <a:ahLst/>
                <a:cxnLst>
                  <a:cxn ang="0">
                    <a:pos x="T0" y="T1"/>
                  </a:cxn>
                  <a:cxn ang="0">
                    <a:pos x="T2" y="T3"/>
                  </a:cxn>
                  <a:cxn ang="0">
                    <a:pos x="T4" y="T5"/>
                  </a:cxn>
                  <a:cxn ang="0">
                    <a:pos x="T6" y="T7"/>
                  </a:cxn>
                  <a:cxn ang="0">
                    <a:pos x="T8" y="T9"/>
                  </a:cxn>
                </a:cxnLst>
                <a:rect l="0" t="0" r="r" b="b"/>
                <a:pathLst>
                  <a:path w="99" h="76">
                    <a:moveTo>
                      <a:pt x="91" y="76"/>
                    </a:moveTo>
                    <a:lnTo>
                      <a:pt x="0" y="11"/>
                    </a:lnTo>
                    <a:lnTo>
                      <a:pt x="8" y="0"/>
                    </a:lnTo>
                    <a:lnTo>
                      <a:pt x="99" y="65"/>
                    </a:lnTo>
                    <a:lnTo>
                      <a:pt x="91" y="76"/>
                    </a:lnTo>
                    <a:close/>
                  </a:path>
                </a:pathLst>
              </a:custGeom>
              <a:solidFill>
                <a:srgbClr val="D72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195">
                <a:extLst>
                  <a:ext uri="{FF2B5EF4-FFF2-40B4-BE49-F238E27FC236}">
                    <a16:creationId xmlns:a16="http://schemas.microsoft.com/office/drawing/2014/main" xmlns="" id="{5D984870-31ED-4701-8F75-0EDFE8E1C75F}"/>
                  </a:ext>
                </a:extLst>
              </p:cNvPr>
              <p:cNvSpPr>
                <a:spLocks/>
              </p:cNvSpPr>
              <p:nvPr/>
            </p:nvSpPr>
            <p:spPr bwMode="auto">
              <a:xfrm>
                <a:off x="9809163" y="2674938"/>
                <a:ext cx="214313" cy="325438"/>
              </a:xfrm>
              <a:custGeom>
                <a:avLst/>
                <a:gdLst>
                  <a:gd name="T0" fmla="*/ 481 w 557"/>
                  <a:gd name="T1" fmla="*/ 587 h 848"/>
                  <a:gd name="T2" fmla="*/ 284 w 557"/>
                  <a:gd name="T3" fmla="*/ 848 h 848"/>
                  <a:gd name="T4" fmla="*/ 86 w 557"/>
                  <a:gd name="T5" fmla="*/ 587 h 848"/>
                  <a:gd name="T6" fmla="*/ 284 w 557"/>
                  <a:gd name="T7" fmla="*/ 6 h 848"/>
                  <a:gd name="T8" fmla="*/ 481 w 557"/>
                  <a:gd name="T9" fmla="*/ 587 h 848"/>
                </a:gdLst>
                <a:ahLst/>
                <a:cxnLst>
                  <a:cxn ang="0">
                    <a:pos x="T0" y="T1"/>
                  </a:cxn>
                  <a:cxn ang="0">
                    <a:pos x="T2" y="T3"/>
                  </a:cxn>
                  <a:cxn ang="0">
                    <a:pos x="T4" y="T5"/>
                  </a:cxn>
                  <a:cxn ang="0">
                    <a:pos x="T6" y="T7"/>
                  </a:cxn>
                  <a:cxn ang="0">
                    <a:pos x="T8" y="T9"/>
                  </a:cxn>
                </a:cxnLst>
                <a:rect l="0" t="0" r="r" b="b"/>
                <a:pathLst>
                  <a:path w="557" h="848">
                    <a:moveTo>
                      <a:pt x="481" y="587"/>
                    </a:moveTo>
                    <a:cubicBezTo>
                      <a:pt x="557" y="784"/>
                      <a:pt x="393" y="848"/>
                      <a:pt x="284" y="848"/>
                    </a:cubicBezTo>
                    <a:cubicBezTo>
                      <a:pt x="174" y="848"/>
                      <a:pt x="0" y="756"/>
                      <a:pt x="86" y="587"/>
                    </a:cubicBezTo>
                    <a:cubicBezTo>
                      <a:pt x="167" y="427"/>
                      <a:pt x="197" y="10"/>
                      <a:pt x="284" y="6"/>
                    </a:cubicBezTo>
                    <a:cubicBezTo>
                      <a:pt x="425" y="0"/>
                      <a:pt x="417" y="420"/>
                      <a:pt x="481" y="587"/>
                    </a:cubicBezTo>
                    <a:close/>
                  </a:path>
                </a:pathLst>
              </a:custGeom>
              <a:solidFill>
                <a:srgbClr val="FFCF4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196">
                <a:extLst>
                  <a:ext uri="{FF2B5EF4-FFF2-40B4-BE49-F238E27FC236}">
                    <a16:creationId xmlns:a16="http://schemas.microsoft.com/office/drawing/2014/main" xmlns="" id="{EA934D2D-3AF4-4B0F-A0B4-7CC35A7A208D}"/>
                  </a:ext>
                </a:extLst>
              </p:cNvPr>
              <p:cNvSpPr>
                <a:spLocks/>
              </p:cNvSpPr>
              <p:nvPr/>
            </p:nvSpPr>
            <p:spPr bwMode="auto">
              <a:xfrm>
                <a:off x="9693275" y="2643188"/>
                <a:ext cx="147638" cy="204788"/>
              </a:xfrm>
              <a:custGeom>
                <a:avLst/>
                <a:gdLst>
                  <a:gd name="T0" fmla="*/ 342 w 382"/>
                  <a:gd name="T1" fmla="*/ 367 h 530"/>
                  <a:gd name="T2" fmla="*/ 191 w 382"/>
                  <a:gd name="T3" fmla="*/ 530 h 530"/>
                  <a:gd name="T4" fmla="*/ 40 w 382"/>
                  <a:gd name="T5" fmla="*/ 367 h 530"/>
                  <a:gd name="T6" fmla="*/ 191 w 382"/>
                  <a:gd name="T7" fmla="*/ 4 h 530"/>
                  <a:gd name="T8" fmla="*/ 342 w 382"/>
                  <a:gd name="T9" fmla="*/ 367 h 530"/>
                </a:gdLst>
                <a:ahLst/>
                <a:cxnLst>
                  <a:cxn ang="0">
                    <a:pos x="T0" y="T1"/>
                  </a:cxn>
                  <a:cxn ang="0">
                    <a:pos x="T2" y="T3"/>
                  </a:cxn>
                  <a:cxn ang="0">
                    <a:pos x="T4" y="T5"/>
                  </a:cxn>
                  <a:cxn ang="0">
                    <a:pos x="T6" y="T7"/>
                  </a:cxn>
                  <a:cxn ang="0">
                    <a:pos x="T8" y="T9"/>
                  </a:cxn>
                </a:cxnLst>
                <a:rect l="0" t="0" r="r" b="b"/>
                <a:pathLst>
                  <a:path w="382" h="530">
                    <a:moveTo>
                      <a:pt x="342" y="367"/>
                    </a:moveTo>
                    <a:cubicBezTo>
                      <a:pt x="382" y="472"/>
                      <a:pt x="274" y="530"/>
                      <a:pt x="191" y="530"/>
                    </a:cubicBezTo>
                    <a:cubicBezTo>
                      <a:pt x="108" y="530"/>
                      <a:pt x="0" y="472"/>
                      <a:pt x="40" y="367"/>
                    </a:cubicBezTo>
                    <a:cubicBezTo>
                      <a:pt x="83" y="254"/>
                      <a:pt x="125" y="6"/>
                      <a:pt x="191" y="4"/>
                    </a:cubicBezTo>
                    <a:cubicBezTo>
                      <a:pt x="299" y="0"/>
                      <a:pt x="299" y="254"/>
                      <a:pt x="342" y="367"/>
                    </a:cubicBezTo>
                    <a:close/>
                  </a:path>
                </a:pathLst>
              </a:custGeom>
              <a:solidFill>
                <a:srgbClr val="FFCF4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197">
                <a:extLst>
                  <a:ext uri="{FF2B5EF4-FFF2-40B4-BE49-F238E27FC236}">
                    <a16:creationId xmlns:a16="http://schemas.microsoft.com/office/drawing/2014/main" xmlns="" id="{3FAD0F41-0510-44D4-ACEE-F1ABAECCA5DB}"/>
                  </a:ext>
                </a:extLst>
              </p:cNvPr>
              <p:cNvSpPr>
                <a:spLocks/>
              </p:cNvSpPr>
              <p:nvPr/>
            </p:nvSpPr>
            <p:spPr bwMode="auto">
              <a:xfrm>
                <a:off x="9875838" y="2162175"/>
                <a:ext cx="288925" cy="288925"/>
              </a:xfrm>
              <a:custGeom>
                <a:avLst/>
                <a:gdLst>
                  <a:gd name="T0" fmla="*/ 717 w 749"/>
                  <a:gd name="T1" fmla="*/ 318 h 749"/>
                  <a:gd name="T2" fmla="*/ 431 w 749"/>
                  <a:gd name="T3" fmla="*/ 718 h 749"/>
                  <a:gd name="T4" fmla="*/ 31 w 749"/>
                  <a:gd name="T5" fmla="*/ 432 h 749"/>
                  <a:gd name="T6" fmla="*/ 317 w 749"/>
                  <a:gd name="T7" fmla="*/ 32 h 749"/>
                  <a:gd name="T8" fmla="*/ 717 w 749"/>
                  <a:gd name="T9" fmla="*/ 318 h 749"/>
                </a:gdLst>
                <a:ahLst/>
                <a:cxnLst>
                  <a:cxn ang="0">
                    <a:pos x="T0" y="T1"/>
                  </a:cxn>
                  <a:cxn ang="0">
                    <a:pos x="T2" y="T3"/>
                  </a:cxn>
                  <a:cxn ang="0">
                    <a:pos x="T4" y="T5"/>
                  </a:cxn>
                  <a:cxn ang="0">
                    <a:pos x="T6" y="T7"/>
                  </a:cxn>
                  <a:cxn ang="0">
                    <a:pos x="T8" y="T9"/>
                  </a:cxn>
                </a:cxnLst>
                <a:rect l="0" t="0" r="r" b="b"/>
                <a:pathLst>
                  <a:path w="749" h="749">
                    <a:moveTo>
                      <a:pt x="717" y="318"/>
                    </a:moveTo>
                    <a:cubicBezTo>
                      <a:pt x="749" y="507"/>
                      <a:pt x="621" y="686"/>
                      <a:pt x="431" y="718"/>
                    </a:cubicBezTo>
                    <a:cubicBezTo>
                      <a:pt x="242" y="749"/>
                      <a:pt x="63" y="621"/>
                      <a:pt x="31" y="432"/>
                    </a:cubicBezTo>
                    <a:cubicBezTo>
                      <a:pt x="0" y="242"/>
                      <a:pt x="128" y="63"/>
                      <a:pt x="317" y="32"/>
                    </a:cubicBezTo>
                    <a:cubicBezTo>
                      <a:pt x="507" y="0"/>
                      <a:pt x="686" y="128"/>
                      <a:pt x="717" y="318"/>
                    </a:cubicBezTo>
                    <a:close/>
                  </a:path>
                </a:pathLst>
              </a:custGeom>
              <a:solidFill>
                <a:srgbClr val="EC20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198">
                <a:extLst>
                  <a:ext uri="{FF2B5EF4-FFF2-40B4-BE49-F238E27FC236}">
                    <a16:creationId xmlns:a16="http://schemas.microsoft.com/office/drawing/2014/main" xmlns="" id="{FA951548-958D-4D42-9941-82D8B3E1DFCB}"/>
                  </a:ext>
                </a:extLst>
              </p:cNvPr>
              <p:cNvSpPr>
                <a:spLocks noEditPoints="1"/>
              </p:cNvSpPr>
              <p:nvPr/>
            </p:nvSpPr>
            <p:spPr bwMode="auto">
              <a:xfrm>
                <a:off x="9866313" y="2157413"/>
                <a:ext cx="307975" cy="298450"/>
              </a:xfrm>
              <a:custGeom>
                <a:avLst/>
                <a:gdLst>
                  <a:gd name="T0" fmla="*/ 400 w 800"/>
                  <a:gd name="T1" fmla="*/ 776 h 776"/>
                  <a:gd name="T2" fmla="*/ 17 w 800"/>
                  <a:gd name="T3" fmla="*/ 451 h 776"/>
                  <a:gd name="T4" fmla="*/ 85 w 800"/>
                  <a:gd name="T5" fmla="*/ 162 h 776"/>
                  <a:gd name="T6" fmla="*/ 337 w 800"/>
                  <a:gd name="T7" fmla="*/ 5 h 776"/>
                  <a:gd name="T8" fmla="*/ 401 w 800"/>
                  <a:gd name="T9" fmla="*/ 0 h 776"/>
                  <a:gd name="T10" fmla="*/ 783 w 800"/>
                  <a:gd name="T11" fmla="*/ 324 h 776"/>
                  <a:gd name="T12" fmla="*/ 716 w 800"/>
                  <a:gd name="T13" fmla="*/ 613 h 776"/>
                  <a:gd name="T14" fmla="*/ 464 w 800"/>
                  <a:gd name="T15" fmla="*/ 770 h 776"/>
                  <a:gd name="T16" fmla="*/ 400 w 800"/>
                  <a:gd name="T17" fmla="*/ 776 h 776"/>
                  <a:gd name="T18" fmla="*/ 401 w 800"/>
                  <a:gd name="T19" fmla="*/ 80 h 776"/>
                  <a:gd name="T20" fmla="*/ 350 w 800"/>
                  <a:gd name="T21" fmla="*/ 84 h 776"/>
                  <a:gd name="T22" fmla="*/ 150 w 800"/>
                  <a:gd name="T23" fmla="*/ 209 h 776"/>
                  <a:gd name="T24" fmla="*/ 97 w 800"/>
                  <a:gd name="T25" fmla="*/ 438 h 776"/>
                  <a:gd name="T26" fmla="*/ 400 w 800"/>
                  <a:gd name="T27" fmla="*/ 695 h 776"/>
                  <a:gd name="T28" fmla="*/ 451 w 800"/>
                  <a:gd name="T29" fmla="*/ 691 h 776"/>
                  <a:gd name="T30" fmla="*/ 650 w 800"/>
                  <a:gd name="T31" fmla="*/ 567 h 776"/>
                  <a:gd name="T32" fmla="*/ 704 w 800"/>
                  <a:gd name="T33" fmla="*/ 337 h 776"/>
                  <a:gd name="T34" fmla="*/ 401 w 800"/>
                  <a:gd name="T35" fmla="*/ 80 h 7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00" h="776">
                    <a:moveTo>
                      <a:pt x="400" y="776"/>
                    </a:moveTo>
                    <a:cubicBezTo>
                      <a:pt x="209" y="776"/>
                      <a:pt x="49" y="639"/>
                      <a:pt x="17" y="451"/>
                    </a:cubicBezTo>
                    <a:cubicBezTo>
                      <a:pt x="0" y="349"/>
                      <a:pt x="24" y="246"/>
                      <a:pt x="85" y="162"/>
                    </a:cubicBezTo>
                    <a:cubicBezTo>
                      <a:pt x="145" y="78"/>
                      <a:pt x="234" y="22"/>
                      <a:pt x="337" y="5"/>
                    </a:cubicBezTo>
                    <a:cubicBezTo>
                      <a:pt x="358" y="1"/>
                      <a:pt x="379" y="0"/>
                      <a:pt x="401" y="0"/>
                    </a:cubicBezTo>
                    <a:cubicBezTo>
                      <a:pt x="591" y="0"/>
                      <a:pt x="752" y="136"/>
                      <a:pt x="783" y="324"/>
                    </a:cubicBezTo>
                    <a:cubicBezTo>
                      <a:pt x="800" y="426"/>
                      <a:pt x="776" y="529"/>
                      <a:pt x="716" y="613"/>
                    </a:cubicBezTo>
                    <a:cubicBezTo>
                      <a:pt x="655" y="698"/>
                      <a:pt x="566" y="753"/>
                      <a:pt x="464" y="770"/>
                    </a:cubicBezTo>
                    <a:cubicBezTo>
                      <a:pt x="443" y="774"/>
                      <a:pt x="421" y="776"/>
                      <a:pt x="400" y="776"/>
                    </a:cubicBezTo>
                    <a:close/>
                    <a:moveTo>
                      <a:pt x="401" y="80"/>
                    </a:moveTo>
                    <a:cubicBezTo>
                      <a:pt x="384" y="80"/>
                      <a:pt x="367" y="81"/>
                      <a:pt x="350" y="84"/>
                    </a:cubicBezTo>
                    <a:cubicBezTo>
                      <a:pt x="269" y="98"/>
                      <a:pt x="198" y="142"/>
                      <a:pt x="150" y="209"/>
                    </a:cubicBezTo>
                    <a:cubicBezTo>
                      <a:pt x="102" y="276"/>
                      <a:pt x="83" y="357"/>
                      <a:pt x="97" y="438"/>
                    </a:cubicBezTo>
                    <a:cubicBezTo>
                      <a:pt x="121" y="587"/>
                      <a:pt x="249" y="695"/>
                      <a:pt x="400" y="695"/>
                    </a:cubicBezTo>
                    <a:cubicBezTo>
                      <a:pt x="417" y="695"/>
                      <a:pt x="434" y="694"/>
                      <a:pt x="451" y="691"/>
                    </a:cubicBezTo>
                    <a:cubicBezTo>
                      <a:pt x="532" y="678"/>
                      <a:pt x="603" y="634"/>
                      <a:pt x="650" y="567"/>
                    </a:cubicBezTo>
                    <a:cubicBezTo>
                      <a:pt x="698" y="500"/>
                      <a:pt x="717" y="418"/>
                      <a:pt x="704" y="337"/>
                    </a:cubicBezTo>
                    <a:cubicBezTo>
                      <a:pt x="679" y="188"/>
                      <a:pt x="551" y="80"/>
                      <a:pt x="401" y="80"/>
                    </a:cubicBez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199">
                <a:extLst>
                  <a:ext uri="{FF2B5EF4-FFF2-40B4-BE49-F238E27FC236}">
                    <a16:creationId xmlns:a16="http://schemas.microsoft.com/office/drawing/2014/main" xmlns="" id="{300968F4-B624-439A-8E84-4BBB4ECA57F9}"/>
                  </a:ext>
                </a:extLst>
              </p:cNvPr>
              <p:cNvSpPr>
                <a:spLocks/>
              </p:cNvSpPr>
              <p:nvPr/>
            </p:nvSpPr>
            <p:spPr bwMode="auto">
              <a:xfrm>
                <a:off x="9982200" y="2165350"/>
                <a:ext cx="76200" cy="282575"/>
              </a:xfrm>
              <a:custGeom>
                <a:avLst/>
                <a:gdLst>
                  <a:gd name="T0" fmla="*/ 29 w 48"/>
                  <a:gd name="T1" fmla="*/ 178 h 178"/>
                  <a:gd name="T2" fmla="*/ 0 w 48"/>
                  <a:gd name="T3" fmla="*/ 3 h 178"/>
                  <a:gd name="T4" fmla="*/ 19 w 48"/>
                  <a:gd name="T5" fmla="*/ 0 h 178"/>
                  <a:gd name="T6" fmla="*/ 48 w 48"/>
                  <a:gd name="T7" fmla="*/ 174 h 178"/>
                  <a:gd name="T8" fmla="*/ 29 w 48"/>
                  <a:gd name="T9" fmla="*/ 178 h 178"/>
                </a:gdLst>
                <a:ahLst/>
                <a:cxnLst>
                  <a:cxn ang="0">
                    <a:pos x="T0" y="T1"/>
                  </a:cxn>
                  <a:cxn ang="0">
                    <a:pos x="T2" y="T3"/>
                  </a:cxn>
                  <a:cxn ang="0">
                    <a:pos x="T4" y="T5"/>
                  </a:cxn>
                  <a:cxn ang="0">
                    <a:pos x="T6" y="T7"/>
                  </a:cxn>
                  <a:cxn ang="0">
                    <a:pos x="T8" y="T9"/>
                  </a:cxn>
                </a:cxnLst>
                <a:rect l="0" t="0" r="r" b="b"/>
                <a:pathLst>
                  <a:path w="48" h="178">
                    <a:moveTo>
                      <a:pt x="29" y="178"/>
                    </a:moveTo>
                    <a:lnTo>
                      <a:pt x="0" y="3"/>
                    </a:lnTo>
                    <a:lnTo>
                      <a:pt x="19" y="0"/>
                    </a:lnTo>
                    <a:lnTo>
                      <a:pt x="48" y="174"/>
                    </a:lnTo>
                    <a:lnTo>
                      <a:pt x="29" y="178"/>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00">
                <a:extLst>
                  <a:ext uri="{FF2B5EF4-FFF2-40B4-BE49-F238E27FC236}">
                    <a16:creationId xmlns:a16="http://schemas.microsoft.com/office/drawing/2014/main" xmlns="" id="{A18D9D19-BAEA-4A8B-960A-34C3AF789DA4}"/>
                  </a:ext>
                </a:extLst>
              </p:cNvPr>
              <p:cNvSpPr>
                <a:spLocks/>
              </p:cNvSpPr>
              <p:nvPr/>
            </p:nvSpPr>
            <p:spPr bwMode="auto">
              <a:xfrm>
                <a:off x="9885363" y="2265363"/>
                <a:ext cx="268288" cy="74613"/>
              </a:xfrm>
              <a:custGeom>
                <a:avLst/>
                <a:gdLst>
                  <a:gd name="T0" fmla="*/ 3 w 169"/>
                  <a:gd name="T1" fmla="*/ 47 h 47"/>
                  <a:gd name="T2" fmla="*/ 0 w 169"/>
                  <a:gd name="T3" fmla="*/ 28 h 47"/>
                  <a:gd name="T4" fmla="*/ 166 w 169"/>
                  <a:gd name="T5" fmla="*/ 0 h 47"/>
                  <a:gd name="T6" fmla="*/ 169 w 169"/>
                  <a:gd name="T7" fmla="*/ 19 h 47"/>
                  <a:gd name="T8" fmla="*/ 3 w 169"/>
                  <a:gd name="T9" fmla="*/ 47 h 47"/>
                </a:gdLst>
                <a:ahLst/>
                <a:cxnLst>
                  <a:cxn ang="0">
                    <a:pos x="T0" y="T1"/>
                  </a:cxn>
                  <a:cxn ang="0">
                    <a:pos x="T2" y="T3"/>
                  </a:cxn>
                  <a:cxn ang="0">
                    <a:pos x="T4" y="T5"/>
                  </a:cxn>
                  <a:cxn ang="0">
                    <a:pos x="T6" y="T7"/>
                  </a:cxn>
                  <a:cxn ang="0">
                    <a:pos x="T8" y="T9"/>
                  </a:cxn>
                </a:cxnLst>
                <a:rect l="0" t="0" r="r" b="b"/>
                <a:pathLst>
                  <a:path w="169" h="47">
                    <a:moveTo>
                      <a:pt x="3" y="47"/>
                    </a:moveTo>
                    <a:lnTo>
                      <a:pt x="0" y="28"/>
                    </a:lnTo>
                    <a:lnTo>
                      <a:pt x="166" y="0"/>
                    </a:lnTo>
                    <a:lnTo>
                      <a:pt x="169" y="19"/>
                    </a:lnTo>
                    <a:lnTo>
                      <a:pt x="3" y="47"/>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01">
                <a:extLst>
                  <a:ext uri="{FF2B5EF4-FFF2-40B4-BE49-F238E27FC236}">
                    <a16:creationId xmlns:a16="http://schemas.microsoft.com/office/drawing/2014/main" xmlns="" id="{7642A72D-50B7-4CD5-9347-F0162106C30D}"/>
                  </a:ext>
                </a:extLst>
              </p:cNvPr>
              <p:cNvSpPr>
                <a:spLocks/>
              </p:cNvSpPr>
              <p:nvPr/>
            </p:nvSpPr>
            <p:spPr bwMode="auto">
              <a:xfrm>
                <a:off x="9934575" y="2187575"/>
                <a:ext cx="177800" cy="231775"/>
              </a:xfrm>
              <a:custGeom>
                <a:avLst/>
                <a:gdLst>
                  <a:gd name="T0" fmla="*/ 16 w 112"/>
                  <a:gd name="T1" fmla="*/ 146 h 146"/>
                  <a:gd name="T2" fmla="*/ 0 w 112"/>
                  <a:gd name="T3" fmla="*/ 134 h 146"/>
                  <a:gd name="T4" fmla="*/ 96 w 112"/>
                  <a:gd name="T5" fmla="*/ 0 h 146"/>
                  <a:gd name="T6" fmla="*/ 112 w 112"/>
                  <a:gd name="T7" fmla="*/ 11 h 146"/>
                  <a:gd name="T8" fmla="*/ 16 w 112"/>
                  <a:gd name="T9" fmla="*/ 146 h 146"/>
                </a:gdLst>
                <a:ahLst/>
                <a:cxnLst>
                  <a:cxn ang="0">
                    <a:pos x="T0" y="T1"/>
                  </a:cxn>
                  <a:cxn ang="0">
                    <a:pos x="T2" y="T3"/>
                  </a:cxn>
                  <a:cxn ang="0">
                    <a:pos x="T4" y="T5"/>
                  </a:cxn>
                  <a:cxn ang="0">
                    <a:pos x="T6" y="T7"/>
                  </a:cxn>
                  <a:cxn ang="0">
                    <a:pos x="T8" y="T9"/>
                  </a:cxn>
                </a:cxnLst>
                <a:rect l="0" t="0" r="r" b="b"/>
                <a:pathLst>
                  <a:path w="112" h="146">
                    <a:moveTo>
                      <a:pt x="16" y="146"/>
                    </a:moveTo>
                    <a:lnTo>
                      <a:pt x="0" y="134"/>
                    </a:lnTo>
                    <a:lnTo>
                      <a:pt x="96" y="0"/>
                    </a:lnTo>
                    <a:lnTo>
                      <a:pt x="112" y="11"/>
                    </a:lnTo>
                    <a:lnTo>
                      <a:pt x="16" y="146"/>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02">
                <a:extLst>
                  <a:ext uri="{FF2B5EF4-FFF2-40B4-BE49-F238E27FC236}">
                    <a16:creationId xmlns:a16="http://schemas.microsoft.com/office/drawing/2014/main" xmlns="" id="{1571E20F-0532-4F2A-A01B-1AB0A0EB3B55}"/>
                  </a:ext>
                </a:extLst>
              </p:cNvPr>
              <p:cNvSpPr>
                <a:spLocks/>
              </p:cNvSpPr>
              <p:nvPr/>
            </p:nvSpPr>
            <p:spPr bwMode="auto">
              <a:xfrm>
                <a:off x="9907588" y="2214563"/>
                <a:ext cx="230188" cy="176213"/>
              </a:xfrm>
              <a:custGeom>
                <a:avLst/>
                <a:gdLst>
                  <a:gd name="T0" fmla="*/ 134 w 145"/>
                  <a:gd name="T1" fmla="*/ 111 h 111"/>
                  <a:gd name="T2" fmla="*/ 0 w 145"/>
                  <a:gd name="T3" fmla="*/ 15 h 111"/>
                  <a:gd name="T4" fmla="*/ 11 w 145"/>
                  <a:gd name="T5" fmla="*/ 0 h 111"/>
                  <a:gd name="T6" fmla="*/ 145 w 145"/>
                  <a:gd name="T7" fmla="*/ 95 h 111"/>
                  <a:gd name="T8" fmla="*/ 134 w 145"/>
                  <a:gd name="T9" fmla="*/ 111 h 111"/>
                </a:gdLst>
                <a:ahLst/>
                <a:cxnLst>
                  <a:cxn ang="0">
                    <a:pos x="T0" y="T1"/>
                  </a:cxn>
                  <a:cxn ang="0">
                    <a:pos x="T2" y="T3"/>
                  </a:cxn>
                  <a:cxn ang="0">
                    <a:pos x="T4" y="T5"/>
                  </a:cxn>
                  <a:cxn ang="0">
                    <a:pos x="T6" y="T7"/>
                  </a:cxn>
                  <a:cxn ang="0">
                    <a:pos x="T8" y="T9"/>
                  </a:cxn>
                </a:cxnLst>
                <a:rect l="0" t="0" r="r" b="b"/>
                <a:pathLst>
                  <a:path w="145" h="111">
                    <a:moveTo>
                      <a:pt x="134" y="111"/>
                    </a:moveTo>
                    <a:lnTo>
                      <a:pt x="0" y="15"/>
                    </a:lnTo>
                    <a:lnTo>
                      <a:pt x="11" y="0"/>
                    </a:lnTo>
                    <a:lnTo>
                      <a:pt x="145" y="95"/>
                    </a:lnTo>
                    <a:lnTo>
                      <a:pt x="134" y="111"/>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203">
                <a:extLst>
                  <a:ext uri="{FF2B5EF4-FFF2-40B4-BE49-F238E27FC236}">
                    <a16:creationId xmlns:a16="http://schemas.microsoft.com/office/drawing/2014/main" xmlns="" id="{C8940544-0B1D-4B2E-8C46-767A5E82EF80}"/>
                  </a:ext>
                </a:extLst>
              </p:cNvPr>
              <p:cNvSpPr>
                <a:spLocks/>
              </p:cNvSpPr>
              <p:nvPr/>
            </p:nvSpPr>
            <p:spPr bwMode="auto">
              <a:xfrm>
                <a:off x="9952038" y="2524125"/>
                <a:ext cx="177800" cy="177800"/>
              </a:xfrm>
              <a:custGeom>
                <a:avLst/>
                <a:gdLst>
                  <a:gd name="T0" fmla="*/ 442 w 462"/>
                  <a:gd name="T1" fmla="*/ 196 h 462"/>
                  <a:gd name="T2" fmla="*/ 266 w 462"/>
                  <a:gd name="T3" fmla="*/ 443 h 462"/>
                  <a:gd name="T4" fmla="*/ 19 w 462"/>
                  <a:gd name="T5" fmla="*/ 267 h 462"/>
                  <a:gd name="T6" fmla="*/ 196 w 462"/>
                  <a:gd name="T7" fmla="*/ 20 h 462"/>
                  <a:gd name="T8" fmla="*/ 442 w 462"/>
                  <a:gd name="T9" fmla="*/ 196 h 462"/>
                </a:gdLst>
                <a:ahLst/>
                <a:cxnLst>
                  <a:cxn ang="0">
                    <a:pos x="T0" y="T1"/>
                  </a:cxn>
                  <a:cxn ang="0">
                    <a:pos x="T2" y="T3"/>
                  </a:cxn>
                  <a:cxn ang="0">
                    <a:pos x="T4" y="T5"/>
                  </a:cxn>
                  <a:cxn ang="0">
                    <a:pos x="T6" y="T7"/>
                  </a:cxn>
                  <a:cxn ang="0">
                    <a:pos x="T8" y="T9"/>
                  </a:cxn>
                </a:cxnLst>
                <a:rect l="0" t="0" r="r" b="b"/>
                <a:pathLst>
                  <a:path w="462" h="462">
                    <a:moveTo>
                      <a:pt x="442" y="196"/>
                    </a:moveTo>
                    <a:cubicBezTo>
                      <a:pt x="462" y="313"/>
                      <a:pt x="383" y="424"/>
                      <a:pt x="266" y="443"/>
                    </a:cubicBezTo>
                    <a:cubicBezTo>
                      <a:pt x="149" y="462"/>
                      <a:pt x="39" y="383"/>
                      <a:pt x="19" y="267"/>
                    </a:cubicBezTo>
                    <a:cubicBezTo>
                      <a:pt x="0" y="150"/>
                      <a:pt x="79" y="39"/>
                      <a:pt x="196" y="20"/>
                    </a:cubicBezTo>
                    <a:cubicBezTo>
                      <a:pt x="313" y="0"/>
                      <a:pt x="423" y="79"/>
                      <a:pt x="442" y="196"/>
                    </a:cubicBezTo>
                    <a:close/>
                  </a:path>
                </a:pathLst>
              </a:custGeom>
              <a:solidFill>
                <a:srgbClr val="EC20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204">
                <a:extLst>
                  <a:ext uri="{FF2B5EF4-FFF2-40B4-BE49-F238E27FC236}">
                    <a16:creationId xmlns:a16="http://schemas.microsoft.com/office/drawing/2014/main" xmlns="" id="{A32AE0F8-C4D0-4F10-8B44-2F6DE229954F}"/>
                  </a:ext>
                </a:extLst>
              </p:cNvPr>
              <p:cNvSpPr>
                <a:spLocks noEditPoints="1"/>
              </p:cNvSpPr>
              <p:nvPr/>
            </p:nvSpPr>
            <p:spPr bwMode="auto">
              <a:xfrm>
                <a:off x="9940925" y="2520950"/>
                <a:ext cx="195263" cy="185738"/>
              </a:xfrm>
              <a:custGeom>
                <a:avLst/>
                <a:gdLst>
                  <a:gd name="T0" fmla="*/ 260 w 508"/>
                  <a:gd name="T1" fmla="*/ 483 h 483"/>
                  <a:gd name="T2" fmla="*/ 22 w 508"/>
                  <a:gd name="T3" fmla="*/ 281 h 483"/>
                  <a:gd name="T4" fmla="*/ 220 w 508"/>
                  <a:gd name="T5" fmla="*/ 3 h 483"/>
                  <a:gd name="T6" fmla="*/ 260 w 508"/>
                  <a:gd name="T7" fmla="*/ 0 h 483"/>
                  <a:gd name="T8" fmla="*/ 498 w 508"/>
                  <a:gd name="T9" fmla="*/ 202 h 483"/>
                  <a:gd name="T10" fmla="*/ 456 w 508"/>
                  <a:gd name="T11" fmla="*/ 382 h 483"/>
                  <a:gd name="T12" fmla="*/ 299 w 508"/>
                  <a:gd name="T13" fmla="*/ 479 h 483"/>
                  <a:gd name="T14" fmla="*/ 260 w 508"/>
                  <a:gd name="T15" fmla="*/ 483 h 483"/>
                  <a:gd name="T16" fmla="*/ 260 w 508"/>
                  <a:gd name="T17" fmla="*/ 54 h 483"/>
                  <a:gd name="T18" fmla="*/ 229 w 508"/>
                  <a:gd name="T19" fmla="*/ 56 h 483"/>
                  <a:gd name="T20" fmla="*/ 75 w 508"/>
                  <a:gd name="T21" fmla="*/ 272 h 483"/>
                  <a:gd name="T22" fmla="*/ 260 w 508"/>
                  <a:gd name="T23" fmla="*/ 429 h 483"/>
                  <a:gd name="T24" fmla="*/ 291 w 508"/>
                  <a:gd name="T25" fmla="*/ 427 h 483"/>
                  <a:gd name="T26" fmla="*/ 413 w 508"/>
                  <a:gd name="T27" fmla="*/ 351 h 483"/>
                  <a:gd name="T28" fmla="*/ 445 w 508"/>
                  <a:gd name="T29" fmla="*/ 211 h 483"/>
                  <a:gd name="T30" fmla="*/ 260 w 508"/>
                  <a:gd name="T31" fmla="*/ 54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08" h="483">
                    <a:moveTo>
                      <a:pt x="260" y="483"/>
                    </a:moveTo>
                    <a:cubicBezTo>
                      <a:pt x="141" y="483"/>
                      <a:pt x="41" y="398"/>
                      <a:pt x="22" y="281"/>
                    </a:cubicBezTo>
                    <a:cubicBezTo>
                      <a:pt x="0" y="150"/>
                      <a:pt x="89" y="25"/>
                      <a:pt x="220" y="3"/>
                    </a:cubicBezTo>
                    <a:cubicBezTo>
                      <a:pt x="234" y="1"/>
                      <a:pt x="247" y="0"/>
                      <a:pt x="260" y="0"/>
                    </a:cubicBezTo>
                    <a:cubicBezTo>
                      <a:pt x="378" y="0"/>
                      <a:pt x="478" y="85"/>
                      <a:pt x="498" y="202"/>
                    </a:cubicBezTo>
                    <a:cubicBezTo>
                      <a:pt x="508" y="265"/>
                      <a:pt x="494" y="329"/>
                      <a:pt x="456" y="382"/>
                    </a:cubicBezTo>
                    <a:cubicBezTo>
                      <a:pt x="419" y="434"/>
                      <a:pt x="363" y="469"/>
                      <a:pt x="299" y="479"/>
                    </a:cubicBezTo>
                    <a:cubicBezTo>
                      <a:pt x="286" y="482"/>
                      <a:pt x="273" y="483"/>
                      <a:pt x="260" y="483"/>
                    </a:cubicBezTo>
                    <a:close/>
                    <a:moveTo>
                      <a:pt x="260" y="54"/>
                    </a:moveTo>
                    <a:cubicBezTo>
                      <a:pt x="250" y="54"/>
                      <a:pt x="239" y="55"/>
                      <a:pt x="229" y="56"/>
                    </a:cubicBezTo>
                    <a:cubicBezTo>
                      <a:pt x="127" y="73"/>
                      <a:pt x="58" y="170"/>
                      <a:pt x="75" y="272"/>
                    </a:cubicBezTo>
                    <a:cubicBezTo>
                      <a:pt x="90" y="363"/>
                      <a:pt x="168" y="429"/>
                      <a:pt x="260" y="429"/>
                    </a:cubicBezTo>
                    <a:cubicBezTo>
                      <a:pt x="270" y="429"/>
                      <a:pt x="280" y="428"/>
                      <a:pt x="291" y="427"/>
                    </a:cubicBezTo>
                    <a:cubicBezTo>
                      <a:pt x="340" y="418"/>
                      <a:pt x="383" y="391"/>
                      <a:pt x="413" y="351"/>
                    </a:cubicBezTo>
                    <a:cubicBezTo>
                      <a:pt x="442" y="310"/>
                      <a:pt x="453" y="260"/>
                      <a:pt x="445" y="211"/>
                    </a:cubicBezTo>
                    <a:cubicBezTo>
                      <a:pt x="430" y="120"/>
                      <a:pt x="352" y="54"/>
                      <a:pt x="260" y="54"/>
                    </a:cubicBez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205">
                <a:extLst>
                  <a:ext uri="{FF2B5EF4-FFF2-40B4-BE49-F238E27FC236}">
                    <a16:creationId xmlns:a16="http://schemas.microsoft.com/office/drawing/2014/main" xmlns="" id="{6A668005-2C4D-43AC-8402-17628625F405}"/>
                  </a:ext>
                </a:extLst>
              </p:cNvPr>
              <p:cNvSpPr>
                <a:spLocks/>
              </p:cNvSpPr>
              <p:nvPr/>
            </p:nvSpPr>
            <p:spPr bwMode="auto">
              <a:xfrm>
                <a:off x="10017125" y="2525713"/>
                <a:ext cx="49213" cy="174625"/>
              </a:xfrm>
              <a:custGeom>
                <a:avLst/>
                <a:gdLst>
                  <a:gd name="T0" fmla="*/ 18 w 31"/>
                  <a:gd name="T1" fmla="*/ 110 h 110"/>
                  <a:gd name="T2" fmla="*/ 0 w 31"/>
                  <a:gd name="T3" fmla="*/ 2 h 110"/>
                  <a:gd name="T4" fmla="*/ 13 w 31"/>
                  <a:gd name="T5" fmla="*/ 0 h 110"/>
                  <a:gd name="T6" fmla="*/ 31 w 31"/>
                  <a:gd name="T7" fmla="*/ 108 h 110"/>
                  <a:gd name="T8" fmla="*/ 18 w 31"/>
                  <a:gd name="T9" fmla="*/ 110 h 110"/>
                </a:gdLst>
                <a:ahLst/>
                <a:cxnLst>
                  <a:cxn ang="0">
                    <a:pos x="T0" y="T1"/>
                  </a:cxn>
                  <a:cxn ang="0">
                    <a:pos x="T2" y="T3"/>
                  </a:cxn>
                  <a:cxn ang="0">
                    <a:pos x="T4" y="T5"/>
                  </a:cxn>
                  <a:cxn ang="0">
                    <a:pos x="T6" y="T7"/>
                  </a:cxn>
                  <a:cxn ang="0">
                    <a:pos x="T8" y="T9"/>
                  </a:cxn>
                </a:cxnLst>
                <a:rect l="0" t="0" r="r" b="b"/>
                <a:pathLst>
                  <a:path w="31" h="110">
                    <a:moveTo>
                      <a:pt x="18" y="110"/>
                    </a:moveTo>
                    <a:lnTo>
                      <a:pt x="0" y="2"/>
                    </a:lnTo>
                    <a:lnTo>
                      <a:pt x="13" y="0"/>
                    </a:lnTo>
                    <a:lnTo>
                      <a:pt x="31" y="108"/>
                    </a:lnTo>
                    <a:lnTo>
                      <a:pt x="18" y="110"/>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206">
                <a:extLst>
                  <a:ext uri="{FF2B5EF4-FFF2-40B4-BE49-F238E27FC236}">
                    <a16:creationId xmlns:a16="http://schemas.microsoft.com/office/drawing/2014/main" xmlns="" id="{9DE50C86-4A13-49AF-A195-C766DB9912F0}"/>
                  </a:ext>
                </a:extLst>
              </p:cNvPr>
              <p:cNvSpPr>
                <a:spLocks/>
              </p:cNvSpPr>
              <p:nvPr/>
            </p:nvSpPr>
            <p:spPr bwMode="auto">
              <a:xfrm>
                <a:off x="9958388" y="2587625"/>
                <a:ext cx="165100" cy="46038"/>
              </a:xfrm>
              <a:custGeom>
                <a:avLst/>
                <a:gdLst>
                  <a:gd name="T0" fmla="*/ 2 w 104"/>
                  <a:gd name="T1" fmla="*/ 29 h 29"/>
                  <a:gd name="T2" fmla="*/ 0 w 104"/>
                  <a:gd name="T3" fmla="*/ 16 h 29"/>
                  <a:gd name="T4" fmla="*/ 102 w 104"/>
                  <a:gd name="T5" fmla="*/ 0 h 29"/>
                  <a:gd name="T6" fmla="*/ 104 w 104"/>
                  <a:gd name="T7" fmla="*/ 12 h 29"/>
                  <a:gd name="T8" fmla="*/ 2 w 104"/>
                  <a:gd name="T9" fmla="*/ 29 h 29"/>
                </a:gdLst>
                <a:ahLst/>
                <a:cxnLst>
                  <a:cxn ang="0">
                    <a:pos x="T0" y="T1"/>
                  </a:cxn>
                  <a:cxn ang="0">
                    <a:pos x="T2" y="T3"/>
                  </a:cxn>
                  <a:cxn ang="0">
                    <a:pos x="T4" y="T5"/>
                  </a:cxn>
                  <a:cxn ang="0">
                    <a:pos x="T6" y="T7"/>
                  </a:cxn>
                  <a:cxn ang="0">
                    <a:pos x="T8" y="T9"/>
                  </a:cxn>
                </a:cxnLst>
                <a:rect l="0" t="0" r="r" b="b"/>
                <a:pathLst>
                  <a:path w="104" h="29">
                    <a:moveTo>
                      <a:pt x="2" y="29"/>
                    </a:moveTo>
                    <a:lnTo>
                      <a:pt x="0" y="16"/>
                    </a:lnTo>
                    <a:lnTo>
                      <a:pt x="102" y="0"/>
                    </a:lnTo>
                    <a:lnTo>
                      <a:pt x="104" y="12"/>
                    </a:lnTo>
                    <a:lnTo>
                      <a:pt x="2" y="29"/>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207">
                <a:extLst>
                  <a:ext uri="{FF2B5EF4-FFF2-40B4-BE49-F238E27FC236}">
                    <a16:creationId xmlns:a16="http://schemas.microsoft.com/office/drawing/2014/main" xmlns="" id="{8ABA337F-0CDD-4A33-B3CC-D18C5AB21AE9}"/>
                  </a:ext>
                </a:extLst>
              </p:cNvPr>
              <p:cNvSpPr>
                <a:spLocks/>
              </p:cNvSpPr>
              <p:nvPr/>
            </p:nvSpPr>
            <p:spPr bwMode="auto">
              <a:xfrm>
                <a:off x="9988550" y="2538413"/>
                <a:ext cx="111125" cy="144463"/>
              </a:xfrm>
              <a:custGeom>
                <a:avLst/>
                <a:gdLst>
                  <a:gd name="T0" fmla="*/ 10 w 70"/>
                  <a:gd name="T1" fmla="*/ 91 h 91"/>
                  <a:gd name="T2" fmla="*/ 0 w 70"/>
                  <a:gd name="T3" fmla="*/ 83 h 91"/>
                  <a:gd name="T4" fmla="*/ 59 w 70"/>
                  <a:gd name="T5" fmla="*/ 0 h 91"/>
                  <a:gd name="T6" fmla="*/ 70 w 70"/>
                  <a:gd name="T7" fmla="*/ 8 h 91"/>
                  <a:gd name="T8" fmla="*/ 10 w 70"/>
                  <a:gd name="T9" fmla="*/ 91 h 91"/>
                </a:gdLst>
                <a:ahLst/>
                <a:cxnLst>
                  <a:cxn ang="0">
                    <a:pos x="T0" y="T1"/>
                  </a:cxn>
                  <a:cxn ang="0">
                    <a:pos x="T2" y="T3"/>
                  </a:cxn>
                  <a:cxn ang="0">
                    <a:pos x="T4" y="T5"/>
                  </a:cxn>
                  <a:cxn ang="0">
                    <a:pos x="T6" y="T7"/>
                  </a:cxn>
                  <a:cxn ang="0">
                    <a:pos x="T8" y="T9"/>
                  </a:cxn>
                </a:cxnLst>
                <a:rect l="0" t="0" r="r" b="b"/>
                <a:pathLst>
                  <a:path w="70" h="91">
                    <a:moveTo>
                      <a:pt x="10" y="91"/>
                    </a:moveTo>
                    <a:lnTo>
                      <a:pt x="0" y="83"/>
                    </a:lnTo>
                    <a:lnTo>
                      <a:pt x="59" y="0"/>
                    </a:lnTo>
                    <a:lnTo>
                      <a:pt x="70" y="8"/>
                    </a:lnTo>
                    <a:lnTo>
                      <a:pt x="10" y="91"/>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208">
                <a:extLst>
                  <a:ext uri="{FF2B5EF4-FFF2-40B4-BE49-F238E27FC236}">
                    <a16:creationId xmlns:a16="http://schemas.microsoft.com/office/drawing/2014/main" xmlns="" id="{73D588D7-D6E5-4BA7-B563-9C0F07DF7616}"/>
                  </a:ext>
                </a:extLst>
              </p:cNvPr>
              <p:cNvSpPr>
                <a:spLocks/>
              </p:cNvSpPr>
              <p:nvPr/>
            </p:nvSpPr>
            <p:spPr bwMode="auto">
              <a:xfrm>
                <a:off x="9971088" y="2555875"/>
                <a:ext cx="142875" cy="109538"/>
              </a:xfrm>
              <a:custGeom>
                <a:avLst/>
                <a:gdLst>
                  <a:gd name="T0" fmla="*/ 83 w 90"/>
                  <a:gd name="T1" fmla="*/ 69 h 69"/>
                  <a:gd name="T2" fmla="*/ 0 w 90"/>
                  <a:gd name="T3" fmla="*/ 10 h 69"/>
                  <a:gd name="T4" fmla="*/ 8 w 90"/>
                  <a:gd name="T5" fmla="*/ 0 h 69"/>
                  <a:gd name="T6" fmla="*/ 90 w 90"/>
                  <a:gd name="T7" fmla="*/ 59 h 69"/>
                  <a:gd name="T8" fmla="*/ 83 w 90"/>
                  <a:gd name="T9" fmla="*/ 69 h 69"/>
                </a:gdLst>
                <a:ahLst/>
                <a:cxnLst>
                  <a:cxn ang="0">
                    <a:pos x="T0" y="T1"/>
                  </a:cxn>
                  <a:cxn ang="0">
                    <a:pos x="T2" y="T3"/>
                  </a:cxn>
                  <a:cxn ang="0">
                    <a:pos x="T4" y="T5"/>
                  </a:cxn>
                  <a:cxn ang="0">
                    <a:pos x="T6" y="T7"/>
                  </a:cxn>
                  <a:cxn ang="0">
                    <a:pos x="T8" y="T9"/>
                  </a:cxn>
                </a:cxnLst>
                <a:rect l="0" t="0" r="r" b="b"/>
                <a:pathLst>
                  <a:path w="90" h="69">
                    <a:moveTo>
                      <a:pt x="83" y="69"/>
                    </a:moveTo>
                    <a:lnTo>
                      <a:pt x="0" y="10"/>
                    </a:lnTo>
                    <a:lnTo>
                      <a:pt x="8" y="0"/>
                    </a:lnTo>
                    <a:lnTo>
                      <a:pt x="90" y="59"/>
                    </a:lnTo>
                    <a:lnTo>
                      <a:pt x="83" y="69"/>
                    </a:lnTo>
                    <a:close/>
                  </a:path>
                </a:pathLst>
              </a:custGeom>
              <a:solidFill>
                <a:srgbClr val="D7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44" name="Group 384">
            <a:extLst>
              <a:ext uri="{FF2B5EF4-FFF2-40B4-BE49-F238E27FC236}">
                <a16:creationId xmlns:a16="http://schemas.microsoft.com/office/drawing/2014/main" xmlns="" id="{7624F505-BDF6-47BC-A9C4-79D7E1701408}"/>
              </a:ext>
            </a:extLst>
          </p:cNvPr>
          <p:cNvGrpSpPr/>
          <p:nvPr/>
        </p:nvGrpSpPr>
        <p:grpSpPr>
          <a:xfrm>
            <a:off x="4012238" y="878648"/>
            <a:ext cx="1232862" cy="1232862"/>
            <a:chOff x="4012238" y="878648"/>
            <a:chExt cx="1232862" cy="1232862"/>
          </a:xfrm>
        </p:grpSpPr>
        <p:sp>
          <p:nvSpPr>
            <p:cNvPr id="45" name="Oval 379">
              <a:extLst>
                <a:ext uri="{FF2B5EF4-FFF2-40B4-BE49-F238E27FC236}">
                  <a16:creationId xmlns:a16="http://schemas.microsoft.com/office/drawing/2014/main" xmlns="" id="{DB233DE2-3502-45E1-967F-DF3608F550D4}"/>
                </a:ext>
              </a:extLst>
            </p:cNvPr>
            <p:cNvSpPr/>
            <p:nvPr/>
          </p:nvSpPr>
          <p:spPr>
            <a:xfrm flipH="1">
              <a:off x="4012238" y="878648"/>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6" name="Group 366">
              <a:extLst>
                <a:ext uri="{FF2B5EF4-FFF2-40B4-BE49-F238E27FC236}">
                  <a16:creationId xmlns:a16="http://schemas.microsoft.com/office/drawing/2014/main" xmlns="" id="{EB0B97D5-7FDA-4817-A8B8-C9DA106131CA}"/>
                </a:ext>
              </a:extLst>
            </p:cNvPr>
            <p:cNvGrpSpPr/>
            <p:nvPr/>
          </p:nvGrpSpPr>
          <p:grpSpPr>
            <a:xfrm>
              <a:off x="4329218" y="1210671"/>
              <a:ext cx="598903" cy="568817"/>
              <a:chOff x="3684588" y="1974850"/>
              <a:chExt cx="1011237" cy="960438"/>
            </a:xfrm>
          </p:grpSpPr>
          <p:sp>
            <p:nvSpPr>
              <p:cNvPr id="47" name="Freeform 209">
                <a:extLst>
                  <a:ext uri="{FF2B5EF4-FFF2-40B4-BE49-F238E27FC236}">
                    <a16:creationId xmlns:a16="http://schemas.microsoft.com/office/drawing/2014/main" xmlns="" id="{07CB49CB-5891-40D2-8680-BFECA43FEB7B}"/>
                  </a:ext>
                </a:extLst>
              </p:cNvPr>
              <p:cNvSpPr>
                <a:spLocks/>
              </p:cNvSpPr>
              <p:nvPr/>
            </p:nvSpPr>
            <p:spPr bwMode="auto">
              <a:xfrm>
                <a:off x="3684588" y="2038350"/>
                <a:ext cx="460375" cy="574675"/>
              </a:xfrm>
              <a:custGeom>
                <a:avLst/>
                <a:gdLst>
                  <a:gd name="T0" fmla="*/ 1151 w 1199"/>
                  <a:gd name="T1" fmla="*/ 824 h 1493"/>
                  <a:gd name="T2" fmla="*/ 1066 w 1199"/>
                  <a:gd name="T3" fmla="*/ 737 h 1493"/>
                  <a:gd name="T4" fmla="*/ 1039 w 1199"/>
                  <a:gd name="T5" fmla="*/ 601 h 1493"/>
                  <a:gd name="T6" fmla="*/ 1084 w 1199"/>
                  <a:gd name="T7" fmla="*/ 464 h 1493"/>
                  <a:gd name="T8" fmla="*/ 984 w 1199"/>
                  <a:gd name="T9" fmla="*/ 373 h 1493"/>
                  <a:gd name="T10" fmla="*/ 929 w 1199"/>
                  <a:gd name="T11" fmla="*/ 265 h 1493"/>
                  <a:gd name="T12" fmla="*/ 956 w 1199"/>
                  <a:gd name="T13" fmla="*/ 144 h 1493"/>
                  <a:gd name="T14" fmla="*/ 763 w 1199"/>
                  <a:gd name="T15" fmla="*/ 71 h 1493"/>
                  <a:gd name="T16" fmla="*/ 618 w 1199"/>
                  <a:gd name="T17" fmla="*/ 16 h 1493"/>
                  <a:gd name="T18" fmla="*/ 547 w 1199"/>
                  <a:gd name="T19" fmla="*/ 67 h 1493"/>
                  <a:gd name="T20" fmla="*/ 416 w 1199"/>
                  <a:gd name="T21" fmla="*/ 30 h 1493"/>
                  <a:gd name="T22" fmla="*/ 340 w 1199"/>
                  <a:gd name="T23" fmla="*/ 90 h 1493"/>
                  <a:gd name="T24" fmla="*/ 243 w 1199"/>
                  <a:gd name="T25" fmla="*/ 79 h 1493"/>
                  <a:gd name="T26" fmla="*/ 156 w 1199"/>
                  <a:gd name="T27" fmla="*/ 246 h 1493"/>
                  <a:gd name="T28" fmla="*/ 24 w 1199"/>
                  <a:gd name="T29" fmla="*/ 411 h 1493"/>
                  <a:gd name="T30" fmla="*/ 130 w 1199"/>
                  <a:gd name="T31" fmla="*/ 503 h 1493"/>
                  <a:gd name="T32" fmla="*/ 89 w 1199"/>
                  <a:gd name="T33" fmla="*/ 638 h 1493"/>
                  <a:gd name="T34" fmla="*/ 200 w 1199"/>
                  <a:gd name="T35" fmla="*/ 731 h 1493"/>
                  <a:gd name="T36" fmla="*/ 257 w 1199"/>
                  <a:gd name="T37" fmla="*/ 924 h 1493"/>
                  <a:gd name="T38" fmla="*/ 194 w 1199"/>
                  <a:gd name="T39" fmla="*/ 1074 h 1493"/>
                  <a:gd name="T40" fmla="*/ 331 w 1199"/>
                  <a:gd name="T41" fmla="*/ 1181 h 1493"/>
                  <a:gd name="T42" fmla="*/ 318 w 1199"/>
                  <a:gd name="T43" fmla="*/ 1283 h 1493"/>
                  <a:gd name="T44" fmla="*/ 435 w 1199"/>
                  <a:gd name="T45" fmla="*/ 1377 h 1493"/>
                  <a:gd name="T46" fmla="*/ 597 w 1199"/>
                  <a:gd name="T47" fmla="*/ 1473 h 1493"/>
                  <a:gd name="T48" fmla="*/ 681 w 1199"/>
                  <a:gd name="T49" fmla="*/ 1397 h 1493"/>
                  <a:gd name="T50" fmla="*/ 821 w 1199"/>
                  <a:gd name="T51" fmla="*/ 1446 h 1493"/>
                  <a:gd name="T52" fmla="*/ 904 w 1199"/>
                  <a:gd name="T53" fmla="*/ 1374 h 1493"/>
                  <a:gd name="T54" fmla="*/ 1011 w 1199"/>
                  <a:gd name="T55" fmla="*/ 1391 h 1493"/>
                  <a:gd name="T56" fmla="*/ 1085 w 1199"/>
                  <a:gd name="T57" fmla="*/ 1198 h 1493"/>
                  <a:gd name="T58" fmla="*/ 1179 w 1199"/>
                  <a:gd name="T59" fmla="*/ 1037 h 1493"/>
                  <a:gd name="T60" fmla="*/ 1112 w 1199"/>
                  <a:gd name="T61" fmla="*/ 957 h 1493"/>
                  <a:gd name="T62" fmla="*/ 1151 w 1199"/>
                  <a:gd name="T63" fmla="*/ 824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99" h="1493">
                    <a:moveTo>
                      <a:pt x="1151" y="824"/>
                    </a:moveTo>
                    <a:cubicBezTo>
                      <a:pt x="1138" y="782"/>
                      <a:pt x="1106" y="750"/>
                      <a:pt x="1066" y="737"/>
                    </a:cubicBezTo>
                    <a:cubicBezTo>
                      <a:pt x="1085" y="688"/>
                      <a:pt x="1073" y="636"/>
                      <a:pt x="1039" y="601"/>
                    </a:cubicBezTo>
                    <a:cubicBezTo>
                      <a:pt x="1079" y="570"/>
                      <a:pt x="1098" y="516"/>
                      <a:pt x="1084" y="464"/>
                    </a:cubicBezTo>
                    <a:cubicBezTo>
                      <a:pt x="1070" y="416"/>
                      <a:pt x="1030" y="382"/>
                      <a:pt x="984" y="373"/>
                    </a:cubicBezTo>
                    <a:cubicBezTo>
                      <a:pt x="984" y="330"/>
                      <a:pt x="964" y="290"/>
                      <a:pt x="929" y="265"/>
                    </a:cubicBezTo>
                    <a:cubicBezTo>
                      <a:pt x="957" y="233"/>
                      <a:pt x="969" y="188"/>
                      <a:pt x="956" y="144"/>
                    </a:cubicBezTo>
                    <a:cubicBezTo>
                      <a:pt x="933" y="62"/>
                      <a:pt x="836" y="24"/>
                      <a:pt x="763" y="71"/>
                    </a:cubicBezTo>
                    <a:cubicBezTo>
                      <a:pt x="733" y="24"/>
                      <a:pt x="675" y="0"/>
                      <a:pt x="618" y="16"/>
                    </a:cubicBezTo>
                    <a:cubicBezTo>
                      <a:pt x="588" y="25"/>
                      <a:pt x="564" y="43"/>
                      <a:pt x="547" y="67"/>
                    </a:cubicBezTo>
                    <a:cubicBezTo>
                      <a:pt x="515" y="32"/>
                      <a:pt x="465" y="16"/>
                      <a:pt x="416" y="30"/>
                    </a:cubicBezTo>
                    <a:cubicBezTo>
                      <a:pt x="383" y="39"/>
                      <a:pt x="356" y="62"/>
                      <a:pt x="340" y="90"/>
                    </a:cubicBezTo>
                    <a:cubicBezTo>
                      <a:pt x="311" y="74"/>
                      <a:pt x="276" y="70"/>
                      <a:pt x="243" y="79"/>
                    </a:cubicBezTo>
                    <a:cubicBezTo>
                      <a:pt x="172" y="99"/>
                      <a:pt x="131" y="174"/>
                      <a:pt x="156" y="246"/>
                    </a:cubicBezTo>
                    <a:cubicBezTo>
                      <a:pt x="67" y="241"/>
                      <a:pt x="0" y="326"/>
                      <a:pt x="24" y="411"/>
                    </a:cubicBezTo>
                    <a:cubicBezTo>
                      <a:pt x="39" y="462"/>
                      <a:pt x="81" y="496"/>
                      <a:pt x="130" y="503"/>
                    </a:cubicBezTo>
                    <a:cubicBezTo>
                      <a:pt x="92" y="535"/>
                      <a:pt x="75" y="587"/>
                      <a:pt x="89" y="638"/>
                    </a:cubicBezTo>
                    <a:cubicBezTo>
                      <a:pt x="104" y="690"/>
                      <a:pt x="149" y="726"/>
                      <a:pt x="200" y="731"/>
                    </a:cubicBezTo>
                    <a:cubicBezTo>
                      <a:pt x="162" y="798"/>
                      <a:pt x="193" y="889"/>
                      <a:pt x="257" y="924"/>
                    </a:cubicBezTo>
                    <a:cubicBezTo>
                      <a:pt x="205" y="952"/>
                      <a:pt x="177" y="1014"/>
                      <a:pt x="194" y="1074"/>
                    </a:cubicBezTo>
                    <a:cubicBezTo>
                      <a:pt x="224" y="1180"/>
                      <a:pt x="304" y="1179"/>
                      <a:pt x="331" y="1181"/>
                    </a:cubicBezTo>
                    <a:cubicBezTo>
                      <a:pt x="313" y="1211"/>
                      <a:pt x="307" y="1247"/>
                      <a:pt x="318" y="1283"/>
                    </a:cubicBezTo>
                    <a:cubicBezTo>
                      <a:pt x="333" y="1338"/>
                      <a:pt x="381" y="1374"/>
                      <a:pt x="435" y="1377"/>
                    </a:cubicBezTo>
                    <a:cubicBezTo>
                      <a:pt x="452" y="1451"/>
                      <a:pt x="527" y="1493"/>
                      <a:pt x="597" y="1473"/>
                    </a:cubicBezTo>
                    <a:cubicBezTo>
                      <a:pt x="636" y="1461"/>
                      <a:pt x="666" y="1432"/>
                      <a:pt x="681" y="1397"/>
                    </a:cubicBezTo>
                    <a:cubicBezTo>
                      <a:pt x="712" y="1440"/>
                      <a:pt x="767" y="1461"/>
                      <a:pt x="821" y="1446"/>
                    </a:cubicBezTo>
                    <a:cubicBezTo>
                      <a:pt x="859" y="1435"/>
                      <a:pt x="889" y="1408"/>
                      <a:pt x="904" y="1374"/>
                    </a:cubicBezTo>
                    <a:cubicBezTo>
                      <a:pt x="934" y="1395"/>
                      <a:pt x="973" y="1402"/>
                      <a:pt x="1011" y="1391"/>
                    </a:cubicBezTo>
                    <a:cubicBezTo>
                      <a:pt x="1094" y="1368"/>
                      <a:pt x="1131" y="1271"/>
                      <a:pt x="1085" y="1198"/>
                    </a:cubicBezTo>
                    <a:cubicBezTo>
                      <a:pt x="1159" y="1180"/>
                      <a:pt x="1199" y="1106"/>
                      <a:pt x="1179" y="1037"/>
                    </a:cubicBezTo>
                    <a:cubicBezTo>
                      <a:pt x="1169" y="1000"/>
                      <a:pt x="1144" y="972"/>
                      <a:pt x="1112" y="957"/>
                    </a:cubicBezTo>
                    <a:cubicBezTo>
                      <a:pt x="1148" y="925"/>
                      <a:pt x="1165" y="874"/>
                      <a:pt x="1151" y="824"/>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210">
                <a:extLst>
                  <a:ext uri="{FF2B5EF4-FFF2-40B4-BE49-F238E27FC236}">
                    <a16:creationId xmlns:a16="http://schemas.microsoft.com/office/drawing/2014/main" xmlns="" id="{91F7AE71-9235-4D0D-AC15-A326D0E6B063}"/>
                  </a:ext>
                </a:extLst>
              </p:cNvPr>
              <p:cNvSpPr>
                <a:spLocks/>
              </p:cNvSpPr>
              <p:nvPr/>
            </p:nvSpPr>
            <p:spPr bwMode="auto">
              <a:xfrm>
                <a:off x="3956050" y="1974850"/>
                <a:ext cx="401638" cy="574675"/>
              </a:xfrm>
              <a:custGeom>
                <a:avLst/>
                <a:gdLst>
                  <a:gd name="T0" fmla="*/ 991 w 1043"/>
                  <a:gd name="T1" fmla="*/ 996 h 1494"/>
                  <a:gd name="T2" fmla="*/ 939 w 1043"/>
                  <a:gd name="T3" fmla="*/ 887 h 1494"/>
                  <a:gd name="T4" fmla="*/ 956 w 1043"/>
                  <a:gd name="T5" fmla="*/ 749 h 1494"/>
                  <a:gd name="T6" fmla="*/ 1041 w 1043"/>
                  <a:gd name="T7" fmla="*/ 633 h 1494"/>
                  <a:gd name="T8" fmla="*/ 975 w 1043"/>
                  <a:gd name="T9" fmla="*/ 515 h 1494"/>
                  <a:gd name="T10" fmla="*/ 957 w 1043"/>
                  <a:gd name="T11" fmla="*/ 396 h 1494"/>
                  <a:gd name="T12" fmla="*/ 1021 w 1043"/>
                  <a:gd name="T13" fmla="*/ 290 h 1494"/>
                  <a:gd name="T14" fmla="*/ 860 w 1043"/>
                  <a:gd name="T15" fmla="*/ 159 h 1494"/>
                  <a:gd name="T16" fmla="*/ 740 w 1043"/>
                  <a:gd name="T17" fmla="*/ 61 h 1494"/>
                  <a:gd name="T18" fmla="*/ 657 w 1043"/>
                  <a:gd name="T19" fmla="*/ 87 h 1494"/>
                  <a:gd name="T20" fmla="*/ 544 w 1043"/>
                  <a:gd name="T21" fmla="*/ 11 h 1494"/>
                  <a:gd name="T22" fmla="*/ 453 w 1043"/>
                  <a:gd name="T23" fmla="*/ 44 h 1494"/>
                  <a:gd name="T24" fmla="*/ 364 w 1043"/>
                  <a:gd name="T25" fmla="*/ 3 h 1494"/>
                  <a:gd name="T26" fmla="*/ 229 w 1043"/>
                  <a:gd name="T27" fmla="*/ 135 h 1494"/>
                  <a:gd name="T28" fmla="*/ 52 w 1043"/>
                  <a:gd name="T29" fmla="*/ 249 h 1494"/>
                  <a:gd name="T30" fmla="*/ 124 w 1043"/>
                  <a:gd name="T31" fmla="*/ 370 h 1494"/>
                  <a:gd name="T32" fmla="*/ 42 w 1043"/>
                  <a:gd name="T33" fmla="*/ 485 h 1494"/>
                  <a:gd name="T34" fmla="*/ 118 w 1043"/>
                  <a:gd name="T35" fmla="*/ 609 h 1494"/>
                  <a:gd name="T36" fmla="*/ 112 w 1043"/>
                  <a:gd name="T37" fmla="*/ 810 h 1494"/>
                  <a:gd name="T38" fmla="*/ 5 w 1043"/>
                  <a:gd name="T39" fmla="*/ 932 h 1494"/>
                  <a:gd name="T40" fmla="*/ 101 w 1043"/>
                  <a:gd name="T41" fmla="*/ 1077 h 1494"/>
                  <a:gd name="T42" fmla="*/ 56 w 1043"/>
                  <a:gd name="T43" fmla="*/ 1170 h 1494"/>
                  <a:gd name="T44" fmla="*/ 138 w 1043"/>
                  <a:gd name="T45" fmla="*/ 1295 h 1494"/>
                  <a:gd name="T46" fmla="*/ 262 w 1043"/>
                  <a:gd name="T47" fmla="*/ 1437 h 1494"/>
                  <a:gd name="T48" fmla="*/ 365 w 1043"/>
                  <a:gd name="T49" fmla="*/ 1392 h 1494"/>
                  <a:gd name="T50" fmla="*/ 483 w 1043"/>
                  <a:gd name="T51" fmla="*/ 1482 h 1494"/>
                  <a:gd name="T52" fmla="*/ 584 w 1043"/>
                  <a:gd name="T53" fmla="*/ 1440 h 1494"/>
                  <a:gd name="T54" fmla="*/ 681 w 1043"/>
                  <a:gd name="T55" fmla="*/ 1490 h 1494"/>
                  <a:gd name="T56" fmla="*/ 812 w 1043"/>
                  <a:gd name="T57" fmla="*/ 1330 h 1494"/>
                  <a:gd name="T58" fmla="*/ 952 w 1043"/>
                  <a:gd name="T59" fmla="*/ 1207 h 1494"/>
                  <a:gd name="T60" fmla="*/ 913 w 1043"/>
                  <a:gd name="T61" fmla="*/ 1109 h 1494"/>
                  <a:gd name="T62" fmla="*/ 991 w 1043"/>
                  <a:gd name="T63" fmla="*/ 996 h 14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3" h="1494">
                    <a:moveTo>
                      <a:pt x="991" y="996"/>
                    </a:moveTo>
                    <a:cubicBezTo>
                      <a:pt x="993" y="952"/>
                      <a:pt x="972" y="911"/>
                      <a:pt x="939" y="887"/>
                    </a:cubicBezTo>
                    <a:cubicBezTo>
                      <a:pt x="972" y="847"/>
                      <a:pt x="977" y="793"/>
                      <a:pt x="956" y="749"/>
                    </a:cubicBezTo>
                    <a:cubicBezTo>
                      <a:pt x="1004" y="732"/>
                      <a:pt x="1039" y="687"/>
                      <a:pt x="1041" y="633"/>
                    </a:cubicBezTo>
                    <a:cubicBezTo>
                      <a:pt x="1043" y="583"/>
                      <a:pt x="1016" y="538"/>
                      <a:pt x="975" y="515"/>
                    </a:cubicBezTo>
                    <a:cubicBezTo>
                      <a:pt x="989" y="474"/>
                      <a:pt x="982" y="430"/>
                      <a:pt x="957" y="396"/>
                    </a:cubicBezTo>
                    <a:cubicBezTo>
                      <a:pt x="993" y="374"/>
                      <a:pt x="1019" y="335"/>
                      <a:pt x="1021" y="290"/>
                    </a:cubicBezTo>
                    <a:cubicBezTo>
                      <a:pt x="1024" y="204"/>
                      <a:pt x="944" y="138"/>
                      <a:pt x="860" y="159"/>
                    </a:cubicBezTo>
                    <a:cubicBezTo>
                      <a:pt x="847" y="105"/>
                      <a:pt x="799" y="64"/>
                      <a:pt x="740" y="61"/>
                    </a:cubicBezTo>
                    <a:cubicBezTo>
                      <a:pt x="709" y="60"/>
                      <a:pt x="680" y="70"/>
                      <a:pt x="657" y="87"/>
                    </a:cubicBezTo>
                    <a:cubicBezTo>
                      <a:pt x="638" y="44"/>
                      <a:pt x="595" y="13"/>
                      <a:pt x="544" y="11"/>
                    </a:cubicBezTo>
                    <a:cubicBezTo>
                      <a:pt x="509" y="9"/>
                      <a:pt x="477" y="22"/>
                      <a:pt x="453" y="44"/>
                    </a:cubicBezTo>
                    <a:cubicBezTo>
                      <a:pt x="430" y="20"/>
                      <a:pt x="399" y="5"/>
                      <a:pt x="364" y="3"/>
                    </a:cubicBezTo>
                    <a:cubicBezTo>
                      <a:pt x="291" y="0"/>
                      <a:pt x="228" y="58"/>
                      <a:pt x="229" y="135"/>
                    </a:cubicBezTo>
                    <a:cubicBezTo>
                      <a:pt x="146" y="101"/>
                      <a:pt x="56" y="161"/>
                      <a:pt x="52" y="249"/>
                    </a:cubicBezTo>
                    <a:cubicBezTo>
                      <a:pt x="50" y="302"/>
                      <a:pt x="79" y="348"/>
                      <a:pt x="124" y="370"/>
                    </a:cubicBezTo>
                    <a:cubicBezTo>
                      <a:pt x="78" y="389"/>
                      <a:pt x="44" y="433"/>
                      <a:pt x="42" y="485"/>
                    </a:cubicBezTo>
                    <a:cubicBezTo>
                      <a:pt x="40" y="540"/>
                      <a:pt x="72" y="587"/>
                      <a:pt x="118" y="609"/>
                    </a:cubicBezTo>
                    <a:cubicBezTo>
                      <a:pt x="61" y="660"/>
                      <a:pt x="62" y="756"/>
                      <a:pt x="112" y="810"/>
                    </a:cubicBezTo>
                    <a:cubicBezTo>
                      <a:pt x="53" y="820"/>
                      <a:pt x="7" y="870"/>
                      <a:pt x="5" y="932"/>
                    </a:cubicBezTo>
                    <a:cubicBezTo>
                      <a:pt x="0" y="1042"/>
                      <a:pt x="76" y="1066"/>
                      <a:pt x="101" y="1077"/>
                    </a:cubicBezTo>
                    <a:cubicBezTo>
                      <a:pt x="75" y="1100"/>
                      <a:pt x="58" y="1132"/>
                      <a:pt x="56" y="1170"/>
                    </a:cubicBezTo>
                    <a:cubicBezTo>
                      <a:pt x="54" y="1226"/>
                      <a:pt x="88" y="1276"/>
                      <a:pt x="138" y="1295"/>
                    </a:cubicBezTo>
                    <a:cubicBezTo>
                      <a:pt x="131" y="1371"/>
                      <a:pt x="189" y="1434"/>
                      <a:pt x="262" y="1437"/>
                    </a:cubicBezTo>
                    <a:cubicBezTo>
                      <a:pt x="303" y="1439"/>
                      <a:pt x="340" y="1421"/>
                      <a:pt x="365" y="1392"/>
                    </a:cubicBezTo>
                    <a:cubicBezTo>
                      <a:pt x="381" y="1442"/>
                      <a:pt x="427" y="1480"/>
                      <a:pt x="483" y="1482"/>
                    </a:cubicBezTo>
                    <a:cubicBezTo>
                      <a:pt x="523" y="1484"/>
                      <a:pt x="559" y="1467"/>
                      <a:pt x="584" y="1440"/>
                    </a:cubicBezTo>
                    <a:cubicBezTo>
                      <a:pt x="606" y="1469"/>
                      <a:pt x="641" y="1489"/>
                      <a:pt x="681" y="1490"/>
                    </a:cubicBezTo>
                    <a:cubicBezTo>
                      <a:pt x="766" y="1494"/>
                      <a:pt x="832" y="1414"/>
                      <a:pt x="812" y="1330"/>
                    </a:cubicBezTo>
                    <a:cubicBezTo>
                      <a:pt x="887" y="1336"/>
                      <a:pt x="949" y="1278"/>
                      <a:pt x="952" y="1207"/>
                    </a:cubicBezTo>
                    <a:cubicBezTo>
                      <a:pt x="953" y="1169"/>
                      <a:pt x="938" y="1134"/>
                      <a:pt x="913" y="1109"/>
                    </a:cubicBezTo>
                    <a:cubicBezTo>
                      <a:pt x="957" y="1090"/>
                      <a:pt x="989" y="1047"/>
                      <a:pt x="991" y="996"/>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211">
                <a:extLst>
                  <a:ext uri="{FF2B5EF4-FFF2-40B4-BE49-F238E27FC236}">
                    <a16:creationId xmlns:a16="http://schemas.microsoft.com/office/drawing/2014/main" xmlns="" id="{5082850B-20A9-4CF3-9093-E503EA0D2C58}"/>
                  </a:ext>
                </a:extLst>
              </p:cNvPr>
              <p:cNvSpPr>
                <a:spLocks/>
              </p:cNvSpPr>
              <p:nvPr/>
            </p:nvSpPr>
            <p:spPr bwMode="auto">
              <a:xfrm>
                <a:off x="4206875" y="1985963"/>
                <a:ext cx="400050" cy="566738"/>
              </a:xfrm>
              <a:custGeom>
                <a:avLst/>
                <a:gdLst>
                  <a:gd name="T0" fmla="*/ 1032 w 1041"/>
                  <a:gd name="T1" fmla="*/ 927 h 1476"/>
                  <a:gd name="T2" fmla="*/ 966 w 1041"/>
                  <a:gd name="T3" fmla="*/ 825 h 1476"/>
                  <a:gd name="T4" fmla="*/ 966 w 1041"/>
                  <a:gd name="T5" fmla="*/ 686 h 1476"/>
                  <a:gd name="T6" fmla="*/ 1036 w 1041"/>
                  <a:gd name="T7" fmla="*/ 560 h 1476"/>
                  <a:gd name="T8" fmla="*/ 956 w 1041"/>
                  <a:gd name="T9" fmla="*/ 451 h 1476"/>
                  <a:gd name="T10" fmla="*/ 923 w 1041"/>
                  <a:gd name="T11" fmla="*/ 335 h 1476"/>
                  <a:gd name="T12" fmla="*/ 974 w 1041"/>
                  <a:gd name="T13" fmla="*/ 222 h 1476"/>
                  <a:gd name="T14" fmla="*/ 798 w 1041"/>
                  <a:gd name="T15" fmla="*/ 112 h 1476"/>
                  <a:gd name="T16" fmla="*/ 667 w 1041"/>
                  <a:gd name="T17" fmla="*/ 30 h 1476"/>
                  <a:gd name="T18" fmla="*/ 588 w 1041"/>
                  <a:gd name="T19" fmla="*/ 66 h 1476"/>
                  <a:gd name="T20" fmla="*/ 467 w 1041"/>
                  <a:gd name="T21" fmla="*/ 4 h 1476"/>
                  <a:gd name="T22" fmla="*/ 379 w 1041"/>
                  <a:gd name="T23" fmla="*/ 48 h 1476"/>
                  <a:gd name="T24" fmla="*/ 286 w 1041"/>
                  <a:gd name="T25" fmla="*/ 19 h 1476"/>
                  <a:gd name="T26" fmla="*/ 169 w 1041"/>
                  <a:gd name="T27" fmla="*/ 166 h 1476"/>
                  <a:gd name="T28" fmla="*/ 7 w 1041"/>
                  <a:gd name="T29" fmla="*/ 302 h 1476"/>
                  <a:gd name="T30" fmla="*/ 94 w 1041"/>
                  <a:gd name="T31" fmla="*/ 413 h 1476"/>
                  <a:gd name="T32" fmla="*/ 27 w 1041"/>
                  <a:gd name="T33" fmla="*/ 537 h 1476"/>
                  <a:gd name="T34" fmla="*/ 117 w 1041"/>
                  <a:gd name="T35" fmla="*/ 650 h 1476"/>
                  <a:gd name="T36" fmla="*/ 136 w 1041"/>
                  <a:gd name="T37" fmla="*/ 850 h 1476"/>
                  <a:gd name="T38" fmla="*/ 45 w 1041"/>
                  <a:gd name="T39" fmla="*/ 985 h 1476"/>
                  <a:gd name="T40" fmla="*/ 158 w 1041"/>
                  <a:gd name="T41" fmla="*/ 1117 h 1476"/>
                  <a:gd name="T42" fmla="*/ 125 w 1041"/>
                  <a:gd name="T43" fmla="*/ 1214 h 1476"/>
                  <a:gd name="T44" fmla="*/ 222 w 1041"/>
                  <a:gd name="T45" fmla="*/ 1329 h 1476"/>
                  <a:gd name="T46" fmla="*/ 362 w 1041"/>
                  <a:gd name="T47" fmla="*/ 1455 h 1476"/>
                  <a:gd name="T48" fmla="*/ 459 w 1041"/>
                  <a:gd name="T49" fmla="*/ 1397 h 1476"/>
                  <a:gd name="T50" fmla="*/ 588 w 1041"/>
                  <a:gd name="T51" fmla="*/ 1472 h 1476"/>
                  <a:gd name="T52" fmla="*/ 682 w 1041"/>
                  <a:gd name="T53" fmla="*/ 1418 h 1476"/>
                  <a:gd name="T54" fmla="*/ 785 w 1041"/>
                  <a:gd name="T55" fmla="*/ 1456 h 1476"/>
                  <a:gd name="T56" fmla="*/ 895 w 1041"/>
                  <a:gd name="T57" fmla="*/ 1281 h 1476"/>
                  <a:gd name="T58" fmla="*/ 1018 w 1041"/>
                  <a:gd name="T59" fmla="*/ 1141 h 1476"/>
                  <a:gd name="T60" fmla="*/ 968 w 1041"/>
                  <a:gd name="T61" fmla="*/ 1049 h 1476"/>
                  <a:gd name="T62" fmla="*/ 1032 w 1041"/>
                  <a:gd name="T63" fmla="*/ 927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41" h="1476">
                    <a:moveTo>
                      <a:pt x="1032" y="927"/>
                    </a:moveTo>
                    <a:cubicBezTo>
                      <a:pt x="1028" y="882"/>
                      <a:pt x="1002" y="845"/>
                      <a:pt x="966" y="825"/>
                    </a:cubicBezTo>
                    <a:cubicBezTo>
                      <a:pt x="994" y="781"/>
                      <a:pt x="992" y="727"/>
                      <a:pt x="966" y="686"/>
                    </a:cubicBezTo>
                    <a:cubicBezTo>
                      <a:pt x="1011" y="663"/>
                      <a:pt x="1041" y="614"/>
                      <a:pt x="1036" y="560"/>
                    </a:cubicBezTo>
                    <a:cubicBezTo>
                      <a:pt x="1032" y="510"/>
                      <a:pt x="1000" y="469"/>
                      <a:pt x="956" y="451"/>
                    </a:cubicBezTo>
                    <a:cubicBezTo>
                      <a:pt x="965" y="409"/>
                      <a:pt x="953" y="366"/>
                      <a:pt x="923" y="335"/>
                    </a:cubicBezTo>
                    <a:cubicBezTo>
                      <a:pt x="957" y="309"/>
                      <a:pt x="977" y="267"/>
                      <a:pt x="974" y="222"/>
                    </a:cubicBezTo>
                    <a:cubicBezTo>
                      <a:pt x="966" y="136"/>
                      <a:pt x="879" y="81"/>
                      <a:pt x="798" y="112"/>
                    </a:cubicBezTo>
                    <a:cubicBezTo>
                      <a:pt x="778" y="60"/>
                      <a:pt x="726" y="25"/>
                      <a:pt x="667" y="30"/>
                    </a:cubicBezTo>
                    <a:cubicBezTo>
                      <a:pt x="636" y="33"/>
                      <a:pt x="609" y="46"/>
                      <a:pt x="588" y="66"/>
                    </a:cubicBezTo>
                    <a:cubicBezTo>
                      <a:pt x="563" y="26"/>
                      <a:pt x="517" y="0"/>
                      <a:pt x="467" y="4"/>
                    </a:cubicBezTo>
                    <a:cubicBezTo>
                      <a:pt x="431" y="7"/>
                      <a:pt x="401" y="24"/>
                      <a:pt x="379" y="48"/>
                    </a:cubicBezTo>
                    <a:cubicBezTo>
                      <a:pt x="354" y="28"/>
                      <a:pt x="321" y="16"/>
                      <a:pt x="286" y="19"/>
                    </a:cubicBezTo>
                    <a:cubicBezTo>
                      <a:pt x="214" y="25"/>
                      <a:pt x="158" y="90"/>
                      <a:pt x="169" y="166"/>
                    </a:cubicBezTo>
                    <a:cubicBezTo>
                      <a:pt x="82" y="143"/>
                      <a:pt x="0" y="213"/>
                      <a:pt x="7" y="302"/>
                    </a:cubicBezTo>
                    <a:cubicBezTo>
                      <a:pt x="12" y="354"/>
                      <a:pt x="47" y="397"/>
                      <a:pt x="94" y="413"/>
                    </a:cubicBezTo>
                    <a:cubicBezTo>
                      <a:pt x="50" y="437"/>
                      <a:pt x="22" y="485"/>
                      <a:pt x="27" y="537"/>
                    </a:cubicBezTo>
                    <a:cubicBezTo>
                      <a:pt x="31" y="591"/>
                      <a:pt x="69" y="635"/>
                      <a:pt x="117" y="650"/>
                    </a:cubicBezTo>
                    <a:cubicBezTo>
                      <a:pt x="67" y="709"/>
                      <a:pt x="80" y="804"/>
                      <a:pt x="136" y="850"/>
                    </a:cubicBezTo>
                    <a:cubicBezTo>
                      <a:pt x="79" y="868"/>
                      <a:pt x="40" y="923"/>
                      <a:pt x="45" y="985"/>
                    </a:cubicBezTo>
                    <a:cubicBezTo>
                      <a:pt x="54" y="1095"/>
                      <a:pt x="132" y="1110"/>
                      <a:pt x="158" y="1117"/>
                    </a:cubicBezTo>
                    <a:cubicBezTo>
                      <a:pt x="135" y="1143"/>
                      <a:pt x="122" y="1177"/>
                      <a:pt x="125" y="1214"/>
                    </a:cubicBezTo>
                    <a:cubicBezTo>
                      <a:pt x="130" y="1271"/>
                      <a:pt x="170" y="1316"/>
                      <a:pt x="222" y="1329"/>
                    </a:cubicBezTo>
                    <a:cubicBezTo>
                      <a:pt x="224" y="1405"/>
                      <a:pt x="290" y="1461"/>
                      <a:pt x="362" y="1455"/>
                    </a:cubicBezTo>
                    <a:cubicBezTo>
                      <a:pt x="403" y="1451"/>
                      <a:pt x="438" y="1429"/>
                      <a:pt x="459" y="1397"/>
                    </a:cubicBezTo>
                    <a:cubicBezTo>
                      <a:pt x="482" y="1445"/>
                      <a:pt x="532" y="1476"/>
                      <a:pt x="588" y="1472"/>
                    </a:cubicBezTo>
                    <a:cubicBezTo>
                      <a:pt x="627" y="1469"/>
                      <a:pt x="661" y="1448"/>
                      <a:pt x="682" y="1418"/>
                    </a:cubicBezTo>
                    <a:cubicBezTo>
                      <a:pt x="708" y="1444"/>
                      <a:pt x="745" y="1459"/>
                      <a:pt x="785" y="1456"/>
                    </a:cubicBezTo>
                    <a:cubicBezTo>
                      <a:pt x="870" y="1449"/>
                      <a:pt x="926" y="1362"/>
                      <a:pt x="895" y="1281"/>
                    </a:cubicBezTo>
                    <a:cubicBezTo>
                      <a:pt x="971" y="1277"/>
                      <a:pt x="1024" y="1212"/>
                      <a:pt x="1018" y="1141"/>
                    </a:cubicBezTo>
                    <a:cubicBezTo>
                      <a:pt x="1015" y="1103"/>
                      <a:pt x="996" y="1070"/>
                      <a:pt x="968" y="1049"/>
                    </a:cubicBezTo>
                    <a:cubicBezTo>
                      <a:pt x="1010" y="1024"/>
                      <a:pt x="1036" y="978"/>
                      <a:pt x="1032" y="927"/>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0" name="Freeform 212">
                <a:extLst>
                  <a:ext uri="{FF2B5EF4-FFF2-40B4-BE49-F238E27FC236}">
                    <a16:creationId xmlns:a16="http://schemas.microsoft.com/office/drawing/2014/main" xmlns="" id="{AFC3060F-DF6D-46AB-9689-949F3CF853D6}"/>
                  </a:ext>
                </a:extLst>
              </p:cNvPr>
              <p:cNvSpPr>
                <a:spLocks/>
              </p:cNvSpPr>
              <p:nvPr/>
            </p:nvSpPr>
            <p:spPr bwMode="auto">
              <a:xfrm>
                <a:off x="4276725" y="2101850"/>
                <a:ext cx="419100" cy="587375"/>
              </a:xfrm>
              <a:custGeom>
                <a:avLst/>
                <a:gdLst>
                  <a:gd name="T0" fmla="*/ 992 w 1088"/>
                  <a:gd name="T1" fmla="*/ 1050 h 1528"/>
                  <a:gd name="T2" fmla="*/ 948 w 1088"/>
                  <a:gd name="T3" fmla="*/ 936 h 1528"/>
                  <a:gd name="T4" fmla="*/ 976 w 1088"/>
                  <a:gd name="T5" fmla="*/ 801 h 1528"/>
                  <a:gd name="T6" fmla="*/ 1071 w 1088"/>
                  <a:gd name="T7" fmla="*/ 692 h 1528"/>
                  <a:gd name="T8" fmla="*/ 1014 w 1088"/>
                  <a:gd name="T9" fmla="*/ 569 h 1528"/>
                  <a:gd name="T10" fmla="*/ 1006 w 1088"/>
                  <a:gd name="T11" fmla="*/ 448 h 1528"/>
                  <a:gd name="T12" fmla="*/ 1078 w 1088"/>
                  <a:gd name="T13" fmla="*/ 348 h 1528"/>
                  <a:gd name="T14" fmla="*/ 929 w 1088"/>
                  <a:gd name="T15" fmla="*/ 204 h 1528"/>
                  <a:gd name="T16" fmla="*/ 817 w 1088"/>
                  <a:gd name="T17" fmla="*/ 98 h 1528"/>
                  <a:gd name="T18" fmla="*/ 732 w 1088"/>
                  <a:gd name="T19" fmla="*/ 117 h 1528"/>
                  <a:gd name="T20" fmla="*/ 626 w 1088"/>
                  <a:gd name="T21" fmla="*/ 31 h 1528"/>
                  <a:gd name="T22" fmla="*/ 532 w 1088"/>
                  <a:gd name="T23" fmla="*/ 57 h 1528"/>
                  <a:gd name="T24" fmla="*/ 446 w 1088"/>
                  <a:gd name="T25" fmla="*/ 9 h 1528"/>
                  <a:gd name="T26" fmla="*/ 302 w 1088"/>
                  <a:gd name="T27" fmla="*/ 129 h 1528"/>
                  <a:gd name="T28" fmla="*/ 116 w 1088"/>
                  <a:gd name="T29" fmla="*/ 229 h 1528"/>
                  <a:gd name="T30" fmla="*/ 178 w 1088"/>
                  <a:gd name="T31" fmla="*/ 356 h 1528"/>
                  <a:gd name="T32" fmla="*/ 87 w 1088"/>
                  <a:gd name="T33" fmla="*/ 464 h 1528"/>
                  <a:gd name="T34" fmla="*/ 153 w 1088"/>
                  <a:gd name="T35" fmla="*/ 593 h 1528"/>
                  <a:gd name="T36" fmla="*/ 131 w 1088"/>
                  <a:gd name="T37" fmla="*/ 793 h 1528"/>
                  <a:gd name="T38" fmla="*/ 14 w 1088"/>
                  <a:gd name="T39" fmla="*/ 906 h 1528"/>
                  <a:gd name="T40" fmla="*/ 98 w 1088"/>
                  <a:gd name="T41" fmla="*/ 1058 h 1528"/>
                  <a:gd name="T42" fmla="*/ 46 w 1088"/>
                  <a:gd name="T43" fmla="*/ 1147 h 1528"/>
                  <a:gd name="T44" fmla="*/ 117 w 1088"/>
                  <a:gd name="T45" fmla="*/ 1279 h 1528"/>
                  <a:gd name="T46" fmla="*/ 229 w 1088"/>
                  <a:gd name="T47" fmla="*/ 1430 h 1528"/>
                  <a:gd name="T48" fmla="*/ 336 w 1088"/>
                  <a:gd name="T49" fmla="*/ 1393 h 1528"/>
                  <a:gd name="T50" fmla="*/ 446 w 1088"/>
                  <a:gd name="T51" fmla="*/ 1493 h 1528"/>
                  <a:gd name="T52" fmla="*/ 550 w 1088"/>
                  <a:gd name="T53" fmla="*/ 1459 h 1528"/>
                  <a:gd name="T54" fmla="*/ 642 w 1088"/>
                  <a:gd name="T55" fmla="*/ 1517 h 1528"/>
                  <a:gd name="T56" fmla="*/ 786 w 1088"/>
                  <a:gd name="T57" fmla="*/ 1368 h 1528"/>
                  <a:gd name="T58" fmla="*/ 935 w 1088"/>
                  <a:gd name="T59" fmla="*/ 1257 h 1528"/>
                  <a:gd name="T60" fmla="*/ 905 w 1088"/>
                  <a:gd name="T61" fmla="*/ 1156 h 1528"/>
                  <a:gd name="T62" fmla="*/ 992 w 1088"/>
                  <a:gd name="T63" fmla="*/ 1050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88" h="1528">
                    <a:moveTo>
                      <a:pt x="992" y="1050"/>
                    </a:moveTo>
                    <a:cubicBezTo>
                      <a:pt x="997" y="1005"/>
                      <a:pt x="979" y="964"/>
                      <a:pt x="948" y="936"/>
                    </a:cubicBezTo>
                    <a:cubicBezTo>
                      <a:pt x="984" y="899"/>
                      <a:pt x="993" y="846"/>
                      <a:pt x="976" y="801"/>
                    </a:cubicBezTo>
                    <a:cubicBezTo>
                      <a:pt x="1025" y="787"/>
                      <a:pt x="1064" y="745"/>
                      <a:pt x="1071" y="692"/>
                    </a:cubicBezTo>
                    <a:cubicBezTo>
                      <a:pt x="1077" y="642"/>
                      <a:pt x="1053" y="595"/>
                      <a:pt x="1014" y="569"/>
                    </a:cubicBezTo>
                    <a:cubicBezTo>
                      <a:pt x="1032" y="529"/>
                      <a:pt x="1028" y="485"/>
                      <a:pt x="1006" y="448"/>
                    </a:cubicBezTo>
                    <a:cubicBezTo>
                      <a:pt x="1044" y="430"/>
                      <a:pt x="1072" y="393"/>
                      <a:pt x="1078" y="348"/>
                    </a:cubicBezTo>
                    <a:cubicBezTo>
                      <a:pt x="1088" y="263"/>
                      <a:pt x="1014" y="190"/>
                      <a:pt x="929" y="204"/>
                    </a:cubicBezTo>
                    <a:cubicBezTo>
                      <a:pt x="919" y="149"/>
                      <a:pt x="875" y="105"/>
                      <a:pt x="817" y="98"/>
                    </a:cubicBezTo>
                    <a:cubicBezTo>
                      <a:pt x="786" y="94"/>
                      <a:pt x="756" y="101"/>
                      <a:pt x="732" y="117"/>
                    </a:cubicBezTo>
                    <a:cubicBezTo>
                      <a:pt x="716" y="72"/>
                      <a:pt x="676" y="38"/>
                      <a:pt x="626" y="31"/>
                    </a:cubicBezTo>
                    <a:cubicBezTo>
                      <a:pt x="591" y="27"/>
                      <a:pt x="558" y="37"/>
                      <a:pt x="532" y="57"/>
                    </a:cubicBezTo>
                    <a:cubicBezTo>
                      <a:pt x="511" y="32"/>
                      <a:pt x="481" y="14"/>
                      <a:pt x="446" y="9"/>
                    </a:cubicBezTo>
                    <a:cubicBezTo>
                      <a:pt x="374" y="0"/>
                      <a:pt x="307" y="53"/>
                      <a:pt x="302" y="129"/>
                    </a:cubicBezTo>
                    <a:cubicBezTo>
                      <a:pt x="221" y="90"/>
                      <a:pt x="127" y="141"/>
                      <a:pt x="116" y="229"/>
                    </a:cubicBezTo>
                    <a:cubicBezTo>
                      <a:pt x="109" y="282"/>
                      <a:pt x="135" y="330"/>
                      <a:pt x="178" y="356"/>
                    </a:cubicBezTo>
                    <a:cubicBezTo>
                      <a:pt x="130" y="370"/>
                      <a:pt x="93" y="412"/>
                      <a:pt x="87" y="464"/>
                    </a:cubicBezTo>
                    <a:cubicBezTo>
                      <a:pt x="80" y="518"/>
                      <a:pt x="108" y="568"/>
                      <a:pt x="153" y="593"/>
                    </a:cubicBezTo>
                    <a:cubicBezTo>
                      <a:pt x="92" y="640"/>
                      <a:pt x="85" y="736"/>
                      <a:pt x="131" y="793"/>
                    </a:cubicBezTo>
                    <a:cubicBezTo>
                      <a:pt x="71" y="798"/>
                      <a:pt x="21" y="844"/>
                      <a:pt x="14" y="906"/>
                    </a:cubicBezTo>
                    <a:cubicBezTo>
                      <a:pt x="0" y="1016"/>
                      <a:pt x="74" y="1046"/>
                      <a:pt x="98" y="1058"/>
                    </a:cubicBezTo>
                    <a:cubicBezTo>
                      <a:pt x="70" y="1079"/>
                      <a:pt x="50" y="1110"/>
                      <a:pt x="46" y="1147"/>
                    </a:cubicBezTo>
                    <a:cubicBezTo>
                      <a:pt x="39" y="1203"/>
                      <a:pt x="69" y="1256"/>
                      <a:pt x="117" y="1279"/>
                    </a:cubicBezTo>
                    <a:cubicBezTo>
                      <a:pt x="104" y="1354"/>
                      <a:pt x="157" y="1421"/>
                      <a:pt x="229" y="1430"/>
                    </a:cubicBezTo>
                    <a:cubicBezTo>
                      <a:pt x="270" y="1435"/>
                      <a:pt x="309" y="1421"/>
                      <a:pt x="336" y="1393"/>
                    </a:cubicBezTo>
                    <a:cubicBezTo>
                      <a:pt x="348" y="1445"/>
                      <a:pt x="390" y="1486"/>
                      <a:pt x="446" y="1493"/>
                    </a:cubicBezTo>
                    <a:cubicBezTo>
                      <a:pt x="485" y="1498"/>
                      <a:pt x="523" y="1484"/>
                      <a:pt x="550" y="1459"/>
                    </a:cubicBezTo>
                    <a:cubicBezTo>
                      <a:pt x="570" y="1490"/>
                      <a:pt x="603" y="1512"/>
                      <a:pt x="642" y="1517"/>
                    </a:cubicBezTo>
                    <a:cubicBezTo>
                      <a:pt x="727" y="1528"/>
                      <a:pt x="800" y="1454"/>
                      <a:pt x="786" y="1368"/>
                    </a:cubicBezTo>
                    <a:cubicBezTo>
                      <a:pt x="861" y="1380"/>
                      <a:pt x="926" y="1327"/>
                      <a:pt x="935" y="1257"/>
                    </a:cubicBezTo>
                    <a:cubicBezTo>
                      <a:pt x="940" y="1219"/>
                      <a:pt x="928" y="1183"/>
                      <a:pt x="905" y="1156"/>
                    </a:cubicBezTo>
                    <a:cubicBezTo>
                      <a:pt x="950" y="1141"/>
                      <a:pt x="985" y="1101"/>
                      <a:pt x="992" y="1050"/>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1" name="Freeform 213">
                <a:extLst>
                  <a:ext uri="{FF2B5EF4-FFF2-40B4-BE49-F238E27FC236}">
                    <a16:creationId xmlns:a16="http://schemas.microsoft.com/office/drawing/2014/main" xmlns="" id="{B5636196-EBB7-44C3-9100-40C83B817118}"/>
                  </a:ext>
                </a:extLst>
              </p:cNvPr>
              <p:cNvSpPr>
                <a:spLocks/>
              </p:cNvSpPr>
              <p:nvPr/>
            </p:nvSpPr>
            <p:spPr bwMode="auto">
              <a:xfrm>
                <a:off x="3846513" y="2133600"/>
                <a:ext cx="569913" cy="538163"/>
              </a:xfrm>
              <a:custGeom>
                <a:avLst/>
                <a:gdLst>
                  <a:gd name="T0" fmla="*/ 847 w 1482"/>
                  <a:gd name="T1" fmla="*/ 1254 h 1399"/>
                  <a:gd name="T2" fmla="*/ 898 w 1482"/>
                  <a:gd name="T3" fmla="*/ 1144 h 1399"/>
                  <a:gd name="T4" fmla="*/ 1015 w 1482"/>
                  <a:gd name="T5" fmla="*/ 1070 h 1399"/>
                  <a:gd name="T6" fmla="*/ 1159 w 1482"/>
                  <a:gd name="T7" fmla="*/ 1063 h 1399"/>
                  <a:gd name="T8" fmla="*/ 1209 w 1482"/>
                  <a:gd name="T9" fmla="*/ 937 h 1399"/>
                  <a:gd name="T10" fmla="*/ 1290 w 1482"/>
                  <a:gd name="T11" fmla="*/ 847 h 1399"/>
                  <a:gd name="T12" fmla="*/ 1413 w 1482"/>
                  <a:gd name="T13" fmla="*/ 830 h 1399"/>
                  <a:gd name="T14" fmla="*/ 1413 w 1482"/>
                  <a:gd name="T15" fmla="*/ 623 h 1399"/>
                  <a:gd name="T16" fmla="*/ 1412 w 1482"/>
                  <a:gd name="T17" fmla="*/ 468 h 1399"/>
                  <a:gd name="T18" fmla="*/ 1340 w 1482"/>
                  <a:gd name="T19" fmla="*/ 420 h 1399"/>
                  <a:gd name="T20" fmla="*/ 1328 w 1482"/>
                  <a:gd name="T21" fmla="*/ 285 h 1399"/>
                  <a:gd name="T22" fmla="*/ 1244 w 1482"/>
                  <a:gd name="T23" fmla="*/ 234 h 1399"/>
                  <a:gd name="T24" fmla="*/ 1219 w 1482"/>
                  <a:gd name="T25" fmla="*/ 140 h 1399"/>
                  <a:gd name="T26" fmla="*/ 1033 w 1482"/>
                  <a:gd name="T27" fmla="*/ 118 h 1399"/>
                  <a:gd name="T28" fmla="*/ 832 w 1482"/>
                  <a:gd name="T29" fmla="*/ 54 h 1399"/>
                  <a:gd name="T30" fmla="*/ 783 w 1482"/>
                  <a:gd name="T31" fmla="*/ 186 h 1399"/>
                  <a:gd name="T32" fmla="*/ 643 w 1482"/>
                  <a:gd name="T33" fmla="*/ 195 h 1399"/>
                  <a:gd name="T34" fmla="*/ 595 w 1482"/>
                  <a:gd name="T35" fmla="*/ 332 h 1399"/>
                  <a:gd name="T36" fmla="*/ 436 w 1482"/>
                  <a:gd name="T37" fmla="*/ 455 h 1399"/>
                  <a:gd name="T38" fmla="*/ 273 w 1482"/>
                  <a:gd name="T39" fmla="*/ 448 h 1399"/>
                  <a:gd name="T40" fmla="*/ 221 w 1482"/>
                  <a:gd name="T41" fmla="*/ 615 h 1399"/>
                  <a:gd name="T42" fmla="*/ 121 w 1482"/>
                  <a:gd name="T43" fmla="*/ 639 h 1399"/>
                  <a:gd name="T44" fmla="*/ 76 w 1482"/>
                  <a:gd name="T45" fmla="*/ 782 h 1399"/>
                  <a:gd name="T46" fmla="*/ 44 w 1482"/>
                  <a:gd name="T47" fmla="*/ 967 h 1399"/>
                  <a:gd name="T48" fmla="*/ 144 w 1482"/>
                  <a:gd name="T49" fmla="*/ 1019 h 1399"/>
                  <a:gd name="T50" fmla="*/ 149 w 1482"/>
                  <a:gd name="T51" fmla="*/ 1167 h 1399"/>
                  <a:gd name="T52" fmla="*/ 245 w 1482"/>
                  <a:gd name="T53" fmla="*/ 1219 h 1399"/>
                  <a:gd name="T54" fmla="*/ 267 w 1482"/>
                  <a:gd name="T55" fmla="*/ 1325 h 1399"/>
                  <a:gd name="T56" fmla="*/ 474 w 1482"/>
                  <a:gd name="T57" fmla="*/ 1326 h 1399"/>
                  <a:gd name="T58" fmla="*/ 658 w 1482"/>
                  <a:gd name="T59" fmla="*/ 1356 h 1399"/>
                  <a:gd name="T60" fmla="*/ 709 w 1482"/>
                  <a:gd name="T61" fmla="*/ 1265 h 1399"/>
                  <a:gd name="T62" fmla="*/ 847 w 1482"/>
                  <a:gd name="T63" fmla="*/ 1254 h 1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482" h="1399">
                    <a:moveTo>
                      <a:pt x="847" y="1254"/>
                    </a:moveTo>
                    <a:cubicBezTo>
                      <a:pt x="882" y="1227"/>
                      <a:pt x="900" y="1185"/>
                      <a:pt x="898" y="1144"/>
                    </a:cubicBezTo>
                    <a:cubicBezTo>
                      <a:pt x="950" y="1144"/>
                      <a:pt x="995" y="1114"/>
                      <a:pt x="1015" y="1070"/>
                    </a:cubicBezTo>
                    <a:cubicBezTo>
                      <a:pt x="1059" y="1096"/>
                      <a:pt x="1116" y="1095"/>
                      <a:pt x="1159" y="1063"/>
                    </a:cubicBezTo>
                    <a:cubicBezTo>
                      <a:pt x="1200" y="1032"/>
                      <a:pt x="1217" y="983"/>
                      <a:pt x="1209" y="937"/>
                    </a:cubicBezTo>
                    <a:cubicBezTo>
                      <a:pt x="1249" y="922"/>
                      <a:pt x="1280" y="889"/>
                      <a:pt x="1290" y="847"/>
                    </a:cubicBezTo>
                    <a:cubicBezTo>
                      <a:pt x="1330" y="862"/>
                      <a:pt x="1376" y="857"/>
                      <a:pt x="1413" y="830"/>
                    </a:cubicBezTo>
                    <a:cubicBezTo>
                      <a:pt x="1481" y="778"/>
                      <a:pt x="1482" y="675"/>
                      <a:pt x="1413" y="623"/>
                    </a:cubicBezTo>
                    <a:cubicBezTo>
                      <a:pt x="1446" y="578"/>
                      <a:pt x="1447" y="515"/>
                      <a:pt x="1412" y="468"/>
                    </a:cubicBezTo>
                    <a:cubicBezTo>
                      <a:pt x="1394" y="443"/>
                      <a:pt x="1368" y="427"/>
                      <a:pt x="1340" y="420"/>
                    </a:cubicBezTo>
                    <a:cubicBezTo>
                      <a:pt x="1361" y="378"/>
                      <a:pt x="1358" y="325"/>
                      <a:pt x="1328" y="285"/>
                    </a:cubicBezTo>
                    <a:cubicBezTo>
                      <a:pt x="1307" y="256"/>
                      <a:pt x="1276" y="239"/>
                      <a:pt x="1244" y="234"/>
                    </a:cubicBezTo>
                    <a:cubicBezTo>
                      <a:pt x="1248" y="202"/>
                      <a:pt x="1240" y="168"/>
                      <a:pt x="1219" y="140"/>
                    </a:cubicBezTo>
                    <a:cubicBezTo>
                      <a:pt x="1176" y="81"/>
                      <a:pt x="1091" y="69"/>
                      <a:pt x="1033" y="118"/>
                    </a:cubicBezTo>
                    <a:cubicBezTo>
                      <a:pt x="1006" y="33"/>
                      <a:pt x="903" y="0"/>
                      <a:pt x="832" y="54"/>
                    </a:cubicBezTo>
                    <a:cubicBezTo>
                      <a:pt x="790" y="85"/>
                      <a:pt x="772" y="138"/>
                      <a:pt x="783" y="186"/>
                    </a:cubicBezTo>
                    <a:cubicBezTo>
                      <a:pt x="740" y="162"/>
                      <a:pt x="685" y="164"/>
                      <a:pt x="643" y="195"/>
                    </a:cubicBezTo>
                    <a:cubicBezTo>
                      <a:pt x="599" y="228"/>
                      <a:pt x="582" y="283"/>
                      <a:pt x="595" y="332"/>
                    </a:cubicBezTo>
                    <a:cubicBezTo>
                      <a:pt x="519" y="320"/>
                      <a:pt x="445" y="382"/>
                      <a:pt x="436" y="455"/>
                    </a:cubicBezTo>
                    <a:cubicBezTo>
                      <a:pt x="391" y="415"/>
                      <a:pt x="323" y="411"/>
                      <a:pt x="273" y="448"/>
                    </a:cubicBezTo>
                    <a:cubicBezTo>
                      <a:pt x="184" y="515"/>
                      <a:pt x="214" y="589"/>
                      <a:pt x="221" y="615"/>
                    </a:cubicBezTo>
                    <a:cubicBezTo>
                      <a:pt x="187" y="609"/>
                      <a:pt x="151" y="616"/>
                      <a:pt x="121" y="639"/>
                    </a:cubicBezTo>
                    <a:cubicBezTo>
                      <a:pt x="76" y="673"/>
                      <a:pt x="59" y="731"/>
                      <a:pt x="76" y="782"/>
                    </a:cubicBezTo>
                    <a:cubicBezTo>
                      <a:pt x="12" y="824"/>
                      <a:pt x="0" y="909"/>
                      <a:pt x="44" y="967"/>
                    </a:cubicBezTo>
                    <a:cubicBezTo>
                      <a:pt x="68" y="1000"/>
                      <a:pt x="106" y="1018"/>
                      <a:pt x="144" y="1019"/>
                    </a:cubicBezTo>
                    <a:cubicBezTo>
                      <a:pt x="115" y="1063"/>
                      <a:pt x="115" y="1122"/>
                      <a:pt x="149" y="1167"/>
                    </a:cubicBezTo>
                    <a:cubicBezTo>
                      <a:pt x="173" y="1199"/>
                      <a:pt x="208" y="1217"/>
                      <a:pt x="245" y="1219"/>
                    </a:cubicBezTo>
                    <a:cubicBezTo>
                      <a:pt x="237" y="1255"/>
                      <a:pt x="244" y="1294"/>
                      <a:pt x="267" y="1325"/>
                    </a:cubicBezTo>
                    <a:cubicBezTo>
                      <a:pt x="319" y="1394"/>
                      <a:pt x="422" y="1395"/>
                      <a:pt x="474" y="1326"/>
                    </a:cubicBezTo>
                    <a:cubicBezTo>
                      <a:pt x="517" y="1388"/>
                      <a:pt x="601" y="1399"/>
                      <a:pt x="658" y="1356"/>
                    </a:cubicBezTo>
                    <a:cubicBezTo>
                      <a:pt x="689" y="1333"/>
                      <a:pt x="706" y="1300"/>
                      <a:pt x="709" y="1265"/>
                    </a:cubicBezTo>
                    <a:cubicBezTo>
                      <a:pt x="752" y="1287"/>
                      <a:pt x="805" y="1284"/>
                      <a:pt x="847" y="1254"/>
                    </a:cubicBezTo>
                    <a:close/>
                  </a:path>
                </a:pathLst>
              </a:custGeom>
              <a:solidFill>
                <a:srgbClr val="FDE71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2" name="Oval 214">
                <a:extLst>
                  <a:ext uri="{FF2B5EF4-FFF2-40B4-BE49-F238E27FC236}">
                    <a16:creationId xmlns:a16="http://schemas.microsoft.com/office/drawing/2014/main" xmlns="" id="{78FC19F0-D7D9-49F4-A11B-3F1D417C24CD}"/>
                  </a:ext>
                </a:extLst>
              </p:cNvPr>
              <p:cNvSpPr>
                <a:spLocks noChangeArrowheads="1"/>
              </p:cNvSpPr>
              <p:nvPr/>
            </p:nvSpPr>
            <p:spPr bwMode="auto">
              <a:xfrm>
                <a:off x="3762375" y="2200275"/>
                <a:ext cx="23813" cy="23813"/>
              </a:xfrm>
              <a:prstGeom prst="ellipse">
                <a:avLst/>
              </a:pr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3" name="Oval 215">
                <a:extLst>
                  <a:ext uri="{FF2B5EF4-FFF2-40B4-BE49-F238E27FC236}">
                    <a16:creationId xmlns:a16="http://schemas.microsoft.com/office/drawing/2014/main" xmlns="" id="{9A5D0CDB-64D7-4AEC-93B4-D62F22826E7E}"/>
                  </a:ext>
                </a:extLst>
              </p:cNvPr>
              <p:cNvSpPr>
                <a:spLocks noChangeArrowheads="1"/>
              </p:cNvSpPr>
              <p:nvPr/>
            </p:nvSpPr>
            <p:spPr bwMode="auto">
              <a:xfrm>
                <a:off x="3803650" y="2111375"/>
                <a:ext cx="41275" cy="41275"/>
              </a:xfrm>
              <a:prstGeom prst="ellipse">
                <a:avLst/>
              </a:pr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4" name="Oval 216">
                <a:extLst>
                  <a:ext uri="{FF2B5EF4-FFF2-40B4-BE49-F238E27FC236}">
                    <a16:creationId xmlns:a16="http://schemas.microsoft.com/office/drawing/2014/main" xmlns="" id="{59A80B94-80E5-457C-9609-592133D374DB}"/>
                  </a:ext>
                </a:extLst>
              </p:cNvPr>
              <p:cNvSpPr>
                <a:spLocks noChangeArrowheads="1"/>
              </p:cNvSpPr>
              <p:nvPr/>
            </p:nvSpPr>
            <p:spPr bwMode="auto">
              <a:xfrm>
                <a:off x="3889375" y="2144713"/>
                <a:ext cx="26988" cy="26988"/>
              </a:xfrm>
              <a:prstGeom prst="ellipse">
                <a:avLst/>
              </a:pr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5" name="Oval 217">
                <a:extLst>
                  <a:ext uri="{FF2B5EF4-FFF2-40B4-BE49-F238E27FC236}">
                    <a16:creationId xmlns:a16="http://schemas.microsoft.com/office/drawing/2014/main" xmlns="" id="{23A7857E-2F02-4E68-A4AC-1BE11893DBEB}"/>
                  </a:ext>
                </a:extLst>
              </p:cNvPr>
              <p:cNvSpPr>
                <a:spLocks noChangeArrowheads="1"/>
              </p:cNvSpPr>
              <p:nvPr/>
            </p:nvSpPr>
            <p:spPr bwMode="auto">
              <a:xfrm>
                <a:off x="3824288" y="2305050"/>
                <a:ext cx="38100" cy="38100"/>
              </a:xfrm>
              <a:prstGeom prst="ellipse">
                <a:avLst/>
              </a:pr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6" name="Oval 218">
                <a:extLst>
                  <a:ext uri="{FF2B5EF4-FFF2-40B4-BE49-F238E27FC236}">
                    <a16:creationId xmlns:a16="http://schemas.microsoft.com/office/drawing/2014/main" xmlns="" id="{CA5D3FA1-1F2E-4859-AD09-270EFFA8675C}"/>
                  </a:ext>
                </a:extLst>
              </p:cNvPr>
              <p:cNvSpPr>
                <a:spLocks noChangeArrowheads="1"/>
              </p:cNvSpPr>
              <p:nvPr/>
            </p:nvSpPr>
            <p:spPr bwMode="auto">
              <a:xfrm>
                <a:off x="4114800" y="2343150"/>
                <a:ext cx="38100" cy="36513"/>
              </a:xfrm>
              <a:prstGeom prst="ellipse">
                <a:avLst/>
              </a:pr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7" name="Oval 219">
                <a:extLst>
                  <a:ext uri="{FF2B5EF4-FFF2-40B4-BE49-F238E27FC236}">
                    <a16:creationId xmlns:a16="http://schemas.microsoft.com/office/drawing/2014/main" xmlns="" id="{828CB492-06AB-4D74-94E8-BFC0AE077CFB}"/>
                  </a:ext>
                </a:extLst>
              </p:cNvPr>
              <p:cNvSpPr>
                <a:spLocks noChangeArrowheads="1"/>
              </p:cNvSpPr>
              <p:nvPr/>
            </p:nvSpPr>
            <p:spPr bwMode="auto">
              <a:xfrm>
                <a:off x="4252913" y="2343150"/>
                <a:ext cx="19050" cy="19050"/>
              </a:xfrm>
              <a:prstGeom prst="ellipse">
                <a:avLst/>
              </a:pr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8" name="Oval 220">
                <a:extLst>
                  <a:ext uri="{FF2B5EF4-FFF2-40B4-BE49-F238E27FC236}">
                    <a16:creationId xmlns:a16="http://schemas.microsoft.com/office/drawing/2014/main" xmlns="" id="{4C3087FA-196C-4D66-BBFD-D5C2B1F49633}"/>
                  </a:ext>
                </a:extLst>
              </p:cNvPr>
              <p:cNvSpPr>
                <a:spLocks noChangeArrowheads="1"/>
              </p:cNvSpPr>
              <p:nvPr/>
            </p:nvSpPr>
            <p:spPr bwMode="auto">
              <a:xfrm>
                <a:off x="4281488" y="2268538"/>
                <a:ext cx="19050" cy="19050"/>
              </a:xfrm>
              <a:prstGeom prst="ellipse">
                <a:avLst/>
              </a:pr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59" name="Oval 221">
                <a:extLst>
                  <a:ext uri="{FF2B5EF4-FFF2-40B4-BE49-F238E27FC236}">
                    <a16:creationId xmlns:a16="http://schemas.microsoft.com/office/drawing/2014/main" xmlns="" id="{CBE44B2D-81E8-41FC-ABBB-D129A89E9BE4}"/>
                  </a:ext>
                </a:extLst>
              </p:cNvPr>
              <p:cNvSpPr>
                <a:spLocks noChangeArrowheads="1"/>
              </p:cNvSpPr>
              <p:nvPr/>
            </p:nvSpPr>
            <p:spPr bwMode="auto">
              <a:xfrm>
                <a:off x="4322763" y="2343150"/>
                <a:ext cx="15875" cy="15875"/>
              </a:xfrm>
              <a:prstGeom prst="ellipse">
                <a:avLst/>
              </a:pr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222">
                <a:extLst>
                  <a:ext uri="{FF2B5EF4-FFF2-40B4-BE49-F238E27FC236}">
                    <a16:creationId xmlns:a16="http://schemas.microsoft.com/office/drawing/2014/main" xmlns="" id="{C4CC85D1-9F89-470F-B0A1-5CABF44A8DC3}"/>
                  </a:ext>
                </a:extLst>
              </p:cNvPr>
              <p:cNvSpPr>
                <a:spLocks/>
              </p:cNvSpPr>
              <p:nvPr/>
            </p:nvSpPr>
            <p:spPr bwMode="auto">
              <a:xfrm>
                <a:off x="3729038" y="2379663"/>
                <a:ext cx="952500" cy="555625"/>
              </a:xfrm>
              <a:custGeom>
                <a:avLst/>
                <a:gdLst>
                  <a:gd name="T0" fmla="*/ 2478 w 2478"/>
                  <a:gd name="T1" fmla="*/ 0 h 1441"/>
                  <a:gd name="T2" fmla="*/ 2130 w 2478"/>
                  <a:gd name="T3" fmla="*/ 1441 h 1441"/>
                  <a:gd name="T4" fmla="*/ 300 w 2478"/>
                  <a:gd name="T5" fmla="*/ 1441 h 1441"/>
                  <a:gd name="T6" fmla="*/ 89 w 2478"/>
                  <a:gd name="T7" fmla="*/ 721 h 1441"/>
                  <a:gd name="T8" fmla="*/ 0 w 2478"/>
                  <a:gd name="T9" fmla="*/ 184 h 1441"/>
                  <a:gd name="T10" fmla="*/ 2478 w 2478"/>
                  <a:gd name="T11" fmla="*/ 0 h 1441"/>
                </a:gdLst>
                <a:ahLst/>
                <a:cxnLst>
                  <a:cxn ang="0">
                    <a:pos x="T0" y="T1"/>
                  </a:cxn>
                  <a:cxn ang="0">
                    <a:pos x="T2" y="T3"/>
                  </a:cxn>
                  <a:cxn ang="0">
                    <a:pos x="T4" y="T5"/>
                  </a:cxn>
                  <a:cxn ang="0">
                    <a:pos x="T6" y="T7"/>
                  </a:cxn>
                  <a:cxn ang="0">
                    <a:pos x="T8" y="T9"/>
                  </a:cxn>
                  <a:cxn ang="0">
                    <a:pos x="T10" y="T11"/>
                  </a:cxn>
                </a:cxnLst>
                <a:rect l="0" t="0" r="r" b="b"/>
                <a:pathLst>
                  <a:path w="2478" h="1441">
                    <a:moveTo>
                      <a:pt x="2478" y="0"/>
                    </a:moveTo>
                    <a:cubicBezTo>
                      <a:pt x="2435" y="308"/>
                      <a:pt x="2309" y="997"/>
                      <a:pt x="2130" y="1441"/>
                    </a:cubicBezTo>
                    <a:cubicBezTo>
                      <a:pt x="300" y="1441"/>
                      <a:pt x="300" y="1441"/>
                      <a:pt x="300" y="1441"/>
                    </a:cubicBezTo>
                    <a:cubicBezTo>
                      <a:pt x="209" y="1213"/>
                      <a:pt x="140" y="959"/>
                      <a:pt x="89" y="721"/>
                    </a:cubicBezTo>
                    <a:cubicBezTo>
                      <a:pt x="46" y="517"/>
                      <a:pt x="12" y="298"/>
                      <a:pt x="0" y="184"/>
                    </a:cubicBezTo>
                    <a:lnTo>
                      <a:pt x="2478" y="0"/>
                    </a:lnTo>
                    <a:close/>
                  </a:path>
                </a:pathLst>
              </a:custGeom>
              <a:solidFill>
                <a:srgbClr val="DCE9EC"/>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223">
                <a:extLst>
                  <a:ext uri="{FF2B5EF4-FFF2-40B4-BE49-F238E27FC236}">
                    <a16:creationId xmlns:a16="http://schemas.microsoft.com/office/drawing/2014/main" xmlns="" id="{96DACEBB-70D6-403B-BC99-78D109ECCAF5}"/>
                  </a:ext>
                </a:extLst>
              </p:cNvPr>
              <p:cNvSpPr>
                <a:spLocks/>
              </p:cNvSpPr>
              <p:nvPr/>
            </p:nvSpPr>
            <p:spPr bwMode="auto">
              <a:xfrm>
                <a:off x="3729038" y="2441575"/>
                <a:ext cx="115888" cy="60325"/>
              </a:xfrm>
              <a:custGeom>
                <a:avLst/>
                <a:gdLst>
                  <a:gd name="T0" fmla="*/ 303 w 303"/>
                  <a:gd name="T1" fmla="*/ 0 h 157"/>
                  <a:gd name="T2" fmla="*/ 303 w 303"/>
                  <a:gd name="T3" fmla="*/ 157 h 157"/>
                  <a:gd name="T4" fmla="*/ 17 w 303"/>
                  <a:gd name="T5" fmla="*/ 157 h 157"/>
                  <a:gd name="T6" fmla="*/ 0 w 303"/>
                  <a:gd name="T7" fmla="*/ 23 h 157"/>
                  <a:gd name="T8" fmla="*/ 303 w 303"/>
                  <a:gd name="T9" fmla="*/ 0 h 157"/>
                </a:gdLst>
                <a:ahLst/>
                <a:cxnLst>
                  <a:cxn ang="0">
                    <a:pos x="T0" y="T1"/>
                  </a:cxn>
                  <a:cxn ang="0">
                    <a:pos x="T2" y="T3"/>
                  </a:cxn>
                  <a:cxn ang="0">
                    <a:pos x="T4" y="T5"/>
                  </a:cxn>
                  <a:cxn ang="0">
                    <a:pos x="T6" y="T7"/>
                  </a:cxn>
                  <a:cxn ang="0">
                    <a:pos x="T8" y="T9"/>
                  </a:cxn>
                </a:cxnLst>
                <a:rect l="0" t="0" r="r" b="b"/>
                <a:pathLst>
                  <a:path w="303" h="157">
                    <a:moveTo>
                      <a:pt x="303" y="0"/>
                    </a:moveTo>
                    <a:cubicBezTo>
                      <a:pt x="303" y="157"/>
                      <a:pt x="303" y="157"/>
                      <a:pt x="303" y="157"/>
                    </a:cubicBezTo>
                    <a:cubicBezTo>
                      <a:pt x="17" y="157"/>
                      <a:pt x="17" y="157"/>
                      <a:pt x="17" y="157"/>
                    </a:cubicBezTo>
                    <a:cubicBezTo>
                      <a:pt x="5" y="73"/>
                      <a:pt x="0" y="23"/>
                      <a:pt x="0" y="23"/>
                    </a:cubicBezTo>
                    <a:lnTo>
                      <a:pt x="303"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Rectangle 224">
                <a:extLst>
                  <a:ext uri="{FF2B5EF4-FFF2-40B4-BE49-F238E27FC236}">
                    <a16:creationId xmlns:a16="http://schemas.microsoft.com/office/drawing/2014/main" xmlns="" id="{E4124683-E7CF-4A8B-AAB7-72D134AEE325}"/>
                  </a:ext>
                </a:extLst>
              </p:cNvPr>
              <p:cNvSpPr>
                <a:spLocks noChangeArrowheads="1"/>
              </p:cNvSpPr>
              <p:nvPr/>
            </p:nvSpPr>
            <p:spPr bwMode="auto">
              <a:xfrm>
                <a:off x="3844925" y="2501900"/>
                <a:ext cx="155575" cy="155575"/>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225">
                <a:extLst>
                  <a:ext uri="{FF2B5EF4-FFF2-40B4-BE49-F238E27FC236}">
                    <a16:creationId xmlns:a16="http://schemas.microsoft.com/office/drawing/2014/main" xmlns="" id="{175F53B0-9E18-4B7D-A1CA-8C89DDBEB216}"/>
                  </a:ext>
                </a:extLst>
              </p:cNvPr>
              <p:cNvSpPr>
                <a:spLocks/>
              </p:cNvSpPr>
              <p:nvPr/>
            </p:nvSpPr>
            <p:spPr bwMode="auto">
              <a:xfrm>
                <a:off x="4000500" y="2419350"/>
                <a:ext cx="155575" cy="82550"/>
              </a:xfrm>
              <a:custGeom>
                <a:avLst/>
                <a:gdLst>
                  <a:gd name="T0" fmla="*/ 98 w 98"/>
                  <a:gd name="T1" fmla="*/ 0 h 52"/>
                  <a:gd name="T2" fmla="*/ 98 w 98"/>
                  <a:gd name="T3" fmla="*/ 52 h 52"/>
                  <a:gd name="T4" fmla="*/ 0 w 98"/>
                  <a:gd name="T5" fmla="*/ 52 h 52"/>
                  <a:gd name="T6" fmla="*/ 0 w 98"/>
                  <a:gd name="T7" fmla="*/ 7 h 52"/>
                  <a:gd name="T8" fmla="*/ 98 w 98"/>
                  <a:gd name="T9" fmla="*/ 0 h 52"/>
                </a:gdLst>
                <a:ahLst/>
                <a:cxnLst>
                  <a:cxn ang="0">
                    <a:pos x="T0" y="T1"/>
                  </a:cxn>
                  <a:cxn ang="0">
                    <a:pos x="T2" y="T3"/>
                  </a:cxn>
                  <a:cxn ang="0">
                    <a:pos x="T4" y="T5"/>
                  </a:cxn>
                  <a:cxn ang="0">
                    <a:pos x="T6" y="T7"/>
                  </a:cxn>
                  <a:cxn ang="0">
                    <a:pos x="T8" y="T9"/>
                  </a:cxn>
                </a:cxnLst>
                <a:rect l="0" t="0" r="r" b="b"/>
                <a:pathLst>
                  <a:path w="98" h="52">
                    <a:moveTo>
                      <a:pt x="98" y="0"/>
                    </a:moveTo>
                    <a:lnTo>
                      <a:pt x="98" y="52"/>
                    </a:lnTo>
                    <a:lnTo>
                      <a:pt x="0" y="52"/>
                    </a:lnTo>
                    <a:lnTo>
                      <a:pt x="0" y="7"/>
                    </a:lnTo>
                    <a:lnTo>
                      <a:pt x="98"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4" name="Rectangle 226">
                <a:extLst>
                  <a:ext uri="{FF2B5EF4-FFF2-40B4-BE49-F238E27FC236}">
                    <a16:creationId xmlns:a16="http://schemas.microsoft.com/office/drawing/2014/main" xmlns="" id="{FD977011-6D5F-4C5D-8305-EF91D1F6E4E4}"/>
                  </a:ext>
                </a:extLst>
              </p:cNvPr>
              <p:cNvSpPr>
                <a:spLocks noChangeArrowheads="1"/>
              </p:cNvSpPr>
              <p:nvPr/>
            </p:nvSpPr>
            <p:spPr bwMode="auto">
              <a:xfrm>
                <a:off x="4156075" y="2501900"/>
                <a:ext cx="155575" cy="155575"/>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Rectangle 227">
                <a:extLst>
                  <a:ext uri="{FF2B5EF4-FFF2-40B4-BE49-F238E27FC236}">
                    <a16:creationId xmlns:a16="http://schemas.microsoft.com/office/drawing/2014/main" xmlns="" id="{41CADA34-C9F0-447D-BD38-400146AE3B8D}"/>
                  </a:ext>
                </a:extLst>
              </p:cNvPr>
              <p:cNvSpPr>
                <a:spLocks noChangeArrowheads="1"/>
              </p:cNvSpPr>
              <p:nvPr/>
            </p:nvSpPr>
            <p:spPr bwMode="auto">
              <a:xfrm>
                <a:off x="4000500" y="2657475"/>
                <a:ext cx="155575" cy="155575"/>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228">
                <a:extLst>
                  <a:ext uri="{FF2B5EF4-FFF2-40B4-BE49-F238E27FC236}">
                    <a16:creationId xmlns:a16="http://schemas.microsoft.com/office/drawing/2014/main" xmlns="" id="{F92FC638-BEB8-42E3-B7E1-ABEB0FAC1E36}"/>
                  </a:ext>
                </a:extLst>
              </p:cNvPr>
              <p:cNvSpPr>
                <a:spLocks/>
              </p:cNvSpPr>
              <p:nvPr/>
            </p:nvSpPr>
            <p:spPr bwMode="auto">
              <a:xfrm>
                <a:off x="4311650" y="2395538"/>
                <a:ext cx="153988" cy="106363"/>
              </a:xfrm>
              <a:custGeom>
                <a:avLst/>
                <a:gdLst>
                  <a:gd name="T0" fmla="*/ 97 w 97"/>
                  <a:gd name="T1" fmla="*/ 0 h 67"/>
                  <a:gd name="T2" fmla="*/ 97 w 97"/>
                  <a:gd name="T3" fmla="*/ 67 h 67"/>
                  <a:gd name="T4" fmla="*/ 0 w 97"/>
                  <a:gd name="T5" fmla="*/ 67 h 67"/>
                  <a:gd name="T6" fmla="*/ 0 w 97"/>
                  <a:gd name="T7" fmla="*/ 8 h 67"/>
                  <a:gd name="T8" fmla="*/ 97 w 97"/>
                  <a:gd name="T9" fmla="*/ 0 h 67"/>
                </a:gdLst>
                <a:ahLst/>
                <a:cxnLst>
                  <a:cxn ang="0">
                    <a:pos x="T0" y="T1"/>
                  </a:cxn>
                  <a:cxn ang="0">
                    <a:pos x="T2" y="T3"/>
                  </a:cxn>
                  <a:cxn ang="0">
                    <a:pos x="T4" y="T5"/>
                  </a:cxn>
                  <a:cxn ang="0">
                    <a:pos x="T6" y="T7"/>
                  </a:cxn>
                  <a:cxn ang="0">
                    <a:pos x="T8" y="T9"/>
                  </a:cxn>
                </a:cxnLst>
                <a:rect l="0" t="0" r="r" b="b"/>
                <a:pathLst>
                  <a:path w="97" h="67">
                    <a:moveTo>
                      <a:pt x="97" y="0"/>
                    </a:moveTo>
                    <a:lnTo>
                      <a:pt x="97" y="67"/>
                    </a:lnTo>
                    <a:lnTo>
                      <a:pt x="0" y="67"/>
                    </a:lnTo>
                    <a:lnTo>
                      <a:pt x="0" y="8"/>
                    </a:lnTo>
                    <a:lnTo>
                      <a:pt x="97"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7" name="Rectangle 229">
                <a:extLst>
                  <a:ext uri="{FF2B5EF4-FFF2-40B4-BE49-F238E27FC236}">
                    <a16:creationId xmlns:a16="http://schemas.microsoft.com/office/drawing/2014/main" xmlns="" id="{FE31F2EE-AA7D-41BF-BA7B-6E1E9273DE3B}"/>
                  </a:ext>
                </a:extLst>
              </p:cNvPr>
              <p:cNvSpPr>
                <a:spLocks noChangeArrowheads="1"/>
              </p:cNvSpPr>
              <p:nvPr/>
            </p:nvSpPr>
            <p:spPr bwMode="auto">
              <a:xfrm>
                <a:off x="4311650" y="2657475"/>
                <a:ext cx="153988" cy="155575"/>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Rectangle 230">
                <a:extLst>
                  <a:ext uri="{FF2B5EF4-FFF2-40B4-BE49-F238E27FC236}">
                    <a16:creationId xmlns:a16="http://schemas.microsoft.com/office/drawing/2014/main" xmlns="" id="{C223F827-31AE-4666-B2F3-37E7C5558408}"/>
                  </a:ext>
                </a:extLst>
              </p:cNvPr>
              <p:cNvSpPr>
                <a:spLocks noChangeArrowheads="1"/>
              </p:cNvSpPr>
              <p:nvPr/>
            </p:nvSpPr>
            <p:spPr bwMode="auto">
              <a:xfrm>
                <a:off x="4465638" y="2501900"/>
                <a:ext cx="155575" cy="155575"/>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231">
                <a:extLst>
                  <a:ext uri="{FF2B5EF4-FFF2-40B4-BE49-F238E27FC236}">
                    <a16:creationId xmlns:a16="http://schemas.microsoft.com/office/drawing/2014/main" xmlns="" id="{696916F5-E982-4F2C-B98D-B256A537AB49}"/>
                  </a:ext>
                </a:extLst>
              </p:cNvPr>
              <p:cNvSpPr>
                <a:spLocks/>
              </p:cNvSpPr>
              <p:nvPr/>
            </p:nvSpPr>
            <p:spPr bwMode="auto">
              <a:xfrm>
                <a:off x="4621213" y="2379663"/>
                <a:ext cx="60325" cy="122238"/>
              </a:xfrm>
              <a:custGeom>
                <a:avLst/>
                <a:gdLst>
                  <a:gd name="T0" fmla="*/ 156 w 156"/>
                  <a:gd name="T1" fmla="*/ 0 h 318"/>
                  <a:gd name="T2" fmla="*/ 104 w 156"/>
                  <a:gd name="T3" fmla="*/ 318 h 318"/>
                  <a:gd name="T4" fmla="*/ 0 w 156"/>
                  <a:gd name="T5" fmla="*/ 318 h 318"/>
                  <a:gd name="T6" fmla="*/ 0 w 156"/>
                  <a:gd name="T7" fmla="*/ 11 h 318"/>
                  <a:gd name="T8" fmla="*/ 156 w 156"/>
                  <a:gd name="T9" fmla="*/ 0 h 318"/>
                </a:gdLst>
                <a:ahLst/>
                <a:cxnLst>
                  <a:cxn ang="0">
                    <a:pos x="T0" y="T1"/>
                  </a:cxn>
                  <a:cxn ang="0">
                    <a:pos x="T2" y="T3"/>
                  </a:cxn>
                  <a:cxn ang="0">
                    <a:pos x="T4" y="T5"/>
                  </a:cxn>
                  <a:cxn ang="0">
                    <a:pos x="T6" y="T7"/>
                  </a:cxn>
                  <a:cxn ang="0">
                    <a:pos x="T8" y="T9"/>
                  </a:cxn>
                </a:cxnLst>
                <a:rect l="0" t="0" r="r" b="b"/>
                <a:pathLst>
                  <a:path w="156" h="318">
                    <a:moveTo>
                      <a:pt x="156" y="0"/>
                    </a:moveTo>
                    <a:cubicBezTo>
                      <a:pt x="156" y="0"/>
                      <a:pt x="138" y="128"/>
                      <a:pt x="104" y="318"/>
                    </a:cubicBezTo>
                    <a:cubicBezTo>
                      <a:pt x="0" y="318"/>
                      <a:pt x="0" y="318"/>
                      <a:pt x="0" y="318"/>
                    </a:cubicBezTo>
                    <a:cubicBezTo>
                      <a:pt x="0" y="11"/>
                      <a:pt x="0" y="11"/>
                      <a:pt x="0" y="11"/>
                    </a:cubicBezTo>
                    <a:lnTo>
                      <a:pt x="156"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0" name="Freeform 232">
                <a:extLst>
                  <a:ext uri="{FF2B5EF4-FFF2-40B4-BE49-F238E27FC236}">
                    <a16:creationId xmlns:a16="http://schemas.microsoft.com/office/drawing/2014/main" xmlns="" id="{D5DCAAF3-A739-469A-9CE9-2C439035072B}"/>
                  </a:ext>
                </a:extLst>
              </p:cNvPr>
              <p:cNvSpPr>
                <a:spLocks/>
              </p:cNvSpPr>
              <p:nvPr/>
            </p:nvSpPr>
            <p:spPr bwMode="auto">
              <a:xfrm>
                <a:off x="4465638" y="2813050"/>
                <a:ext cx="123825" cy="122238"/>
              </a:xfrm>
              <a:custGeom>
                <a:avLst/>
                <a:gdLst>
                  <a:gd name="T0" fmla="*/ 321 w 321"/>
                  <a:gd name="T1" fmla="*/ 0 h 316"/>
                  <a:gd name="T2" fmla="*/ 212 w 321"/>
                  <a:gd name="T3" fmla="*/ 316 h 316"/>
                  <a:gd name="T4" fmla="*/ 0 w 321"/>
                  <a:gd name="T5" fmla="*/ 316 h 316"/>
                  <a:gd name="T6" fmla="*/ 0 w 321"/>
                  <a:gd name="T7" fmla="*/ 0 h 316"/>
                  <a:gd name="T8" fmla="*/ 321 w 321"/>
                  <a:gd name="T9" fmla="*/ 0 h 316"/>
                </a:gdLst>
                <a:ahLst/>
                <a:cxnLst>
                  <a:cxn ang="0">
                    <a:pos x="T0" y="T1"/>
                  </a:cxn>
                  <a:cxn ang="0">
                    <a:pos x="T2" y="T3"/>
                  </a:cxn>
                  <a:cxn ang="0">
                    <a:pos x="T4" y="T5"/>
                  </a:cxn>
                  <a:cxn ang="0">
                    <a:pos x="T6" y="T7"/>
                  </a:cxn>
                  <a:cxn ang="0">
                    <a:pos x="T8" y="T9"/>
                  </a:cxn>
                </a:cxnLst>
                <a:rect l="0" t="0" r="r" b="b"/>
                <a:pathLst>
                  <a:path w="321" h="316">
                    <a:moveTo>
                      <a:pt x="321" y="0"/>
                    </a:moveTo>
                    <a:cubicBezTo>
                      <a:pt x="288" y="111"/>
                      <a:pt x="252" y="218"/>
                      <a:pt x="212" y="316"/>
                    </a:cubicBezTo>
                    <a:cubicBezTo>
                      <a:pt x="0" y="316"/>
                      <a:pt x="0" y="316"/>
                      <a:pt x="0" y="316"/>
                    </a:cubicBezTo>
                    <a:cubicBezTo>
                      <a:pt x="0" y="0"/>
                      <a:pt x="0" y="0"/>
                      <a:pt x="0" y="0"/>
                    </a:cubicBezTo>
                    <a:lnTo>
                      <a:pt x="321"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1" name="Rectangle 233">
                <a:extLst>
                  <a:ext uri="{FF2B5EF4-FFF2-40B4-BE49-F238E27FC236}">
                    <a16:creationId xmlns:a16="http://schemas.microsoft.com/office/drawing/2014/main" xmlns="" id="{D909D457-37E9-45F6-BD99-79796E71D177}"/>
                  </a:ext>
                </a:extLst>
              </p:cNvPr>
              <p:cNvSpPr>
                <a:spLocks noChangeArrowheads="1"/>
              </p:cNvSpPr>
              <p:nvPr/>
            </p:nvSpPr>
            <p:spPr bwMode="auto">
              <a:xfrm>
                <a:off x="3844925" y="2813050"/>
                <a:ext cx="155575" cy="122238"/>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2" name="Freeform 234">
                <a:extLst>
                  <a:ext uri="{FF2B5EF4-FFF2-40B4-BE49-F238E27FC236}">
                    <a16:creationId xmlns:a16="http://schemas.microsoft.com/office/drawing/2014/main" xmlns="" id="{E756E200-9935-4773-953A-01FF0ECD972E}"/>
                  </a:ext>
                </a:extLst>
              </p:cNvPr>
              <p:cNvSpPr>
                <a:spLocks/>
              </p:cNvSpPr>
              <p:nvPr/>
            </p:nvSpPr>
            <p:spPr bwMode="auto">
              <a:xfrm>
                <a:off x="3762375" y="2657475"/>
                <a:ext cx="82550" cy="155575"/>
              </a:xfrm>
              <a:custGeom>
                <a:avLst/>
                <a:gdLst>
                  <a:gd name="T0" fmla="*/ 214 w 214"/>
                  <a:gd name="T1" fmla="*/ 0 h 404"/>
                  <a:gd name="T2" fmla="*/ 214 w 214"/>
                  <a:gd name="T3" fmla="*/ 404 h 404"/>
                  <a:gd name="T4" fmla="*/ 102 w 214"/>
                  <a:gd name="T5" fmla="*/ 404 h 404"/>
                  <a:gd name="T6" fmla="*/ 0 w 214"/>
                  <a:gd name="T7" fmla="*/ 0 h 404"/>
                  <a:gd name="T8" fmla="*/ 214 w 214"/>
                  <a:gd name="T9" fmla="*/ 0 h 404"/>
                </a:gdLst>
                <a:ahLst/>
                <a:cxnLst>
                  <a:cxn ang="0">
                    <a:pos x="T0" y="T1"/>
                  </a:cxn>
                  <a:cxn ang="0">
                    <a:pos x="T2" y="T3"/>
                  </a:cxn>
                  <a:cxn ang="0">
                    <a:pos x="T4" y="T5"/>
                  </a:cxn>
                  <a:cxn ang="0">
                    <a:pos x="T6" y="T7"/>
                  </a:cxn>
                  <a:cxn ang="0">
                    <a:pos x="T8" y="T9"/>
                  </a:cxn>
                </a:cxnLst>
                <a:rect l="0" t="0" r="r" b="b"/>
                <a:pathLst>
                  <a:path w="214" h="404">
                    <a:moveTo>
                      <a:pt x="214" y="0"/>
                    </a:moveTo>
                    <a:cubicBezTo>
                      <a:pt x="214" y="404"/>
                      <a:pt x="214" y="404"/>
                      <a:pt x="214" y="404"/>
                    </a:cubicBezTo>
                    <a:cubicBezTo>
                      <a:pt x="102" y="404"/>
                      <a:pt x="102" y="404"/>
                      <a:pt x="102" y="404"/>
                    </a:cubicBezTo>
                    <a:cubicBezTo>
                      <a:pt x="61" y="265"/>
                      <a:pt x="27" y="126"/>
                      <a:pt x="0" y="0"/>
                    </a:cubicBezTo>
                    <a:lnTo>
                      <a:pt x="214" y="0"/>
                    </a:ln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3" name="Rectangle 235">
                <a:extLst>
                  <a:ext uri="{FF2B5EF4-FFF2-40B4-BE49-F238E27FC236}">
                    <a16:creationId xmlns:a16="http://schemas.microsoft.com/office/drawing/2014/main" xmlns="" id="{1A580105-7FD7-45C2-9C6E-0D8AE8B594E9}"/>
                  </a:ext>
                </a:extLst>
              </p:cNvPr>
              <p:cNvSpPr>
                <a:spLocks noChangeArrowheads="1"/>
              </p:cNvSpPr>
              <p:nvPr/>
            </p:nvSpPr>
            <p:spPr bwMode="auto">
              <a:xfrm>
                <a:off x="4156075" y="2813050"/>
                <a:ext cx="155575" cy="122238"/>
              </a:xfrm>
              <a:prstGeom prst="rect">
                <a:avLst/>
              </a:prstGeom>
              <a:solidFill>
                <a:srgbClr val="53C5D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74" name="Freeform 236">
                <a:extLst>
                  <a:ext uri="{FF2B5EF4-FFF2-40B4-BE49-F238E27FC236}">
                    <a16:creationId xmlns:a16="http://schemas.microsoft.com/office/drawing/2014/main" xmlns="" id="{9B61E24C-E1D1-41C5-805A-2445C6DA4BD4}"/>
                  </a:ext>
                </a:extLst>
              </p:cNvPr>
              <p:cNvSpPr>
                <a:spLocks/>
              </p:cNvSpPr>
              <p:nvPr/>
            </p:nvSpPr>
            <p:spPr bwMode="auto">
              <a:xfrm>
                <a:off x="4621213" y="2657475"/>
                <a:ext cx="7938" cy="34925"/>
              </a:xfrm>
              <a:custGeom>
                <a:avLst/>
                <a:gdLst>
                  <a:gd name="T0" fmla="*/ 21 w 21"/>
                  <a:gd name="T1" fmla="*/ 0 h 91"/>
                  <a:gd name="T2" fmla="*/ 0 w 21"/>
                  <a:gd name="T3" fmla="*/ 0 h 91"/>
                  <a:gd name="T4" fmla="*/ 0 w 21"/>
                  <a:gd name="T5" fmla="*/ 91 h 91"/>
                  <a:gd name="T6" fmla="*/ 21 w 21"/>
                  <a:gd name="T7" fmla="*/ 0 h 91"/>
                </a:gdLst>
                <a:ahLst/>
                <a:cxnLst>
                  <a:cxn ang="0">
                    <a:pos x="T0" y="T1"/>
                  </a:cxn>
                  <a:cxn ang="0">
                    <a:pos x="T2" y="T3"/>
                  </a:cxn>
                  <a:cxn ang="0">
                    <a:pos x="T4" y="T5"/>
                  </a:cxn>
                  <a:cxn ang="0">
                    <a:pos x="T6" y="T7"/>
                  </a:cxn>
                </a:cxnLst>
                <a:rect l="0" t="0" r="r" b="b"/>
                <a:pathLst>
                  <a:path w="21" h="91">
                    <a:moveTo>
                      <a:pt x="21" y="0"/>
                    </a:moveTo>
                    <a:cubicBezTo>
                      <a:pt x="0" y="0"/>
                      <a:pt x="0" y="0"/>
                      <a:pt x="0" y="0"/>
                    </a:cubicBezTo>
                    <a:cubicBezTo>
                      <a:pt x="0" y="91"/>
                      <a:pt x="0" y="91"/>
                      <a:pt x="0" y="91"/>
                    </a:cubicBezTo>
                    <a:cubicBezTo>
                      <a:pt x="7" y="60"/>
                      <a:pt x="14" y="30"/>
                      <a:pt x="21" y="0"/>
                    </a:cubicBezTo>
                    <a:close/>
                  </a:path>
                </a:pathLst>
              </a:cu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75" name="Group 388">
            <a:extLst>
              <a:ext uri="{FF2B5EF4-FFF2-40B4-BE49-F238E27FC236}">
                <a16:creationId xmlns:a16="http://schemas.microsoft.com/office/drawing/2014/main" xmlns="" id="{FD0971ED-C24B-4373-9FA8-2C49256E0C2A}"/>
              </a:ext>
            </a:extLst>
          </p:cNvPr>
          <p:cNvGrpSpPr/>
          <p:nvPr/>
        </p:nvGrpSpPr>
        <p:grpSpPr>
          <a:xfrm>
            <a:off x="4012238" y="4746490"/>
            <a:ext cx="1232862" cy="1232862"/>
            <a:chOff x="4012238" y="4746490"/>
            <a:chExt cx="1232862" cy="1232862"/>
          </a:xfrm>
        </p:grpSpPr>
        <p:sp>
          <p:nvSpPr>
            <p:cNvPr id="76" name="Oval 380">
              <a:extLst>
                <a:ext uri="{FF2B5EF4-FFF2-40B4-BE49-F238E27FC236}">
                  <a16:creationId xmlns:a16="http://schemas.microsoft.com/office/drawing/2014/main" xmlns="" id="{948F92E8-B1AB-46BD-9413-7533D5236811}"/>
                </a:ext>
              </a:extLst>
            </p:cNvPr>
            <p:cNvSpPr/>
            <p:nvPr/>
          </p:nvSpPr>
          <p:spPr>
            <a:xfrm flipH="1">
              <a:off x="4012238" y="4746490"/>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7" name="Group 367">
              <a:extLst>
                <a:ext uri="{FF2B5EF4-FFF2-40B4-BE49-F238E27FC236}">
                  <a16:creationId xmlns:a16="http://schemas.microsoft.com/office/drawing/2014/main" xmlns="" id="{17FEA6AD-9F66-4AE5-9628-4B1865BFD8D4}"/>
                </a:ext>
              </a:extLst>
            </p:cNvPr>
            <p:cNvGrpSpPr/>
            <p:nvPr/>
          </p:nvGrpSpPr>
          <p:grpSpPr>
            <a:xfrm>
              <a:off x="4332509" y="5084154"/>
              <a:ext cx="592321" cy="557534"/>
              <a:chOff x="7499350" y="63500"/>
              <a:chExt cx="1000125" cy="941388"/>
            </a:xfrm>
          </p:grpSpPr>
          <p:sp>
            <p:nvSpPr>
              <p:cNvPr id="78" name="Oval 237">
                <a:extLst>
                  <a:ext uri="{FF2B5EF4-FFF2-40B4-BE49-F238E27FC236}">
                    <a16:creationId xmlns:a16="http://schemas.microsoft.com/office/drawing/2014/main" xmlns="" id="{9303E76D-25AA-4678-958C-97D0B68D9EDF}"/>
                  </a:ext>
                </a:extLst>
              </p:cNvPr>
              <p:cNvSpPr>
                <a:spLocks noChangeArrowheads="1"/>
              </p:cNvSpPr>
              <p:nvPr/>
            </p:nvSpPr>
            <p:spPr bwMode="auto">
              <a:xfrm>
                <a:off x="7499350" y="63500"/>
                <a:ext cx="1000125" cy="922338"/>
              </a:xfrm>
              <a:prstGeom prst="ellipse">
                <a:avLst/>
              </a:prstGeom>
              <a:solidFill>
                <a:srgbClr val="B7E4F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79" name="Oval 238">
                <a:extLst>
                  <a:ext uri="{FF2B5EF4-FFF2-40B4-BE49-F238E27FC236}">
                    <a16:creationId xmlns:a16="http://schemas.microsoft.com/office/drawing/2014/main" xmlns="" id="{2A3ADCB1-976A-428B-A45E-3A072237E07C}"/>
                  </a:ext>
                </a:extLst>
              </p:cNvPr>
              <p:cNvSpPr>
                <a:spLocks noChangeArrowheads="1"/>
              </p:cNvSpPr>
              <p:nvPr/>
            </p:nvSpPr>
            <p:spPr bwMode="auto">
              <a:xfrm>
                <a:off x="7608888" y="163513"/>
                <a:ext cx="782638" cy="722313"/>
              </a:xfrm>
              <a:prstGeom prst="ellipse">
                <a:avLst/>
              </a:prstGeom>
              <a:solidFill>
                <a:srgbClr val="3DBBD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0" name="Oval 239">
                <a:extLst>
                  <a:ext uri="{FF2B5EF4-FFF2-40B4-BE49-F238E27FC236}">
                    <a16:creationId xmlns:a16="http://schemas.microsoft.com/office/drawing/2014/main" xmlns="" id="{B46FCE5E-FBC7-4564-91F9-DE47CB5339FA}"/>
                  </a:ext>
                </a:extLst>
              </p:cNvPr>
              <p:cNvSpPr>
                <a:spLocks noChangeArrowheads="1"/>
              </p:cNvSpPr>
              <p:nvPr/>
            </p:nvSpPr>
            <p:spPr bwMode="auto">
              <a:xfrm>
                <a:off x="7642225" y="195263"/>
                <a:ext cx="715963" cy="658813"/>
              </a:xfrm>
              <a:prstGeom prst="ellipse">
                <a:avLst/>
              </a:prstGeom>
              <a:solidFill>
                <a:srgbClr val="53C5D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1" name="Oval 240">
                <a:extLst>
                  <a:ext uri="{FF2B5EF4-FFF2-40B4-BE49-F238E27FC236}">
                    <a16:creationId xmlns:a16="http://schemas.microsoft.com/office/drawing/2014/main" xmlns="" id="{A71A358F-3822-4BC2-AA24-4C9CD1447670}"/>
                  </a:ext>
                </a:extLst>
              </p:cNvPr>
              <p:cNvSpPr>
                <a:spLocks noChangeArrowheads="1"/>
              </p:cNvSpPr>
              <p:nvPr/>
            </p:nvSpPr>
            <p:spPr bwMode="auto">
              <a:xfrm>
                <a:off x="7740650" y="114300"/>
                <a:ext cx="327025" cy="327025"/>
              </a:xfrm>
              <a:prstGeom prst="ellipse">
                <a:avLst/>
              </a:prstGeom>
              <a:solidFill>
                <a:srgbClr val="D3EEF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2" name="Oval 241">
                <a:extLst>
                  <a:ext uri="{FF2B5EF4-FFF2-40B4-BE49-F238E27FC236}">
                    <a16:creationId xmlns:a16="http://schemas.microsoft.com/office/drawing/2014/main" xmlns="" id="{45A2622D-3C91-4656-BCF7-F508B1E299B6}"/>
                  </a:ext>
                </a:extLst>
              </p:cNvPr>
              <p:cNvSpPr>
                <a:spLocks noChangeArrowheads="1"/>
              </p:cNvSpPr>
              <p:nvPr/>
            </p:nvSpPr>
            <p:spPr bwMode="auto">
              <a:xfrm>
                <a:off x="7791450" y="166688"/>
                <a:ext cx="223838" cy="222250"/>
              </a:xfrm>
              <a:prstGeom prst="ellipse">
                <a:avLst/>
              </a:prstGeom>
              <a:solidFill>
                <a:srgbClr val="ED30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3" name="Oval 242">
                <a:extLst>
                  <a:ext uri="{FF2B5EF4-FFF2-40B4-BE49-F238E27FC236}">
                    <a16:creationId xmlns:a16="http://schemas.microsoft.com/office/drawing/2014/main" xmlns="" id="{A3BCE908-EB15-4E7B-9895-07D80C46497B}"/>
                  </a:ext>
                </a:extLst>
              </p:cNvPr>
              <p:cNvSpPr>
                <a:spLocks noChangeArrowheads="1"/>
              </p:cNvSpPr>
              <p:nvPr/>
            </p:nvSpPr>
            <p:spPr bwMode="auto">
              <a:xfrm>
                <a:off x="7829550" y="203200"/>
                <a:ext cx="149225" cy="149225"/>
              </a:xfrm>
              <a:prstGeom prst="ellipse">
                <a:avLst/>
              </a:prstGeom>
              <a:solidFill>
                <a:srgbClr val="BC2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4" name="Oval 243">
                <a:extLst>
                  <a:ext uri="{FF2B5EF4-FFF2-40B4-BE49-F238E27FC236}">
                    <a16:creationId xmlns:a16="http://schemas.microsoft.com/office/drawing/2014/main" xmlns="" id="{EB120D9E-B15D-4BD2-B23E-265DA6E9C404}"/>
                  </a:ext>
                </a:extLst>
              </p:cNvPr>
              <p:cNvSpPr>
                <a:spLocks noChangeArrowheads="1"/>
              </p:cNvSpPr>
              <p:nvPr/>
            </p:nvSpPr>
            <p:spPr bwMode="auto">
              <a:xfrm>
                <a:off x="8042275" y="295275"/>
                <a:ext cx="327025" cy="328613"/>
              </a:xfrm>
              <a:prstGeom prst="ellipse">
                <a:avLst/>
              </a:prstGeom>
              <a:solidFill>
                <a:srgbClr val="D3EEF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5" name="Oval 244">
                <a:extLst>
                  <a:ext uri="{FF2B5EF4-FFF2-40B4-BE49-F238E27FC236}">
                    <a16:creationId xmlns:a16="http://schemas.microsoft.com/office/drawing/2014/main" xmlns="" id="{879EA635-679C-42D4-A963-21455EF452B6}"/>
                  </a:ext>
                </a:extLst>
              </p:cNvPr>
              <p:cNvSpPr>
                <a:spLocks noChangeArrowheads="1"/>
              </p:cNvSpPr>
              <p:nvPr/>
            </p:nvSpPr>
            <p:spPr bwMode="auto">
              <a:xfrm>
                <a:off x="8094663" y="347663"/>
                <a:ext cx="222250" cy="222250"/>
              </a:xfrm>
              <a:prstGeom prst="ellipse">
                <a:avLst/>
              </a:prstGeom>
              <a:solidFill>
                <a:srgbClr val="9CC0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6" name="Oval 245">
                <a:extLst>
                  <a:ext uri="{FF2B5EF4-FFF2-40B4-BE49-F238E27FC236}">
                    <a16:creationId xmlns:a16="http://schemas.microsoft.com/office/drawing/2014/main" xmlns="" id="{D5B611E8-ED40-4239-AD88-0767CED1D315}"/>
                  </a:ext>
                </a:extLst>
              </p:cNvPr>
              <p:cNvSpPr>
                <a:spLocks noChangeArrowheads="1"/>
              </p:cNvSpPr>
              <p:nvPr/>
            </p:nvSpPr>
            <p:spPr bwMode="auto">
              <a:xfrm>
                <a:off x="8135938" y="388938"/>
                <a:ext cx="141288" cy="141288"/>
              </a:xfrm>
              <a:prstGeom prst="ellipse">
                <a:avLst/>
              </a:prstGeom>
              <a:solidFill>
                <a:srgbClr val="86A53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7" name="Freeform 246">
                <a:extLst>
                  <a:ext uri="{FF2B5EF4-FFF2-40B4-BE49-F238E27FC236}">
                    <a16:creationId xmlns:a16="http://schemas.microsoft.com/office/drawing/2014/main" xmlns="" id="{D16EA4B0-CCF4-4122-8110-DC5E55D5FFA4}"/>
                  </a:ext>
                </a:extLst>
              </p:cNvPr>
              <p:cNvSpPr>
                <a:spLocks/>
              </p:cNvSpPr>
              <p:nvPr/>
            </p:nvSpPr>
            <p:spPr bwMode="auto">
              <a:xfrm>
                <a:off x="7504113" y="411163"/>
                <a:ext cx="352425" cy="336550"/>
              </a:xfrm>
              <a:custGeom>
                <a:avLst/>
                <a:gdLst>
                  <a:gd name="T0" fmla="*/ 643 w 917"/>
                  <a:gd name="T1" fmla="*/ 0 h 873"/>
                  <a:gd name="T2" fmla="*/ 0 w 917"/>
                  <a:gd name="T3" fmla="*/ 619 h 873"/>
                  <a:gd name="T4" fmla="*/ 828 w 917"/>
                  <a:gd name="T5" fmla="*/ 873 h 873"/>
                  <a:gd name="T6" fmla="*/ 643 w 917"/>
                  <a:gd name="T7" fmla="*/ 0 h 873"/>
                </a:gdLst>
                <a:ahLst/>
                <a:cxnLst>
                  <a:cxn ang="0">
                    <a:pos x="T0" y="T1"/>
                  </a:cxn>
                  <a:cxn ang="0">
                    <a:pos x="T2" y="T3"/>
                  </a:cxn>
                  <a:cxn ang="0">
                    <a:pos x="T4" y="T5"/>
                  </a:cxn>
                  <a:cxn ang="0">
                    <a:pos x="T6" y="T7"/>
                  </a:cxn>
                </a:cxnLst>
                <a:rect l="0" t="0" r="r" b="b"/>
                <a:pathLst>
                  <a:path w="917" h="873">
                    <a:moveTo>
                      <a:pt x="643" y="0"/>
                    </a:moveTo>
                    <a:cubicBezTo>
                      <a:pt x="368" y="53"/>
                      <a:pt x="79" y="344"/>
                      <a:pt x="0" y="619"/>
                    </a:cubicBezTo>
                    <a:cubicBezTo>
                      <a:pt x="383" y="653"/>
                      <a:pt x="491" y="685"/>
                      <a:pt x="828" y="873"/>
                    </a:cubicBezTo>
                    <a:cubicBezTo>
                      <a:pt x="917" y="601"/>
                      <a:pt x="841" y="198"/>
                      <a:pt x="643" y="0"/>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8" name="Freeform 247">
                <a:extLst>
                  <a:ext uri="{FF2B5EF4-FFF2-40B4-BE49-F238E27FC236}">
                    <a16:creationId xmlns:a16="http://schemas.microsoft.com/office/drawing/2014/main" xmlns="" id="{913CB3C0-7E19-43C0-98C4-D57E086FC23B}"/>
                  </a:ext>
                </a:extLst>
              </p:cNvPr>
              <p:cNvSpPr>
                <a:spLocks/>
              </p:cNvSpPr>
              <p:nvPr/>
            </p:nvSpPr>
            <p:spPr bwMode="auto">
              <a:xfrm>
                <a:off x="7708900" y="592138"/>
                <a:ext cx="352425" cy="334963"/>
              </a:xfrm>
              <a:custGeom>
                <a:avLst/>
                <a:gdLst>
                  <a:gd name="T0" fmla="*/ 287 w 916"/>
                  <a:gd name="T1" fmla="*/ 0 h 870"/>
                  <a:gd name="T2" fmla="*/ 83 w 916"/>
                  <a:gd name="T3" fmla="*/ 870 h 870"/>
                  <a:gd name="T4" fmla="*/ 916 w 916"/>
                  <a:gd name="T5" fmla="*/ 634 h 870"/>
                  <a:gd name="T6" fmla="*/ 287 w 916"/>
                  <a:gd name="T7" fmla="*/ 0 h 870"/>
                </a:gdLst>
                <a:ahLst/>
                <a:cxnLst>
                  <a:cxn ang="0">
                    <a:pos x="T0" y="T1"/>
                  </a:cxn>
                  <a:cxn ang="0">
                    <a:pos x="T2" y="T3"/>
                  </a:cxn>
                  <a:cxn ang="0">
                    <a:pos x="T4" y="T5"/>
                  </a:cxn>
                  <a:cxn ang="0">
                    <a:pos x="T6" y="T7"/>
                  </a:cxn>
                </a:cxnLst>
                <a:rect l="0" t="0" r="r" b="b"/>
                <a:pathLst>
                  <a:path w="916" h="870">
                    <a:moveTo>
                      <a:pt x="287" y="0"/>
                    </a:moveTo>
                    <a:cubicBezTo>
                      <a:pt x="85" y="195"/>
                      <a:pt x="0" y="595"/>
                      <a:pt x="83" y="870"/>
                    </a:cubicBezTo>
                    <a:cubicBezTo>
                      <a:pt x="423" y="690"/>
                      <a:pt x="531" y="659"/>
                      <a:pt x="916" y="634"/>
                    </a:cubicBezTo>
                    <a:cubicBezTo>
                      <a:pt x="843" y="357"/>
                      <a:pt x="561" y="60"/>
                      <a:pt x="287" y="0"/>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9" name="Freeform 248">
                <a:extLst>
                  <a:ext uri="{FF2B5EF4-FFF2-40B4-BE49-F238E27FC236}">
                    <a16:creationId xmlns:a16="http://schemas.microsoft.com/office/drawing/2014/main" xmlns="" id="{BF8BE6B5-E360-4470-92ED-E7863C2BD18E}"/>
                  </a:ext>
                </a:extLst>
              </p:cNvPr>
              <p:cNvSpPr>
                <a:spLocks/>
              </p:cNvSpPr>
              <p:nvPr/>
            </p:nvSpPr>
            <p:spPr bwMode="auto">
              <a:xfrm>
                <a:off x="7866063" y="642938"/>
                <a:ext cx="361950" cy="361950"/>
              </a:xfrm>
              <a:custGeom>
                <a:avLst/>
                <a:gdLst>
                  <a:gd name="T0" fmla="*/ 85 w 940"/>
                  <a:gd name="T1" fmla="*/ 78 h 939"/>
                  <a:gd name="T2" fmla="*/ 321 w 940"/>
                  <a:gd name="T3" fmla="*/ 939 h 939"/>
                  <a:gd name="T4" fmla="*/ 940 w 940"/>
                  <a:gd name="T5" fmla="*/ 334 h 939"/>
                  <a:gd name="T6" fmla="*/ 85 w 940"/>
                  <a:gd name="T7" fmla="*/ 78 h 939"/>
                </a:gdLst>
                <a:ahLst/>
                <a:cxnLst>
                  <a:cxn ang="0">
                    <a:pos x="T0" y="T1"/>
                  </a:cxn>
                  <a:cxn ang="0">
                    <a:pos x="T2" y="T3"/>
                  </a:cxn>
                  <a:cxn ang="0">
                    <a:pos x="T4" y="T5"/>
                  </a:cxn>
                  <a:cxn ang="0">
                    <a:pos x="T6" y="T7"/>
                  </a:cxn>
                </a:cxnLst>
                <a:rect l="0" t="0" r="r" b="b"/>
                <a:pathLst>
                  <a:path w="940" h="939">
                    <a:moveTo>
                      <a:pt x="85" y="78"/>
                    </a:moveTo>
                    <a:cubicBezTo>
                      <a:pt x="0" y="345"/>
                      <a:pt x="117" y="737"/>
                      <a:pt x="321" y="939"/>
                    </a:cubicBezTo>
                    <a:cubicBezTo>
                      <a:pt x="534" y="619"/>
                      <a:pt x="614" y="540"/>
                      <a:pt x="940" y="334"/>
                    </a:cubicBezTo>
                    <a:cubicBezTo>
                      <a:pt x="743" y="125"/>
                      <a:pt x="354" y="0"/>
                      <a:pt x="85" y="78"/>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0" name="Freeform 249">
                <a:extLst>
                  <a:ext uri="{FF2B5EF4-FFF2-40B4-BE49-F238E27FC236}">
                    <a16:creationId xmlns:a16="http://schemas.microsoft.com/office/drawing/2014/main" xmlns="" id="{C527B9BC-E4C1-46D4-8A5A-3F678C3F93E5}"/>
                  </a:ext>
                </a:extLst>
              </p:cNvPr>
              <p:cNvSpPr>
                <a:spLocks/>
              </p:cNvSpPr>
              <p:nvPr/>
            </p:nvSpPr>
            <p:spPr bwMode="auto">
              <a:xfrm>
                <a:off x="8001000" y="612775"/>
                <a:ext cx="323850" cy="349250"/>
              </a:xfrm>
              <a:custGeom>
                <a:avLst/>
                <a:gdLst>
                  <a:gd name="T0" fmla="*/ 0 w 845"/>
                  <a:gd name="T1" fmla="*/ 344 h 908"/>
                  <a:gd name="T2" fmla="*/ 693 w 845"/>
                  <a:gd name="T3" fmla="*/ 908 h 908"/>
                  <a:gd name="T4" fmla="*/ 845 w 845"/>
                  <a:gd name="T5" fmla="*/ 56 h 908"/>
                  <a:gd name="T6" fmla="*/ 0 w 845"/>
                  <a:gd name="T7" fmla="*/ 344 h 908"/>
                </a:gdLst>
                <a:ahLst/>
                <a:cxnLst>
                  <a:cxn ang="0">
                    <a:pos x="T0" y="T1"/>
                  </a:cxn>
                  <a:cxn ang="0">
                    <a:pos x="T2" y="T3"/>
                  </a:cxn>
                  <a:cxn ang="0">
                    <a:pos x="T4" y="T5"/>
                  </a:cxn>
                  <a:cxn ang="0">
                    <a:pos x="T6" y="T7"/>
                  </a:cxn>
                </a:cxnLst>
                <a:rect l="0" t="0" r="r" b="b"/>
                <a:pathLst>
                  <a:path w="845" h="908">
                    <a:moveTo>
                      <a:pt x="0" y="344"/>
                    </a:moveTo>
                    <a:cubicBezTo>
                      <a:pt x="87" y="610"/>
                      <a:pt x="409" y="862"/>
                      <a:pt x="693" y="908"/>
                    </a:cubicBezTo>
                    <a:cubicBezTo>
                      <a:pt x="680" y="523"/>
                      <a:pt x="699" y="413"/>
                      <a:pt x="845" y="56"/>
                    </a:cubicBezTo>
                    <a:cubicBezTo>
                      <a:pt x="564" y="0"/>
                      <a:pt x="174" y="124"/>
                      <a:pt x="0" y="344"/>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1" name="Freeform 250">
                <a:extLst>
                  <a:ext uri="{FF2B5EF4-FFF2-40B4-BE49-F238E27FC236}">
                    <a16:creationId xmlns:a16="http://schemas.microsoft.com/office/drawing/2014/main" xmlns="" id="{C3D7BAF4-7006-48EE-B543-E92E800CA0AC}"/>
                  </a:ext>
                </a:extLst>
              </p:cNvPr>
              <p:cNvSpPr>
                <a:spLocks/>
              </p:cNvSpPr>
              <p:nvPr/>
            </p:nvSpPr>
            <p:spPr bwMode="auto">
              <a:xfrm>
                <a:off x="7743825" y="469900"/>
                <a:ext cx="22225" cy="20638"/>
              </a:xfrm>
              <a:custGeom>
                <a:avLst/>
                <a:gdLst>
                  <a:gd name="T0" fmla="*/ 51 w 55"/>
                  <a:gd name="T1" fmla="*/ 35 h 55"/>
                  <a:gd name="T2" fmla="*/ 20 w 55"/>
                  <a:gd name="T3" fmla="*/ 51 h 55"/>
                  <a:gd name="T4" fmla="*/ 4 w 55"/>
                  <a:gd name="T5" fmla="*/ 20 h 55"/>
                  <a:gd name="T6" fmla="*/ 34 w 55"/>
                  <a:gd name="T7" fmla="*/ 4 h 55"/>
                  <a:gd name="T8" fmla="*/ 51 w 55"/>
                  <a:gd name="T9" fmla="*/ 35 h 55"/>
                </a:gdLst>
                <a:ahLst/>
                <a:cxnLst>
                  <a:cxn ang="0">
                    <a:pos x="T0" y="T1"/>
                  </a:cxn>
                  <a:cxn ang="0">
                    <a:pos x="T2" y="T3"/>
                  </a:cxn>
                  <a:cxn ang="0">
                    <a:pos x="T4" y="T5"/>
                  </a:cxn>
                  <a:cxn ang="0">
                    <a:pos x="T6" y="T7"/>
                  </a:cxn>
                  <a:cxn ang="0">
                    <a:pos x="T8" y="T9"/>
                  </a:cxn>
                </a:cxnLst>
                <a:rect l="0" t="0" r="r" b="b"/>
                <a:pathLst>
                  <a:path w="55" h="55">
                    <a:moveTo>
                      <a:pt x="51" y="35"/>
                    </a:moveTo>
                    <a:cubicBezTo>
                      <a:pt x="47" y="48"/>
                      <a:pt x="33" y="55"/>
                      <a:pt x="20" y="51"/>
                    </a:cubicBezTo>
                    <a:cubicBezTo>
                      <a:pt x="7" y="47"/>
                      <a:pt x="0" y="33"/>
                      <a:pt x="4" y="20"/>
                    </a:cubicBezTo>
                    <a:cubicBezTo>
                      <a:pt x="8" y="7"/>
                      <a:pt x="21" y="0"/>
                      <a:pt x="34" y="4"/>
                    </a:cubicBezTo>
                    <a:cubicBezTo>
                      <a:pt x="47" y="8"/>
                      <a:pt x="55" y="22"/>
                      <a:pt x="51" y="35"/>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2" name="Freeform 251">
                <a:extLst>
                  <a:ext uri="{FF2B5EF4-FFF2-40B4-BE49-F238E27FC236}">
                    <a16:creationId xmlns:a16="http://schemas.microsoft.com/office/drawing/2014/main" xmlns="" id="{66AAD5AB-7269-4906-AA25-0F11681999A6}"/>
                  </a:ext>
                </a:extLst>
              </p:cNvPr>
              <p:cNvSpPr>
                <a:spLocks/>
              </p:cNvSpPr>
              <p:nvPr/>
            </p:nvSpPr>
            <p:spPr bwMode="auto">
              <a:xfrm>
                <a:off x="7994650" y="884238"/>
                <a:ext cx="20638" cy="20638"/>
              </a:xfrm>
              <a:custGeom>
                <a:avLst/>
                <a:gdLst>
                  <a:gd name="T0" fmla="*/ 51 w 55"/>
                  <a:gd name="T1" fmla="*/ 35 h 55"/>
                  <a:gd name="T2" fmla="*/ 20 w 55"/>
                  <a:gd name="T3" fmla="*/ 51 h 55"/>
                  <a:gd name="T4" fmla="*/ 4 w 55"/>
                  <a:gd name="T5" fmla="*/ 21 h 55"/>
                  <a:gd name="T6" fmla="*/ 34 w 55"/>
                  <a:gd name="T7" fmla="*/ 4 h 55"/>
                  <a:gd name="T8" fmla="*/ 51 w 55"/>
                  <a:gd name="T9" fmla="*/ 35 h 55"/>
                </a:gdLst>
                <a:ahLst/>
                <a:cxnLst>
                  <a:cxn ang="0">
                    <a:pos x="T0" y="T1"/>
                  </a:cxn>
                  <a:cxn ang="0">
                    <a:pos x="T2" y="T3"/>
                  </a:cxn>
                  <a:cxn ang="0">
                    <a:pos x="T4" y="T5"/>
                  </a:cxn>
                  <a:cxn ang="0">
                    <a:pos x="T6" y="T7"/>
                  </a:cxn>
                  <a:cxn ang="0">
                    <a:pos x="T8" y="T9"/>
                  </a:cxn>
                </a:cxnLst>
                <a:rect l="0" t="0" r="r" b="b"/>
                <a:pathLst>
                  <a:path w="55" h="55">
                    <a:moveTo>
                      <a:pt x="51" y="35"/>
                    </a:moveTo>
                    <a:cubicBezTo>
                      <a:pt x="47" y="48"/>
                      <a:pt x="33" y="55"/>
                      <a:pt x="20" y="51"/>
                    </a:cubicBezTo>
                    <a:cubicBezTo>
                      <a:pt x="7" y="47"/>
                      <a:pt x="0" y="34"/>
                      <a:pt x="4" y="21"/>
                    </a:cubicBezTo>
                    <a:cubicBezTo>
                      <a:pt x="8" y="8"/>
                      <a:pt x="21" y="0"/>
                      <a:pt x="34" y="4"/>
                    </a:cubicBezTo>
                    <a:cubicBezTo>
                      <a:pt x="47" y="8"/>
                      <a:pt x="55" y="22"/>
                      <a:pt x="51" y="35"/>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3" name="Freeform 252">
                <a:extLst>
                  <a:ext uri="{FF2B5EF4-FFF2-40B4-BE49-F238E27FC236}">
                    <a16:creationId xmlns:a16="http://schemas.microsoft.com/office/drawing/2014/main" xmlns="" id="{50D05F39-3BB9-46FE-9B17-16B1F48C27DA}"/>
                  </a:ext>
                </a:extLst>
              </p:cNvPr>
              <p:cNvSpPr>
                <a:spLocks/>
              </p:cNvSpPr>
              <p:nvPr/>
            </p:nvSpPr>
            <p:spPr bwMode="auto">
              <a:xfrm>
                <a:off x="7939088" y="785813"/>
                <a:ext cx="22225" cy="22225"/>
              </a:xfrm>
              <a:custGeom>
                <a:avLst/>
                <a:gdLst>
                  <a:gd name="T0" fmla="*/ 51 w 55"/>
                  <a:gd name="T1" fmla="*/ 35 h 55"/>
                  <a:gd name="T2" fmla="*/ 20 w 55"/>
                  <a:gd name="T3" fmla="*/ 51 h 55"/>
                  <a:gd name="T4" fmla="*/ 4 w 55"/>
                  <a:gd name="T5" fmla="*/ 20 h 55"/>
                  <a:gd name="T6" fmla="*/ 35 w 55"/>
                  <a:gd name="T7" fmla="*/ 4 h 55"/>
                  <a:gd name="T8" fmla="*/ 51 w 55"/>
                  <a:gd name="T9" fmla="*/ 35 h 55"/>
                </a:gdLst>
                <a:ahLst/>
                <a:cxnLst>
                  <a:cxn ang="0">
                    <a:pos x="T0" y="T1"/>
                  </a:cxn>
                  <a:cxn ang="0">
                    <a:pos x="T2" y="T3"/>
                  </a:cxn>
                  <a:cxn ang="0">
                    <a:pos x="T4" y="T5"/>
                  </a:cxn>
                  <a:cxn ang="0">
                    <a:pos x="T6" y="T7"/>
                  </a:cxn>
                  <a:cxn ang="0">
                    <a:pos x="T8" y="T9"/>
                  </a:cxn>
                </a:cxnLst>
                <a:rect l="0" t="0" r="r" b="b"/>
                <a:pathLst>
                  <a:path w="55" h="55">
                    <a:moveTo>
                      <a:pt x="51" y="35"/>
                    </a:moveTo>
                    <a:cubicBezTo>
                      <a:pt x="47" y="48"/>
                      <a:pt x="33" y="55"/>
                      <a:pt x="20" y="51"/>
                    </a:cubicBezTo>
                    <a:cubicBezTo>
                      <a:pt x="7" y="47"/>
                      <a:pt x="0" y="33"/>
                      <a:pt x="4" y="20"/>
                    </a:cubicBezTo>
                    <a:cubicBezTo>
                      <a:pt x="8" y="7"/>
                      <a:pt x="22" y="0"/>
                      <a:pt x="35" y="4"/>
                    </a:cubicBezTo>
                    <a:cubicBezTo>
                      <a:pt x="48" y="8"/>
                      <a:pt x="55" y="22"/>
                      <a:pt x="51" y="35"/>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4" name="Freeform 253">
                <a:extLst>
                  <a:ext uri="{FF2B5EF4-FFF2-40B4-BE49-F238E27FC236}">
                    <a16:creationId xmlns:a16="http://schemas.microsoft.com/office/drawing/2014/main" xmlns="" id="{EADACCA6-66FF-4425-B822-BFF0B1C0012B}"/>
                  </a:ext>
                </a:extLst>
              </p:cNvPr>
              <p:cNvSpPr>
                <a:spLocks/>
              </p:cNvSpPr>
              <p:nvPr/>
            </p:nvSpPr>
            <p:spPr bwMode="auto">
              <a:xfrm>
                <a:off x="7580313" y="560388"/>
                <a:ext cx="25400" cy="25400"/>
              </a:xfrm>
              <a:custGeom>
                <a:avLst/>
                <a:gdLst>
                  <a:gd name="T0" fmla="*/ 62 w 67"/>
                  <a:gd name="T1" fmla="*/ 43 h 68"/>
                  <a:gd name="T2" fmla="*/ 25 w 67"/>
                  <a:gd name="T3" fmla="*/ 63 h 68"/>
                  <a:gd name="T4" fmla="*/ 5 w 67"/>
                  <a:gd name="T5" fmla="*/ 25 h 68"/>
                  <a:gd name="T6" fmla="*/ 42 w 67"/>
                  <a:gd name="T7" fmla="*/ 5 h 68"/>
                  <a:gd name="T8" fmla="*/ 62 w 67"/>
                  <a:gd name="T9" fmla="*/ 43 h 68"/>
                </a:gdLst>
                <a:ahLst/>
                <a:cxnLst>
                  <a:cxn ang="0">
                    <a:pos x="T0" y="T1"/>
                  </a:cxn>
                  <a:cxn ang="0">
                    <a:pos x="T2" y="T3"/>
                  </a:cxn>
                  <a:cxn ang="0">
                    <a:pos x="T4" y="T5"/>
                  </a:cxn>
                  <a:cxn ang="0">
                    <a:pos x="T6" y="T7"/>
                  </a:cxn>
                  <a:cxn ang="0">
                    <a:pos x="T8" y="T9"/>
                  </a:cxn>
                </a:cxnLst>
                <a:rect l="0" t="0" r="r" b="b"/>
                <a:pathLst>
                  <a:path w="67" h="68">
                    <a:moveTo>
                      <a:pt x="62" y="43"/>
                    </a:moveTo>
                    <a:cubicBezTo>
                      <a:pt x="57" y="59"/>
                      <a:pt x="40" y="68"/>
                      <a:pt x="25" y="63"/>
                    </a:cubicBezTo>
                    <a:cubicBezTo>
                      <a:pt x="9" y="58"/>
                      <a:pt x="0" y="41"/>
                      <a:pt x="5" y="25"/>
                    </a:cubicBezTo>
                    <a:cubicBezTo>
                      <a:pt x="10" y="9"/>
                      <a:pt x="26" y="0"/>
                      <a:pt x="42" y="5"/>
                    </a:cubicBezTo>
                    <a:cubicBezTo>
                      <a:pt x="58" y="10"/>
                      <a:pt x="67" y="27"/>
                      <a:pt x="62" y="43"/>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5" name="Freeform 254">
                <a:extLst>
                  <a:ext uri="{FF2B5EF4-FFF2-40B4-BE49-F238E27FC236}">
                    <a16:creationId xmlns:a16="http://schemas.microsoft.com/office/drawing/2014/main" xmlns="" id="{3AC54A88-306B-47BF-94AD-4CCF07A66C12}"/>
                  </a:ext>
                </a:extLst>
              </p:cNvPr>
              <p:cNvSpPr>
                <a:spLocks/>
              </p:cNvSpPr>
              <p:nvPr/>
            </p:nvSpPr>
            <p:spPr bwMode="auto">
              <a:xfrm>
                <a:off x="7966075" y="936625"/>
                <a:ext cx="25400" cy="25400"/>
              </a:xfrm>
              <a:custGeom>
                <a:avLst/>
                <a:gdLst>
                  <a:gd name="T0" fmla="*/ 62 w 67"/>
                  <a:gd name="T1" fmla="*/ 42 h 67"/>
                  <a:gd name="T2" fmla="*/ 24 w 67"/>
                  <a:gd name="T3" fmla="*/ 62 h 67"/>
                  <a:gd name="T4" fmla="*/ 4 w 67"/>
                  <a:gd name="T5" fmla="*/ 24 h 67"/>
                  <a:gd name="T6" fmla="*/ 42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7" y="58"/>
                      <a:pt x="40" y="67"/>
                      <a:pt x="24" y="62"/>
                    </a:cubicBezTo>
                    <a:cubicBezTo>
                      <a:pt x="8" y="57"/>
                      <a:pt x="0" y="40"/>
                      <a:pt x="4" y="24"/>
                    </a:cubicBezTo>
                    <a:cubicBezTo>
                      <a:pt x="9" y="9"/>
                      <a:pt x="26" y="0"/>
                      <a:pt x="42" y="5"/>
                    </a:cubicBezTo>
                    <a:cubicBezTo>
                      <a:pt x="58" y="9"/>
                      <a:pt x="67" y="26"/>
                      <a:pt x="62" y="42"/>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6" name="Freeform 255">
                <a:extLst>
                  <a:ext uri="{FF2B5EF4-FFF2-40B4-BE49-F238E27FC236}">
                    <a16:creationId xmlns:a16="http://schemas.microsoft.com/office/drawing/2014/main" xmlns="" id="{D7816B7F-0420-4D3D-A766-7BA437717559}"/>
                  </a:ext>
                </a:extLst>
              </p:cNvPr>
              <p:cNvSpPr>
                <a:spLocks/>
              </p:cNvSpPr>
              <p:nvPr/>
            </p:nvSpPr>
            <p:spPr bwMode="auto">
              <a:xfrm>
                <a:off x="8008938" y="827088"/>
                <a:ext cx="25400" cy="25400"/>
              </a:xfrm>
              <a:custGeom>
                <a:avLst/>
                <a:gdLst>
                  <a:gd name="T0" fmla="*/ 62 w 67"/>
                  <a:gd name="T1" fmla="*/ 42 h 67"/>
                  <a:gd name="T2" fmla="*/ 25 w 67"/>
                  <a:gd name="T3" fmla="*/ 62 h 67"/>
                  <a:gd name="T4" fmla="*/ 5 w 67"/>
                  <a:gd name="T5" fmla="*/ 25 h 67"/>
                  <a:gd name="T6" fmla="*/ 42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7" y="58"/>
                      <a:pt x="41" y="67"/>
                      <a:pt x="25" y="62"/>
                    </a:cubicBezTo>
                    <a:cubicBezTo>
                      <a:pt x="9" y="57"/>
                      <a:pt x="0" y="41"/>
                      <a:pt x="5" y="25"/>
                    </a:cubicBezTo>
                    <a:cubicBezTo>
                      <a:pt x="10" y="9"/>
                      <a:pt x="27" y="0"/>
                      <a:pt x="42" y="5"/>
                    </a:cubicBezTo>
                    <a:cubicBezTo>
                      <a:pt x="58" y="10"/>
                      <a:pt x="67" y="27"/>
                      <a:pt x="62" y="42"/>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7" name="Freeform 256">
                <a:extLst>
                  <a:ext uri="{FF2B5EF4-FFF2-40B4-BE49-F238E27FC236}">
                    <a16:creationId xmlns:a16="http://schemas.microsoft.com/office/drawing/2014/main" xmlns="" id="{42FD4A56-5953-424D-97DD-55C6EE18D30F}"/>
                  </a:ext>
                </a:extLst>
              </p:cNvPr>
              <p:cNvSpPr>
                <a:spLocks/>
              </p:cNvSpPr>
              <p:nvPr/>
            </p:nvSpPr>
            <p:spPr bwMode="auto">
              <a:xfrm>
                <a:off x="7654925" y="473075"/>
                <a:ext cx="31750" cy="30163"/>
              </a:xfrm>
              <a:custGeom>
                <a:avLst/>
                <a:gdLst>
                  <a:gd name="T0" fmla="*/ 76 w 82"/>
                  <a:gd name="T1" fmla="*/ 52 h 82"/>
                  <a:gd name="T2" fmla="*/ 30 w 82"/>
                  <a:gd name="T3" fmla="*/ 76 h 82"/>
                  <a:gd name="T4" fmla="*/ 6 w 82"/>
                  <a:gd name="T5" fmla="*/ 30 h 82"/>
                  <a:gd name="T6" fmla="*/ 52 w 82"/>
                  <a:gd name="T7" fmla="*/ 6 h 82"/>
                  <a:gd name="T8" fmla="*/ 76 w 82"/>
                  <a:gd name="T9" fmla="*/ 52 h 82"/>
                </a:gdLst>
                <a:ahLst/>
                <a:cxnLst>
                  <a:cxn ang="0">
                    <a:pos x="T0" y="T1"/>
                  </a:cxn>
                  <a:cxn ang="0">
                    <a:pos x="T2" y="T3"/>
                  </a:cxn>
                  <a:cxn ang="0">
                    <a:pos x="T4" y="T5"/>
                  </a:cxn>
                  <a:cxn ang="0">
                    <a:pos x="T6" y="T7"/>
                  </a:cxn>
                  <a:cxn ang="0">
                    <a:pos x="T8" y="T9"/>
                  </a:cxn>
                </a:cxnLst>
                <a:rect l="0" t="0" r="r" b="b"/>
                <a:pathLst>
                  <a:path w="82" h="82">
                    <a:moveTo>
                      <a:pt x="76" y="52"/>
                    </a:moveTo>
                    <a:cubicBezTo>
                      <a:pt x="70" y="71"/>
                      <a:pt x="50" y="82"/>
                      <a:pt x="30" y="76"/>
                    </a:cubicBezTo>
                    <a:cubicBezTo>
                      <a:pt x="11" y="70"/>
                      <a:pt x="0" y="50"/>
                      <a:pt x="6" y="30"/>
                    </a:cubicBezTo>
                    <a:cubicBezTo>
                      <a:pt x="12" y="11"/>
                      <a:pt x="33" y="0"/>
                      <a:pt x="52" y="6"/>
                    </a:cubicBezTo>
                    <a:cubicBezTo>
                      <a:pt x="71" y="12"/>
                      <a:pt x="82" y="32"/>
                      <a:pt x="76" y="52"/>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8" name="Freeform 257">
                <a:extLst>
                  <a:ext uri="{FF2B5EF4-FFF2-40B4-BE49-F238E27FC236}">
                    <a16:creationId xmlns:a16="http://schemas.microsoft.com/office/drawing/2014/main" xmlns="" id="{569F0E27-4847-4700-98C5-C2B142026985}"/>
                  </a:ext>
                </a:extLst>
              </p:cNvPr>
              <p:cNvSpPr>
                <a:spLocks/>
              </p:cNvSpPr>
              <p:nvPr/>
            </p:nvSpPr>
            <p:spPr bwMode="auto">
              <a:xfrm>
                <a:off x="7646988" y="538163"/>
                <a:ext cx="36513" cy="36513"/>
              </a:xfrm>
              <a:custGeom>
                <a:avLst/>
                <a:gdLst>
                  <a:gd name="T0" fmla="*/ 86 w 93"/>
                  <a:gd name="T1" fmla="*/ 59 h 93"/>
                  <a:gd name="T2" fmla="*/ 34 w 93"/>
                  <a:gd name="T3" fmla="*/ 86 h 93"/>
                  <a:gd name="T4" fmla="*/ 6 w 93"/>
                  <a:gd name="T5" fmla="*/ 35 h 93"/>
                  <a:gd name="T6" fmla="*/ 58 w 93"/>
                  <a:gd name="T7" fmla="*/ 7 h 93"/>
                  <a:gd name="T8" fmla="*/ 86 w 93"/>
                  <a:gd name="T9" fmla="*/ 59 h 93"/>
                </a:gdLst>
                <a:ahLst/>
                <a:cxnLst>
                  <a:cxn ang="0">
                    <a:pos x="T0" y="T1"/>
                  </a:cxn>
                  <a:cxn ang="0">
                    <a:pos x="T2" y="T3"/>
                  </a:cxn>
                  <a:cxn ang="0">
                    <a:pos x="T4" y="T5"/>
                  </a:cxn>
                  <a:cxn ang="0">
                    <a:pos x="T6" y="T7"/>
                  </a:cxn>
                  <a:cxn ang="0">
                    <a:pos x="T8" y="T9"/>
                  </a:cxn>
                </a:cxnLst>
                <a:rect l="0" t="0" r="r" b="b"/>
                <a:pathLst>
                  <a:path w="93" h="93">
                    <a:moveTo>
                      <a:pt x="86" y="59"/>
                    </a:moveTo>
                    <a:cubicBezTo>
                      <a:pt x="79" y="81"/>
                      <a:pt x="56" y="93"/>
                      <a:pt x="34" y="86"/>
                    </a:cubicBezTo>
                    <a:cubicBezTo>
                      <a:pt x="12" y="80"/>
                      <a:pt x="0" y="56"/>
                      <a:pt x="6" y="35"/>
                    </a:cubicBezTo>
                    <a:cubicBezTo>
                      <a:pt x="13" y="13"/>
                      <a:pt x="36" y="0"/>
                      <a:pt x="58" y="7"/>
                    </a:cubicBezTo>
                    <a:cubicBezTo>
                      <a:pt x="80" y="14"/>
                      <a:pt x="93" y="37"/>
                      <a:pt x="86" y="59"/>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9" name="Freeform 258">
                <a:extLst>
                  <a:ext uri="{FF2B5EF4-FFF2-40B4-BE49-F238E27FC236}">
                    <a16:creationId xmlns:a16="http://schemas.microsoft.com/office/drawing/2014/main" xmlns="" id="{3ABFA36A-C427-4501-8ABE-39BC03F250E8}"/>
                  </a:ext>
                </a:extLst>
              </p:cNvPr>
              <p:cNvSpPr>
                <a:spLocks/>
              </p:cNvSpPr>
              <p:nvPr/>
            </p:nvSpPr>
            <p:spPr bwMode="auto">
              <a:xfrm>
                <a:off x="7716838" y="560388"/>
                <a:ext cx="36513" cy="34925"/>
              </a:xfrm>
              <a:custGeom>
                <a:avLst/>
                <a:gdLst>
                  <a:gd name="T0" fmla="*/ 86 w 93"/>
                  <a:gd name="T1" fmla="*/ 58 h 93"/>
                  <a:gd name="T2" fmla="*/ 35 w 93"/>
                  <a:gd name="T3" fmla="*/ 86 h 93"/>
                  <a:gd name="T4" fmla="*/ 7 w 93"/>
                  <a:gd name="T5" fmla="*/ 34 h 93"/>
                  <a:gd name="T6" fmla="*/ 59 w 93"/>
                  <a:gd name="T7" fmla="*/ 6 h 93"/>
                  <a:gd name="T8" fmla="*/ 86 w 93"/>
                  <a:gd name="T9" fmla="*/ 58 h 93"/>
                </a:gdLst>
                <a:ahLst/>
                <a:cxnLst>
                  <a:cxn ang="0">
                    <a:pos x="T0" y="T1"/>
                  </a:cxn>
                  <a:cxn ang="0">
                    <a:pos x="T2" y="T3"/>
                  </a:cxn>
                  <a:cxn ang="0">
                    <a:pos x="T4" y="T5"/>
                  </a:cxn>
                  <a:cxn ang="0">
                    <a:pos x="T6" y="T7"/>
                  </a:cxn>
                  <a:cxn ang="0">
                    <a:pos x="T8" y="T9"/>
                  </a:cxn>
                </a:cxnLst>
                <a:rect l="0" t="0" r="r" b="b"/>
                <a:pathLst>
                  <a:path w="93" h="93">
                    <a:moveTo>
                      <a:pt x="86" y="58"/>
                    </a:moveTo>
                    <a:cubicBezTo>
                      <a:pt x="80" y="80"/>
                      <a:pt x="56" y="93"/>
                      <a:pt x="35" y="86"/>
                    </a:cubicBezTo>
                    <a:cubicBezTo>
                      <a:pt x="13" y="79"/>
                      <a:pt x="0" y="56"/>
                      <a:pt x="7" y="34"/>
                    </a:cubicBezTo>
                    <a:cubicBezTo>
                      <a:pt x="14" y="12"/>
                      <a:pt x="37" y="0"/>
                      <a:pt x="59" y="6"/>
                    </a:cubicBezTo>
                    <a:cubicBezTo>
                      <a:pt x="81" y="13"/>
                      <a:pt x="93" y="36"/>
                      <a:pt x="86" y="58"/>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0" name="Freeform 259">
                <a:extLst>
                  <a:ext uri="{FF2B5EF4-FFF2-40B4-BE49-F238E27FC236}">
                    <a16:creationId xmlns:a16="http://schemas.microsoft.com/office/drawing/2014/main" xmlns="" id="{6A01249A-4D36-4AE4-A0D4-401703263B0D}"/>
                  </a:ext>
                </a:extLst>
              </p:cNvPr>
              <p:cNvSpPr>
                <a:spLocks/>
              </p:cNvSpPr>
              <p:nvPr/>
            </p:nvSpPr>
            <p:spPr bwMode="auto">
              <a:xfrm>
                <a:off x="7931150" y="698500"/>
                <a:ext cx="34925" cy="34925"/>
              </a:xfrm>
              <a:custGeom>
                <a:avLst/>
                <a:gdLst>
                  <a:gd name="T0" fmla="*/ 86 w 92"/>
                  <a:gd name="T1" fmla="*/ 58 h 92"/>
                  <a:gd name="T2" fmla="*/ 34 w 92"/>
                  <a:gd name="T3" fmla="*/ 86 h 92"/>
                  <a:gd name="T4" fmla="*/ 6 w 92"/>
                  <a:gd name="T5" fmla="*/ 34 h 92"/>
                  <a:gd name="T6" fmla="*/ 58 w 92"/>
                  <a:gd name="T7" fmla="*/ 6 h 92"/>
                  <a:gd name="T8" fmla="*/ 86 w 92"/>
                  <a:gd name="T9" fmla="*/ 58 h 92"/>
                </a:gdLst>
                <a:ahLst/>
                <a:cxnLst>
                  <a:cxn ang="0">
                    <a:pos x="T0" y="T1"/>
                  </a:cxn>
                  <a:cxn ang="0">
                    <a:pos x="T2" y="T3"/>
                  </a:cxn>
                  <a:cxn ang="0">
                    <a:pos x="T4" y="T5"/>
                  </a:cxn>
                  <a:cxn ang="0">
                    <a:pos x="T6" y="T7"/>
                  </a:cxn>
                  <a:cxn ang="0">
                    <a:pos x="T8" y="T9"/>
                  </a:cxn>
                </a:cxnLst>
                <a:rect l="0" t="0" r="r" b="b"/>
                <a:pathLst>
                  <a:path w="92" h="92">
                    <a:moveTo>
                      <a:pt x="86" y="58"/>
                    </a:moveTo>
                    <a:cubicBezTo>
                      <a:pt x="79" y="80"/>
                      <a:pt x="56" y="92"/>
                      <a:pt x="34" y="86"/>
                    </a:cubicBezTo>
                    <a:cubicBezTo>
                      <a:pt x="12" y="79"/>
                      <a:pt x="0" y="56"/>
                      <a:pt x="6" y="34"/>
                    </a:cubicBezTo>
                    <a:cubicBezTo>
                      <a:pt x="13" y="12"/>
                      <a:pt x="36" y="0"/>
                      <a:pt x="58" y="6"/>
                    </a:cubicBezTo>
                    <a:cubicBezTo>
                      <a:pt x="80" y="13"/>
                      <a:pt x="92" y="36"/>
                      <a:pt x="86" y="58"/>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1" name="Freeform 260">
                <a:extLst>
                  <a:ext uri="{FF2B5EF4-FFF2-40B4-BE49-F238E27FC236}">
                    <a16:creationId xmlns:a16="http://schemas.microsoft.com/office/drawing/2014/main" xmlns="" id="{768862B6-4935-4B3F-89C9-29F557BBCBD7}"/>
                  </a:ext>
                </a:extLst>
              </p:cNvPr>
              <p:cNvSpPr>
                <a:spLocks/>
              </p:cNvSpPr>
              <p:nvPr/>
            </p:nvSpPr>
            <p:spPr bwMode="auto">
              <a:xfrm>
                <a:off x="7661275" y="620713"/>
                <a:ext cx="23813" cy="23813"/>
              </a:xfrm>
              <a:custGeom>
                <a:avLst/>
                <a:gdLst>
                  <a:gd name="T0" fmla="*/ 57 w 62"/>
                  <a:gd name="T1" fmla="*/ 39 h 62"/>
                  <a:gd name="T2" fmla="*/ 23 w 62"/>
                  <a:gd name="T3" fmla="*/ 57 h 62"/>
                  <a:gd name="T4" fmla="*/ 5 w 62"/>
                  <a:gd name="T5" fmla="*/ 23 h 62"/>
                  <a:gd name="T6" fmla="*/ 39 w 62"/>
                  <a:gd name="T7" fmla="*/ 5 h 62"/>
                  <a:gd name="T8" fmla="*/ 57 w 62"/>
                  <a:gd name="T9" fmla="*/ 39 h 62"/>
                </a:gdLst>
                <a:ahLst/>
                <a:cxnLst>
                  <a:cxn ang="0">
                    <a:pos x="T0" y="T1"/>
                  </a:cxn>
                  <a:cxn ang="0">
                    <a:pos x="T2" y="T3"/>
                  </a:cxn>
                  <a:cxn ang="0">
                    <a:pos x="T4" y="T5"/>
                  </a:cxn>
                  <a:cxn ang="0">
                    <a:pos x="T6" y="T7"/>
                  </a:cxn>
                  <a:cxn ang="0">
                    <a:pos x="T8" y="T9"/>
                  </a:cxn>
                </a:cxnLst>
                <a:rect l="0" t="0" r="r" b="b"/>
                <a:pathLst>
                  <a:path w="62" h="62">
                    <a:moveTo>
                      <a:pt x="57" y="39"/>
                    </a:moveTo>
                    <a:cubicBezTo>
                      <a:pt x="53" y="54"/>
                      <a:pt x="37" y="62"/>
                      <a:pt x="23" y="57"/>
                    </a:cubicBezTo>
                    <a:cubicBezTo>
                      <a:pt x="8" y="53"/>
                      <a:pt x="0" y="37"/>
                      <a:pt x="5" y="23"/>
                    </a:cubicBezTo>
                    <a:cubicBezTo>
                      <a:pt x="9" y="8"/>
                      <a:pt x="24" y="0"/>
                      <a:pt x="39" y="5"/>
                    </a:cubicBezTo>
                    <a:cubicBezTo>
                      <a:pt x="53" y="9"/>
                      <a:pt x="62" y="25"/>
                      <a:pt x="57" y="39"/>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2" name="Freeform 261">
                <a:extLst>
                  <a:ext uri="{FF2B5EF4-FFF2-40B4-BE49-F238E27FC236}">
                    <a16:creationId xmlns:a16="http://schemas.microsoft.com/office/drawing/2014/main" xmlns="" id="{51B3CDFF-F4AE-47B6-9F47-02EAD35D548B}"/>
                  </a:ext>
                </a:extLst>
              </p:cNvPr>
              <p:cNvSpPr>
                <a:spLocks/>
              </p:cNvSpPr>
              <p:nvPr/>
            </p:nvSpPr>
            <p:spPr bwMode="auto">
              <a:xfrm>
                <a:off x="7996238" y="688975"/>
                <a:ext cx="23813" cy="23813"/>
              </a:xfrm>
              <a:custGeom>
                <a:avLst/>
                <a:gdLst>
                  <a:gd name="T0" fmla="*/ 57 w 61"/>
                  <a:gd name="T1" fmla="*/ 39 h 62"/>
                  <a:gd name="T2" fmla="*/ 22 w 61"/>
                  <a:gd name="T3" fmla="*/ 57 h 62"/>
                  <a:gd name="T4" fmla="*/ 4 w 61"/>
                  <a:gd name="T5" fmla="*/ 23 h 62"/>
                  <a:gd name="T6" fmla="*/ 38 w 61"/>
                  <a:gd name="T7" fmla="*/ 5 h 62"/>
                  <a:gd name="T8" fmla="*/ 57 w 61"/>
                  <a:gd name="T9" fmla="*/ 39 h 62"/>
                </a:gdLst>
                <a:ahLst/>
                <a:cxnLst>
                  <a:cxn ang="0">
                    <a:pos x="T0" y="T1"/>
                  </a:cxn>
                  <a:cxn ang="0">
                    <a:pos x="T2" y="T3"/>
                  </a:cxn>
                  <a:cxn ang="0">
                    <a:pos x="T4" y="T5"/>
                  </a:cxn>
                  <a:cxn ang="0">
                    <a:pos x="T6" y="T7"/>
                  </a:cxn>
                  <a:cxn ang="0">
                    <a:pos x="T8" y="T9"/>
                  </a:cxn>
                </a:cxnLst>
                <a:rect l="0" t="0" r="r" b="b"/>
                <a:pathLst>
                  <a:path w="61" h="62">
                    <a:moveTo>
                      <a:pt x="57" y="39"/>
                    </a:moveTo>
                    <a:cubicBezTo>
                      <a:pt x="52" y="54"/>
                      <a:pt x="37" y="62"/>
                      <a:pt x="22" y="57"/>
                    </a:cubicBezTo>
                    <a:cubicBezTo>
                      <a:pt x="8" y="53"/>
                      <a:pt x="0" y="38"/>
                      <a:pt x="4" y="23"/>
                    </a:cubicBezTo>
                    <a:cubicBezTo>
                      <a:pt x="8" y="9"/>
                      <a:pt x="24" y="0"/>
                      <a:pt x="38" y="5"/>
                    </a:cubicBezTo>
                    <a:cubicBezTo>
                      <a:pt x="53" y="9"/>
                      <a:pt x="61" y="25"/>
                      <a:pt x="57" y="39"/>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3" name="Freeform 262">
                <a:extLst>
                  <a:ext uri="{FF2B5EF4-FFF2-40B4-BE49-F238E27FC236}">
                    <a16:creationId xmlns:a16="http://schemas.microsoft.com/office/drawing/2014/main" xmlns="" id="{820127F7-D6E5-4747-9960-E625368419A5}"/>
                  </a:ext>
                </a:extLst>
              </p:cNvPr>
              <p:cNvSpPr>
                <a:spLocks/>
              </p:cNvSpPr>
              <p:nvPr/>
            </p:nvSpPr>
            <p:spPr bwMode="auto">
              <a:xfrm>
                <a:off x="7716838" y="638175"/>
                <a:ext cx="23813" cy="23813"/>
              </a:xfrm>
              <a:custGeom>
                <a:avLst/>
                <a:gdLst>
                  <a:gd name="T0" fmla="*/ 57 w 61"/>
                  <a:gd name="T1" fmla="*/ 39 h 61"/>
                  <a:gd name="T2" fmla="*/ 22 w 61"/>
                  <a:gd name="T3" fmla="*/ 57 h 61"/>
                  <a:gd name="T4" fmla="*/ 4 w 61"/>
                  <a:gd name="T5" fmla="*/ 23 h 61"/>
                  <a:gd name="T6" fmla="*/ 39 w 61"/>
                  <a:gd name="T7" fmla="*/ 4 h 61"/>
                  <a:gd name="T8" fmla="*/ 57 w 61"/>
                  <a:gd name="T9" fmla="*/ 39 h 61"/>
                </a:gdLst>
                <a:ahLst/>
                <a:cxnLst>
                  <a:cxn ang="0">
                    <a:pos x="T0" y="T1"/>
                  </a:cxn>
                  <a:cxn ang="0">
                    <a:pos x="T2" y="T3"/>
                  </a:cxn>
                  <a:cxn ang="0">
                    <a:pos x="T4" y="T5"/>
                  </a:cxn>
                  <a:cxn ang="0">
                    <a:pos x="T6" y="T7"/>
                  </a:cxn>
                  <a:cxn ang="0">
                    <a:pos x="T8" y="T9"/>
                  </a:cxn>
                </a:cxnLst>
                <a:rect l="0" t="0" r="r" b="b"/>
                <a:pathLst>
                  <a:path w="61" h="61">
                    <a:moveTo>
                      <a:pt x="57" y="39"/>
                    </a:moveTo>
                    <a:cubicBezTo>
                      <a:pt x="52" y="53"/>
                      <a:pt x="37" y="61"/>
                      <a:pt x="22" y="57"/>
                    </a:cubicBezTo>
                    <a:cubicBezTo>
                      <a:pt x="8" y="53"/>
                      <a:pt x="0" y="37"/>
                      <a:pt x="4" y="23"/>
                    </a:cubicBezTo>
                    <a:cubicBezTo>
                      <a:pt x="9" y="8"/>
                      <a:pt x="24" y="0"/>
                      <a:pt x="39" y="4"/>
                    </a:cubicBezTo>
                    <a:cubicBezTo>
                      <a:pt x="53" y="9"/>
                      <a:pt x="61" y="24"/>
                      <a:pt x="57" y="39"/>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4" name="Freeform 263">
                <a:extLst>
                  <a:ext uri="{FF2B5EF4-FFF2-40B4-BE49-F238E27FC236}">
                    <a16:creationId xmlns:a16="http://schemas.microsoft.com/office/drawing/2014/main" xmlns="" id="{91362A8A-8EB5-4EAA-96AE-3ED083261D67}"/>
                  </a:ext>
                </a:extLst>
              </p:cNvPr>
              <p:cNvSpPr>
                <a:spLocks/>
              </p:cNvSpPr>
              <p:nvPr/>
            </p:nvSpPr>
            <p:spPr bwMode="auto">
              <a:xfrm>
                <a:off x="7567613" y="601663"/>
                <a:ext cx="25400" cy="25400"/>
              </a:xfrm>
              <a:custGeom>
                <a:avLst/>
                <a:gdLst>
                  <a:gd name="T0" fmla="*/ 62 w 67"/>
                  <a:gd name="T1" fmla="*/ 42 h 67"/>
                  <a:gd name="T2" fmla="*/ 25 w 67"/>
                  <a:gd name="T3" fmla="*/ 62 h 67"/>
                  <a:gd name="T4" fmla="*/ 5 w 67"/>
                  <a:gd name="T5" fmla="*/ 25 h 67"/>
                  <a:gd name="T6" fmla="*/ 43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8" y="58"/>
                      <a:pt x="41" y="67"/>
                      <a:pt x="25" y="62"/>
                    </a:cubicBezTo>
                    <a:cubicBezTo>
                      <a:pt x="9" y="57"/>
                      <a:pt x="0" y="40"/>
                      <a:pt x="5" y="25"/>
                    </a:cubicBezTo>
                    <a:cubicBezTo>
                      <a:pt x="10" y="9"/>
                      <a:pt x="27" y="0"/>
                      <a:pt x="43" y="5"/>
                    </a:cubicBezTo>
                    <a:cubicBezTo>
                      <a:pt x="58" y="10"/>
                      <a:pt x="67" y="26"/>
                      <a:pt x="62" y="42"/>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5" name="Freeform 264">
                <a:extLst>
                  <a:ext uri="{FF2B5EF4-FFF2-40B4-BE49-F238E27FC236}">
                    <a16:creationId xmlns:a16="http://schemas.microsoft.com/office/drawing/2014/main" xmlns="" id="{4D7EE0A7-E7A5-444A-B90B-C02D62BF281B}"/>
                  </a:ext>
                </a:extLst>
              </p:cNvPr>
              <p:cNvSpPr>
                <a:spLocks/>
              </p:cNvSpPr>
              <p:nvPr/>
            </p:nvSpPr>
            <p:spPr bwMode="auto">
              <a:xfrm>
                <a:off x="7939088" y="833438"/>
                <a:ext cx="26988" cy="25400"/>
              </a:xfrm>
              <a:custGeom>
                <a:avLst/>
                <a:gdLst>
                  <a:gd name="T0" fmla="*/ 62 w 67"/>
                  <a:gd name="T1" fmla="*/ 42 h 67"/>
                  <a:gd name="T2" fmla="*/ 24 w 67"/>
                  <a:gd name="T3" fmla="*/ 62 h 67"/>
                  <a:gd name="T4" fmla="*/ 5 w 67"/>
                  <a:gd name="T5" fmla="*/ 24 h 67"/>
                  <a:gd name="T6" fmla="*/ 42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7" y="58"/>
                      <a:pt x="40" y="67"/>
                      <a:pt x="24" y="62"/>
                    </a:cubicBezTo>
                    <a:cubicBezTo>
                      <a:pt x="9" y="57"/>
                      <a:pt x="0" y="40"/>
                      <a:pt x="5" y="24"/>
                    </a:cubicBezTo>
                    <a:cubicBezTo>
                      <a:pt x="9" y="9"/>
                      <a:pt x="26" y="0"/>
                      <a:pt x="42" y="5"/>
                    </a:cubicBezTo>
                    <a:cubicBezTo>
                      <a:pt x="58" y="9"/>
                      <a:pt x="67" y="26"/>
                      <a:pt x="62" y="42"/>
                    </a:cubicBezTo>
                    <a:close/>
                  </a:path>
                </a:pathLst>
              </a:custGeom>
              <a:solidFill>
                <a:srgbClr val="F7B3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6" name="Freeform 265">
                <a:extLst>
                  <a:ext uri="{FF2B5EF4-FFF2-40B4-BE49-F238E27FC236}">
                    <a16:creationId xmlns:a16="http://schemas.microsoft.com/office/drawing/2014/main" xmlns="" id="{6AAFFC6C-8A28-4D91-B78D-3ACDEEA2C7D7}"/>
                  </a:ext>
                </a:extLst>
              </p:cNvPr>
              <p:cNvSpPr>
                <a:spLocks/>
              </p:cNvSpPr>
              <p:nvPr/>
            </p:nvSpPr>
            <p:spPr bwMode="auto">
              <a:xfrm>
                <a:off x="7816850" y="633413"/>
                <a:ext cx="26988" cy="25400"/>
              </a:xfrm>
              <a:custGeom>
                <a:avLst/>
                <a:gdLst>
                  <a:gd name="T0" fmla="*/ 62 w 67"/>
                  <a:gd name="T1" fmla="*/ 42 h 67"/>
                  <a:gd name="T2" fmla="*/ 25 w 67"/>
                  <a:gd name="T3" fmla="*/ 62 h 67"/>
                  <a:gd name="T4" fmla="*/ 5 w 67"/>
                  <a:gd name="T5" fmla="*/ 25 h 67"/>
                  <a:gd name="T6" fmla="*/ 42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7" y="58"/>
                      <a:pt x="40" y="67"/>
                      <a:pt x="25" y="62"/>
                    </a:cubicBezTo>
                    <a:cubicBezTo>
                      <a:pt x="9" y="57"/>
                      <a:pt x="0" y="40"/>
                      <a:pt x="5" y="25"/>
                    </a:cubicBezTo>
                    <a:cubicBezTo>
                      <a:pt x="10" y="9"/>
                      <a:pt x="27" y="0"/>
                      <a:pt x="42" y="5"/>
                    </a:cubicBezTo>
                    <a:cubicBezTo>
                      <a:pt x="58" y="10"/>
                      <a:pt x="67" y="26"/>
                      <a:pt x="62" y="42"/>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7" name="Freeform 266">
                <a:extLst>
                  <a:ext uri="{FF2B5EF4-FFF2-40B4-BE49-F238E27FC236}">
                    <a16:creationId xmlns:a16="http://schemas.microsoft.com/office/drawing/2014/main" xmlns="" id="{545A3B1D-384A-47A8-B2CC-72F6B85ED7B8}"/>
                  </a:ext>
                </a:extLst>
              </p:cNvPr>
              <p:cNvSpPr>
                <a:spLocks/>
              </p:cNvSpPr>
              <p:nvPr/>
            </p:nvSpPr>
            <p:spPr bwMode="auto">
              <a:xfrm>
                <a:off x="8242300" y="669925"/>
                <a:ext cx="25400" cy="25400"/>
              </a:xfrm>
              <a:custGeom>
                <a:avLst/>
                <a:gdLst>
                  <a:gd name="T0" fmla="*/ 61 w 66"/>
                  <a:gd name="T1" fmla="*/ 42 h 66"/>
                  <a:gd name="T2" fmla="*/ 24 w 66"/>
                  <a:gd name="T3" fmla="*/ 61 h 66"/>
                  <a:gd name="T4" fmla="*/ 5 w 66"/>
                  <a:gd name="T5" fmla="*/ 24 h 66"/>
                  <a:gd name="T6" fmla="*/ 42 w 66"/>
                  <a:gd name="T7" fmla="*/ 4 h 66"/>
                  <a:gd name="T8" fmla="*/ 61 w 66"/>
                  <a:gd name="T9" fmla="*/ 42 h 66"/>
                </a:gdLst>
                <a:ahLst/>
                <a:cxnLst>
                  <a:cxn ang="0">
                    <a:pos x="T0" y="T1"/>
                  </a:cxn>
                  <a:cxn ang="0">
                    <a:pos x="T2" y="T3"/>
                  </a:cxn>
                  <a:cxn ang="0">
                    <a:pos x="T4" y="T5"/>
                  </a:cxn>
                  <a:cxn ang="0">
                    <a:pos x="T6" y="T7"/>
                  </a:cxn>
                  <a:cxn ang="0">
                    <a:pos x="T8" y="T9"/>
                  </a:cxn>
                </a:cxnLst>
                <a:rect l="0" t="0" r="r" b="b"/>
                <a:pathLst>
                  <a:path w="66" h="66">
                    <a:moveTo>
                      <a:pt x="61" y="42"/>
                    </a:moveTo>
                    <a:cubicBezTo>
                      <a:pt x="57" y="57"/>
                      <a:pt x="40" y="66"/>
                      <a:pt x="24" y="61"/>
                    </a:cubicBezTo>
                    <a:cubicBezTo>
                      <a:pt x="9" y="56"/>
                      <a:pt x="0" y="40"/>
                      <a:pt x="5" y="24"/>
                    </a:cubicBezTo>
                    <a:cubicBezTo>
                      <a:pt x="9" y="8"/>
                      <a:pt x="26" y="0"/>
                      <a:pt x="42" y="4"/>
                    </a:cubicBezTo>
                    <a:cubicBezTo>
                      <a:pt x="57" y="9"/>
                      <a:pt x="66" y="26"/>
                      <a:pt x="61" y="42"/>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8" name="Freeform 267">
                <a:extLst>
                  <a:ext uri="{FF2B5EF4-FFF2-40B4-BE49-F238E27FC236}">
                    <a16:creationId xmlns:a16="http://schemas.microsoft.com/office/drawing/2014/main" xmlns="" id="{E61F28DE-C142-4BD4-B97A-21C03E9A95D0}"/>
                  </a:ext>
                </a:extLst>
              </p:cNvPr>
              <p:cNvSpPr>
                <a:spLocks/>
              </p:cNvSpPr>
              <p:nvPr/>
            </p:nvSpPr>
            <p:spPr bwMode="auto">
              <a:xfrm>
                <a:off x="8229600" y="747713"/>
                <a:ext cx="25400" cy="25400"/>
              </a:xfrm>
              <a:custGeom>
                <a:avLst/>
                <a:gdLst>
                  <a:gd name="T0" fmla="*/ 62 w 67"/>
                  <a:gd name="T1" fmla="*/ 42 h 67"/>
                  <a:gd name="T2" fmla="*/ 25 w 67"/>
                  <a:gd name="T3" fmla="*/ 62 h 67"/>
                  <a:gd name="T4" fmla="*/ 5 w 67"/>
                  <a:gd name="T5" fmla="*/ 25 h 67"/>
                  <a:gd name="T6" fmla="*/ 42 w 67"/>
                  <a:gd name="T7" fmla="*/ 5 h 67"/>
                  <a:gd name="T8" fmla="*/ 62 w 67"/>
                  <a:gd name="T9" fmla="*/ 42 h 67"/>
                </a:gdLst>
                <a:ahLst/>
                <a:cxnLst>
                  <a:cxn ang="0">
                    <a:pos x="T0" y="T1"/>
                  </a:cxn>
                  <a:cxn ang="0">
                    <a:pos x="T2" y="T3"/>
                  </a:cxn>
                  <a:cxn ang="0">
                    <a:pos x="T4" y="T5"/>
                  </a:cxn>
                  <a:cxn ang="0">
                    <a:pos x="T6" y="T7"/>
                  </a:cxn>
                  <a:cxn ang="0">
                    <a:pos x="T8" y="T9"/>
                  </a:cxn>
                </a:cxnLst>
                <a:rect l="0" t="0" r="r" b="b"/>
                <a:pathLst>
                  <a:path w="67" h="67">
                    <a:moveTo>
                      <a:pt x="62" y="42"/>
                    </a:moveTo>
                    <a:cubicBezTo>
                      <a:pt x="57" y="58"/>
                      <a:pt x="41" y="67"/>
                      <a:pt x="25" y="62"/>
                    </a:cubicBezTo>
                    <a:cubicBezTo>
                      <a:pt x="9" y="57"/>
                      <a:pt x="0" y="40"/>
                      <a:pt x="5" y="25"/>
                    </a:cubicBezTo>
                    <a:cubicBezTo>
                      <a:pt x="10" y="9"/>
                      <a:pt x="27" y="0"/>
                      <a:pt x="42" y="5"/>
                    </a:cubicBezTo>
                    <a:cubicBezTo>
                      <a:pt x="58" y="10"/>
                      <a:pt x="67" y="26"/>
                      <a:pt x="62" y="42"/>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9" name="Freeform 268">
                <a:extLst>
                  <a:ext uri="{FF2B5EF4-FFF2-40B4-BE49-F238E27FC236}">
                    <a16:creationId xmlns:a16="http://schemas.microsoft.com/office/drawing/2014/main" xmlns="" id="{18912F31-F12D-4328-92B8-A25C60641809}"/>
                  </a:ext>
                </a:extLst>
              </p:cNvPr>
              <p:cNvSpPr>
                <a:spLocks/>
              </p:cNvSpPr>
              <p:nvPr/>
            </p:nvSpPr>
            <p:spPr bwMode="auto">
              <a:xfrm>
                <a:off x="8226425" y="874713"/>
                <a:ext cx="25400" cy="25400"/>
              </a:xfrm>
              <a:custGeom>
                <a:avLst/>
                <a:gdLst>
                  <a:gd name="T0" fmla="*/ 62 w 66"/>
                  <a:gd name="T1" fmla="*/ 42 h 66"/>
                  <a:gd name="T2" fmla="*/ 24 w 66"/>
                  <a:gd name="T3" fmla="*/ 61 h 66"/>
                  <a:gd name="T4" fmla="*/ 5 w 66"/>
                  <a:gd name="T5" fmla="*/ 24 h 66"/>
                  <a:gd name="T6" fmla="*/ 42 w 66"/>
                  <a:gd name="T7" fmla="*/ 4 h 66"/>
                  <a:gd name="T8" fmla="*/ 62 w 66"/>
                  <a:gd name="T9" fmla="*/ 42 h 66"/>
                </a:gdLst>
                <a:ahLst/>
                <a:cxnLst>
                  <a:cxn ang="0">
                    <a:pos x="T0" y="T1"/>
                  </a:cxn>
                  <a:cxn ang="0">
                    <a:pos x="T2" y="T3"/>
                  </a:cxn>
                  <a:cxn ang="0">
                    <a:pos x="T4" y="T5"/>
                  </a:cxn>
                  <a:cxn ang="0">
                    <a:pos x="T6" y="T7"/>
                  </a:cxn>
                  <a:cxn ang="0">
                    <a:pos x="T8" y="T9"/>
                  </a:cxn>
                </a:cxnLst>
                <a:rect l="0" t="0" r="r" b="b"/>
                <a:pathLst>
                  <a:path w="66" h="66">
                    <a:moveTo>
                      <a:pt x="62" y="42"/>
                    </a:moveTo>
                    <a:cubicBezTo>
                      <a:pt x="57" y="57"/>
                      <a:pt x="40" y="66"/>
                      <a:pt x="24" y="61"/>
                    </a:cubicBezTo>
                    <a:cubicBezTo>
                      <a:pt x="9" y="57"/>
                      <a:pt x="0" y="40"/>
                      <a:pt x="5" y="24"/>
                    </a:cubicBezTo>
                    <a:cubicBezTo>
                      <a:pt x="10" y="8"/>
                      <a:pt x="26" y="0"/>
                      <a:pt x="42" y="4"/>
                    </a:cubicBezTo>
                    <a:cubicBezTo>
                      <a:pt x="58" y="9"/>
                      <a:pt x="66" y="26"/>
                      <a:pt x="62" y="42"/>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0" name="Freeform 269">
                <a:extLst>
                  <a:ext uri="{FF2B5EF4-FFF2-40B4-BE49-F238E27FC236}">
                    <a16:creationId xmlns:a16="http://schemas.microsoft.com/office/drawing/2014/main" xmlns="" id="{FC9F128C-799F-40C9-8380-6E2ADB4C31A5}"/>
                  </a:ext>
                </a:extLst>
              </p:cNvPr>
              <p:cNvSpPr>
                <a:spLocks/>
              </p:cNvSpPr>
              <p:nvPr/>
            </p:nvSpPr>
            <p:spPr bwMode="auto">
              <a:xfrm>
                <a:off x="7820025" y="733425"/>
                <a:ext cx="28575" cy="28575"/>
              </a:xfrm>
              <a:custGeom>
                <a:avLst/>
                <a:gdLst>
                  <a:gd name="T0" fmla="*/ 68 w 74"/>
                  <a:gd name="T1" fmla="*/ 46 h 74"/>
                  <a:gd name="T2" fmla="*/ 27 w 74"/>
                  <a:gd name="T3" fmla="*/ 68 h 74"/>
                  <a:gd name="T4" fmla="*/ 5 w 74"/>
                  <a:gd name="T5" fmla="*/ 27 h 74"/>
                  <a:gd name="T6" fmla="*/ 47 w 74"/>
                  <a:gd name="T7" fmla="*/ 5 h 74"/>
                  <a:gd name="T8" fmla="*/ 68 w 74"/>
                  <a:gd name="T9" fmla="*/ 46 h 74"/>
                </a:gdLst>
                <a:ahLst/>
                <a:cxnLst>
                  <a:cxn ang="0">
                    <a:pos x="T0" y="T1"/>
                  </a:cxn>
                  <a:cxn ang="0">
                    <a:pos x="T2" y="T3"/>
                  </a:cxn>
                  <a:cxn ang="0">
                    <a:pos x="T4" y="T5"/>
                  </a:cxn>
                  <a:cxn ang="0">
                    <a:pos x="T6" y="T7"/>
                  </a:cxn>
                  <a:cxn ang="0">
                    <a:pos x="T8" y="T9"/>
                  </a:cxn>
                </a:cxnLst>
                <a:rect l="0" t="0" r="r" b="b"/>
                <a:pathLst>
                  <a:path w="74" h="74">
                    <a:moveTo>
                      <a:pt x="68" y="46"/>
                    </a:moveTo>
                    <a:cubicBezTo>
                      <a:pt x="63" y="64"/>
                      <a:pt x="45" y="74"/>
                      <a:pt x="27" y="68"/>
                    </a:cubicBezTo>
                    <a:cubicBezTo>
                      <a:pt x="10" y="63"/>
                      <a:pt x="0" y="44"/>
                      <a:pt x="5" y="27"/>
                    </a:cubicBezTo>
                    <a:cubicBezTo>
                      <a:pt x="11" y="10"/>
                      <a:pt x="29" y="0"/>
                      <a:pt x="47" y="5"/>
                    </a:cubicBezTo>
                    <a:cubicBezTo>
                      <a:pt x="64" y="11"/>
                      <a:pt x="74" y="29"/>
                      <a:pt x="68" y="46"/>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1" name="Freeform 270">
                <a:extLst>
                  <a:ext uri="{FF2B5EF4-FFF2-40B4-BE49-F238E27FC236}">
                    <a16:creationId xmlns:a16="http://schemas.microsoft.com/office/drawing/2014/main" xmlns="" id="{18E33EEE-9478-4005-AD0E-B474444806BE}"/>
                  </a:ext>
                </a:extLst>
              </p:cNvPr>
              <p:cNvSpPr>
                <a:spLocks/>
              </p:cNvSpPr>
              <p:nvPr/>
            </p:nvSpPr>
            <p:spPr bwMode="auto">
              <a:xfrm>
                <a:off x="7758113" y="703263"/>
                <a:ext cx="19050" cy="17463"/>
              </a:xfrm>
              <a:custGeom>
                <a:avLst/>
                <a:gdLst>
                  <a:gd name="T0" fmla="*/ 43 w 46"/>
                  <a:gd name="T1" fmla="*/ 29 h 46"/>
                  <a:gd name="T2" fmla="*/ 17 w 46"/>
                  <a:gd name="T3" fmla="*/ 43 h 46"/>
                  <a:gd name="T4" fmla="*/ 4 w 46"/>
                  <a:gd name="T5" fmla="*/ 17 h 46"/>
                  <a:gd name="T6" fmla="*/ 29 w 46"/>
                  <a:gd name="T7" fmla="*/ 3 h 46"/>
                  <a:gd name="T8" fmla="*/ 43 w 46"/>
                  <a:gd name="T9" fmla="*/ 29 h 46"/>
                </a:gdLst>
                <a:ahLst/>
                <a:cxnLst>
                  <a:cxn ang="0">
                    <a:pos x="T0" y="T1"/>
                  </a:cxn>
                  <a:cxn ang="0">
                    <a:pos x="T2" y="T3"/>
                  </a:cxn>
                  <a:cxn ang="0">
                    <a:pos x="T4" y="T5"/>
                  </a:cxn>
                  <a:cxn ang="0">
                    <a:pos x="T6" y="T7"/>
                  </a:cxn>
                  <a:cxn ang="0">
                    <a:pos x="T8" y="T9"/>
                  </a:cxn>
                </a:cxnLst>
                <a:rect l="0" t="0" r="r" b="b"/>
                <a:pathLst>
                  <a:path w="46" h="46">
                    <a:moveTo>
                      <a:pt x="43" y="29"/>
                    </a:moveTo>
                    <a:cubicBezTo>
                      <a:pt x="40" y="40"/>
                      <a:pt x="28" y="46"/>
                      <a:pt x="17" y="43"/>
                    </a:cubicBezTo>
                    <a:cubicBezTo>
                      <a:pt x="6" y="39"/>
                      <a:pt x="0" y="28"/>
                      <a:pt x="4" y="17"/>
                    </a:cubicBezTo>
                    <a:cubicBezTo>
                      <a:pt x="7" y="6"/>
                      <a:pt x="18" y="0"/>
                      <a:pt x="29" y="3"/>
                    </a:cubicBezTo>
                    <a:cubicBezTo>
                      <a:pt x="40" y="7"/>
                      <a:pt x="46" y="18"/>
                      <a:pt x="43" y="2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2" name="Freeform 271">
                <a:extLst>
                  <a:ext uri="{FF2B5EF4-FFF2-40B4-BE49-F238E27FC236}">
                    <a16:creationId xmlns:a16="http://schemas.microsoft.com/office/drawing/2014/main" xmlns="" id="{656559F4-A7EC-4C2E-BC12-82201A3FA4A7}"/>
                  </a:ext>
                </a:extLst>
              </p:cNvPr>
              <p:cNvSpPr>
                <a:spLocks/>
              </p:cNvSpPr>
              <p:nvPr/>
            </p:nvSpPr>
            <p:spPr bwMode="auto">
              <a:xfrm>
                <a:off x="8175625" y="676275"/>
                <a:ext cx="19050" cy="19050"/>
              </a:xfrm>
              <a:custGeom>
                <a:avLst/>
                <a:gdLst>
                  <a:gd name="T0" fmla="*/ 43 w 47"/>
                  <a:gd name="T1" fmla="*/ 29 h 46"/>
                  <a:gd name="T2" fmla="*/ 17 w 47"/>
                  <a:gd name="T3" fmla="*/ 43 h 46"/>
                  <a:gd name="T4" fmla="*/ 4 w 47"/>
                  <a:gd name="T5" fmla="*/ 17 h 46"/>
                  <a:gd name="T6" fmla="*/ 30 w 47"/>
                  <a:gd name="T7" fmla="*/ 3 h 46"/>
                  <a:gd name="T8" fmla="*/ 43 w 47"/>
                  <a:gd name="T9" fmla="*/ 29 h 46"/>
                </a:gdLst>
                <a:ahLst/>
                <a:cxnLst>
                  <a:cxn ang="0">
                    <a:pos x="T0" y="T1"/>
                  </a:cxn>
                  <a:cxn ang="0">
                    <a:pos x="T2" y="T3"/>
                  </a:cxn>
                  <a:cxn ang="0">
                    <a:pos x="T4" y="T5"/>
                  </a:cxn>
                  <a:cxn ang="0">
                    <a:pos x="T6" y="T7"/>
                  </a:cxn>
                  <a:cxn ang="0">
                    <a:pos x="T8" y="T9"/>
                  </a:cxn>
                </a:cxnLst>
                <a:rect l="0" t="0" r="r" b="b"/>
                <a:pathLst>
                  <a:path w="47" h="46">
                    <a:moveTo>
                      <a:pt x="43" y="29"/>
                    </a:moveTo>
                    <a:cubicBezTo>
                      <a:pt x="40" y="40"/>
                      <a:pt x="28" y="46"/>
                      <a:pt x="17" y="43"/>
                    </a:cubicBezTo>
                    <a:cubicBezTo>
                      <a:pt x="7" y="39"/>
                      <a:pt x="0" y="28"/>
                      <a:pt x="4" y="17"/>
                    </a:cubicBezTo>
                    <a:cubicBezTo>
                      <a:pt x="7" y="6"/>
                      <a:pt x="19" y="0"/>
                      <a:pt x="30" y="3"/>
                    </a:cubicBezTo>
                    <a:cubicBezTo>
                      <a:pt x="40" y="6"/>
                      <a:pt x="47" y="18"/>
                      <a:pt x="43" y="2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3" name="Freeform 272">
                <a:extLst>
                  <a:ext uri="{FF2B5EF4-FFF2-40B4-BE49-F238E27FC236}">
                    <a16:creationId xmlns:a16="http://schemas.microsoft.com/office/drawing/2014/main" xmlns="" id="{B8AA71ED-7C80-462E-A80B-26859BC0A029}"/>
                  </a:ext>
                </a:extLst>
              </p:cNvPr>
              <p:cNvSpPr>
                <a:spLocks/>
              </p:cNvSpPr>
              <p:nvPr/>
            </p:nvSpPr>
            <p:spPr bwMode="auto">
              <a:xfrm>
                <a:off x="8129588" y="755650"/>
                <a:ext cx="17463" cy="17463"/>
              </a:xfrm>
              <a:custGeom>
                <a:avLst/>
                <a:gdLst>
                  <a:gd name="T0" fmla="*/ 43 w 46"/>
                  <a:gd name="T1" fmla="*/ 29 h 46"/>
                  <a:gd name="T2" fmla="*/ 17 w 46"/>
                  <a:gd name="T3" fmla="*/ 42 h 46"/>
                  <a:gd name="T4" fmla="*/ 3 w 46"/>
                  <a:gd name="T5" fmla="*/ 17 h 46"/>
                  <a:gd name="T6" fmla="*/ 29 w 46"/>
                  <a:gd name="T7" fmla="*/ 3 h 46"/>
                  <a:gd name="T8" fmla="*/ 43 w 46"/>
                  <a:gd name="T9" fmla="*/ 29 h 46"/>
                </a:gdLst>
                <a:ahLst/>
                <a:cxnLst>
                  <a:cxn ang="0">
                    <a:pos x="T0" y="T1"/>
                  </a:cxn>
                  <a:cxn ang="0">
                    <a:pos x="T2" y="T3"/>
                  </a:cxn>
                  <a:cxn ang="0">
                    <a:pos x="T4" y="T5"/>
                  </a:cxn>
                  <a:cxn ang="0">
                    <a:pos x="T6" y="T7"/>
                  </a:cxn>
                  <a:cxn ang="0">
                    <a:pos x="T8" y="T9"/>
                  </a:cxn>
                </a:cxnLst>
                <a:rect l="0" t="0" r="r" b="b"/>
                <a:pathLst>
                  <a:path w="46" h="46">
                    <a:moveTo>
                      <a:pt x="43" y="29"/>
                    </a:moveTo>
                    <a:cubicBezTo>
                      <a:pt x="39" y="40"/>
                      <a:pt x="28" y="46"/>
                      <a:pt x="17" y="42"/>
                    </a:cubicBezTo>
                    <a:cubicBezTo>
                      <a:pt x="6" y="39"/>
                      <a:pt x="0" y="28"/>
                      <a:pt x="3" y="17"/>
                    </a:cubicBezTo>
                    <a:cubicBezTo>
                      <a:pt x="7" y="6"/>
                      <a:pt x="18" y="0"/>
                      <a:pt x="29" y="3"/>
                    </a:cubicBezTo>
                    <a:cubicBezTo>
                      <a:pt x="40" y="6"/>
                      <a:pt x="46" y="18"/>
                      <a:pt x="43" y="2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4" name="Freeform 273">
                <a:extLst>
                  <a:ext uri="{FF2B5EF4-FFF2-40B4-BE49-F238E27FC236}">
                    <a16:creationId xmlns:a16="http://schemas.microsoft.com/office/drawing/2014/main" xmlns="" id="{B5F635F2-7B49-4245-ACB6-93DA92D47E28}"/>
                  </a:ext>
                </a:extLst>
              </p:cNvPr>
              <p:cNvSpPr>
                <a:spLocks/>
              </p:cNvSpPr>
              <p:nvPr/>
            </p:nvSpPr>
            <p:spPr bwMode="auto">
              <a:xfrm>
                <a:off x="7835900" y="674688"/>
                <a:ext cx="30163" cy="31750"/>
              </a:xfrm>
              <a:custGeom>
                <a:avLst/>
                <a:gdLst>
                  <a:gd name="T0" fmla="*/ 75 w 81"/>
                  <a:gd name="T1" fmla="*/ 52 h 81"/>
                  <a:gd name="T2" fmla="*/ 30 w 81"/>
                  <a:gd name="T3" fmla="*/ 76 h 81"/>
                  <a:gd name="T4" fmla="*/ 6 w 81"/>
                  <a:gd name="T5" fmla="*/ 30 h 81"/>
                  <a:gd name="T6" fmla="*/ 51 w 81"/>
                  <a:gd name="T7" fmla="*/ 6 h 81"/>
                  <a:gd name="T8" fmla="*/ 75 w 81"/>
                  <a:gd name="T9" fmla="*/ 52 h 81"/>
                </a:gdLst>
                <a:ahLst/>
                <a:cxnLst>
                  <a:cxn ang="0">
                    <a:pos x="T0" y="T1"/>
                  </a:cxn>
                  <a:cxn ang="0">
                    <a:pos x="T2" y="T3"/>
                  </a:cxn>
                  <a:cxn ang="0">
                    <a:pos x="T4" y="T5"/>
                  </a:cxn>
                  <a:cxn ang="0">
                    <a:pos x="T6" y="T7"/>
                  </a:cxn>
                  <a:cxn ang="0">
                    <a:pos x="T8" y="T9"/>
                  </a:cxn>
                </a:cxnLst>
                <a:rect l="0" t="0" r="r" b="b"/>
                <a:pathLst>
                  <a:path w="81" h="81">
                    <a:moveTo>
                      <a:pt x="75" y="52"/>
                    </a:moveTo>
                    <a:cubicBezTo>
                      <a:pt x="69" y="71"/>
                      <a:pt x="49" y="81"/>
                      <a:pt x="30" y="76"/>
                    </a:cubicBezTo>
                    <a:cubicBezTo>
                      <a:pt x="11" y="70"/>
                      <a:pt x="0" y="49"/>
                      <a:pt x="6" y="30"/>
                    </a:cubicBezTo>
                    <a:cubicBezTo>
                      <a:pt x="12" y="11"/>
                      <a:pt x="32" y="0"/>
                      <a:pt x="51" y="6"/>
                    </a:cubicBezTo>
                    <a:cubicBezTo>
                      <a:pt x="70" y="12"/>
                      <a:pt x="81" y="32"/>
                      <a:pt x="75" y="52"/>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5" name="Freeform 274">
                <a:extLst>
                  <a:ext uri="{FF2B5EF4-FFF2-40B4-BE49-F238E27FC236}">
                    <a16:creationId xmlns:a16="http://schemas.microsoft.com/office/drawing/2014/main" xmlns="" id="{86B15C69-7F41-4778-AB0A-141BDEBC036F}"/>
                  </a:ext>
                </a:extLst>
              </p:cNvPr>
              <p:cNvSpPr>
                <a:spLocks/>
              </p:cNvSpPr>
              <p:nvPr/>
            </p:nvSpPr>
            <p:spPr bwMode="auto">
              <a:xfrm>
                <a:off x="8042275" y="746125"/>
                <a:ext cx="30163" cy="30163"/>
              </a:xfrm>
              <a:custGeom>
                <a:avLst/>
                <a:gdLst>
                  <a:gd name="T0" fmla="*/ 75 w 81"/>
                  <a:gd name="T1" fmla="*/ 51 h 81"/>
                  <a:gd name="T2" fmla="*/ 30 w 81"/>
                  <a:gd name="T3" fmla="*/ 75 h 81"/>
                  <a:gd name="T4" fmla="*/ 6 w 81"/>
                  <a:gd name="T5" fmla="*/ 30 h 81"/>
                  <a:gd name="T6" fmla="*/ 51 w 81"/>
                  <a:gd name="T7" fmla="*/ 6 h 81"/>
                  <a:gd name="T8" fmla="*/ 75 w 81"/>
                  <a:gd name="T9" fmla="*/ 51 h 81"/>
                </a:gdLst>
                <a:ahLst/>
                <a:cxnLst>
                  <a:cxn ang="0">
                    <a:pos x="T0" y="T1"/>
                  </a:cxn>
                  <a:cxn ang="0">
                    <a:pos x="T2" y="T3"/>
                  </a:cxn>
                  <a:cxn ang="0">
                    <a:pos x="T4" y="T5"/>
                  </a:cxn>
                  <a:cxn ang="0">
                    <a:pos x="T6" y="T7"/>
                  </a:cxn>
                  <a:cxn ang="0">
                    <a:pos x="T8" y="T9"/>
                  </a:cxn>
                </a:cxnLst>
                <a:rect l="0" t="0" r="r" b="b"/>
                <a:pathLst>
                  <a:path w="81" h="81">
                    <a:moveTo>
                      <a:pt x="75" y="51"/>
                    </a:moveTo>
                    <a:cubicBezTo>
                      <a:pt x="69" y="70"/>
                      <a:pt x="49" y="81"/>
                      <a:pt x="30" y="75"/>
                    </a:cubicBezTo>
                    <a:cubicBezTo>
                      <a:pt x="11" y="69"/>
                      <a:pt x="0" y="49"/>
                      <a:pt x="6" y="30"/>
                    </a:cubicBezTo>
                    <a:cubicBezTo>
                      <a:pt x="12" y="11"/>
                      <a:pt x="32" y="0"/>
                      <a:pt x="51" y="6"/>
                    </a:cubicBezTo>
                    <a:cubicBezTo>
                      <a:pt x="70" y="12"/>
                      <a:pt x="81" y="32"/>
                      <a:pt x="75" y="51"/>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6" name="Freeform 275">
                <a:extLst>
                  <a:ext uri="{FF2B5EF4-FFF2-40B4-BE49-F238E27FC236}">
                    <a16:creationId xmlns:a16="http://schemas.microsoft.com/office/drawing/2014/main" xmlns="" id="{6059BE64-8CAE-44B6-858E-F17D064813D5}"/>
                  </a:ext>
                </a:extLst>
              </p:cNvPr>
              <p:cNvSpPr>
                <a:spLocks/>
              </p:cNvSpPr>
              <p:nvPr/>
            </p:nvSpPr>
            <p:spPr bwMode="auto">
              <a:xfrm>
                <a:off x="7853363" y="806450"/>
                <a:ext cx="25400" cy="25400"/>
              </a:xfrm>
              <a:custGeom>
                <a:avLst/>
                <a:gdLst>
                  <a:gd name="T0" fmla="*/ 61 w 66"/>
                  <a:gd name="T1" fmla="*/ 41 h 66"/>
                  <a:gd name="T2" fmla="*/ 24 w 66"/>
                  <a:gd name="T3" fmla="*/ 61 h 66"/>
                  <a:gd name="T4" fmla="*/ 5 w 66"/>
                  <a:gd name="T5" fmla="*/ 24 h 66"/>
                  <a:gd name="T6" fmla="*/ 42 w 66"/>
                  <a:gd name="T7" fmla="*/ 5 h 66"/>
                  <a:gd name="T8" fmla="*/ 61 w 66"/>
                  <a:gd name="T9" fmla="*/ 41 h 66"/>
                </a:gdLst>
                <a:ahLst/>
                <a:cxnLst>
                  <a:cxn ang="0">
                    <a:pos x="T0" y="T1"/>
                  </a:cxn>
                  <a:cxn ang="0">
                    <a:pos x="T2" y="T3"/>
                  </a:cxn>
                  <a:cxn ang="0">
                    <a:pos x="T4" y="T5"/>
                  </a:cxn>
                  <a:cxn ang="0">
                    <a:pos x="T6" y="T7"/>
                  </a:cxn>
                  <a:cxn ang="0">
                    <a:pos x="T8" y="T9"/>
                  </a:cxn>
                </a:cxnLst>
                <a:rect l="0" t="0" r="r" b="b"/>
                <a:pathLst>
                  <a:path w="66" h="66">
                    <a:moveTo>
                      <a:pt x="61" y="41"/>
                    </a:moveTo>
                    <a:cubicBezTo>
                      <a:pt x="56" y="57"/>
                      <a:pt x="40" y="66"/>
                      <a:pt x="24" y="61"/>
                    </a:cubicBezTo>
                    <a:cubicBezTo>
                      <a:pt x="9" y="56"/>
                      <a:pt x="0" y="40"/>
                      <a:pt x="5" y="24"/>
                    </a:cubicBezTo>
                    <a:cubicBezTo>
                      <a:pt x="10" y="9"/>
                      <a:pt x="26" y="0"/>
                      <a:pt x="42" y="5"/>
                    </a:cubicBezTo>
                    <a:cubicBezTo>
                      <a:pt x="57" y="10"/>
                      <a:pt x="66" y="26"/>
                      <a:pt x="61" y="41"/>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7" name="Freeform 276">
                <a:extLst>
                  <a:ext uri="{FF2B5EF4-FFF2-40B4-BE49-F238E27FC236}">
                    <a16:creationId xmlns:a16="http://schemas.microsoft.com/office/drawing/2014/main" xmlns="" id="{097DB808-0999-47AD-A529-199125C5944F}"/>
                  </a:ext>
                </a:extLst>
              </p:cNvPr>
              <p:cNvSpPr>
                <a:spLocks/>
              </p:cNvSpPr>
              <p:nvPr/>
            </p:nvSpPr>
            <p:spPr bwMode="auto">
              <a:xfrm>
                <a:off x="7780338" y="795338"/>
                <a:ext cx="23813" cy="23813"/>
              </a:xfrm>
              <a:custGeom>
                <a:avLst/>
                <a:gdLst>
                  <a:gd name="T0" fmla="*/ 58 w 62"/>
                  <a:gd name="T1" fmla="*/ 39 h 62"/>
                  <a:gd name="T2" fmla="*/ 23 w 62"/>
                  <a:gd name="T3" fmla="*/ 58 h 62"/>
                  <a:gd name="T4" fmla="*/ 4 w 62"/>
                  <a:gd name="T5" fmla="*/ 23 h 62"/>
                  <a:gd name="T6" fmla="*/ 39 w 62"/>
                  <a:gd name="T7" fmla="*/ 5 h 62"/>
                  <a:gd name="T8" fmla="*/ 58 w 62"/>
                  <a:gd name="T9" fmla="*/ 39 h 62"/>
                </a:gdLst>
                <a:ahLst/>
                <a:cxnLst>
                  <a:cxn ang="0">
                    <a:pos x="T0" y="T1"/>
                  </a:cxn>
                  <a:cxn ang="0">
                    <a:pos x="T2" y="T3"/>
                  </a:cxn>
                  <a:cxn ang="0">
                    <a:pos x="T4" y="T5"/>
                  </a:cxn>
                  <a:cxn ang="0">
                    <a:pos x="T6" y="T7"/>
                  </a:cxn>
                  <a:cxn ang="0">
                    <a:pos x="T8" y="T9"/>
                  </a:cxn>
                </a:cxnLst>
                <a:rect l="0" t="0" r="r" b="b"/>
                <a:pathLst>
                  <a:path w="62" h="62">
                    <a:moveTo>
                      <a:pt x="58" y="39"/>
                    </a:moveTo>
                    <a:cubicBezTo>
                      <a:pt x="53" y="54"/>
                      <a:pt x="38" y="62"/>
                      <a:pt x="23" y="58"/>
                    </a:cubicBezTo>
                    <a:cubicBezTo>
                      <a:pt x="8" y="53"/>
                      <a:pt x="0" y="38"/>
                      <a:pt x="4" y="23"/>
                    </a:cubicBezTo>
                    <a:cubicBezTo>
                      <a:pt x="9" y="8"/>
                      <a:pt x="25" y="0"/>
                      <a:pt x="39" y="5"/>
                    </a:cubicBezTo>
                    <a:cubicBezTo>
                      <a:pt x="54" y="9"/>
                      <a:pt x="62" y="25"/>
                      <a:pt x="58"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8" name="Freeform 277">
                <a:extLst>
                  <a:ext uri="{FF2B5EF4-FFF2-40B4-BE49-F238E27FC236}">
                    <a16:creationId xmlns:a16="http://schemas.microsoft.com/office/drawing/2014/main" xmlns="" id="{74C3B79A-887D-4F2D-A387-92D6CDC90FBC}"/>
                  </a:ext>
                </a:extLst>
              </p:cNvPr>
              <p:cNvSpPr>
                <a:spLocks/>
              </p:cNvSpPr>
              <p:nvPr/>
            </p:nvSpPr>
            <p:spPr bwMode="auto">
              <a:xfrm>
                <a:off x="8183563" y="769938"/>
                <a:ext cx="23813" cy="23813"/>
              </a:xfrm>
              <a:custGeom>
                <a:avLst/>
                <a:gdLst>
                  <a:gd name="T0" fmla="*/ 57 w 62"/>
                  <a:gd name="T1" fmla="*/ 39 h 62"/>
                  <a:gd name="T2" fmla="*/ 22 w 62"/>
                  <a:gd name="T3" fmla="*/ 57 h 62"/>
                  <a:gd name="T4" fmla="*/ 4 w 62"/>
                  <a:gd name="T5" fmla="*/ 23 h 62"/>
                  <a:gd name="T6" fmla="*/ 39 w 62"/>
                  <a:gd name="T7" fmla="*/ 4 h 62"/>
                  <a:gd name="T8" fmla="*/ 57 w 62"/>
                  <a:gd name="T9" fmla="*/ 39 h 62"/>
                </a:gdLst>
                <a:ahLst/>
                <a:cxnLst>
                  <a:cxn ang="0">
                    <a:pos x="T0" y="T1"/>
                  </a:cxn>
                  <a:cxn ang="0">
                    <a:pos x="T2" y="T3"/>
                  </a:cxn>
                  <a:cxn ang="0">
                    <a:pos x="T4" y="T5"/>
                  </a:cxn>
                  <a:cxn ang="0">
                    <a:pos x="T6" y="T7"/>
                  </a:cxn>
                  <a:cxn ang="0">
                    <a:pos x="T8" y="T9"/>
                  </a:cxn>
                </a:cxnLst>
                <a:rect l="0" t="0" r="r" b="b"/>
                <a:pathLst>
                  <a:path w="62" h="62">
                    <a:moveTo>
                      <a:pt x="57" y="39"/>
                    </a:moveTo>
                    <a:cubicBezTo>
                      <a:pt x="53" y="54"/>
                      <a:pt x="37" y="62"/>
                      <a:pt x="22" y="57"/>
                    </a:cubicBezTo>
                    <a:cubicBezTo>
                      <a:pt x="8" y="53"/>
                      <a:pt x="0" y="37"/>
                      <a:pt x="4" y="23"/>
                    </a:cubicBezTo>
                    <a:cubicBezTo>
                      <a:pt x="9" y="8"/>
                      <a:pt x="24" y="0"/>
                      <a:pt x="39" y="4"/>
                    </a:cubicBezTo>
                    <a:cubicBezTo>
                      <a:pt x="53" y="9"/>
                      <a:pt x="62" y="24"/>
                      <a:pt x="57"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9" name="Freeform 278">
                <a:extLst>
                  <a:ext uri="{FF2B5EF4-FFF2-40B4-BE49-F238E27FC236}">
                    <a16:creationId xmlns:a16="http://schemas.microsoft.com/office/drawing/2014/main" xmlns="" id="{69E446AE-226C-454E-85FB-E2326565689E}"/>
                  </a:ext>
                </a:extLst>
              </p:cNvPr>
              <p:cNvSpPr>
                <a:spLocks/>
              </p:cNvSpPr>
              <p:nvPr/>
            </p:nvSpPr>
            <p:spPr bwMode="auto">
              <a:xfrm>
                <a:off x="8097838" y="820738"/>
                <a:ext cx="23813" cy="23813"/>
              </a:xfrm>
              <a:custGeom>
                <a:avLst/>
                <a:gdLst>
                  <a:gd name="T0" fmla="*/ 57 w 62"/>
                  <a:gd name="T1" fmla="*/ 39 h 62"/>
                  <a:gd name="T2" fmla="*/ 23 w 62"/>
                  <a:gd name="T3" fmla="*/ 58 h 62"/>
                  <a:gd name="T4" fmla="*/ 4 w 62"/>
                  <a:gd name="T5" fmla="*/ 23 h 62"/>
                  <a:gd name="T6" fmla="*/ 39 w 62"/>
                  <a:gd name="T7" fmla="*/ 5 h 62"/>
                  <a:gd name="T8" fmla="*/ 57 w 62"/>
                  <a:gd name="T9" fmla="*/ 39 h 62"/>
                </a:gdLst>
                <a:ahLst/>
                <a:cxnLst>
                  <a:cxn ang="0">
                    <a:pos x="T0" y="T1"/>
                  </a:cxn>
                  <a:cxn ang="0">
                    <a:pos x="T2" y="T3"/>
                  </a:cxn>
                  <a:cxn ang="0">
                    <a:pos x="T4" y="T5"/>
                  </a:cxn>
                  <a:cxn ang="0">
                    <a:pos x="T6" y="T7"/>
                  </a:cxn>
                  <a:cxn ang="0">
                    <a:pos x="T8" y="T9"/>
                  </a:cxn>
                </a:cxnLst>
                <a:rect l="0" t="0" r="r" b="b"/>
                <a:pathLst>
                  <a:path w="62" h="62">
                    <a:moveTo>
                      <a:pt x="57" y="39"/>
                    </a:moveTo>
                    <a:cubicBezTo>
                      <a:pt x="53" y="54"/>
                      <a:pt x="37" y="62"/>
                      <a:pt x="23" y="58"/>
                    </a:cubicBezTo>
                    <a:cubicBezTo>
                      <a:pt x="8" y="53"/>
                      <a:pt x="0" y="38"/>
                      <a:pt x="4" y="23"/>
                    </a:cubicBezTo>
                    <a:cubicBezTo>
                      <a:pt x="9" y="8"/>
                      <a:pt x="24" y="0"/>
                      <a:pt x="39" y="5"/>
                    </a:cubicBezTo>
                    <a:cubicBezTo>
                      <a:pt x="54" y="9"/>
                      <a:pt x="62" y="25"/>
                      <a:pt x="57"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279">
                <a:extLst>
                  <a:ext uri="{FF2B5EF4-FFF2-40B4-BE49-F238E27FC236}">
                    <a16:creationId xmlns:a16="http://schemas.microsoft.com/office/drawing/2014/main" xmlns="" id="{61307869-8A82-49D7-B70F-75661BF73087}"/>
                  </a:ext>
                </a:extLst>
              </p:cNvPr>
              <p:cNvSpPr>
                <a:spLocks/>
              </p:cNvSpPr>
              <p:nvPr/>
            </p:nvSpPr>
            <p:spPr bwMode="auto">
              <a:xfrm>
                <a:off x="8099425" y="698500"/>
                <a:ext cx="23813" cy="23813"/>
              </a:xfrm>
              <a:custGeom>
                <a:avLst/>
                <a:gdLst>
                  <a:gd name="T0" fmla="*/ 58 w 62"/>
                  <a:gd name="T1" fmla="*/ 39 h 62"/>
                  <a:gd name="T2" fmla="*/ 23 w 62"/>
                  <a:gd name="T3" fmla="*/ 58 h 62"/>
                  <a:gd name="T4" fmla="*/ 5 w 62"/>
                  <a:gd name="T5" fmla="*/ 23 h 62"/>
                  <a:gd name="T6" fmla="*/ 39 w 62"/>
                  <a:gd name="T7" fmla="*/ 5 h 62"/>
                  <a:gd name="T8" fmla="*/ 58 w 62"/>
                  <a:gd name="T9" fmla="*/ 39 h 62"/>
                </a:gdLst>
                <a:ahLst/>
                <a:cxnLst>
                  <a:cxn ang="0">
                    <a:pos x="T0" y="T1"/>
                  </a:cxn>
                  <a:cxn ang="0">
                    <a:pos x="T2" y="T3"/>
                  </a:cxn>
                  <a:cxn ang="0">
                    <a:pos x="T4" y="T5"/>
                  </a:cxn>
                  <a:cxn ang="0">
                    <a:pos x="T6" y="T7"/>
                  </a:cxn>
                  <a:cxn ang="0">
                    <a:pos x="T8" y="T9"/>
                  </a:cxn>
                </a:cxnLst>
                <a:rect l="0" t="0" r="r" b="b"/>
                <a:pathLst>
                  <a:path w="62" h="62">
                    <a:moveTo>
                      <a:pt x="58" y="39"/>
                    </a:moveTo>
                    <a:cubicBezTo>
                      <a:pt x="53" y="54"/>
                      <a:pt x="38" y="62"/>
                      <a:pt x="23" y="58"/>
                    </a:cubicBezTo>
                    <a:cubicBezTo>
                      <a:pt x="8" y="53"/>
                      <a:pt x="0" y="38"/>
                      <a:pt x="5" y="23"/>
                    </a:cubicBezTo>
                    <a:cubicBezTo>
                      <a:pt x="9" y="8"/>
                      <a:pt x="25" y="0"/>
                      <a:pt x="39" y="5"/>
                    </a:cubicBezTo>
                    <a:cubicBezTo>
                      <a:pt x="54" y="9"/>
                      <a:pt x="62" y="25"/>
                      <a:pt x="58"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280">
                <a:extLst>
                  <a:ext uri="{FF2B5EF4-FFF2-40B4-BE49-F238E27FC236}">
                    <a16:creationId xmlns:a16="http://schemas.microsoft.com/office/drawing/2014/main" xmlns="" id="{F6B665ED-5C52-4057-85CD-89FCED2B4AAA}"/>
                  </a:ext>
                </a:extLst>
              </p:cNvPr>
              <p:cNvSpPr>
                <a:spLocks/>
              </p:cNvSpPr>
              <p:nvPr/>
            </p:nvSpPr>
            <p:spPr bwMode="auto">
              <a:xfrm>
                <a:off x="7756525" y="873125"/>
                <a:ext cx="23813" cy="23813"/>
              </a:xfrm>
              <a:custGeom>
                <a:avLst/>
                <a:gdLst>
                  <a:gd name="T0" fmla="*/ 57 w 62"/>
                  <a:gd name="T1" fmla="*/ 39 h 62"/>
                  <a:gd name="T2" fmla="*/ 23 w 62"/>
                  <a:gd name="T3" fmla="*/ 57 h 62"/>
                  <a:gd name="T4" fmla="*/ 5 w 62"/>
                  <a:gd name="T5" fmla="*/ 23 h 62"/>
                  <a:gd name="T6" fmla="*/ 39 w 62"/>
                  <a:gd name="T7" fmla="*/ 4 h 62"/>
                  <a:gd name="T8" fmla="*/ 57 w 62"/>
                  <a:gd name="T9" fmla="*/ 39 h 62"/>
                </a:gdLst>
                <a:ahLst/>
                <a:cxnLst>
                  <a:cxn ang="0">
                    <a:pos x="T0" y="T1"/>
                  </a:cxn>
                  <a:cxn ang="0">
                    <a:pos x="T2" y="T3"/>
                  </a:cxn>
                  <a:cxn ang="0">
                    <a:pos x="T4" y="T5"/>
                  </a:cxn>
                  <a:cxn ang="0">
                    <a:pos x="T6" y="T7"/>
                  </a:cxn>
                  <a:cxn ang="0">
                    <a:pos x="T8" y="T9"/>
                  </a:cxn>
                </a:cxnLst>
                <a:rect l="0" t="0" r="r" b="b"/>
                <a:pathLst>
                  <a:path w="62" h="62">
                    <a:moveTo>
                      <a:pt x="57" y="39"/>
                    </a:moveTo>
                    <a:cubicBezTo>
                      <a:pt x="53" y="54"/>
                      <a:pt x="37" y="62"/>
                      <a:pt x="23" y="57"/>
                    </a:cubicBezTo>
                    <a:cubicBezTo>
                      <a:pt x="8" y="53"/>
                      <a:pt x="0" y="37"/>
                      <a:pt x="5" y="23"/>
                    </a:cubicBezTo>
                    <a:cubicBezTo>
                      <a:pt x="9" y="8"/>
                      <a:pt x="24" y="0"/>
                      <a:pt x="39" y="4"/>
                    </a:cubicBezTo>
                    <a:cubicBezTo>
                      <a:pt x="54" y="9"/>
                      <a:pt x="62" y="24"/>
                      <a:pt x="57"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281">
                <a:extLst>
                  <a:ext uri="{FF2B5EF4-FFF2-40B4-BE49-F238E27FC236}">
                    <a16:creationId xmlns:a16="http://schemas.microsoft.com/office/drawing/2014/main" xmlns="" id="{835C57DD-F03B-47C3-9B9C-3330F192FD87}"/>
                  </a:ext>
                </a:extLst>
              </p:cNvPr>
              <p:cNvSpPr>
                <a:spLocks/>
              </p:cNvSpPr>
              <p:nvPr/>
            </p:nvSpPr>
            <p:spPr bwMode="auto">
              <a:xfrm>
                <a:off x="8151813" y="871538"/>
                <a:ext cx="23813" cy="23813"/>
              </a:xfrm>
              <a:custGeom>
                <a:avLst/>
                <a:gdLst>
                  <a:gd name="T0" fmla="*/ 57 w 62"/>
                  <a:gd name="T1" fmla="*/ 39 h 62"/>
                  <a:gd name="T2" fmla="*/ 23 w 62"/>
                  <a:gd name="T3" fmla="*/ 58 h 62"/>
                  <a:gd name="T4" fmla="*/ 5 w 62"/>
                  <a:gd name="T5" fmla="*/ 23 h 62"/>
                  <a:gd name="T6" fmla="*/ 39 w 62"/>
                  <a:gd name="T7" fmla="*/ 5 h 62"/>
                  <a:gd name="T8" fmla="*/ 57 w 62"/>
                  <a:gd name="T9" fmla="*/ 39 h 62"/>
                </a:gdLst>
                <a:ahLst/>
                <a:cxnLst>
                  <a:cxn ang="0">
                    <a:pos x="T0" y="T1"/>
                  </a:cxn>
                  <a:cxn ang="0">
                    <a:pos x="T2" y="T3"/>
                  </a:cxn>
                  <a:cxn ang="0">
                    <a:pos x="T4" y="T5"/>
                  </a:cxn>
                  <a:cxn ang="0">
                    <a:pos x="T6" y="T7"/>
                  </a:cxn>
                  <a:cxn ang="0">
                    <a:pos x="T8" y="T9"/>
                  </a:cxn>
                </a:cxnLst>
                <a:rect l="0" t="0" r="r" b="b"/>
                <a:pathLst>
                  <a:path w="62" h="62">
                    <a:moveTo>
                      <a:pt x="57" y="39"/>
                    </a:moveTo>
                    <a:cubicBezTo>
                      <a:pt x="53" y="54"/>
                      <a:pt x="37" y="62"/>
                      <a:pt x="23" y="58"/>
                    </a:cubicBezTo>
                    <a:cubicBezTo>
                      <a:pt x="8" y="53"/>
                      <a:pt x="0" y="38"/>
                      <a:pt x="5" y="23"/>
                    </a:cubicBezTo>
                    <a:cubicBezTo>
                      <a:pt x="9" y="9"/>
                      <a:pt x="25" y="0"/>
                      <a:pt x="39" y="5"/>
                    </a:cubicBezTo>
                    <a:cubicBezTo>
                      <a:pt x="54" y="9"/>
                      <a:pt x="62" y="25"/>
                      <a:pt x="57" y="39"/>
                    </a:cubicBezTo>
                    <a:close/>
                  </a:path>
                </a:pathLst>
              </a:custGeom>
              <a:solidFill>
                <a:srgbClr val="E280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282">
                <a:extLst>
                  <a:ext uri="{FF2B5EF4-FFF2-40B4-BE49-F238E27FC236}">
                    <a16:creationId xmlns:a16="http://schemas.microsoft.com/office/drawing/2014/main" xmlns="" id="{8D5671EB-38C5-4A1A-B926-F2831B126FD0}"/>
                  </a:ext>
                </a:extLst>
              </p:cNvPr>
              <p:cNvSpPr>
                <a:spLocks/>
              </p:cNvSpPr>
              <p:nvPr/>
            </p:nvSpPr>
            <p:spPr bwMode="auto">
              <a:xfrm>
                <a:off x="8175625" y="428625"/>
                <a:ext cx="71438" cy="84138"/>
              </a:xfrm>
              <a:custGeom>
                <a:avLst/>
                <a:gdLst>
                  <a:gd name="T0" fmla="*/ 161 w 187"/>
                  <a:gd name="T1" fmla="*/ 81 h 219"/>
                  <a:gd name="T2" fmla="*/ 80 w 187"/>
                  <a:gd name="T3" fmla="*/ 0 h 219"/>
                  <a:gd name="T4" fmla="*/ 0 w 187"/>
                  <a:gd name="T5" fmla="*/ 81 h 219"/>
                  <a:gd name="T6" fmla="*/ 187 w 187"/>
                  <a:gd name="T7" fmla="*/ 188 h 219"/>
                  <a:gd name="T8" fmla="*/ 161 w 187"/>
                  <a:gd name="T9" fmla="*/ 81 h 219"/>
                </a:gdLst>
                <a:ahLst/>
                <a:cxnLst>
                  <a:cxn ang="0">
                    <a:pos x="T0" y="T1"/>
                  </a:cxn>
                  <a:cxn ang="0">
                    <a:pos x="T2" y="T3"/>
                  </a:cxn>
                  <a:cxn ang="0">
                    <a:pos x="T4" y="T5"/>
                  </a:cxn>
                  <a:cxn ang="0">
                    <a:pos x="T6" y="T7"/>
                  </a:cxn>
                  <a:cxn ang="0">
                    <a:pos x="T8" y="T9"/>
                  </a:cxn>
                </a:cxnLst>
                <a:rect l="0" t="0" r="r" b="b"/>
                <a:pathLst>
                  <a:path w="187" h="219">
                    <a:moveTo>
                      <a:pt x="161" y="81"/>
                    </a:moveTo>
                    <a:cubicBezTo>
                      <a:pt x="161" y="37"/>
                      <a:pt x="125" y="0"/>
                      <a:pt x="80" y="0"/>
                    </a:cubicBezTo>
                    <a:cubicBezTo>
                      <a:pt x="36" y="0"/>
                      <a:pt x="0" y="37"/>
                      <a:pt x="0" y="81"/>
                    </a:cubicBezTo>
                    <a:cubicBezTo>
                      <a:pt x="0" y="134"/>
                      <a:pt x="69" y="219"/>
                      <a:pt x="187" y="188"/>
                    </a:cubicBezTo>
                    <a:cubicBezTo>
                      <a:pt x="134" y="156"/>
                      <a:pt x="161" y="96"/>
                      <a:pt x="161" y="81"/>
                    </a:cubicBezTo>
                    <a:close/>
                  </a:path>
                </a:pathLst>
              </a:custGeom>
              <a:solidFill>
                <a:srgbClr val="9CC0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24" name="Group 385">
            <a:extLst>
              <a:ext uri="{FF2B5EF4-FFF2-40B4-BE49-F238E27FC236}">
                <a16:creationId xmlns:a16="http://schemas.microsoft.com/office/drawing/2014/main" xmlns="" id="{5E6EA405-0BCD-40C5-9C32-0EF62FA70271}"/>
              </a:ext>
            </a:extLst>
          </p:cNvPr>
          <p:cNvGrpSpPr/>
          <p:nvPr/>
        </p:nvGrpSpPr>
        <p:grpSpPr>
          <a:xfrm>
            <a:off x="6946900" y="878648"/>
            <a:ext cx="1232862" cy="1232862"/>
            <a:chOff x="6946900" y="878648"/>
            <a:chExt cx="1232862" cy="1232862"/>
          </a:xfrm>
        </p:grpSpPr>
        <p:sp>
          <p:nvSpPr>
            <p:cNvPr id="125" name="Oval 375">
              <a:extLst>
                <a:ext uri="{FF2B5EF4-FFF2-40B4-BE49-F238E27FC236}">
                  <a16:creationId xmlns:a16="http://schemas.microsoft.com/office/drawing/2014/main" xmlns="" id="{70F3550F-2125-4825-8E88-52414A1ECFC8}"/>
                </a:ext>
              </a:extLst>
            </p:cNvPr>
            <p:cNvSpPr/>
            <p:nvPr/>
          </p:nvSpPr>
          <p:spPr>
            <a:xfrm>
              <a:off x="6946900" y="878648"/>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6" name="Group 365">
              <a:extLst>
                <a:ext uri="{FF2B5EF4-FFF2-40B4-BE49-F238E27FC236}">
                  <a16:creationId xmlns:a16="http://schemas.microsoft.com/office/drawing/2014/main" xmlns="" id="{56AD222B-3A16-4875-9794-E9C950B27093}"/>
                </a:ext>
              </a:extLst>
            </p:cNvPr>
            <p:cNvGrpSpPr/>
            <p:nvPr/>
          </p:nvGrpSpPr>
          <p:grpSpPr>
            <a:xfrm>
              <a:off x="7205588" y="1172593"/>
              <a:ext cx="715487" cy="644973"/>
              <a:chOff x="1689100" y="-7938"/>
              <a:chExt cx="1208088" cy="1089026"/>
            </a:xfrm>
          </p:grpSpPr>
          <p:sp>
            <p:nvSpPr>
              <p:cNvPr id="127" name="Freeform 283">
                <a:extLst>
                  <a:ext uri="{FF2B5EF4-FFF2-40B4-BE49-F238E27FC236}">
                    <a16:creationId xmlns:a16="http://schemas.microsoft.com/office/drawing/2014/main" xmlns="" id="{9A3E7E6A-A479-41F4-8033-215BD0888C54}"/>
                  </a:ext>
                </a:extLst>
              </p:cNvPr>
              <p:cNvSpPr>
                <a:spLocks/>
              </p:cNvSpPr>
              <p:nvPr/>
            </p:nvSpPr>
            <p:spPr bwMode="auto">
              <a:xfrm>
                <a:off x="1822450" y="250825"/>
                <a:ext cx="869950" cy="788988"/>
              </a:xfrm>
              <a:custGeom>
                <a:avLst/>
                <a:gdLst>
                  <a:gd name="T0" fmla="*/ 2006 w 2263"/>
                  <a:gd name="T1" fmla="*/ 80 h 2050"/>
                  <a:gd name="T2" fmla="*/ 284 w 2263"/>
                  <a:gd name="T3" fmla="*/ 74 h 2050"/>
                  <a:gd name="T4" fmla="*/ 189 w 2263"/>
                  <a:gd name="T5" fmla="*/ 509 h 2050"/>
                  <a:gd name="T6" fmla="*/ 170 w 2263"/>
                  <a:gd name="T7" fmla="*/ 1773 h 2050"/>
                  <a:gd name="T8" fmla="*/ 442 w 2263"/>
                  <a:gd name="T9" fmla="*/ 2050 h 2050"/>
                  <a:gd name="T10" fmla="*/ 1852 w 2263"/>
                  <a:gd name="T11" fmla="*/ 2050 h 2050"/>
                  <a:gd name="T12" fmla="*/ 2124 w 2263"/>
                  <a:gd name="T13" fmla="*/ 1773 h 2050"/>
                  <a:gd name="T14" fmla="*/ 2104 w 2263"/>
                  <a:gd name="T15" fmla="*/ 509 h 2050"/>
                  <a:gd name="T16" fmla="*/ 2006 w 2263"/>
                  <a:gd name="T17" fmla="*/ 80 h 20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2050">
                    <a:moveTo>
                      <a:pt x="2006" y="80"/>
                    </a:moveTo>
                    <a:cubicBezTo>
                      <a:pt x="1568" y="7"/>
                      <a:pt x="720" y="0"/>
                      <a:pt x="284" y="74"/>
                    </a:cubicBezTo>
                    <a:cubicBezTo>
                      <a:pt x="195" y="89"/>
                      <a:pt x="0" y="180"/>
                      <a:pt x="189" y="509"/>
                    </a:cubicBezTo>
                    <a:cubicBezTo>
                      <a:pt x="170" y="1773"/>
                      <a:pt x="170" y="1773"/>
                      <a:pt x="170" y="1773"/>
                    </a:cubicBezTo>
                    <a:cubicBezTo>
                      <a:pt x="167" y="1925"/>
                      <a:pt x="290" y="2050"/>
                      <a:pt x="442" y="2050"/>
                    </a:cubicBezTo>
                    <a:cubicBezTo>
                      <a:pt x="1852" y="2050"/>
                      <a:pt x="1852" y="2050"/>
                      <a:pt x="1852" y="2050"/>
                    </a:cubicBezTo>
                    <a:cubicBezTo>
                      <a:pt x="2004" y="2050"/>
                      <a:pt x="2126" y="1925"/>
                      <a:pt x="2124" y="1773"/>
                    </a:cubicBezTo>
                    <a:cubicBezTo>
                      <a:pt x="2104" y="509"/>
                      <a:pt x="2104" y="509"/>
                      <a:pt x="2104" y="509"/>
                    </a:cubicBezTo>
                    <a:cubicBezTo>
                      <a:pt x="2263" y="232"/>
                      <a:pt x="2147" y="104"/>
                      <a:pt x="2006" y="80"/>
                    </a:cubicBezTo>
                    <a:close/>
                  </a:path>
                </a:pathLst>
              </a:custGeom>
              <a:solidFill>
                <a:srgbClr val="79351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284">
                <a:extLst>
                  <a:ext uri="{FF2B5EF4-FFF2-40B4-BE49-F238E27FC236}">
                    <a16:creationId xmlns:a16="http://schemas.microsoft.com/office/drawing/2014/main" xmlns="" id="{B90D02C7-9B5B-464A-B5BB-4CABA92D065B}"/>
                  </a:ext>
                </a:extLst>
              </p:cNvPr>
              <p:cNvSpPr>
                <a:spLocks/>
              </p:cNvSpPr>
              <p:nvPr/>
            </p:nvSpPr>
            <p:spPr bwMode="auto">
              <a:xfrm>
                <a:off x="1822450" y="153988"/>
                <a:ext cx="869950" cy="787400"/>
              </a:xfrm>
              <a:custGeom>
                <a:avLst/>
                <a:gdLst>
                  <a:gd name="T0" fmla="*/ 2006 w 2263"/>
                  <a:gd name="T1" fmla="*/ 79 h 2049"/>
                  <a:gd name="T2" fmla="*/ 284 w 2263"/>
                  <a:gd name="T3" fmla="*/ 73 h 2049"/>
                  <a:gd name="T4" fmla="*/ 189 w 2263"/>
                  <a:gd name="T5" fmla="*/ 508 h 2049"/>
                  <a:gd name="T6" fmla="*/ 170 w 2263"/>
                  <a:gd name="T7" fmla="*/ 1773 h 2049"/>
                  <a:gd name="T8" fmla="*/ 442 w 2263"/>
                  <a:gd name="T9" fmla="*/ 2049 h 2049"/>
                  <a:gd name="T10" fmla="*/ 1852 w 2263"/>
                  <a:gd name="T11" fmla="*/ 2049 h 2049"/>
                  <a:gd name="T12" fmla="*/ 2124 w 2263"/>
                  <a:gd name="T13" fmla="*/ 1773 h 2049"/>
                  <a:gd name="T14" fmla="*/ 2104 w 2263"/>
                  <a:gd name="T15" fmla="*/ 508 h 2049"/>
                  <a:gd name="T16" fmla="*/ 2006 w 2263"/>
                  <a:gd name="T17" fmla="*/ 79 h 2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2049">
                    <a:moveTo>
                      <a:pt x="2006" y="79"/>
                    </a:moveTo>
                    <a:cubicBezTo>
                      <a:pt x="1568" y="6"/>
                      <a:pt x="720" y="0"/>
                      <a:pt x="284" y="73"/>
                    </a:cubicBezTo>
                    <a:cubicBezTo>
                      <a:pt x="195" y="88"/>
                      <a:pt x="0" y="179"/>
                      <a:pt x="189" y="508"/>
                    </a:cubicBezTo>
                    <a:cubicBezTo>
                      <a:pt x="170" y="1773"/>
                      <a:pt x="170" y="1773"/>
                      <a:pt x="170" y="1773"/>
                    </a:cubicBezTo>
                    <a:cubicBezTo>
                      <a:pt x="167" y="1925"/>
                      <a:pt x="290" y="2049"/>
                      <a:pt x="442" y="2049"/>
                    </a:cubicBezTo>
                    <a:cubicBezTo>
                      <a:pt x="1852" y="2049"/>
                      <a:pt x="1852" y="2049"/>
                      <a:pt x="1852" y="2049"/>
                    </a:cubicBezTo>
                    <a:cubicBezTo>
                      <a:pt x="2004" y="2049"/>
                      <a:pt x="2126" y="1925"/>
                      <a:pt x="2124" y="1773"/>
                    </a:cubicBezTo>
                    <a:cubicBezTo>
                      <a:pt x="2104" y="508"/>
                      <a:pt x="2104" y="508"/>
                      <a:pt x="2104" y="508"/>
                    </a:cubicBezTo>
                    <a:cubicBezTo>
                      <a:pt x="2263" y="231"/>
                      <a:pt x="2147" y="103"/>
                      <a:pt x="2006" y="79"/>
                    </a:cubicBezTo>
                    <a:close/>
                  </a:path>
                </a:pathLst>
              </a:cu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285">
                <a:extLst>
                  <a:ext uri="{FF2B5EF4-FFF2-40B4-BE49-F238E27FC236}">
                    <a16:creationId xmlns:a16="http://schemas.microsoft.com/office/drawing/2014/main" xmlns="" id="{90B2C5A2-5D77-4945-ABC0-61BD5FA4D4A3}"/>
                  </a:ext>
                </a:extLst>
              </p:cNvPr>
              <p:cNvSpPr>
                <a:spLocks noEditPoints="1"/>
              </p:cNvSpPr>
              <p:nvPr/>
            </p:nvSpPr>
            <p:spPr bwMode="auto">
              <a:xfrm>
                <a:off x="2071688" y="850900"/>
                <a:ext cx="350838" cy="215900"/>
              </a:xfrm>
              <a:custGeom>
                <a:avLst/>
                <a:gdLst>
                  <a:gd name="T0" fmla="*/ 0 w 912"/>
                  <a:gd name="T1" fmla="*/ 0 h 565"/>
                  <a:gd name="T2" fmla="*/ 736 w 912"/>
                  <a:gd name="T3" fmla="*/ 565 h 565"/>
                  <a:gd name="T4" fmla="*/ 912 w 912"/>
                  <a:gd name="T5" fmla="*/ 0 h 565"/>
                  <a:gd name="T6" fmla="*/ 0 w 912"/>
                  <a:gd name="T7" fmla="*/ 0 h 565"/>
                  <a:gd name="T8" fmla="*/ 673 w 912"/>
                  <a:gd name="T9" fmla="*/ 411 h 565"/>
                  <a:gd name="T10" fmla="*/ 610 w 912"/>
                  <a:gd name="T11" fmla="*/ 348 h 565"/>
                  <a:gd name="T12" fmla="*/ 673 w 912"/>
                  <a:gd name="T13" fmla="*/ 285 h 565"/>
                  <a:gd name="T14" fmla="*/ 736 w 912"/>
                  <a:gd name="T15" fmla="*/ 348 h 565"/>
                  <a:gd name="T16" fmla="*/ 673 w 912"/>
                  <a:gd name="T17" fmla="*/ 411 h 5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2" h="565">
                    <a:moveTo>
                      <a:pt x="0" y="0"/>
                    </a:moveTo>
                    <a:cubicBezTo>
                      <a:pt x="736" y="565"/>
                      <a:pt x="736" y="565"/>
                      <a:pt x="736" y="565"/>
                    </a:cubicBezTo>
                    <a:cubicBezTo>
                      <a:pt x="912" y="0"/>
                      <a:pt x="912" y="0"/>
                      <a:pt x="912" y="0"/>
                    </a:cubicBezTo>
                    <a:lnTo>
                      <a:pt x="0" y="0"/>
                    </a:lnTo>
                    <a:close/>
                    <a:moveTo>
                      <a:pt x="673" y="411"/>
                    </a:moveTo>
                    <a:cubicBezTo>
                      <a:pt x="638" y="411"/>
                      <a:pt x="610" y="383"/>
                      <a:pt x="610" y="348"/>
                    </a:cubicBezTo>
                    <a:cubicBezTo>
                      <a:pt x="610" y="313"/>
                      <a:pt x="638" y="285"/>
                      <a:pt x="673" y="285"/>
                    </a:cubicBezTo>
                    <a:cubicBezTo>
                      <a:pt x="708" y="285"/>
                      <a:pt x="736" y="313"/>
                      <a:pt x="736" y="348"/>
                    </a:cubicBezTo>
                    <a:cubicBezTo>
                      <a:pt x="736" y="383"/>
                      <a:pt x="708" y="411"/>
                      <a:pt x="673" y="411"/>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286">
                <a:extLst>
                  <a:ext uri="{FF2B5EF4-FFF2-40B4-BE49-F238E27FC236}">
                    <a16:creationId xmlns:a16="http://schemas.microsoft.com/office/drawing/2014/main" xmlns="" id="{D03C575D-09DD-45D7-8525-4FE7E4C100AB}"/>
                  </a:ext>
                </a:extLst>
              </p:cNvPr>
              <p:cNvSpPr>
                <a:spLocks/>
              </p:cNvSpPr>
              <p:nvPr/>
            </p:nvSpPr>
            <p:spPr bwMode="auto">
              <a:xfrm>
                <a:off x="1689100" y="520700"/>
                <a:ext cx="414338" cy="400050"/>
              </a:xfrm>
              <a:custGeom>
                <a:avLst/>
                <a:gdLst>
                  <a:gd name="T0" fmla="*/ 424 w 1076"/>
                  <a:gd name="T1" fmla="*/ 1016 h 1041"/>
                  <a:gd name="T2" fmla="*/ 1076 w 1076"/>
                  <a:gd name="T3" fmla="*/ 1041 h 1041"/>
                  <a:gd name="T4" fmla="*/ 644 w 1076"/>
                  <a:gd name="T5" fmla="*/ 0 h 1041"/>
                  <a:gd name="T6" fmla="*/ 424 w 1076"/>
                  <a:gd name="T7" fmla="*/ 1016 h 1041"/>
                </a:gdLst>
                <a:ahLst/>
                <a:cxnLst>
                  <a:cxn ang="0">
                    <a:pos x="T0" y="T1"/>
                  </a:cxn>
                  <a:cxn ang="0">
                    <a:pos x="T2" y="T3"/>
                  </a:cxn>
                  <a:cxn ang="0">
                    <a:pos x="T4" y="T5"/>
                  </a:cxn>
                  <a:cxn ang="0">
                    <a:pos x="T6" y="T7"/>
                  </a:cxn>
                </a:cxnLst>
                <a:rect l="0" t="0" r="r" b="b"/>
                <a:pathLst>
                  <a:path w="1076" h="1041">
                    <a:moveTo>
                      <a:pt x="424" y="1016"/>
                    </a:moveTo>
                    <a:cubicBezTo>
                      <a:pt x="424" y="1016"/>
                      <a:pt x="797" y="942"/>
                      <a:pt x="1076" y="1041"/>
                    </a:cubicBezTo>
                    <a:cubicBezTo>
                      <a:pt x="644" y="0"/>
                      <a:pt x="644" y="0"/>
                      <a:pt x="644" y="0"/>
                    </a:cubicBezTo>
                    <a:cubicBezTo>
                      <a:pt x="644" y="0"/>
                      <a:pt x="0" y="499"/>
                      <a:pt x="424" y="1016"/>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Oval 287">
                <a:extLst>
                  <a:ext uri="{FF2B5EF4-FFF2-40B4-BE49-F238E27FC236}">
                    <a16:creationId xmlns:a16="http://schemas.microsoft.com/office/drawing/2014/main" xmlns="" id="{837A3727-66FE-426D-8426-8E5E3681F837}"/>
                  </a:ext>
                </a:extLst>
              </p:cNvPr>
              <p:cNvSpPr>
                <a:spLocks noChangeArrowheads="1"/>
              </p:cNvSpPr>
              <p:nvPr/>
            </p:nvSpPr>
            <p:spPr bwMode="auto">
              <a:xfrm>
                <a:off x="1787525" y="150813"/>
                <a:ext cx="258763" cy="258763"/>
              </a:xfrm>
              <a:prstGeom prst="ellipse">
                <a:avLst/>
              </a:prstGeom>
              <a:solidFill>
                <a:srgbClr val="B0D1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Oval 288">
                <a:extLst>
                  <a:ext uri="{FF2B5EF4-FFF2-40B4-BE49-F238E27FC236}">
                    <a16:creationId xmlns:a16="http://schemas.microsoft.com/office/drawing/2014/main" xmlns="" id="{0AE8AA4E-0EDA-4C05-B4C6-C738EED6CA97}"/>
                  </a:ext>
                </a:extLst>
              </p:cNvPr>
              <p:cNvSpPr>
                <a:spLocks noChangeArrowheads="1"/>
              </p:cNvSpPr>
              <p:nvPr/>
            </p:nvSpPr>
            <p:spPr bwMode="auto">
              <a:xfrm>
                <a:off x="1816100" y="179388"/>
                <a:ext cx="201613" cy="203200"/>
              </a:xfrm>
              <a:prstGeom prst="ellipse">
                <a:avLst/>
              </a:prstGeom>
              <a:solidFill>
                <a:srgbClr val="DBE1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Rectangle 289">
                <a:extLst>
                  <a:ext uri="{FF2B5EF4-FFF2-40B4-BE49-F238E27FC236}">
                    <a16:creationId xmlns:a16="http://schemas.microsoft.com/office/drawing/2014/main" xmlns="" id="{8FFE4599-7D1E-40C2-A0CE-3ECEE44A7A37}"/>
                  </a:ext>
                </a:extLst>
              </p:cNvPr>
              <p:cNvSpPr>
                <a:spLocks noChangeArrowheads="1"/>
              </p:cNvSpPr>
              <p:nvPr/>
            </p:nvSpPr>
            <p:spPr bwMode="auto">
              <a:xfrm>
                <a:off x="1865313" y="90488"/>
                <a:ext cx="795338" cy="96838"/>
              </a:xfrm>
              <a:prstGeom prst="rect">
                <a:avLst/>
              </a:prstGeom>
              <a:solidFill>
                <a:srgbClr val="A94B25"/>
              </a:solidFill>
              <a:ln w="9525">
                <a:noFill/>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290">
                <a:extLst>
                  <a:ext uri="{FF2B5EF4-FFF2-40B4-BE49-F238E27FC236}">
                    <a16:creationId xmlns:a16="http://schemas.microsoft.com/office/drawing/2014/main" xmlns="" id="{B44968D9-38CC-49DC-B092-39C439CE5B24}"/>
                  </a:ext>
                </a:extLst>
              </p:cNvPr>
              <p:cNvSpPr>
                <a:spLocks/>
              </p:cNvSpPr>
              <p:nvPr/>
            </p:nvSpPr>
            <p:spPr bwMode="auto">
              <a:xfrm>
                <a:off x="1920875" y="684213"/>
                <a:ext cx="463550" cy="396875"/>
              </a:xfrm>
              <a:custGeom>
                <a:avLst/>
                <a:gdLst>
                  <a:gd name="T0" fmla="*/ 626 w 1207"/>
                  <a:gd name="T1" fmla="*/ 277 h 1030"/>
                  <a:gd name="T2" fmla="*/ 460 w 1207"/>
                  <a:gd name="T3" fmla="*/ 910 h 1030"/>
                  <a:gd name="T4" fmla="*/ 626 w 1207"/>
                  <a:gd name="T5" fmla="*/ 277 h 1030"/>
                </a:gdLst>
                <a:ahLst/>
                <a:cxnLst>
                  <a:cxn ang="0">
                    <a:pos x="T0" y="T1"/>
                  </a:cxn>
                  <a:cxn ang="0">
                    <a:pos x="T2" y="T3"/>
                  </a:cxn>
                  <a:cxn ang="0">
                    <a:pos x="T4" y="T5"/>
                  </a:cxn>
                </a:cxnLst>
                <a:rect l="0" t="0" r="r" b="b"/>
                <a:pathLst>
                  <a:path w="1207" h="1030">
                    <a:moveTo>
                      <a:pt x="626" y="277"/>
                    </a:moveTo>
                    <a:cubicBezTo>
                      <a:pt x="114" y="0"/>
                      <a:pt x="0" y="789"/>
                      <a:pt x="460" y="910"/>
                    </a:cubicBezTo>
                    <a:cubicBezTo>
                      <a:pt x="920" y="1030"/>
                      <a:pt x="1207" y="286"/>
                      <a:pt x="626" y="277"/>
                    </a:cubicBezTo>
                    <a:close/>
                  </a:path>
                </a:pathLst>
              </a:custGeom>
              <a:solidFill>
                <a:srgbClr val="CA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291">
                <a:extLst>
                  <a:ext uri="{FF2B5EF4-FFF2-40B4-BE49-F238E27FC236}">
                    <a16:creationId xmlns:a16="http://schemas.microsoft.com/office/drawing/2014/main" xmlns="" id="{E03A7F78-D117-4162-BC54-F068C58A4467}"/>
                  </a:ext>
                </a:extLst>
              </p:cNvPr>
              <p:cNvSpPr>
                <a:spLocks/>
              </p:cNvSpPr>
              <p:nvPr/>
            </p:nvSpPr>
            <p:spPr bwMode="auto">
              <a:xfrm>
                <a:off x="1978025" y="746125"/>
                <a:ext cx="336550" cy="287338"/>
              </a:xfrm>
              <a:custGeom>
                <a:avLst/>
                <a:gdLst>
                  <a:gd name="T0" fmla="*/ 454 w 877"/>
                  <a:gd name="T1" fmla="*/ 201 h 748"/>
                  <a:gd name="T2" fmla="*/ 334 w 877"/>
                  <a:gd name="T3" fmla="*/ 661 h 748"/>
                  <a:gd name="T4" fmla="*/ 454 w 877"/>
                  <a:gd name="T5" fmla="*/ 201 h 748"/>
                </a:gdLst>
                <a:ahLst/>
                <a:cxnLst>
                  <a:cxn ang="0">
                    <a:pos x="T0" y="T1"/>
                  </a:cxn>
                  <a:cxn ang="0">
                    <a:pos x="T2" y="T3"/>
                  </a:cxn>
                  <a:cxn ang="0">
                    <a:pos x="T4" y="T5"/>
                  </a:cxn>
                </a:cxnLst>
                <a:rect l="0" t="0" r="r" b="b"/>
                <a:pathLst>
                  <a:path w="877" h="748">
                    <a:moveTo>
                      <a:pt x="454" y="201"/>
                    </a:moveTo>
                    <a:cubicBezTo>
                      <a:pt x="83" y="0"/>
                      <a:pt x="0" y="574"/>
                      <a:pt x="334" y="661"/>
                    </a:cubicBezTo>
                    <a:cubicBezTo>
                      <a:pt x="669" y="748"/>
                      <a:pt x="877" y="208"/>
                      <a:pt x="454" y="201"/>
                    </a:cubicBezTo>
                    <a:close/>
                  </a:path>
                </a:pathLst>
              </a:custGeom>
              <a:solidFill>
                <a:srgbClr val="EF512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292">
                <a:extLst>
                  <a:ext uri="{FF2B5EF4-FFF2-40B4-BE49-F238E27FC236}">
                    <a16:creationId xmlns:a16="http://schemas.microsoft.com/office/drawing/2014/main" xmlns="" id="{0EA43D54-DD2C-49DE-9984-1EBC55EAA913}"/>
                  </a:ext>
                </a:extLst>
              </p:cNvPr>
              <p:cNvSpPr>
                <a:spLocks/>
              </p:cNvSpPr>
              <p:nvPr/>
            </p:nvSpPr>
            <p:spPr bwMode="auto">
              <a:xfrm>
                <a:off x="2100263" y="942975"/>
                <a:ext cx="30163" cy="47625"/>
              </a:xfrm>
              <a:custGeom>
                <a:avLst/>
                <a:gdLst>
                  <a:gd name="T0" fmla="*/ 23 w 76"/>
                  <a:gd name="T1" fmla="*/ 122 h 127"/>
                  <a:gd name="T2" fmla="*/ 9 w 76"/>
                  <a:gd name="T3" fmla="*/ 55 h 127"/>
                  <a:gd name="T4" fmla="*/ 54 w 76"/>
                  <a:gd name="T5" fmla="*/ 4 h 127"/>
                  <a:gd name="T6" fmla="*/ 68 w 76"/>
                  <a:gd name="T7" fmla="*/ 71 h 127"/>
                  <a:gd name="T8" fmla="*/ 23 w 76"/>
                  <a:gd name="T9" fmla="*/ 122 h 127"/>
                </a:gdLst>
                <a:ahLst/>
                <a:cxnLst>
                  <a:cxn ang="0">
                    <a:pos x="T0" y="T1"/>
                  </a:cxn>
                  <a:cxn ang="0">
                    <a:pos x="T2" y="T3"/>
                  </a:cxn>
                  <a:cxn ang="0">
                    <a:pos x="T4" y="T5"/>
                  </a:cxn>
                  <a:cxn ang="0">
                    <a:pos x="T6" y="T7"/>
                  </a:cxn>
                  <a:cxn ang="0">
                    <a:pos x="T8" y="T9"/>
                  </a:cxn>
                </a:cxnLst>
                <a:rect l="0" t="0" r="r" b="b"/>
                <a:pathLst>
                  <a:path w="76" h="127">
                    <a:moveTo>
                      <a:pt x="23" y="122"/>
                    </a:moveTo>
                    <a:cubicBezTo>
                      <a:pt x="6" y="118"/>
                      <a:pt x="0" y="88"/>
                      <a:pt x="9" y="55"/>
                    </a:cubicBezTo>
                    <a:cubicBezTo>
                      <a:pt x="17" y="23"/>
                      <a:pt x="37" y="0"/>
                      <a:pt x="54" y="4"/>
                    </a:cubicBezTo>
                    <a:cubicBezTo>
                      <a:pt x="70" y="8"/>
                      <a:pt x="76" y="38"/>
                      <a:pt x="68" y="71"/>
                    </a:cubicBezTo>
                    <a:cubicBezTo>
                      <a:pt x="59" y="104"/>
                      <a:pt x="39" y="127"/>
                      <a:pt x="23" y="122"/>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293">
                <a:extLst>
                  <a:ext uri="{FF2B5EF4-FFF2-40B4-BE49-F238E27FC236}">
                    <a16:creationId xmlns:a16="http://schemas.microsoft.com/office/drawing/2014/main" xmlns="" id="{4A86D5D8-BEAA-4859-A1B3-94F1A4EF5481}"/>
                  </a:ext>
                </a:extLst>
              </p:cNvPr>
              <p:cNvSpPr>
                <a:spLocks/>
              </p:cNvSpPr>
              <p:nvPr/>
            </p:nvSpPr>
            <p:spPr bwMode="auto">
              <a:xfrm>
                <a:off x="2068513" y="817563"/>
                <a:ext cx="46038" cy="34925"/>
              </a:xfrm>
              <a:custGeom>
                <a:avLst/>
                <a:gdLst>
                  <a:gd name="T0" fmla="*/ 114 w 122"/>
                  <a:gd name="T1" fmla="*/ 77 h 92"/>
                  <a:gd name="T2" fmla="*/ 45 w 122"/>
                  <a:gd name="T3" fmla="*/ 72 h 92"/>
                  <a:gd name="T4" fmla="*/ 9 w 122"/>
                  <a:gd name="T5" fmla="*/ 14 h 92"/>
                  <a:gd name="T6" fmla="*/ 77 w 122"/>
                  <a:gd name="T7" fmla="*/ 19 h 92"/>
                  <a:gd name="T8" fmla="*/ 114 w 122"/>
                  <a:gd name="T9" fmla="*/ 77 h 92"/>
                </a:gdLst>
                <a:ahLst/>
                <a:cxnLst>
                  <a:cxn ang="0">
                    <a:pos x="T0" y="T1"/>
                  </a:cxn>
                  <a:cxn ang="0">
                    <a:pos x="T2" y="T3"/>
                  </a:cxn>
                  <a:cxn ang="0">
                    <a:pos x="T4" y="T5"/>
                  </a:cxn>
                  <a:cxn ang="0">
                    <a:pos x="T6" y="T7"/>
                  </a:cxn>
                  <a:cxn ang="0">
                    <a:pos x="T8" y="T9"/>
                  </a:cxn>
                </a:cxnLst>
                <a:rect l="0" t="0" r="r" b="b"/>
                <a:pathLst>
                  <a:path w="122" h="92">
                    <a:moveTo>
                      <a:pt x="114" y="77"/>
                    </a:moveTo>
                    <a:cubicBezTo>
                      <a:pt x="105" y="92"/>
                      <a:pt x="74" y="89"/>
                      <a:pt x="45" y="72"/>
                    </a:cubicBezTo>
                    <a:cubicBezTo>
                      <a:pt x="16" y="55"/>
                      <a:pt x="0" y="29"/>
                      <a:pt x="9" y="14"/>
                    </a:cubicBezTo>
                    <a:cubicBezTo>
                      <a:pt x="17" y="0"/>
                      <a:pt x="48" y="2"/>
                      <a:pt x="77" y="19"/>
                    </a:cubicBezTo>
                    <a:cubicBezTo>
                      <a:pt x="106" y="36"/>
                      <a:pt x="122" y="62"/>
                      <a:pt x="114" y="77"/>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294">
                <a:extLst>
                  <a:ext uri="{FF2B5EF4-FFF2-40B4-BE49-F238E27FC236}">
                    <a16:creationId xmlns:a16="http://schemas.microsoft.com/office/drawing/2014/main" xmlns="" id="{0603FD98-8AFC-42A2-9C08-469D583AA452}"/>
                  </a:ext>
                </a:extLst>
              </p:cNvPr>
              <p:cNvSpPr>
                <a:spLocks/>
              </p:cNvSpPr>
              <p:nvPr/>
            </p:nvSpPr>
            <p:spPr bwMode="auto">
              <a:xfrm>
                <a:off x="2047875" y="866775"/>
                <a:ext cx="49213" cy="30163"/>
              </a:xfrm>
              <a:custGeom>
                <a:avLst/>
                <a:gdLst>
                  <a:gd name="T0" fmla="*/ 122 w 127"/>
                  <a:gd name="T1" fmla="*/ 56 h 78"/>
                  <a:gd name="T2" fmla="*/ 55 w 127"/>
                  <a:gd name="T3" fmla="*/ 69 h 78"/>
                  <a:gd name="T4" fmla="*/ 4 w 127"/>
                  <a:gd name="T5" fmla="*/ 22 h 78"/>
                  <a:gd name="T6" fmla="*/ 72 w 127"/>
                  <a:gd name="T7" fmla="*/ 10 h 78"/>
                  <a:gd name="T8" fmla="*/ 122 w 127"/>
                  <a:gd name="T9" fmla="*/ 56 h 78"/>
                </a:gdLst>
                <a:ahLst/>
                <a:cxnLst>
                  <a:cxn ang="0">
                    <a:pos x="T0" y="T1"/>
                  </a:cxn>
                  <a:cxn ang="0">
                    <a:pos x="T2" y="T3"/>
                  </a:cxn>
                  <a:cxn ang="0">
                    <a:pos x="T4" y="T5"/>
                  </a:cxn>
                  <a:cxn ang="0">
                    <a:pos x="T6" y="T7"/>
                  </a:cxn>
                  <a:cxn ang="0">
                    <a:pos x="T8" y="T9"/>
                  </a:cxn>
                </a:cxnLst>
                <a:rect l="0" t="0" r="r" b="b"/>
                <a:pathLst>
                  <a:path w="127" h="78">
                    <a:moveTo>
                      <a:pt x="122" y="56"/>
                    </a:moveTo>
                    <a:cubicBezTo>
                      <a:pt x="117" y="72"/>
                      <a:pt x="87" y="78"/>
                      <a:pt x="55" y="69"/>
                    </a:cubicBezTo>
                    <a:cubicBezTo>
                      <a:pt x="22" y="59"/>
                      <a:pt x="0" y="39"/>
                      <a:pt x="4" y="22"/>
                    </a:cubicBezTo>
                    <a:cubicBezTo>
                      <a:pt x="9" y="6"/>
                      <a:pt x="39" y="0"/>
                      <a:pt x="72" y="10"/>
                    </a:cubicBezTo>
                    <a:cubicBezTo>
                      <a:pt x="104" y="19"/>
                      <a:pt x="127" y="40"/>
                      <a:pt x="122" y="56"/>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295">
                <a:extLst>
                  <a:ext uri="{FF2B5EF4-FFF2-40B4-BE49-F238E27FC236}">
                    <a16:creationId xmlns:a16="http://schemas.microsoft.com/office/drawing/2014/main" xmlns="" id="{442AB724-D98F-46AF-A06E-09F2B57A0DD0}"/>
                  </a:ext>
                </a:extLst>
              </p:cNvPr>
              <p:cNvSpPr>
                <a:spLocks/>
              </p:cNvSpPr>
              <p:nvPr/>
            </p:nvSpPr>
            <p:spPr bwMode="auto">
              <a:xfrm>
                <a:off x="2051050" y="915988"/>
                <a:ext cx="49213" cy="31750"/>
              </a:xfrm>
              <a:custGeom>
                <a:avLst/>
                <a:gdLst>
                  <a:gd name="T0" fmla="*/ 121 w 127"/>
                  <a:gd name="T1" fmla="*/ 20 h 80"/>
                  <a:gd name="T2" fmla="*/ 73 w 127"/>
                  <a:gd name="T3" fmla="*/ 69 h 80"/>
                  <a:gd name="T4" fmla="*/ 6 w 127"/>
                  <a:gd name="T5" fmla="*/ 60 h 80"/>
                  <a:gd name="T6" fmla="*/ 53 w 127"/>
                  <a:gd name="T7" fmla="*/ 11 h 80"/>
                  <a:gd name="T8" fmla="*/ 121 w 127"/>
                  <a:gd name="T9" fmla="*/ 20 h 80"/>
                </a:gdLst>
                <a:ahLst/>
                <a:cxnLst>
                  <a:cxn ang="0">
                    <a:pos x="T0" y="T1"/>
                  </a:cxn>
                  <a:cxn ang="0">
                    <a:pos x="T2" y="T3"/>
                  </a:cxn>
                  <a:cxn ang="0">
                    <a:pos x="T4" y="T5"/>
                  </a:cxn>
                  <a:cxn ang="0">
                    <a:pos x="T6" y="T7"/>
                  </a:cxn>
                  <a:cxn ang="0">
                    <a:pos x="T8" y="T9"/>
                  </a:cxn>
                </a:cxnLst>
                <a:rect l="0" t="0" r="r" b="b"/>
                <a:pathLst>
                  <a:path w="127" h="80">
                    <a:moveTo>
                      <a:pt x="121" y="20"/>
                    </a:moveTo>
                    <a:cubicBezTo>
                      <a:pt x="127" y="36"/>
                      <a:pt x="105" y="58"/>
                      <a:pt x="73" y="69"/>
                    </a:cubicBezTo>
                    <a:cubicBezTo>
                      <a:pt x="41" y="80"/>
                      <a:pt x="11" y="76"/>
                      <a:pt x="6" y="60"/>
                    </a:cubicBezTo>
                    <a:cubicBezTo>
                      <a:pt x="0" y="43"/>
                      <a:pt x="22" y="22"/>
                      <a:pt x="53" y="11"/>
                    </a:cubicBezTo>
                    <a:cubicBezTo>
                      <a:pt x="85" y="0"/>
                      <a:pt x="116" y="4"/>
                      <a:pt x="121" y="20"/>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296">
                <a:extLst>
                  <a:ext uri="{FF2B5EF4-FFF2-40B4-BE49-F238E27FC236}">
                    <a16:creationId xmlns:a16="http://schemas.microsoft.com/office/drawing/2014/main" xmlns="" id="{19290A2B-701C-4B21-93FB-EA178D5B7885}"/>
                  </a:ext>
                </a:extLst>
              </p:cNvPr>
              <p:cNvSpPr>
                <a:spLocks/>
              </p:cNvSpPr>
              <p:nvPr/>
            </p:nvSpPr>
            <p:spPr bwMode="auto">
              <a:xfrm>
                <a:off x="2176463" y="850900"/>
                <a:ext cx="47625" cy="25400"/>
              </a:xfrm>
              <a:custGeom>
                <a:avLst/>
                <a:gdLst>
                  <a:gd name="T0" fmla="*/ 0 w 123"/>
                  <a:gd name="T1" fmla="*/ 34 h 64"/>
                  <a:gd name="T2" fmla="*/ 62 w 123"/>
                  <a:gd name="T3" fmla="*/ 63 h 64"/>
                  <a:gd name="T4" fmla="*/ 123 w 123"/>
                  <a:gd name="T5" fmla="*/ 30 h 64"/>
                  <a:gd name="T6" fmla="*/ 61 w 123"/>
                  <a:gd name="T7" fmla="*/ 1 h 64"/>
                  <a:gd name="T8" fmla="*/ 0 w 123"/>
                  <a:gd name="T9" fmla="*/ 34 h 64"/>
                </a:gdLst>
                <a:ahLst/>
                <a:cxnLst>
                  <a:cxn ang="0">
                    <a:pos x="T0" y="T1"/>
                  </a:cxn>
                  <a:cxn ang="0">
                    <a:pos x="T2" y="T3"/>
                  </a:cxn>
                  <a:cxn ang="0">
                    <a:pos x="T4" y="T5"/>
                  </a:cxn>
                  <a:cxn ang="0">
                    <a:pos x="T6" y="T7"/>
                  </a:cxn>
                  <a:cxn ang="0">
                    <a:pos x="T8" y="T9"/>
                  </a:cxn>
                </a:cxnLst>
                <a:rect l="0" t="0" r="r" b="b"/>
                <a:pathLst>
                  <a:path w="123" h="64">
                    <a:moveTo>
                      <a:pt x="0" y="34"/>
                    </a:moveTo>
                    <a:cubicBezTo>
                      <a:pt x="1" y="51"/>
                      <a:pt x="28" y="64"/>
                      <a:pt x="62" y="63"/>
                    </a:cubicBezTo>
                    <a:cubicBezTo>
                      <a:pt x="96" y="62"/>
                      <a:pt x="123" y="47"/>
                      <a:pt x="123" y="30"/>
                    </a:cubicBezTo>
                    <a:cubicBezTo>
                      <a:pt x="122" y="13"/>
                      <a:pt x="94" y="0"/>
                      <a:pt x="61" y="1"/>
                    </a:cubicBezTo>
                    <a:cubicBezTo>
                      <a:pt x="27" y="2"/>
                      <a:pt x="0" y="17"/>
                      <a:pt x="0" y="34"/>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297">
                <a:extLst>
                  <a:ext uri="{FF2B5EF4-FFF2-40B4-BE49-F238E27FC236}">
                    <a16:creationId xmlns:a16="http://schemas.microsoft.com/office/drawing/2014/main" xmlns="" id="{31E0CCF0-A042-48AA-B1B0-70F2DF0F3688}"/>
                  </a:ext>
                </a:extLst>
              </p:cNvPr>
              <p:cNvSpPr>
                <a:spLocks/>
              </p:cNvSpPr>
              <p:nvPr/>
            </p:nvSpPr>
            <p:spPr bwMode="auto">
              <a:xfrm>
                <a:off x="2170113" y="900113"/>
                <a:ext cx="49213" cy="30163"/>
              </a:xfrm>
              <a:custGeom>
                <a:avLst/>
                <a:gdLst>
                  <a:gd name="T0" fmla="*/ 4 w 127"/>
                  <a:gd name="T1" fmla="*/ 24 h 76"/>
                  <a:gd name="T2" fmla="*/ 57 w 127"/>
                  <a:gd name="T3" fmla="*/ 68 h 76"/>
                  <a:gd name="T4" fmla="*/ 123 w 127"/>
                  <a:gd name="T5" fmla="*/ 52 h 76"/>
                  <a:gd name="T6" fmla="*/ 71 w 127"/>
                  <a:gd name="T7" fmla="*/ 8 h 76"/>
                  <a:gd name="T8" fmla="*/ 4 w 127"/>
                  <a:gd name="T9" fmla="*/ 24 h 76"/>
                </a:gdLst>
                <a:ahLst/>
                <a:cxnLst>
                  <a:cxn ang="0">
                    <a:pos x="T0" y="T1"/>
                  </a:cxn>
                  <a:cxn ang="0">
                    <a:pos x="T2" y="T3"/>
                  </a:cxn>
                  <a:cxn ang="0">
                    <a:pos x="T4" y="T5"/>
                  </a:cxn>
                  <a:cxn ang="0">
                    <a:pos x="T6" y="T7"/>
                  </a:cxn>
                  <a:cxn ang="0">
                    <a:pos x="T8" y="T9"/>
                  </a:cxn>
                </a:cxnLst>
                <a:rect l="0" t="0" r="r" b="b"/>
                <a:pathLst>
                  <a:path w="127" h="76">
                    <a:moveTo>
                      <a:pt x="4" y="24"/>
                    </a:moveTo>
                    <a:cubicBezTo>
                      <a:pt x="0" y="41"/>
                      <a:pt x="24" y="60"/>
                      <a:pt x="57" y="68"/>
                    </a:cubicBezTo>
                    <a:cubicBezTo>
                      <a:pt x="90" y="76"/>
                      <a:pt x="119" y="69"/>
                      <a:pt x="123" y="52"/>
                    </a:cubicBezTo>
                    <a:cubicBezTo>
                      <a:pt x="127" y="36"/>
                      <a:pt x="104" y="16"/>
                      <a:pt x="71" y="8"/>
                    </a:cubicBezTo>
                    <a:cubicBezTo>
                      <a:pt x="38" y="0"/>
                      <a:pt x="8" y="8"/>
                      <a:pt x="4" y="24"/>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298">
                <a:extLst>
                  <a:ext uri="{FF2B5EF4-FFF2-40B4-BE49-F238E27FC236}">
                    <a16:creationId xmlns:a16="http://schemas.microsoft.com/office/drawing/2014/main" xmlns="" id="{51C9DBA6-8DF6-4107-A80D-E8E6399061CC}"/>
                  </a:ext>
                </a:extLst>
              </p:cNvPr>
              <p:cNvSpPr>
                <a:spLocks/>
              </p:cNvSpPr>
              <p:nvPr/>
            </p:nvSpPr>
            <p:spPr bwMode="auto">
              <a:xfrm>
                <a:off x="2146300" y="935038"/>
                <a:ext cx="41275" cy="42863"/>
              </a:xfrm>
              <a:custGeom>
                <a:avLst/>
                <a:gdLst>
                  <a:gd name="T0" fmla="*/ 13 w 107"/>
                  <a:gd name="T1" fmla="*/ 11 h 114"/>
                  <a:gd name="T2" fmla="*/ 31 w 107"/>
                  <a:gd name="T3" fmla="*/ 77 h 114"/>
                  <a:gd name="T4" fmla="*/ 95 w 107"/>
                  <a:gd name="T5" fmla="*/ 102 h 114"/>
                  <a:gd name="T6" fmla="*/ 77 w 107"/>
                  <a:gd name="T7" fmla="*/ 36 h 114"/>
                  <a:gd name="T8" fmla="*/ 13 w 107"/>
                  <a:gd name="T9" fmla="*/ 11 h 114"/>
                </a:gdLst>
                <a:ahLst/>
                <a:cxnLst>
                  <a:cxn ang="0">
                    <a:pos x="T0" y="T1"/>
                  </a:cxn>
                  <a:cxn ang="0">
                    <a:pos x="T2" y="T3"/>
                  </a:cxn>
                  <a:cxn ang="0">
                    <a:pos x="T4" y="T5"/>
                  </a:cxn>
                  <a:cxn ang="0">
                    <a:pos x="T6" y="T7"/>
                  </a:cxn>
                  <a:cxn ang="0">
                    <a:pos x="T8" y="T9"/>
                  </a:cxn>
                </a:cxnLst>
                <a:rect l="0" t="0" r="r" b="b"/>
                <a:pathLst>
                  <a:path w="107" h="114">
                    <a:moveTo>
                      <a:pt x="13" y="11"/>
                    </a:moveTo>
                    <a:cubicBezTo>
                      <a:pt x="0" y="23"/>
                      <a:pt x="8" y="52"/>
                      <a:pt x="31" y="77"/>
                    </a:cubicBezTo>
                    <a:cubicBezTo>
                      <a:pt x="53" y="102"/>
                      <a:pt x="82" y="114"/>
                      <a:pt x="95" y="102"/>
                    </a:cubicBezTo>
                    <a:cubicBezTo>
                      <a:pt x="107" y="91"/>
                      <a:pt x="99" y="61"/>
                      <a:pt x="77" y="36"/>
                    </a:cubicBezTo>
                    <a:cubicBezTo>
                      <a:pt x="54" y="11"/>
                      <a:pt x="26" y="0"/>
                      <a:pt x="13" y="11"/>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299">
                <a:extLst>
                  <a:ext uri="{FF2B5EF4-FFF2-40B4-BE49-F238E27FC236}">
                    <a16:creationId xmlns:a16="http://schemas.microsoft.com/office/drawing/2014/main" xmlns="" id="{33AC3F68-0CC9-49F5-96E3-AD480E1F6256}"/>
                  </a:ext>
                </a:extLst>
              </p:cNvPr>
              <p:cNvSpPr>
                <a:spLocks/>
              </p:cNvSpPr>
              <p:nvPr/>
            </p:nvSpPr>
            <p:spPr bwMode="auto">
              <a:xfrm>
                <a:off x="1727200" y="241300"/>
                <a:ext cx="463550" cy="396875"/>
              </a:xfrm>
              <a:custGeom>
                <a:avLst/>
                <a:gdLst>
                  <a:gd name="T0" fmla="*/ 625 w 1206"/>
                  <a:gd name="T1" fmla="*/ 278 h 1030"/>
                  <a:gd name="T2" fmla="*/ 460 w 1206"/>
                  <a:gd name="T3" fmla="*/ 910 h 1030"/>
                  <a:gd name="T4" fmla="*/ 625 w 1206"/>
                  <a:gd name="T5" fmla="*/ 278 h 1030"/>
                </a:gdLst>
                <a:ahLst/>
                <a:cxnLst>
                  <a:cxn ang="0">
                    <a:pos x="T0" y="T1"/>
                  </a:cxn>
                  <a:cxn ang="0">
                    <a:pos x="T2" y="T3"/>
                  </a:cxn>
                  <a:cxn ang="0">
                    <a:pos x="T4" y="T5"/>
                  </a:cxn>
                </a:cxnLst>
                <a:rect l="0" t="0" r="r" b="b"/>
                <a:pathLst>
                  <a:path w="1206" h="1030">
                    <a:moveTo>
                      <a:pt x="625" y="278"/>
                    </a:moveTo>
                    <a:cubicBezTo>
                      <a:pt x="114" y="0"/>
                      <a:pt x="0" y="790"/>
                      <a:pt x="460" y="910"/>
                    </a:cubicBezTo>
                    <a:cubicBezTo>
                      <a:pt x="920" y="1030"/>
                      <a:pt x="1206" y="286"/>
                      <a:pt x="625" y="278"/>
                    </a:cubicBezTo>
                    <a:close/>
                  </a:path>
                </a:pathLst>
              </a:custGeom>
              <a:solidFill>
                <a:srgbClr val="CA20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300">
                <a:extLst>
                  <a:ext uri="{FF2B5EF4-FFF2-40B4-BE49-F238E27FC236}">
                    <a16:creationId xmlns:a16="http://schemas.microsoft.com/office/drawing/2014/main" xmlns="" id="{33EA422D-5DF7-4FEE-A06D-2237BE8BD31A}"/>
                  </a:ext>
                </a:extLst>
              </p:cNvPr>
              <p:cNvSpPr>
                <a:spLocks/>
              </p:cNvSpPr>
              <p:nvPr/>
            </p:nvSpPr>
            <p:spPr bwMode="auto">
              <a:xfrm>
                <a:off x="1784350" y="303213"/>
                <a:ext cx="336550" cy="287338"/>
              </a:xfrm>
              <a:custGeom>
                <a:avLst/>
                <a:gdLst>
                  <a:gd name="T0" fmla="*/ 454 w 876"/>
                  <a:gd name="T1" fmla="*/ 201 h 748"/>
                  <a:gd name="T2" fmla="*/ 334 w 876"/>
                  <a:gd name="T3" fmla="*/ 660 h 748"/>
                  <a:gd name="T4" fmla="*/ 454 w 876"/>
                  <a:gd name="T5" fmla="*/ 201 h 748"/>
                </a:gdLst>
                <a:ahLst/>
                <a:cxnLst>
                  <a:cxn ang="0">
                    <a:pos x="T0" y="T1"/>
                  </a:cxn>
                  <a:cxn ang="0">
                    <a:pos x="T2" y="T3"/>
                  </a:cxn>
                  <a:cxn ang="0">
                    <a:pos x="T4" y="T5"/>
                  </a:cxn>
                </a:cxnLst>
                <a:rect l="0" t="0" r="r" b="b"/>
                <a:pathLst>
                  <a:path w="876" h="748">
                    <a:moveTo>
                      <a:pt x="454" y="201"/>
                    </a:moveTo>
                    <a:cubicBezTo>
                      <a:pt x="82" y="0"/>
                      <a:pt x="0" y="573"/>
                      <a:pt x="334" y="660"/>
                    </a:cubicBezTo>
                    <a:cubicBezTo>
                      <a:pt x="668" y="748"/>
                      <a:pt x="876" y="207"/>
                      <a:pt x="454" y="201"/>
                    </a:cubicBezTo>
                    <a:close/>
                  </a:path>
                </a:pathLst>
              </a:custGeom>
              <a:solidFill>
                <a:srgbClr val="EF512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301">
                <a:extLst>
                  <a:ext uri="{FF2B5EF4-FFF2-40B4-BE49-F238E27FC236}">
                    <a16:creationId xmlns:a16="http://schemas.microsoft.com/office/drawing/2014/main" xmlns="" id="{1AC90798-9390-4C71-B044-A40354F2BCF8}"/>
                  </a:ext>
                </a:extLst>
              </p:cNvPr>
              <p:cNvSpPr>
                <a:spLocks/>
              </p:cNvSpPr>
              <p:nvPr/>
            </p:nvSpPr>
            <p:spPr bwMode="auto">
              <a:xfrm>
                <a:off x="1906588" y="498475"/>
                <a:ext cx="30163" cy="49213"/>
              </a:xfrm>
              <a:custGeom>
                <a:avLst/>
                <a:gdLst>
                  <a:gd name="T0" fmla="*/ 22 w 76"/>
                  <a:gd name="T1" fmla="*/ 123 h 127"/>
                  <a:gd name="T2" fmla="*/ 8 w 76"/>
                  <a:gd name="T3" fmla="*/ 56 h 127"/>
                  <a:gd name="T4" fmla="*/ 53 w 76"/>
                  <a:gd name="T5" fmla="*/ 4 h 127"/>
                  <a:gd name="T6" fmla="*/ 67 w 76"/>
                  <a:gd name="T7" fmla="*/ 71 h 127"/>
                  <a:gd name="T8" fmla="*/ 22 w 76"/>
                  <a:gd name="T9" fmla="*/ 123 h 127"/>
                </a:gdLst>
                <a:ahLst/>
                <a:cxnLst>
                  <a:cxn ang="0">
                    <a:pos x="T0" y="T1"/>
                  </a:cxn>
                  <a:cxn ang="0">
                    <a:pos x="T2" y="T3"/>
                  </a:cxn>
                  <a:cxn ang="0">
                    <a:pos x="T4" y="T5"/>
                  </a:cxn>
                  <a:cxn ang="0">
                    <a:pos x="T6" y="T7"/>
                  </a:cxn>
                  <a:cxn ang="0">
                    <a:pos x="T8" y="T9"/>
                  </a:cxn>
                </a:cxnLst>
                <a:rect l="0" t="0" r="r" b="b"/>
                <a:pathLst>
                  <a:path w="76" h="127">
                    <a:moveTo>
                      <a:pt x="22" y="123"/>
                    </a:moveTo>
                    <a:cubicBezTo>
                      <a:pt x="6" y="118"/>
                      <a:pt x="0" y="88"/>
                      <a:pt x="8" y="56"/>
                    </a:cubicBezTo>
                    <a:cubicBezTo>
                      <a:pt x="17" y="23"/>
                      <a:pt x="37" y="0"/>
                      <a:pt x="53" y="4"/>
                    </a:cubicBezTo>
                    <a:cubicBezTo>
                      <a:pt x="70" y="9"/>
                      <a:pt x="76" y="39"/>
                      <a:pt x="67" y="71"/>
                    </a:cubicBezTo>
                    <a:cubicBezTo>
                      <a:pt x="59" y="104"/>
                      <a:pt x="39" y="127"/>
                      <a:pt x="22" y="123"/>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302">
                <a:extLst>
                  <a:ext uri="{FF2B5EF4-FFF2-40B4-BE49-F238E27FC236}">
                    <a16:creationId xmlns:a16="http://schemas.microsoft.com/office/drawing/2014/main" xmlns="" id="{EB11FA80-BF55-4DEC-9313-31CE2C496DC6}"/>
                  </a:ext>
                </a:extLst>
              </p:cNvPr>
              <p:cNvSpPr>
                <a:spLocks/>
              </p:cNvSpPr>
              <p:nvPr/>
            </p:nvSpPr>
            <p:spPr bwMode="auto">
              <a:xfrm>
                <a:off x="1874838" y="373063"/>
                <a:ext cx="46038" cy="36513"/>
              </a:xfrm>
              <a:custGeom>
                <a:avLst/>
                <a:gdLst>
                  <a:gd name="T0" fmla="*/ 114 w 123"/>
                  <a:gd name="T1" fmla="*/ 77 h 92"/>
                  <a:gd name="T2" fmla="*/ 46 w 123"/>
                  <a:gd name="T3" fmla="*/ 72 h 92"/>
                  <a:gd name="T4" fmla="*/ 9 w 123"/>
                  <a:gd name="T5" fmla="*/ 14 h 92"/>
                  <a:gd name="T6" fmla="*/ 77 w 123"/>
                  <a:gd name="T7" fmla="*/ 19 h 92"/>
                  <a:gd name="T8" fmla="*/ 114 w 123"/>
                  <a:gd name="T9" fmla="*/ 77 h 92"/>
                </a:gdLst>
                <a:ahLst/>
                <a:cxnLst>
                  <a:cxn ang="0">
                    <a:pos x="T0" y="T1"/>
                  </a:cxn>
                  <a:cxn ang="0">
                    <a:pos x="T2" y="T3"/>
                  </a:cxn>
                  <a:cxn ang="0">
                    <a:pos x="T4" y="T5"/>
                  </a:cxn>
                  <a:cxn ang="0">
                    <a:pos x="T6" y="T7"/>
                  </a:cxn>
                  <a:cxn ang="0">
                    <a:pos x="T8" y="T9"/>
                  </a:cxn>
                </a:cxnLst>
                <a:rect l="0" t="0" r="r" b="b"/>
                <a:pathLst>
                  <a:path w="123" h="92">
                    <a:moveTo>
                      <a:pt x="114" y="77"/>
                    </a:moveTo>
                    <a:cubicBezTo>
                      <a:pt x="105" y="92"/>
                      <a:pt x="75" y="90"/>
                      <a:pt x="46" y="72"/>
                    </a:cubicBezTo>
                    <a:cubicBezTo>
                      <a:pt x="17" y="55"/>
                      <a:pt x="0" y="29"/>
                      <a:pt x="9" y="14"/>
                    </a:cubicBezTo>
                    <a:cubicBezTo>
                      <a:pt x="18" y="0"/>
                      <a:pt x="48" y="2"/>
                      <a:pt x="77" y="19"/>
                    </a:cubicBezTo>
                    <a:cubicBezTo>
                      <a:pt x="106" y="37"/>
                      <a:pt x="123" y="63"/>
                      <a:pt x="114" y="77"/>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303">
                <a:extLst>
                  <a:ext uri="{FF2B5EF4-FFF2-40B4-BE49-F238E27FC236}">
                    <a16:creationId xmlns:a16="http://schemas.microsoft.com/office/drawing/2014/main" xmlns="" id="{6F93C67A-F0D1-4150-A5A5-14BE9609BDCD}"/>
                  </a:ext>
                </a:extLst>
              </p:cNvPr>
              <p:cNvSpPr>
                <a:spLocks/>
              </p:cNvSpPr>
              <p:nvPr/>
            </p:nvSpPr>
            <p:spPr bwMode="auto">
              <a:xfrm>
                <a:off x="1852613" y="423863"/>
                <a:ext cx="49213" cy="30163"/>
              </a:xfrm>
              <a:custGeom>
                <a:avLst/>
                <a:gdLst>
                  <a:gd name="T0" fmla="*/ 122 w 127"/>
                  <a:gd name="T1" fmla="*/ 55 h 77"/>
                  <a:gd name="T2" fmla="*/ 55 w 127"/>
                  <a:gd name="T3" fmla="*/ 68 h 77"/>
                  <a:gd name="T4" fmla="*/ 5 w 127"/>
                  <a:gd name="T5" fmla="*/ 22 h 77"/>
                  <a:gd name="T6" fmla="*/ 72 w 127"/>
                  <a:gd name="T7" fmla="*/ 9 h 77"/>
                  <a:gd name="T8" fmla="*/ 122 w 127"/>
                  <a:gd name="T9" fmla="*/ 55 h 77"/>
                </a:gdLst>
                <a:ahLst/>
                <a:cxnLst>
                  <a:cxn ang="0">
                    <a:pos x="T0" y="T1"/>
                  </a:cxn>
                  <a:cxn ang="0">
                    <a:pos x="T2" y="T3"/>
                  </a:cxn>
                  <a:cxn ang="0">
                    <a:pos x="T4" y="T5"/>
                  </a:cxn>
                  <a:cxn ang="0">
                    <a:pos x="T6" y="T7"/>
                  </a:cxn>
                  <a:cxn ang="0">
                    <a:pos x="T8" y="T9"/>
                  </a:cxn>
                </a:cxnLst>
                <a:rect l="0" t="0" r="r" b="b"/>
                <a:pathLst>
                  <a:path w="127" h="77">
                    <a:moveTo>
                      <a:pt x="122" y="55"/>
                    </a:moveTo>
                    <a:cubicBezTo>
                      <a:pt x="118" y="72"/>
                      <a:pt x="88" y="77"/>
                      <a:pt x="55" y="68"/>
                    </a:cubicBezTo>
                    <a:cubicBezTo>
                      <a:pt x="23" y="59"/>
                      <a:pt x="0" y="38"/>
                      <a:pt x="5" y="22"/>
                    </a:cubicBezTo>
                    <a:cubicBezTo>
                      <a:pt x="10" y="5"/>
                      <a:pt x="40" y="0"/>
                      <a:pt x="72" y="9"/>
                    </a:cubicBezTo>
                    <a:cubicBezTo>
                      <a:pt x="105" y="18"/>
                      <a:pt x="127" y="39"/>
                      <a:pt x="122" y="55"/>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304">
                <a:extLst>
                  <a:ext uri="{FF2B5EF4-FFF2-40B4-BE49-F238E27FC236}">
                    <a16:creationId xmlns:a16="http://schemas.microsoft.com/office/drawing/2014/main" xmlns="" id="{60979CCE-0610-4959-8A92-7875F2833BC0}"/>
                  </a:ext>
                </a:extLst>
              </p:cNvPr>
              <p:cNvSpPr>
                <a:spLocks/>
              </p:cNvSpPr>
              <p:nvPr/>
            </p:nvSpPr>
            <p:spPr bwMode="auto">
              <a:xfrm>
                <a:off x="1857375" y="473075"/>
                <a:ext cx="47625" cy="30163"/>
              </a:xfrm>
              <a:custGeom>
                <a:avLst/>
                <a:gdLst>
                  <a:gd name="T0" fmla="*/ 122 w 127"/>
                  <a:gd name="T1" fmla="*/ 20 h 80"/>
                  <a:gd name="T2" fmla="*/ 74 w 127"/>
                  <a:gd name="T3" fmla="*/ 69 h 80"/>
                  <a:gd name="T4" fmla="*/ 6 w 127"/>
                  <a:gd name="T5" fmla="*/ 60 h 80"/>
                  <a:gd name="T6" fmla="*/ 54 w 127"/>
                  <a:gd name="T7" fmla="*/ 11 h 80"/>
                  <a:gd name="T8" fmla="*/ 122 w 127"/>
                  <a:gd name="T9" fmla="*/ 20 h 80"/>
                </a:gdLst>
                <a:ahLst/>
                <a:cxnLst>
                  <a:cxn ang="0">
                    <a:pos x="T0" y="T1"/>
                  </a:cxn>
                  <a:cxn ang="0">
                    <a:pos x="T2" y="T3"/>
                  </a:cxn>
                  <a:cxn ang="0">
                    <a:pos x="T4" y="T5"/>
                  </a:cxn>
                  <a:cxn ang="0">
                    <a:pos x="T6" y="T7"/>
                  </a:cxn>
                  <a:cxn ang="0">
                    <a:pos x="T8" y="T9"/>
                  </a:cxn>
                </a:cxnLst>
                <a:rect l="0" t="0" r="r" b="b"/>
                <a:pathLst>
                  <a:path w="127" h="80">
                    <a:moveTo>
                      <a:pt x="122" y="20"/>
                    </a:moveTo>
                    <a:cubicBezTo>
                      <a:pt x="127" y="36"/>
                      <a:pt x="106" y="58"/>
                      <a:pt x="74" y="69"/>
                    </a:cubicBezTo>
                    <a:cubicBezTo>
                      <a:pt x="42" y="80"/>
                      <a:pt x="11" y="76"/>
                      <a:pt x="6" y="60"/>
                    </a:cubicBezTo>
                    <a:cubicBezTo>
                      <a:pt x="0" y="44"/>
                      <a:pt x="22" y="22"/>
                      <a:pt x="54" y="11"/>
                    </a:cubicBezTo>
                    <a:cubicBezTo>
                      <a:pt x="86" y="0"/>
                      <a:pt x="116" y="4"/>
                      <a:pt x="122" y="20"/>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305">
                <a:extLst>
                  <a:ext uri="{FF2B5EF4-FFF2-40B4-BE49-F238E27FC236}">
                    <a16:creationId xmlns:a16="http://schemas.microsoft.com/office/drawing/2014/main" xmlns="" id="{9414AE7A-A33D-48D8-8953-47AD33FAB078}"/>
                  </a:ext>
                </a:extLst>
              </p:cNvPr>
              <p:cNvSpPr>
                <a:spLocks/>
              </p:cNvSpPr>
              <p:nvPr/>
            </p:nvSpPr>
            <p:spPr bwMode="auto">
              <a:xfrm>
                <a:off x="1982788" y="407988"/>
                <a:ext cx="47625" cy="23813"/>
              </a:xfrm>
              <a:custGeom>
                <a:avLst/>
                <a:gdLst>
                  <a:gd name="T0" fmla="*/ 1 w 123"/>
                  <a:gd name="T1" fmla="*/ 33 h 63"/>
                  <a:gd name="T2" fmla="*/ 63 w 123"/>
                  <a:gd name="T3" fmla="*/ 62 h 63"/>
                  <a:gd name="T4" fmla="*/ 123 w 123"/>
                  <a:gd name="T5" fmla="*/ 30 h 63"/>
                  <a:gd name="T6" fmla="*/ 61 w 123"/>
                  <a:gd name="T7" fmla="*/ 1 h 63"/>
                  <a:gd name="T8" fmla="*/ 1 w 123"/>
                  <a:gd name="T9" fmla="*/ 33 h 63"/>
                </a:gdLst>
                <a:ahLst/>
                <a:cxnLst>
                  <a:cxn ang="0">
                    <a:pos x="T0" y="T1"/>
                  </a:cxn>
                  <a:cxn ang="0">
                    <a:pos x="T2" y="T3"/>
                  </a:cxn>
                  <a:cxn ang="0">
                    <a:pos x="T4" y="T5"/>
                  </a:cxn>
                  <a:cxn ang="0">
                    <a:pos x="T6" y="T7"/>
                  </a:cxn>
                  <a:cxn ang="0">
                    <a:pos x="T8" y="T9"/>
                  </a:cxn>
                </a:cxnLst>
                <a:rect l="0" t="0" r="r" b="b"/>
                <a:pathLst>
                  <a:path w="123" h="63">
                    <a:moveTo>
                      <a:pt x="1" y="33"/>
                    </a:moveTo>
                    <a:cubicBezTo>
                      <a:pt x="1" y="50"/>
                      <a:pt x="29" y="63"/>
                      <a:pt x="63" y="62"/>
                    </a:cubicBezTo>
                    <a:cubicBezTo>
                      <a:pt x="96" y="61"/>
                      <a:pt x="123" y="47"/>
                      <a:pt x="123" y="30"/>
                    </a:cubicBezTo>
                    <a:cubicBezTo>
                      <a:pt x="122" y="13"/>
                      <a:pt x="95" y="0"/>
                      <a:pt x="61" y="1"/>
                    </a:cubicBezTo>
                    <a:cubicBezTo>
                      <a:pt x="27" y="2"/>
                      <a:pt x="0" y="16"/>
                      <a:pt x="1" y="33"/>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306">
                <a:extLst>
                  <a:ext uri="{FF2B5EF4-FFF2-40B4-BE49-F238E27FC236}">
                    <a16:creationId xmlns:a16="http://schemas.microsoft.com/office/drawing/2014/main" xmlns="" id="{9F6FCA3E-611E-429E-BDB5-02BE391D7B96}"/>
                  </a:ext>
                </a:extLst>
              </p:cNvPr>
              <p:cNvSpPr>
                <a:spLocks/>
              </p:cNvSpPr>
              <p:nvPr/>
            </p:nvSpPr>
            <p:spPr bwMode="auto">
              <a:xfrm>
                <a:off x="1976438" y="457200"/>
                <a:ext cx="47625" cy="28575"/>
              </a:xfrm>
              <a:custGeom>
                <a:avLst/>
                <a:gdLst>
                  <a:gd name="T0" fmla="*/ 4 w 126"/>
                  <a:gd name="T1" fmla="*/ 23 h 75"/>
                  <a:gd name="T2" fmla="*/ 56 w 126"/>
                  <a:gd name="T3" fmla="*/ 67 h 75"/>
                  <a:gd name="T4" fmla="*/ 123 w 126"/>
                  <a:gd name="T5" fmla="*/ 51 h 75"/>
                  <a:gd name="T6" fmla="*/ 70 w 126"/>
                  <a:gd name="T7" fmla="*/ 8 h 75"/>
                  <a:gd name="T8" fmla="*/ 4 w 126"/>
                  <a:gd name="T9" fmla="*/ 23 h 75"/>
                </a:gdLst>
                <a:ahLst/>
                <a:cxnLst>
                  <a:cxn ang="0">
                    <a:pos x="T0" y="T1"/>
                  </a:cxn>
                  <a:cxn ang="0">
                    <a:pos x="T2" y="T3"/>
                  </a:cxn>
                  <a:cxn ang="0">
                    <a:pos x="T4" y="T5"/>
                  </a:cxn>
                  <a:cxn ang="0">
                    <a:pos x="T6" y="T7"/>
                  </a:cxn>
                  <a:cxn ang="0">
                    <a:pos x="T8" y="T9"/>
                  </a:cxn>
                </a:cxnLst>
                <a:rect l="0" t="0" r="r" b="b"/>
                <a:pathLst>
                  <a:path w="126" h="75">
                    <a:moveTo>
                      <a:pt x="4" y="23"/>
                    </a:moveTo>
                    <a:cubicBezTo>
                      <a:pt x="0" y="40"/>
                      <a:pt x="23" y="60"/>
                      <a:pt x="56" y="67"/>
                    </a:cubicBezTo>
                    <a:cubicBezTo>
                      <a:pt x="89" y="75"/>
                      <a:pt x="119" y="68"/>
                      <a:pt x="123" y="51"/>
                    </a:cubicBezTo>
                    <a:cubicBezTo>
                      <a:pt x="126" y="35"/>
                      <a:pt x="103" y="15"/>
                      <a:pt x="70" y="8"/>
                    </a:cubicBezTo>
                    <a:cubicBezTo>
                      <a:pt x="37" y="0"/>
                      <a:pt x="7" y="7"/>
                      <a:pt x="4" y="23"/>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307">
                <a:extLst>
                  <a:ext uri="{FF2B5EF4-FFF2-40B4-BE49-F238E27FC236}">
                    <a16:creationId xmlns:a16="http://schemas.microsoft.com/office/drawing/2014/main" xmlns="" id="{B0601319-1CD8-4B6F-8A90-717F5F05A1CF}"/>
                  </a:ext>
                </a:extLst>
              </p:cNvPr>
              <p:cNvSpPr>
                <a:spLocks/>
              </p:cNvSpPr>
              <p:nvPr/>
            </p:nvSpPr>
            <p:spPr bwMode="auto">
              <a:xfrm>
                <a:off x="1952625" y="490538"/>
                <a:ext cx="41275" cy="44450"/>
              </a:xfrm>
              <a:custGeom>
                <a:avLst/>
                <a:gdLst>
                  <a:gd name="T0" fmla="*/ 12 w 107"/>
                  <a:gd name="T1" fmla="*/ 11 h 114"/>
                  <a:gd name="T2" fmla="*/ 30 w 107"/>
                  <a:gd name="T3" fmla="*/ 78 h 114"/>
                  <a:gd name="T4" fmla="*/ 94 w 107"/>
                  <a:gd name="T5" fmla="*/ 103 h 114"/>
                  <a:gd name="T6" fmla="*/ 76 w 107"/>
                  <a:gd name="T7" fmla="*/ 37 h 114"/>
                  <a:gd name="T8" fmla="*/ 12 w 107"/>
                  <a:gd name="T9" fmla="*/ 11 h 114"/>
                </a:gdLst>
                <a:ahLst/>
                <a:cxnLst>
                  <a:cxn ang="0">
                    <a:pos x="T0" y="T1"/>
                  </a:cxn>
                  <a:cxn ang="0">
                    <a:pos x="T2" y="T3"/>
                  </a:cxn>
                  <a:cxn ang="0">
                    <a:pos x="T4" y="T5"/>
                  </a:cxn>
                  <a:cxn ang="0">
                    <a:pos x="T6" y="T7"/>
                  </a:cxn>
                  <a:cxn ang="0">
                    <a:pos x="T8" y="T9"/>
                  </a:cxn>
                </a:cxnLst>
                <a:rect l="0" t="0" r="r" b="b"/>
                <a:pathLst>
                  <a:path w="107" h="114">
                    <a:moveTo>
                      <a:pt x="12" y="11"/>
                    </a:moveTo>
                    <a:cubicBezTo>
                      <a:pt x="0" y="23"/>
                      <a:pt x="8" y="52"/>
                      <a:pt x="30" y="78"/>
                    </a:cubicBezTo>
                    <a:cubicBezTo>
                      <a:pt x="53" y="103"/>
                      <a:pt x="81" y="114"/>
                      <a:pt x="94" y="103"/>
                    </a:cubicBezTo>
                    <a:cubicBezTo>
                      <a:pt x="107" y="91"/>
                      <a:pt x="99" y="62"/>
                      <a:pt x="76" y="37"/>
                    </a:cubicBezTo>
                    <a:cubicBezTo>
                      <a:pt x="54" y="11"/>
                      <a:pt x="25" y="0"/>
                      <a:pt x="12" y="11"/>
                    </a:cubicBezTo>
                    <a:close/>
                  </a:path>
                </a:pathLst>
              </a:custGeom>
              <a:solidFill>
                <a:srgbClr val="F7E8C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308">
                <a:extLst>
                  <a:ext uri="{FF2B5EF4-FFF2-40B4-BE49-F238E27FC236}">
                    <a16:creationId xmlns:a16="http://schemas.microsoft.com/office/drawing/2014/main" xmlns="" id="{98DBE7B7-326C-4B42-A973-40C1A9572136}"/>
                  </a:ext>
                </a:extLst>
              </p:cNvPr>
              <p:cNvSpPr>
                <a:spLocks/>
              </p:cNvSpPr>
              <p:nvPr/>
            </p:nvSpPr>
            <p:spPr bwMode="auto">
              <a:xfrm>
                <a:off x="2632075" y="152400"/>
                <a:ext cx="161925" cy="373063"/>
              </a:xfrm>
              <a:custGeom>
                <a:avLst/>
                <a:gdLst>
                  <a:gd name="T0" fmla="*/ 0 w 420"/>
                  <a:gd name="T1" fmla="*/ 160 h 970"/>
                  <a:gd name="T2" fmla="*/ 12 w 420"/>
                  <a:gd name="T3" fmla="*/ 952 h 970"/>
                  <a:gd name="T4" fmla="*/ 217 w 420"/>
                  <a:gd name="T5" fmla="*/ 675 h 970"/>
                  <a:gd name="T6" fmla="*/ 342 w 420"/>
                  <a:gd name="T7" fmla="*/ 545 h 970"/>
                  <a:gd name="T8" fmla="*/ 345 w 420"/>
                  <a:gd name="T9" fmla="*/ 290 h 970"/>
                  <a:gd name="T10" fmla="*/ 0 w 420"/>
                  <a:gd name="T11" fmla="*/ 160 h 970"/>
                </a:gdLst>
                <a:ahLst/>
                <a:cxnLst>
                  <a:cxn ang="0">
                    <a:pos x="T0" y="T1"/>
                  </a:cxn>
                  <a:cxn ang="0">
                    <a:pos x="T2" y="T3"/>
                  </a:cxn>
                  <a:cxn ang="0">
                    <a:pos x="T4" y="T5"/>
                  </a:cxn>
                  <a:cxn ang="0">
                    <a:pos x="T6" y="T7"/>
                  </a:cxn>
                  <a:cxn ang="0">
                    <a:pos x="T8" y="T9"/>
                  </a:cxn>
                  <a:cxn ang="0">
                    <a:pos x="T10" y="T11"/>
                  </a:cxn>
                </a:cxnLst>
                <a:rect l="0" t="0" r="r" b="b"/>
                <a:pathLst>
                  <a:path w="420" h="970">
                    <a:moveTo>
                      <a:pt x="0" y="160"/>
                    </a:moveTo>
                    <a:cubicBezTo>
                      <a:pt x="12" y="952"/>
                      <a:pt x="12" y="952"/>
                      <a:pt x="12" y="952"/>
                    </a:cubicBezTo>
                    <a:cubicBezTo>
                      <a:pt x="192" y="970"/>
                      <a:pt x="217" y="682"/>
                      <a:pt x="217" y="675"/>
                    </a:cubicBezTo>
                    <a:cubicBezTo>
                      <a:pt x="214" y="596"/>
                      <a:pt x="297" y="591"/>
                      <a:pt x="342" y="545"/>
                    </a:cubicBezTo>
                    <a:cubicBezTo>
                      <a:pt x="420" y="467"/>
                      <a:pt x="342" y="381"/>
                      <a:pt x="345" y="290"/>
                    </a:cubicBezTo>
                    <a:cubicBezTo>
                      <a:pt x="356" y="15"/>
                      <a:pt x="223" y="0"/>
                      <a:pt x="0" y="160"/>
                    </a:cubicBezTo>
                    <a:close/>
                  </a:path>
                </a:pathLst>
              </a:custGeom>
              <a:solidFill>
                <a:srgbClr val="B0D13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309">
                <a:extLst>
                  <a:ext uri="{FF2B5EF4-FFF2-40B4-BE49-F238E27FC236}">
                    <a16:creationId xmlns:a16="http://schemas.microsoft.com/office/drawing/2014/main" xmlns="" id="{25BF2815-5244-4CD1-ABC7-715006A8459C}"/>
                  </a:ext>
                </a:extLst>
              </p:cNvPr>
              <p:cNvSpPr>
                <a:spLocks/>
              </p:cNvSpPr>
              <p:nvPr/>
            </p:nvSpPr>
            <p:spPr bwMode="auto">
              <a:xfrm>
                <a:off x="1960563" y="800100"/>
                <a:ext cx="447675" cy="193675"/>
              </a:xfrm>
              <a:custGeom>
                <a:avLst/>
                <a:gdLst>
                  <a:gd name="T0" fmla="*/ 972 w 1164"/>
                  <a:gd name="T1" fmla="*/ 0 h 504"/>
                  <a:gd name="T2" fmla="*/ 22 w 1164"/>
                  <a:gd name="T3" fmla="*/ 15 h 504"/>
                  <a:gd name="T4" fmla="*/ 354 w 1164"/>
                  <a:gd name="T5" fmla="*/ 260 h 504"/>
                  <a:gd name="T6" fmla="*/ 510 w 1164"/>
                  <a:gd name="T7" fmla="*/ 411 h 504"/>
                  <a:gd name="T8" fmla="*/ 816 w 1164"/>
                  <a:gd name="T9" fmla="*/ 414 h 504"/>
                  <a:gd name="T10" fmla="*/ 972 w 1164"/>
                  <a:gd name="T11" fmla="*/ 0 h 504"/>
                </a:gdLst>
                <a:ahLst/>
                <a:cxnLst>
                  <a:cxn ang="0">
                    <a:pos x="T0" y="T1"/>
                  </a:cxn>
                  <a:cxn ang="0">
                    <a:pos x="T2" y="T3"/>
                  </a:cxn>
                  <a:cxn ang="0">
                    <a:pos x="T4" y="T5"/>
                  </a:cxn>
                  <a:cxn ang="0">
                    <a:pos x="T6" y="T7"/>
                  </a:cxn>
                  <a:cxn ang="0">
                    <a:pos x="T8" y="T9"/>
                  </a:cxn>
                  <a:cxn ang="0">
                    <a:pos x="T10" y="T11"/>
                  </a:cxn>
                </a:cxnLst>
                <a:rect l="0" t="0" r="r" b="b"/>
                <a:pathLst>
                  <a:path w="1164" h="504">
                    <a:moveTo>
                      <a:pt x="972" y="0"/>
                    </a:moveTo>
                    <a:cubicBezTo>
                      <a:pt x="22" y="15"/>
                      <a:pt x="22" y="15"/>
                      <a:pt x="22" y="15"/>
                    </a:cubicBezTo>
                    <a:cubicBezTo>
                      <a:pt x="0" y="231"/>
                      <a:pt x="346" y="260"/>
                      <a:pt x="354" y="260"/>
                    </a:cubicBezTo>
                    <a:cubicBezTo>
                      <a:pt x="450" y="257"/>
                      <a:pt x="456" y="356"/>
                      <a:pt x="510" y="411"/>
                    </a:cubicBezTo>
                    <a:cubicBezTo>
                      <a:pt x="604" y="504"/>
                      <a:pt x="707" y="410"/>
                      <a:pt x="816" y="414"/>
                    </a:cubicBezTo>
                    <a:cubicBezTo>
                      <a:pt x="1146" y="427"/>
                      <a:pt x="1164" y="268"/>
                      <a:pt x="972" y="0"/>
                    </a:cubicBezTo>
                    <a:close/>
                  </a:path>
                </a:pathLst>
              </a:custGeom>
              <a:solidFill>
                <a:srgbClr val="A6CA38"/>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310">
                <a:extLst>
                  <a:ext uri="{FF2B5EF4-FFF2-40B4-BE49-F238E27FC236}">
                    <a16:creationId xmlns:a16="http://schemas.microsoft.com/office/drawing/2014/main" xmlns="" id="{84AC8A3D-B9E1-4FEF-94A7-86EAF6C58844}"/>
                  </a:ext>
                </a:extLst>
              </p:cNvPr>
              <p:cNvSpPr>
                <a:spLocks/>
              </p:cNvSpPr>
              <p:nvPr/>
            </p:nvSpPr>
            <p:spPr bwMode="auto">
              <a:xfrm>
                <a:off x="2632075" y="222250"/>
                <a:ext cx="128588" cy="377825"/>
              </a:xfrm>
              <a:custGeom>
                <a:avLst/>
                <a:gdLst>
                  <a:gd name="T0" fmla="*/ 0 w 334"/>
                  <a:gd name="T1" fmla="*/ 131 h 981"/>
                  <a:gd name="T2" fmla="*/ 0 w 334"/>
                  <a:gd name="T3" fmla="*/ 964 h 981"/>
                  <a:gd name="T4" fmla="*/ 106 w 334"/>
                  <a:gd name="T5" fmla="*/ 686 h 981"/>
                  <a:gd name="T6" fmla="*/ 225 w 334"/>
                  <a:gd name="T7" fmla="*/ 562 h 981"/>
                  <a:gd name="T8" fmla="*/ 234 w 334"/>
                  <a:gd name="T9" fmla="*/ 395 h 981"/>
                  <a:gd name="T10" fmla="*/ 304 w 334"/>
                  <a:gd name="T11" fmla="*/ 210 h 981"/>
                  <a:gd name="T12" fmla="*/ 0 w 334"/>
                  <a:gd name="T13" fmla="*/ 131 h 981"/>
                </a:gdLst>
                <a:ahLst/>
                <a:cxnLst>
                  <a:cxn ang="0">
                    <a:pos x="T0" y="T1"/>
                  </a:cxn>
                  <a:cxn ang="0">
                    <a:pos x="T2" y="T3"/>
                  </a:cxn>
                  <a:cxn ang="0">
                    <a:pos x="T4" y="T5"/>
                  </a:cxn>
                  <a:cxn ang="0">
                    <a:pos x="T6" y="T7"/>
                  </a:cxn>
                  <a:cxn ang="0">
                    <a:pos x="T8" y="T9"/>
                  </a:cxn>
                  <a:cxn ang="0">
                    <a:pos x="T10" y="T11"/>
                  </a:cxn>
                  <a:cxn ang="0">
                    <a:pos x="T12" y="T13"/>
                  </a:cxn>
                </a:cxnLst>
                <a:rect l="0" t="0" r="r" b="b"/>
                <a:pathLst>
                  <a:path w="334" h="981">
                    <a:moveTo>
                      <a:pt x="0" y="131"/>
                    </a:moveTo>
                    <a:cubicBezTo>
                      <a:pt x="0" y="964"/>
                      <a:pt x="0" y="964"/>
                      <a:pt x="0" y="964"/>
                    </a:cubicBezTo>
                    <a:cubicBezTo>
                      <a:pt x="171" y="981"/>
                      <a:pt x="106" y="693"/>
                      <a:pt x="106" y="686"/>
                    </a:cubicBezTo>
                    <a:cubicBezTo>
                      <a:pt x="103" y="610"/>
                      <a:pt x="182" y="605"/>
                      <a:pt x="225" y="562"/>
                    </a:cubicBezTo>
                    <a:cubicBezTo>
                      <a:pt x="282" y="506"/>
                      <a:pt x="262" y="460"/>
                      <a:pt x="234" y="395"/>
                    </a:cubicBezTo>
                    <a:cubicBezTo>
                      <a:pt x="204" y="324"/>
                      <a:pt x="286" y="274"/>
                      <a:pt x="304" y="210"/>
                    </a:cubicBezTo>
                    <a:cubicBezTo>
                      <a:pt x="334" y="102"/>
                      <a:pt x="182" y="0"/>
                      <a:pt x="0" y="131"/>
                    </a:cubicBezTo>
                    <a:close/>
                  </a:path>
                </a:pathLst>
              </a:custGeom>
              <a:solidFill>
                <a:srgbClr val="DBE12B"/>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Oval 311">
                <a:extLst>
                  <a:ext uri="{FF2B5EF4-FFF2-40B4-BE49-F238E27FC236}">
                    <a16:creationId xmlns:a16="http://schemas.microsoft.com/office/drawing/2014/main" xmlns="" id="{2FD65877-6051-4C53-A948-91F9E6BEFEAB}"/>
                  </a:ext>
                </a:extLst>
              </p:cNvPr>
              <p:cNvSpPr>
                <a:spLocks noChangeArrowheads="1"/>
              </p:cNvSpPr>
              <p:nvPr/>
            </p:nvSpPr>
            <p:spPr bwMode="auto">
              <a:xfrm>
                <a:off x="2363788" y="690563"/>
                <a:ext cx="309563" cy="309563"/>
              </a:xfrm>
              <a:prstGeom prst="ellipse">
                <a:avLst/>
              </a:prstGeom>
              <a:solidFill>
                <a:srgbClr val="C51F4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Oval 312">
                <a:extLst>
                  <a:ext uri="{FF2B5EF4-FFF2-40B4-BE49-F238E27FC236}">
                    <a16:creationId xmlns:a16="http://schemas.microsoft.com/office/drawing/2014/main" xmlns="" id="{D9D4A148-7AAA-42DD-947B-2332FBDC347F}"/>
                  </a:ext>
                </a:extLst>
              </p:cNvPr>
              <p:cNvSpPr>
                <a:spLocks noChangeArrowheads="1"/>
              </p:cNvSpPr>
              <p:nvPr/>
            </p:nvSpPr>
            <p:spPr bwMode="auto">
              <a:xfrm>
                <a:off x="1811338" y="560388"/>
                <a:ext cx="309563" cy="309563"/>
              </a:xfrm>
              <a:prstGeom prst="ellipse">
                <a:avLst/>
              </a:prstGeom>
              <a:solidFill>
                <a:srgbClr val="C51F4E"/>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Oval 313">
                <a:extLst>
                  <a:ext uri="{FF2B5EF4-FFF2-40B4-BE49-F238E27FC236}">
                    <a16:creationId xmlns:a16="http://schemas.microsoft.com/office/drawing/2014/main" xmlns="" id="{B68A6DE5-2954-45F8-A5A7-BA6A2589ECF9}"/>
                  </a:ext>
                </a:extLst>
              </p:cNvPr>
              <p:cNvSpPr>
                <a:spLocks noChangeArrowheads="1"/>
              </p:cNvSpPr>
              <p:nvPr/>
            </p:nvSpPr>
            <p:spPr bwMode="auto">
              <a:xfrm>
                <a:off x="2517775" y="939800"/>
                <a:ext cx="23813" cy="23813"/>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Oval 314">
                <a:extLst>
                  <a:ext uri="{FF2B5EF4-FFF2-40B4-BE49-F238E27FC236}">
                    <a16:creationId xmlns:a16="http://schemas.microsoft.com/office/drawing/2014/main" xmlns="" id="{01E87B1D-DACA-4748-B736-0B65E87B11B8}"/>
                  </a:ext>
                </a:extLst>
              </p:cNvPr>
              <p:cNvSpPr>
                <a:spLocks noChangeArrowheads="1"/>
              </p:cNvSpPr>
              <p:nvPr/>
            </p:nvSpPr>
            <p:spPr bwMode="auto">
              <a:xfrm>
                <a:off x="2617788" y="820738"/>
                <a:ext cx="25400" cy="25400"/>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Oval 315">
                <a:extLst>
                  <a:ext uri="{FF2B5EF4-FFF2-40B4-BE49-F238E27FC236}">
                    <a16:creationId xmlns:a16="http://schemas.microsoft.com/office/drawing/2014/main" xmlns="" id="{730D3E8A-0FB9-47A3-8994-6403F485FD43}"/>
                  </a:ext>
                </a:extLst>
              </p:cNvPr>
              <p:cNvSpPr>
                <a:spLocks noChangeArrowheads="1"/>
              </p:cNvSpPr>
              <p:nvPr/>
            </p:nvSpPr>
            <p:spPr bwMode="auto">
              <a:xfrm>
                <a:off x="2592388" y="906463"/>
                <a:ext cx="22225" cy="22225"/>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Oval 316">
                <a:extLst>
                  <a:ext uri="{FF2B5EF4-FFF2-40B4-BE49-F238E27FC236}">
                    <a16:creationId xmlns:a16="http://schemas.microsoft.com/office/drawing/2014/main" xmlns="" id="{39B2C2F0-4672-49D4-A5E5-7F750E9A07A1}"/>
                  </a:ext>
                </a:extLst>
              </p:cNvPr>
              <p:cNvSpPr>
                <a:spLocks noChangeArrowheads="1"/>
              </p:cNvSpPr>
              <p:nvPr/>
            </p:nvSpPr>
            <p:spPr bwMode="auto">
              <a:xfrm>
                <a:off x="2462213" y="900113"/>
                <a:ext cx="42863" cy="42863"/>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Oval 317">
                <a:extLst>
                  <a:ext uri="{FF2B5EF4-FFF2-40B4-BE49-F238E27FC236}">
                    <a16:creationId xmlns:a16="http://schemas.microsoft.com/office/drawing/2014/main" xmlns="" id="{DEF8DD3F-5324-45D1-9375-8385876675DD}"/>
                  </a:ext>
                </a:extLst>
              </p:cNvPr>
              <p:cNvSpPr>
                <a:spLocks noChangeArrowheads="1"/>
              </p:cNvSpPr>
              <p:nvPr/>
            </p:nvSpPr>
            <p:spPr bwMode="auto">
              <a:xfrm>
                <a:off x="1844675" y="666750"/>
                <a:ext cx="30163" cy="30163"/>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Oval 318">
                <a:extLst>
                  <a:ext uri="{FF2B5EF4-FFF2-40B4-BE49-F238E27FC236}">
                    <a16:creationId xmlns:a16="http://schemas.microsoft.com/office/drawing/2014/main" xmlns="" id="{30FA49D5-43BA-46F4-A406-0701D40F35E8}"/>
                  </a:ext>
                </a:extLst>
              </p:cNvPr>
              <p:cNvSpPr>
                <a:spLocks noChangeArrowheads="1"/>
              </p:cNvSpPr>
              <p:nvPr/>
            </p:nvSpPr>
            <p:spPr bwMode="auto">
              <a:xfrm>
                <a:off x="1863725" y="631825"/>
                <a:ext cx="12700" cy="11113"/>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Oval 319">
                <a:extLst>
                  <a:ext uri="{FF2B5EF4-FFF2-40B4-BE49-F238E27FC236}">
                    <a16:creationId xmlns:a16="http://schemas.microsoft.com/office/drawing/2014/main" xmlns="" id="{C6E92AE5-B603-4819-B3CA-A2C7D0CB89F9}"/>
                  </a:ext>
                </a:extLst>
              </p:cNvPr>
              <p:cNvSpPr>
                <a:spLocks noChangeArrowheads="1"/>
              </p:cNvSpPr>
              <p:nvPr/>
            </p:nvSpPr>
            <p:spPr bwMode="auto">
              <a:xfrm>
                <a:off x="1854200" y="731838"/>
                <a:ext cx="39688" cy="39688"/>
              </a:xfrm>
              <a:prstGeom prst="ellipse">
                <a:avLst/>
              </a:prstGeom>
              <a:solidFill>
                <a:srgbClr val="E4A2C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4" name="Freeform 320">
                <a:extLst>
                  <a:ext uri="{FF2B5EF4-FFF2-40B4-BE49-F238E27FC236}">
                    <a16:creationId xmlns:a16="http://schemas.microsoft.com/office/drawing/2014/main" xmlns="" id="{8255F049-1C2C-4E67-8175-B058C3710985}"/>
                  </a:ext>
                </a:extLst>
              </p:cNvPr>
              <p:cNvSpPr>
                <a:spLocks noEditPoints="1"/>
              </p:cNvSpPr>
              <p:nvPr/>
            </p:nvSpPr>
            <p:spPr bwMode="auto">
              <a:xfrm>
                <a:off x="2476500" y="446088"/>
                <a:ext cx="420688" cy="395288"/>
              </a:xfrm>
              <a:custGeom>
                <a:avLst/>
                <a:gdLst>
                  <a:gd name="T0" fmla="*/ 652 w 1091"/>
                  <a:gd name="T1" fmla="*/ 6 h 1028"/>
                  <a:gd name="T2" fmla="*/ 0 w 1091"/>
                  <a:gd name="T3" fmla="*/ 0 h 1028"/>
                  <a:gd name="T4" fmla="*/ 462 w 1091"/>
                  <a:gd name="T5" fmla="*/ 1028 h 1028"/>
                  <a:gd name="T6" fmla="*/ 652 w 1091"/>
                  <a:gd name="T7" fmla="*/ 6 h 1028"/>
                  <a:gd name="T8" fmla="*/ 515 w 1091"/>
                  <a:gd name="T9" fmla="*/ 482 h 1028"/>
                  <a:gd name="T10" fmla="*/ 524 w 1091"/>
                  <a:gd name="T11" fmla="*/ 376 h 1028"/>
                  <a:gd name="T12" fmla="*/ 630 w 1091"/>
                  <a:gd name="T13" fmla="*/ 385 h 1028"/>
                  <a:gd name="T14" fmla="*/ 621 w 1091"/>
                  <a:gd name="T15" fmla="*/ 490 h 1028"/>
                  <a:gd name="T16" fmla="*/ 515 w 1091"/>
                  <a:gd name="T17" fmla="*/ 482 h 1028"/>
                  <a:gd name="T18" fmla="*/ 593 w 1091"/>
                  <a:gd name="T19" fmla="*/ 715 h 1028"/>
                  <a:gd name="T20" fmla="*/ 532 w 1091"/>
                  <a:gd name="T21" fmla="*/ 654 h 1028"/>
                  <a:gd name="T22" fmla="*/ 593 w 1091"/>
                  <a:gd name="T23" fmla="*/ 593 h 1028"/>
                  <a:gd name="T24" fmla="*/ 654 w 1091"/>
                  <a:gd name="T25" fmla="*/ 654 h 1028"/>
                  <a:gd name="T26" fmla="*/ 593 w 1091"/>
                  <a:gd name="T27" fmla="*/ 715 h 1028"/>
                  <a:gd name="T28" fmla="*/ 642 w 1091"/>
                  <a:gd name="T29" fmla="*/ 299 h 1028"/>
                  <a:gd name="T30" fmla="*/ 593 w 1091"/>
                  <a:gd name="T31" fmla="*/ 250 h 1028"/>
                  <a:gd name="T32" fmla="*/ 642 w 1091"/>
                  <a:gd name="T33" fmla="*/ 201 h 1028"/>
                  <a:gd name="T34" fmla="*/ 691 w 1091"/>
                  <a:gd name="T35" fmla="*/ 250 h 1028"/>
                  <a:gd name="T36" fmla="*/ 642 w 1091"/>
                  <a:gd name="T37" fmla="*/ 299 h 10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1" h="1028">
                    <a:moveTo>
                      <a:pt x="652" y="6"/>
                    </a:moveTo>
                    <a:cubicBezTo>
                      <a:pt x="652" y="6"/>
                      <a:pt x="282" y="91"/>
                      <a:pt x="0" y="0"/>
                    </a:cubicBezTo>
                    <a:cubicBezTo>
                      <a:pt x="462" y="1028"/>
                      <a:pt x="462" y="1028"/>
                      <a:pt x="462" y="1028"/>
                    </a:cubicBezTo>
                    <a:cubicBezTo>
                      <a:pt x="462" y="1028"/>
                      <a:pt x="1091" y="511"/>
                      <a:pt x="652" y="6"/>
                    </a:cubicBezTo>
                    <a:close/>
                    <a:moveTo>
                      <a:pt x="515" y="482"/>
                    </a:moveTo>
                    <a:cubicBezTo>
                      <a:pt x="488" y="450"/>
                      <a:pt x="492" y="403"/>
                      <a:pt x="524" y="376"/>
                    </a:cubicBezTo>
                    <a:cubicBezTo>
                      <a:pt x="555" y="349"/>
                      <a:pt x="603" y="353"/>
                      <a:pt x="630" y="385"/>
                    </a:cubicBezTo>
                    <a:cubicBezTo>
                      <a:pt x="656" y="416"/>
                      <a:pt x="653" y="464"/>
                      <a:pt x="621" y="490"/>
                    </a:cubicBezTo>
                    <a:cubicBezTo>
                      <a:pt x="589" y="517"/>
                      <a:pt x="542" y="513"/>
                      <a:pt x="515" y="482"/>
                    </a:cubicBezTo>
                    <a:close/>
                    <a:moveTo>
                      <a:pt x="593" y="715"/>
                    </a:moveTo>
                    <a:cubicBezTo>
                      <a:pt x="560" y="715"/>
                      <a:pt x="532" y="688"/>
                      <a:pt x="532" y="654"/>
                    </a:cubicBezTo>
                    <a:cubicBezTo>
                      <a:pt x="532" y="621"/>
                      <a:pt x="560" y="593"/>
                      <a:pt x="593" y="593"/>
                    </a:cubicBezTo>
                    <a:cubicBezTo>
                      <a:pt x="627" y="593"/>
                      <a:pt x="654" y="621"/>
                      <a:pt x="654" y="654"/>
                    </a:cubicBezTo>
                    <a:cubicBezTo>
                      <a:pt x="654" y="688"/>
                      <a:pt x="627" y="715"/>
                      <a:pt x="593" y="715"/>
                    </a:cubicBezTo>
                    <a:close/>
                    <a:moveTo>
                      <a:pt x="642" y="299"/>
                    </a:moveTo>
                    <a:cubicBezTo>
                      <a:pt x="615" y="299"/>
                      <a:pt x="593" y="277"/>
                      <a:pt x="593" y="250"/>
                    </a:cubicBezTo>
                    <a:cubicBezTo>
                      <a:pt x="593" y="223"/>
                      <a:pt x="615" y="201"/>
                      <a:pt x="642" y="201"/>
                    </a:cubicBezTo>
                    <a:cubicBezTo>
                      <a:pt x="669" y="201"/>
                      <a:pt x="691" y="223"/>
                      <a:pt x="691" y="250"/>
                    </a:cubicBezTo>
                    <a:cubicBezTo>
                      <a:pt x="691" y="277"/>
                      <a:pt x="669" y="299"/>
                      <a:pt x="642" y="299"/>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5" name="Freeform 321">
                <a:extLst>
                  <a:ext uri="{FF2B5EF4-FFF2-40B4-BE49-F238E27FC236}">
                    <a16:creationId xmlns:a16="http://schemas.microsoft.com/office/drawing/2014/main" xmlns="" id="{89744866-390C-40F2-A009-0A00678DA2F2}"/>
                  </a:ext>
                </a:extLst>
              </p:cNvPr>
              <p:cNvSpPr>
                <a:spLocks/>
              </p:cNvSpPr>
              <p:nvPr/>
            </p:nvSpPr>
            <p:spPr bwMode="auto">
              <a:xfrm>
                <a:off x="1822450" y="88900"/>
                <a:ext cx="869950" cy="788988"/>
              </a:xfrm>
              <a:custGeom>
                <a:avLst/>
                <a:gdLst>
                  <a:gd name="T0" fmla="*/ 2006 w 2263"/>
                  <a:gd name="T1" fmla="*/ 79 h 2049"/>
                  <a:gd name="T2" fmla="*/ 284 w 2263"/>
                  <a:gd name="T3" fmla="*/ 73 h 2049"/>
                  <a:gd name="T4" fmla="*/ 189 w 2263"/>
                  <a:gd name="T5" fmla="*/ 508 h 2049"/>
                  <a:gd name="T6" fmla="*/ 170 w 2263"/>
                  <a:gd name="T7" fmla="*/ 1773 h 2049"/>
                  <a:gd name="T8" fmla="*/ 442 w 2263"/>
                  <a:gd name="T9" fmla="*/ 2049 h 2049"/>
                  <a:gd name="T10" fmla="*/ 1852 w 2263"/>
                  <a:gd name="T11" fmla="*/ 2049 h 2049"/>
                  <a:gd name="T12" fmla="*/ 2124 w 2263"/>
                  <a:gd name="T13" fmla="*/ 1773 h 2049"/>
                  <a:gd name="T14" fmla="*/ 2104 w 2263"/>
                  <a:gd name="T15" fmla="*/ 508 h 2049"/>
                  <a:gd name="T16" fmla="*/ 2006 w 2263"/>
                  <a:gd name="T17" fmla="*/ 79 h 2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2049">
                    <a:moveTo>
                      <a:pt x="2006" y="79"/>
                    </a:moveTo>
                    <a:cubicBezTo>
                      <a:pt x="1568" y="6"/>
                      <a:pt x="720" y="0"/>
                      <a:pt x="284" y="73"/>
                    </a:cubicBezTo>
                    <a:cubicBezTo>
                      <a:pt x="195" y="88"/>
                      <a:pt x="0" y="179"/>
                      <a:pt x="189" y="508"/>
                    </a:cubicBezTo>
                    <a:cubicBezTo>
                      <a:pt x="170" y="1773"/>
                      <a:pt x="170" y="1773"/>
                      <a:pt x="170" y="1773"/>
                    </a:cubicBezTo>
                    <a:cubicBezTo>
                      <a:pt x="167" y="1925"/>
                      <a:pt x="290" y="2049"/>
                      <a:pt x="442" y="2049"/>
                    </a:cubicBezTo>
                    <a:cubicBezTo>
                      <a:pt x="1852" y="2049"/>
                      <a:pt x="1852" y="2049"/>
                      <a:pt x="1852" y="2049"/>
                    </a:cubicBezTo>
                    <a:cubicBezTo>
                      <a:pt x="2004" y="2049"/>
                      <a:pt x="2126" y="1925"/>
                      <a:pt x="2124" y="1773"/>
                    </a:cubicBezTo>
                    <a:cubicBezTo>
                      <a:pt x="2104" y="508"/>
                      <a:pt x="2104" y="508"/>
                      <a:pt x="2104" y="508"/>
                    </a:cubicBezTo>
                    <a:cubicBezTo>
                      <a:pt x="2263" y="231"/>
                      <a:pt x="2147" y="103"/>
                      <a:pt x="2006" y="79"/>
                    </a:cubicBezTo>
                    <a:close/>
                  </a:path>
                </a:pathLst>
              </a:custGeom>
              <a:solidFill>
                <a:srgbClr val="A94B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322">
                <a:extLst>
                  <a:ext uri="{FF2B5EF4-FFF2-40B4-BE49-F238E27FC236}">
                    <a16:creationId xmlns:a16="http://schemas.microsoft.com/office/drawing/2014/main" xmlns="" id="{6D83BE9E-41BC-45B5-AA42-15971BA30F24}"/>
                  </a:ext>
                </a:extLst>
              </p:cNvPr>
              <p:cNvSpPr>
                <a:spLocks/>
              </p:cNvSpPr>
              <p:nvPr/>
            </p:nvSpPr>
            <p:spPr bwMode="auto">
              <a:xfrm>
                <a:off x="1822450" y="-7938"/>
                <a:ext cx="869950" cy="788988"/>
              </a:xfrm>
              <a:custGeom>
                <a:avLst/>
                <a:gdLst>
                  <a:gd name="T0" fmla="*/ 2006 w 2263"/>
                  <a:gd name="T1" fmla="*/ 80 h 2049"/>
                  <a:gd name="T2" fmla="*/ 284 w 2263"/>
                  <a:gd name="T3" fmla="*/ 73 h 2049"/>
                  <a:gd name="T4" fmla="*/ 189 w 2263"/>
                  <a:gd name="T5" fmla="*/ 508 h 2049"/>
                  <a:gd name="T6" fmla="*/ 170 w 2263"/>
                  <a:gd name="T7" fmla="*/ 1773 h 2049"/>
                  <a:gd name="T8" fmla="*/ 442 w 2263"/>
                  <a:gd name="T9" fmla="*/ 2049 h 2049"/>
                  <a:gd name="T10" fmla="*/ 1852 w 2263"/>
                  <a:gd name="T11" fmla="*/ 2049 h 2049"/>
                  <a:gd name="T12" fmla="*/ 2124 w 2263"/>
                  <a:gd name="T13" fmla="*/ 1773 h 2049"/>
                  <a:gd name="T14" fmla="*/ 2104 w 2263"/>
                  <a:gd name="T15" fmla="*/ 508 h 2049"/>
                  <a:gd name="T16" fmla="*/ 2006 w 2263"/>
                  <a:gd name="T17" fmla="*/ 80 h 2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63" h="2049">
                    <a:moveTo>
                      <a:pt x="2006" y="80"/>
                    </a:moveTo>
                    <a:cubicBezTo>
                      <a:pt x="1568" y="6"/>
                      <a:pt x="720" y="0"/>
                      <a:pt x="284" y="73"/>
                    </a:cubicBezTo>
                    <a:cubicBezTo>
                      <a:pt x="195" y="88"/>
                      <a:pt x="0" y="179"/>
                      <a:pt x="189" y="508"/>
                    </a:cubicBezTo>
                    <a:cubicBezTo>
                      <a:pt x="170" y="1773"/>
                      <a:pt x="170" y="1773"/>
                      <a:pt x="170" y="1773"/>
                    </a:cubicBezTo>
                    <a:cubicBezTo>
                      <a:pt x="167" y="1925"/>
                      <a:pt x="290" y="2049"/>
                      <a:pt x="442" y="2049"/>
                    </a:cubicBezTo>
                    <a:cubicBezTo>
                      <a:pt x="1852" y="2049"/>
                      <a:pt x="1852" y="2049"/>
                      <a:pt x="1852" y="2049"/>
                    </a:cubicBezTo>
                    <a:cubicBezTo>
                      <a:pt x="2004" y="2049"/>
                      <a:pt x="2126" y="1925"/>
                      <a:pt x="2124" y="1773"/>
                    </a:cubicBezTo>
                    <a:cubicBezTo>
                      <a:pt x="2104" y="508"/>
                      <a:pt x="2104" y="508"/>
                      <a:pt x="2104" y="508"/>
                    </a:cubicBezTo>
                    <a:cubicBezTo>
                      <a:pt x="2263" y="232"/>
                      <a:pt x="2147" y="103"/>
                      <a:pt x="2006" y="80"/>
                    </a:cubicBezTo>
                    <a:close/>
                  </a:path>
                </a:pathLst>
              </a:custGeom>
              <a:solidFill>
                <a:srgbClr val="EAC88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Oval 323">
                <a:extLst>
                  <a:ext uri="{FF2B5EF4-FFF2-40B4-BE49-F238E27FC236}">
                    <a16:creationId xmlns:a16="http://schemas.microsoft.com/office/drawing/2014/main" xmlns="" id="{F39E93AA-E0D5-4F6A-B91F-D29B66C8E230}"/>
                  </a:ext>
                </a:extLst>
              </p:cNvPr>
              <p:cNvSpPr>
                <a:spLocks noChangeArrowheads="1"/>
              </p:cNvSpPr>
              <p:nvPr/>
            </p:nvSpPr>
            <p:spPr bwMode="auto">
              <a:xfrm>
                <a:off x="2247900" y="649288"/>
                <a:ext cx="34925" cy="34925"/>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Oval 324">
                <a:extLst>
                  <a:ext uri="{FF2B5EF4-FFF2-40B4-BE49-F238E27FC236}">
                    <a16:creationId xmlns:a16="http://schemas.microsoft.com/office/drawing/2014/main" xmlns="" id="{B36C6E4C-F095-4C97-8CCA-EE3B0F0417CF}"/>
                  </a:ext>
                </a:extLst>
              </p:cNvPr>
              <p:cNvSpPr>
                <a:spLocks noChangeArrowheads="1"/>
              </p:cNvSpPr>
              <p:nvPr/>
            </p:nvSpPr>
            <p:spPr bwMode="auto">
              <a:xfrm>
                <a:off x="2214563" y="79375"/>
                <a:ext cx="26988" cy="26988"/>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Oval 325">
                <a:extLst>
                  <a:ext uri="{FF2B5EF4-FFF2-40B4-BE49-F238E27FC236}">
                    <a16:creationId xmlns:a16="http://schemas.microsoft.com/office/drawing/2014/main" xmlns="" id="{27E81A39-B328-4620-A6F2-7E57A4C7A196}"/>
                  </a:ext>
                </a:extLst>
              </p:cNvPr>
              <p:cNvSpPr>
                <a:spLocks noChangeArrowheads="1"/>
              </p:cNvSpPr>
              <p:nvPr/>
            </p:nvSpPr>
            <p:spPr bwMode="auto">
              <a:xfrm>
                <a:off x="2390775" y="320675"/>
                <a:ext cx="31750" cy="3016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Oval 326">
                <a:extLst>
                  <a:ext uri="{FF2B5EF4-FFF2-40B4-BE49-F238E27FC236}">
                    <a16:creationId xmlns:a16="http://schemas.microsoft.com/office/drawing/2014/main" xmlns="" id="{EF9AF3FA-D8D9-46EA-98BE-3A7139B6D653}"/>
                  </a:ext>
                </a:extLst>
              </p:cNvPr>
              <p:cNvSpPr>
                <a:spLocks noChangeArrowheads="1"/>
              </p:cNvSpPr>
              <p:nvPr/>
            </p:nvSpPr>
            <p:spPr bwMode="auto">
              <a:xfrm>
                <a:off x="2425700" y="515938"/>
                <a:ext cx="36513" cy="365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Oval 327">
                <a:extLst>
                  <a:ext uri="{FF2B5EF4-FFF2-40B4-BE49-F238E27FC236}">
                    <a16:creationId xmlns:a16="http://schemas.microsoft.com/office/drawing/2014/main" xmlns="" id="{42EADA62-FA0B-4FF7-85A6-32D2BB58928D}"/>
                  </a:ext>
                </a:extLst>
              </p:cNvPr>
              <p:cNvSpPr>
                <a:spLocks noChangeArrowheads="1"/>
              </p:cNvSpPr>
              <p:nvPr/>
            </p:nvSpPr>
            <p:spPr bwMode="auto">
              <a:xfrm>
                <a:off x="2027238" y="514350"/>
                <a:ext cx="28575" cy="26988"/>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Oval 328">
                <a:extLst>
                  <a:ext uri="{FF2B5EF4-FFF2-40B4-BE49-F238E27FC236}">
                    <a16:creationId xmlns:a16="http://schemas.microsoft.com/office/drawing/2014/main" xmlns="" id="{761E07AE-34F5-4A8C-B0AC-95D216F12387}"/>
                  </a:ext>
                </a:extLst>
              </p:cNvPr>
              <p:cNvSpPr>
                <a:spLocks noChangeArrowheads="1"/>
              </p:cNvSpPr>
              <p:nvPr/>
            </p:nvSpPr>
            <p:spPr bwMode="auto">
              <a:xfrm>
                <a:off x="1989138" y="652463"/>
                <a:ext cx="26988" cy="28575"/>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Oval 329">
                <a:extLst>
                  <a:ext uri="{FF2B5EF4-FFF2-40B4-BE49-F238E27FC236}">
                    <a16:creationId xmlns:a16="http://schemas.microsoft.com/office/drawing/2014/main" xmlns="" id="{40B96997-C3B0-4494-9A3F-C271550FE7CC}"/>
                  </a:ext>
                </a:extLst>
              </p:cNvPr>
              <p:cNvSpPr>
                <a:spLocks noChangeArrowheads="1"/>
              </p:cNvSpPr>
              <p:nvPr/>
            </p:nvSpPr>
            <p:spPr bwMode="auto">
              <a:xfrm>
                <a:off x="2136775" y="338138"/>
                <a:ext cx="44450" cy="44450"/>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Oval 330">
                <a:extLst>
                  <a:ext uri="{FF2B5EF4-FFF2-40B4-BE49-F238E27FC236}">
                    <a16:creationId xmlns:a16="http://schemas.microsoft.com/office/drawing/2014/main" xmlns="" id="{5E832961-EDCA-475C-A2E1-45DB571C2F77}"/>
                  </a:ext>
                </a:extLst>
              </p:cNvPr>
              <p:cNvSpPr>
                <a:spLocks noChangeArrowheads="1"/>
              </p:cNvSpPr>
              <p:nvPr/>
            </p:nvSpPr>
            <p:spPr bwMode="auto">
              <a:xfrm>
                <a:off x="1978025" y="127000"/>
                <a:ext cx="23813"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Oval 331">
                <a:extLst>
                  <a:ext uri="{FF2B5EF4-FFF2-40B4-BE49-F238E27FC236}">
                    <a16:creationId xmlns:a16="http://schemas.microsoft.com/office/drawing/2014/main" xmlns="" id="{A436D7DE-AFC5-4A9B-BEA2-134343B876AC}"/>
                  </a:ext>
                </a:extLst>
              </p:cNvPr>
              <p:cNvSpPr>
                <a:spLocks noChangeArrowheads="1"/>
              </p:cNvSpPr>
              <p:nvPr/>
            </p:nvSpPr>
            <p:spPr bwMode="auto">
              <a:xfrm>
                <a:off x="2016125" y="307975"/>
                <a:ext cx="23813"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Oval 332">
                <a:extLst>
                  <a:ext uri="{FF2B5EF4-FFF2-40B4-BE49-F238E27FC236}">
                    <a16:creationId xmlns:a16="http://schemas.microsoft.com/office/drawing/2014/main" xmlns="" id="{5EF277B7-938D-4FD6-BC0F-D437699E8782}"/>
                  </a:ext>
                </a:extLst>
              </p:cNvPr>
              <p:cNvSpPr>
                <a:spLocks noChangeArrowheads="1"/>
              </p:cNvSpPr>
              <p:nvPr/>
            </p:nvSpPr>
            <p:spPr bwMode="auto">
              <a:xfrm>
                <a:off x="2095500" y="268288"/>
                <a:ext cx="25400"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Oval 333">
                <a:extLst>
                  <a:ext uri="{FF2B5EF4-FFF2-40B4-BE49-F238E27FC236}">
                    <a16:creationId xmlns:a16="http://schemas.microsoft.com/office/drawing/2014/main" xmlns="" id="{A571F4A8-CE7D-403B-88E3-A1AA57E5B2ED}"/>
                  </a:ext>
                </a:extLst>
              </p:cNvPr>
              <p:cNvSpPr>
                <a:spLocks noChangeArrowheads="1"/>
              </p:cNvSpPr>
              <p:nvPr/>
            </p:nvSpPr>
            <p:spPr bwMode="auto">
              <a:xfrm>
                <a:off x="2379663" y="371475"/>
                <a:ext cx="23813"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Oval 334">
                <a:extLst>
                  <a:ext uri="{FF2B5EF4-FFF2-40B4-BE49-F238E27FC236}">
                    <a16:creationId xmlns:a16="http://schemas.microsoft.com/office/drawing/2014/main" xmlns="" id="{35568BDF-7893-4DBC-906F-1233F99604B7}"/>
                  </a:ext>
                </a:extLst>
              </p:cNvPr>
              <p:cNvSpPr>
                <a:spLocks noChangeArrowheads="1"/>
              </p:cNvSpPr>
              <p:nvPr/>
            </p:nvSpPr>
            <p:spPr bwMode="auto">
              <a:xfrm>
                <a:off x="2476500" y="530225"/>
                <a:ext cx="25400"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Oval 335">
                <a:extLst>
                  <a:ext uri="{FF2B5EF4-FFF2-40B4-BE49-F238E27FC236}">
                    <a16:creationId xmlns:a16="http://schemas.microsoft.com/office/drawing/2014/main" xmlns="" id="{1BC08DA0-5E65-4278-837F-299D27CF3B16}"/>
                  </a:ext>
                </a:extLst>
              </p:cNvPr>
              <p:cNvSpPr>
                <a:spLocks noChangeArrowheads="1"/>
              </p:cNvSpPr>
              <p:nvPr/>
            </p:nvSpPr>
            <p:spPr bwMode="auto">
              <a:xfrm>
                <a:off x="2532063" y="631825"/>
                <a:ext cx="25400"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Oval 336">
                <a:extLst>
                  <a:ext uri="{FF2B5EF4-FFF2-40B4-BE49-F238E27FC236}">
                    <a16:creationId xmlns:a16="http://schemas.microsoft.com/office/drawing/2014/main" xmlns="" id="{4CB3AEBD-C60F-4F29-BF10-2790A55FC84B}"/>
                  </a:ext>
                </a:extLst>
              </p:cNvPr>
              <p:cNvSpPr>
                <a:spLocks noChangeArrowheads="1"/>
              </p:cNvSpPr>
              <p:nvPr/>
            </p:nvSpPr>
            <p:spPr bwMode="auto">
              <a:xfrm>
                <a:off x="2314575" y="685800"/>
                <a:ext cx="23813" cy="23813"/>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Oval 337">
                <a:extLst>
                  <a:ext uri="{FF2B5EF4-FFF2-40B4-BE49-F238E27FC236}">
                    <a16:creationId xmlns:a16="http://schemas.microsoft.com/office/drawing/2014/main" xmlns="" id="{D0DED26F-091D-41A1-BDEC-09B023CB090E}"/>
                  </a:ext>
                </a:extLst>
              </p:cNvPr>
              <p:cNvSpPr>
                <a:spLocks noChangeArrowheads="1"/>
              </p:cNvSpPr>
              <p:nvPr/>
            </p:nvSpPr>
            <p:spPr bwMode="auto">
              <a:xfrm>
                <a:off x="2474913" y="136525"/>
                <a:ext cx="28575" cy="28575"/>
              </a:xfrm>
              <a:prstGeom prst="ellipse">
                <a:avLst/>
              </a:prstGeom>
              <a:solidFill>
                <a:srgbClr val="D5AA60"/>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grpSp>
        <p:nvGrpSpPr>
          <p:cNvPr id="182" name="Group 386">
            <a:extLst>
              <a:ext uri="{FF2B5EF4-FFF2-40B4-BE49-F238E27FC236}">
                <a16:creationId xmlns:a16="http://schemas.microsoft.com/office/drawing/2014/main" xmlns="" id="{EE1909AB-3036-4CD4-AE6C-14480519270D}"/>
              </a:ext>
            </a:extLst>
          </p:cNvPr>
          <p:cNvGrpSpPr/>
          <p:nvPr/>
        </p:nvGrpSpPr>
        <p:grpSpPr>
          <a:xfrm>
            <a:off x="7861377" y="2812569"/>
            <a:ext cx="1232862" cy="1232862"/>
            <a:chOff x="7861377" y="2812569"/>
            <a:chExt cx="1232862" cy="1232862"/>
          </a:xfrm>
        </p:grpSpPr>
        <p:sp>
          <p:nvSpPr>
            <p:cNvPr id="183" name="Oval 374">
              <a:extLst>
                <a:ext uri="{FF2B5EF4-FFF2-40B4-BE49-F238E27FC236}">
                  <a16:creationId xmlns:a16="http://schemas.microsoft.com/office/drawing/2014/main" xmlns="" id="{90C9AA2D-8059-4861-9FFF-EBFB6BF9D84D}"/>
                </a:ext>
              </a:extLst>
            </p:cNvPr>
            <p:cNvSpPr/>
            <p:nvPr/>
          </p:nvSpPr>
          <p:spPr>
            <a:xfrm>
              <a:off x="7861377" y="2812569"/>
              <a:ext cx="1232862" cy="1232862"/>
            </a:xfrm>
            <a:prstGeom prst="ellipse">
              <a:avLst/>
            </a:prstGeom>
            <a:solidFill>
              <a:schemeClr val="accent1"/>
            </a:solidFill>
            <a:ln>
              <a:noFill/>
            </a:ln>
            <a:effectLst>
              <a:outerShdw blurRad="584200" dist="355600" dir="2700000" sx="69000" sy="69000" algn="tl" rotWithShape="0">
                <a:prstClr val="black">
                  <a:alpha val="23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84" name="Group 370">
              <a:extLst>
                <a:ext uri="{FF2B5EF4-FFF2-40B4-BE49-F238E27FC236}">
                  <a16:creationId xmlns:a16="http://schemas.microsoft.com/office/drawing/2014/main" xmlns="" id="{1D0BB4E6-5401-4F38-8635-D44D56C07D0B}"/>
                </a:ext>
              </a:extLst>
            </p:cNvPr>
            <p:cNvGrpSpPr/>
            <p:nvPr/>
          </p:nvGrpSpPr>
          <p:grpSpPr>
            <a:xfrm>
              <a:off x="8246521" y="3110745"/>
              <a:ext cx="462575" cy="636510"/>
              <a:chOff x="9499600" y="5783263"/>
              <a:chExt cx="781050" cy="1074737"/>
            </a:xfrm>
          </p:grpSpPr>
          <p:sp>
            <p:nvSpPr>
              <p:cNvPr id="185" name="Freeform 338">
                <a:extLst>
                  <a:ext uri="{FF2B5EF4-FFF2-40B4-BE49-F238E27FC236}">
                    <a16:creationId xmlns:a16="http://schemas.microsoft.com/office/drawing/2014/main" xmlns="" id="{D8D5152B-5336-4ECB-BB5E-E0673DDC66F8}"/>
                  </a:ext>
                </a:extLst>
              </p:cNvPr>
              <p:cNvSpPr>
                <a:spLocks/>
              </p:cNvSpPr>
              <p:nvPr/>
            </p:nvSpPr>
            <p:spPr bwMode="auto">
              <a:xfrm>
                <a:off x="9548813" y="5783263"/>
                <a:ext cx="682625" cy="123825"/>
              </a:xfrm>
              <a:custGeom>
                <a:avLst/>
                <a:gdLst>
                  <a:gd name="T0" fmla="*/ 430 w 430"/>
                  <a:gd name="T1" fmla="*/ 0 h 78"/>
                  <a:gd name="T2" fmla="*/ 0 w 430"/>
                  <a:gd name="T3" fmla="*/ 0 h 78"/>
                  <a:gd name="T4" fmla="*/ 5 w 430"/>
                  <a:gd name="T5" fmla="*/ 78 h 78"/>
                  <a:gd name="T6" fmla="*/ 425 w 430"/>
                  <a:gd name="T7" fmla="*/ 78 h 78"/>
                  <a:gd name="T8" fmla="*/ 430 w 430"/>
                  <a:gd name="T9" fmla="*/ 0 h 78"/>
                </a:gdLst>
                <a:ahLst/>
                <a:cxnLst>
                  <a:cxn ang="0">
                    <a:pos x="T0" y="T1"/>
                  </a:cxn>
                  <a:cxn ang="0">
                    <a:pos x="T2" y="T3"/>
                  </a:cxn>
                  <a:cxn ang="0">
                    <a:pos x="T4" y="T5"/>
                  </a:cxn>
                  <a:cxn ang="0">
                    <a:pos x="T6" y="T7"/>
                  </a:cxn>
                  <a:cxn ang="0">
                    <a:pos x="T8" y="T9"/>
                  </a:cxn>
                </a:cxnLst>
                <a:rect l="0" t="0" r="r" b="b"/>
                <a:pathLst>
                  <a:path w="430" h="78">
                    <a:moveTo>
                      <a:pt x="430" y="0"/>
                    </a:moveTo>
                    <a:lnTo>
                      <a:pt x="0" y="0"/>
                    </a:lnTo>
                    <a:lnTo>
                      <a:pt x="5" y="78"/>
                    </a:lnTo>
                    <a:lnTo>
                      <a:pt x="425" y="78"/>
                    </a:lnTo>
                    <a:lnTo>
                      <a:pt x="430" y="0"/>
                    </a:lnTo>
                    <a:close/>
                  </a:path>
                </a:pathLst>
              </a:custGeom>
              <a:solidFill>
                <a:srgbClr val="CF5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339">
                <a:extLst>
                  <a:ext uri="{FF2B5EF4-FFF2-40B4-BE49-F238E27FC236}">
                    <a16:creationId xmlns:a16="http://schemas.microsoft.com/office/drawing/2014/main" xmlns="" id="{CEF628B6-3B3E-4999-A098-F3122A1B5CE8}"/>
                  </a:ext>
                </a:extLst>
              </p:cNvPr>
              <p:cNvSpPr>
                <a:spLocks/>
              </p:cNvSpPr>
              <p:nvPr/>
            </p:nvSpPr>
            <p:spPr bwMode="auto">
              <a:xfrm>
                <a:off x="9548813" y="6734175"/>
                <a:ext cx="682625" cy="123825"/>
              </a:xfrm>
              <a:custGeom>
                <a:avLst/>
                <a:gdLst>
                  <a:gd name="T0" fmla="*/ 0 w 430"/>
                  <a:gd name="T1" fmla="*/ 78 h 78"/>
                  <a:gd name="T2" fmla="*/ 430 w 430"/>
                  <a:gd name="T3" fmla="*/ 78 h 78"/>
                  <a:gd name="T4" fmla="*/ 425 w 430"/>
                  <a:gd name="T5" fmla="*/ 0 h 78"/>
                  <a:gd name="T6" fmla="*/ 5 w 430"/>
                  <a:gd name="T7" fmla="*/ 0 h 78"/>
                  <a:gd name="T8" fmla="*/ 0 w 430"/>
                  <a:gd name="T9" fmla="*/ 78 h 78"/>
                </a:gdLst>
                <a:ahLst/>
                <a:cxnLst>
                  <a:cxn ang="0">
                    <a:pos x="T0" y="T1"/>
                  </a:cxn>
                  <a:cxn ang="0">
                    <a:pos x="T2" y="T3"/>
                  </a:cxn>
                  <a:cxn ang="0">
                    <a:pos x="T4" y="T5"/>
                  </a:cxn>
                  <a:cxn ang="0">
                    <a:pos x="T6" y="T7"/>
                  </a:cxn>
                  <a:cxn ang="0">
                    <a:pos x="T8" y="T9"/>
                  </a:cxn>
                </a:cxnLst>
                <a:rect l="0" t="0" r="r" b="b"/>
                <a:pathLst>
                  <a:path w="430" h="78">
                    <a:moveTo>
                      <a:pt x="0" y="78"/>
                    </a:moveTo>
                    <a:lnTo>
                      <a:pt x="430" y="78"/>
                    </a:lnTo>
                    <a:lnTo>
                      <a:pt x="425" y="0"/>
                    </a:lnTo>
                    <a:lnTo>
                      <a:pt x="5" y="0"/>
                    </a:lnTo>
                    <a:lnTo>
                      <a:pt x="0" y="78"/>
                    </a:lnTo>
                    <a:close/>
                  </a:path>
                </a:pathLst>
              </a:custGeom>
              <a:solidFill>
                <a:srgbClr val="CF5627"/>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340">
                <a:extLst>
                  <a:ext uri="{FF2B5EF4-FFF2-40B4-BE49-F238E27FC236}">
                    <a16:creationId xmlns:a16="http://schemas.microsoft.com/office/drawing/2014/main" xmlns="" id="{B290BA0D-5323-4C8F-9E09-4F17DB65ECC5}"/>
                  </a:ext>
                </a:extLst>
              </p:cNvPr>
              <p:cNvSpPr>
                <a:spLocks/>
              </p:cNvSpPr>
              <p:nvPr/>
            </p:nvSpPr>
            <p:spPr bwMode="auto">
              <a:xfrm>
                <a:off x="9890125" y="5907088"/>
                <a:ext cx="390525" cy="827088"/>
              </a:xfrm>
              <a:custGeom>
                <a:avLst/>
                <a:gdLst>
                  <a:gd name="T0" fmla="*/ 865 w 1014"/>
                  <a:gd name="T1" fmla="*/ 0 h 2148"/>
                  <a:gd name="T2" fmla="*/ 0 w 1014"/>
                  <a:gd name="T3" fmla="*/ 0 h 2148"/>
                  <a:gd name="T4" fmla="*/ 0 w 1014"/>
                  <a:gd name="T5" fmla="*/ 2148 h 2148"/>
                  <a:gd name="T6" fmla="*/ 865 w 1014"/>
                  <a:gd name="T7" fmla="*/ 2148 h 2148"/>
                  <a:gd name="T8" fmla="*/ 865 w 1014"/>
                  <a:gd name="T9" fmla="*/ 0 h 2148"/>
                </a:gdLst>
                <a:ahLst/>
                <a:cxnLst>
                  <a:cxn ang="0">
                    <a:pos x="T0" y="T1"/>
                  </a:cxn>
                  <a:cxn ang="0">
                    <a:pos x="T2" y="T3"/>
                  </a:cxn>
                  <a:cxn ang="0">
                    <a:pos x="T4" y="T5"/>
                  </a:cxn>
                  <a:cxn ang="0">
                    <a:pos x="T6" y="T7"/>
                  </a:cxn>
                  <a:cxn ang="0">
                    <a:pos x="T8" y="T9"/>
                  </a:cxn>
                </a:cxnLst>
                <a:rect l="0" t="0" r="r" b="b"/>
                <a:pathLst>
                  <a:path w="1014" h="2148">
                    <a:moveTo>
                      <a:pt x="865" y="0"/>
                    </a:moveTo>
                    <a:cubicBezTo>
                      <a:pt x="0" y="0"/>
                      <a:pt x="0" y="0"/>
                      <a:pt x="0" y="0"/>
                    </a:cubicBezTo>
                    <a:cubicBezTo>
                      <a:pt x="0" y="2148"/>
                      <a:pt x="0" y="2148"/>
                      <a:pt x="0" y="2148"/>
                    </a:cubicBezTo>
                    <a:cubicBezTo>
                      <a:pt x="865" y="2148"/>
                      <a:pt x="865" y="2148"/>
                      <a:pt x="865" y="2148"/>
                    </a:cubicBezTo>
                    <a:cubicBezTo>
                      <a:pt x="1013" y="1717"/>
                      <a:pt x="1014" y="433"/>
                      <a:pt x="865" y="0"/>
                    </a:cubicBezTo>
                    <a:close/>
                  </a:path>
                </a:pathLst>
              </a:custGeom>
              <a:solidFill>
                <a:srgbClr val="E7662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341">
                <a:extLst>
                  <a:ext uri="{FF2B5EF4-FFF2-40B4-BE49-F238E27FC236}">
                    <a16:creationId xmlns:a16="http://schemas.microsoft.com/office/drawing/2014/main" xmlns="" id="{0B58DF7D-6A82-4CA6-95C6-641E6AF056CA}"/>
                  </a:ext>
                </a:extLst>
              </p:cNvPr>
              <p:cNvSpPr>
                <a:spLocks/>
              </p:cNvSpPr>
              <p:nvPr/>
            </p:nvSpPr>
            <p:spPr bwMode="auto">
              <a:xfrm>
                <a:off x="9499600" y="5907088"/>
                <a:ext cx="390525" cy="827088"/>
              </a:xfrm>
              <a:custGeom>
                <a:avLst/>
                <a:gdLst>
                  <a:gd name="T0" fmla="*/ 149 w 1014"/>
                  <a:gd name="T1" fmla="*/ 0 h 2148"/>
                  <a:gd name="T2" fmla="*/ 149 w 1014"/>
                  <a:gd name="T3" fmla="*/ 2148 h 2148"/>
                  <a:gd name="T4" fmla="*/ 1014 w 1014"/>
                  <a:gd name="T5" fmla="*/ 2148 h 2148"/>
                  <a:gd name="T6" fmla="*/ 1014 w 1014"/>
                  <a:gd name="T7" fmla="*/ 0 h 2148"/>
                  <a:gd name="T8" fmla="*/ 149 w 1014"/>
                  <a:gd name="T9" fmla="*/ 0 h 2148"/>
                </a:gdLst>
                <a:ahLst/>
                <a:cxnLst>
                  <a:cxn ang="0">
                    <a:pos x="T0" y="T1"/>
                  </a:cxn>
                  <a:cxn ang="0">
                    <a:pos x="T2" y="T3"/>
                  </a:cxn>
                  <a:cxn ang="0">
                    <a:pos x="T4" y="T5"/>
                  </a:cxn>
                  <a:cxn ang="0">
                    <a:pos x="T6" y="T7"/>
                  </a:cxn>
                  <a:cxn ang="0">
                    <a:pos x="T8" y="T9"/>
                  </a:cxn>
                </a:cxnLst>
                <a:rect l="0" t="0" r="r" b="b"/>
                <a:pathLst>
                  <a:path w="1014" h="2148">
                    <a:moveTo>
                      <a:pt x="149" y="0"/>
                    </a:moveTo>
                    <a:cubicBezTo>
                      <a:pt x="1" y="431"/>
                      <a:pt x="0" y="1715"/>
                      <a:pt x="149" y="2148"/>
                    </a:cubicBezTo>
                    <a:cubicBezTo>
                      <a:pt x="1014" y="2148"/>
                      <a:pt x="1014" y="2148"/>
                      <a:pt x="1014" y="2148"/>
                    </a:cubicBezTo>
                    <a:cubicBezTo>
                      <a:pt x="1014" y="0"/>
                      <a:pt x="1014" y="0"/>
                      <a:pt x="1014" y="0"/>
                    </a:cubicBezTo>
                    <a:lnTo>
                      <a:pt x="149" y="0"/>
                    </a:lnTo>
                    <a:close/>
                  </a:path>
                </a:pathLst>
              </a:custGeom>
              <a:solidFill>
                <a:srgbClr val="ED7D2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342">
                <a:extLst>
                  <a:ext uri="{FF2B5EF4-FFF2-40B4-BE49-F238E27FC236}">
                    <a16:creationId xmlns:a16="http://schemas.microsoft.com/office/drawing/2014/main" xmlns="" id="{1C34C03F-6D84-4712-8C8E-357921D74C07}"/>
                  </a:ext>
                </a:extLst>
              </p:cNvPr>
              <p:cNvSpPr>
                <a:spLocks/>
              </p:cNvSpPr>
              <p:nvPr/>
            </p:nvSpPr>
            <p:spPr bwMode="auto">
              <a:xfrm>
                <a:off x="9553575" y="6176963"/>
                <a:ext cx="525463" cy="400050"/>
              </a:xfrm>
              <a:custGeom>
                <a:avLst/>
                <a:gdLst>
                  <a:gd name="T0" fmla="*/ 995 w 1364"/>
                  <a:gd name="T1" fmla="*/ 607 h 1040"/>
                  <a:gd name="T2" fmla="*/ 375 w 1364"/>
                  <a:gd name="T3" fmla="*/ 270 h 1040"/>
                  <a:gd name="T4" fmla="*/ 1270 w 1364"/>
                  <a:gd name="T5" fmla="*/ 0 h 1040"/>
                  <a:gd name="T6" fmla="*/ 995 w 1364"/>
                  <a:gd name="T7" fmla="*/ 607 h 1040"/>
                </a:gdLst>
                <a:ahLst/>
                <a:cxnLst>
                  <a:cxn ang="0">
                    <a:pos x="T0" y="T1"/>
                  </a:cxn>
                  <a:cxn ang="0">
                    <a:pos x="T2" y="T3"/>
                  </a:cxn>
                  <a:cxn ang="0">
                    <a:pos x="T4" y="T5"/>
                  </a:cxn>
                  <a:cxn ang="0">
                    <a:pos x="T6" y="T7"/>
                  </a:cxn>
                </a:cxnLst>
                <a:rect l="0" t="0" r="r" b="b"/>
                <a:pathLst>
                  <a:path w="1364" h="1040">
                    <a:moveTo>
                      <a:pt x="995" y="607"/>
                    </a:moveTo>
                    <a:cubicBezTo>
                      <a:pt x="331" y="1040"/>
                      <a:pt x="0" y="184"/>
                      <a:pt x="375" y="270"/>
                    </a:cubicBezTo>
                    <a:cubicBezTo>
                      <a:pt x="846" y="377"/>
                      <a:pt x="1221" y="85"/>
                      <a:pt x="1270" y="0"/>
                    </a:cubicBezTo>
                    <a:cubicBezTo>
                      <a:pt x="1364" y="176"/>
                      <a:pt x="1238" y="449"/>
                      <a:pt x="995" y="607"/>
                    </a:cubicBezTo>
                    <a:close/>
                  </a:path>
                </a:pathLst>
              </a:custGeom>
              <a:solidFill>
                <a:srgbClr val="FDE71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343">
                <a:extLst>
                  <a:ext uri="{FF2B5EF4-FFF2-40B4-BE49-F238E27FC236}">
                    <a16:creationId xmlns:a16="http://schemas.microsoft.com/office/drawing/2014/main" xmlns="" id="{071A1A7B-E398-49AA-95DA-D39C6603AEF2}"/>
                  </a:ext>
                </a:extLst>
              </p:cNvPr>
              <p:cNvSpPr>
                <a:spLocks/>
              </p:cNvSpPr>
              <p:nvPr/>
            </p:nvSpPr>
            <p:spPr bwMode="auto">
              <a:xfrm>
                <a:off x="9698038" y="6046788"/>
                <a:ext cx="531813" cy="411163"/>
              </a:xfrm>
              <a:custGeom>
                <a:avLst/>
                <a:gdLst>
                  <a:gd name="T0" fmla="*/ 776 w 1385"/>
                  <a:gd name="T1" fmla="*/ 912 h 1067"/>
                  <a:gd name="T2" fmla="*/ 0 w 1385"/>
                  <a:gd name="T3" fmla="*/ 608 h 1067"/>
                  <a:gd name="T4" fmla="*/ 871 w 1385"/>
                  <a:gd name="T5" fmla="*/ 307 h 1067"/>
                  <a:gd name="T6" fmla="*/ 776 w 1385"/>
                  <a:gd name="T7" fmla="*/ 912 h 1067"/>
                </a:gdLst>
                <a:ahLst/>
                <a:cxnLst>
                  <a:cxn ang="0">
                    <a:pos x="T0" y="T1"/>
                  </a:cxn>
                  <a:cxn ang="0">
                    <a:pos x="T2" y="T3"/>
                  </a:cxn>
                  <a:cxn ang="0">
                    <a:pos x="T4" y="T5"/>
                  </a:cxn>
                  <a:cxn ang="0">
                    <a:pos x="T6" y="T7"/>
                  </a:cxn>
                </a:cxnLst>
                <a:rect l="0" t="0" r="r" b="b"/>
                <a:pathLst>
                  <a:path w="1385" h="1067">
                    <a:moveTo>
                      <a:pt x="776" y="912"/>
                    </a:moveTo>
                    <a:cubicBezTo>
                      <a:pt x="308" y="1067"/>
                      <a:pt x="204" y="667"/>
                      <a:pt x="0" y="608"/>
                    </a:cubicBezTo>
                    <a:cubicBezTo>
                      <a:pt x="420" y="689"/>
                      <a:pt x="711" y="537"/>
                      <a:pt x="871" y="307"/>
                    </a:cubicBezTo>
                    <a:cubicBezTo>
                      <a:pt x="1085" y="0"/>
                      <a:pt x="1385" y="709"/>
                      <a:pt x="776" y="912"/>
                    </a:cubicBezTo>
                    <a:close/>
                  </a:path>
                </a:pathLst>
              </a:custGeom>
              <a:solidFill>
                <a:srgbClr val="F6C914"/>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344">
                <a:extLst>
                  <a:ext uri="{FF2B5EF4-FFF2-40B4-BE49-F238E27FC236}">
                    <a16:creationId xmlns:a16="http://schemas.microsoft.com/office/drawing/2014/main" xmlns="" id="{A3CF127C-3A4C-4695-92C5-38B3A7985D06}"/>
                  </a:ext>
                </a:extLst>
              </p:cNvPr>
              <p:cNvSpPr>
                <a:spLocks/>
              </p:cNvSpPr>
              <p:nvPr/>
            </p:nvSpPr>
            <p:spPr bwMode="auto">
              <a:xfrm>
                <a:off x="9725025" y="6184900"/>
                <a:ext cx="20638" cy="20638"/>
              </a:xfrm>
              <a:custGeom>
                <a:avLst/>
                <a:gdLst>
                  <a:gd name="T0" fmla="*/ 48 w 52"/>
                  <a:gd name="T1" fmla="*/ 19 h 53"/>
                  <a:gd name="T2" fmla="*/ 33 w 52"/>
                  <a:gd name="T3" fmla="*/ 48 h 53"/>
                  <a:gd name="T4" fmla="*/ 4 w 52"/>
                  <a:gd name="T5" fmla="*/ 34 h 53"/>
                  <a:gd name="T6" fmla="*/ 18 w 52"/>
                  <a:gd name="T7" fmla="*/ 5 h 53"/>
                  <a:gd name="T8" fmla="*/ 48 w 52"/>
                  <a:gd name="T9" fmla="*/ 19 h 53"/>
                </a:gdLst>
                <a:ahLst/>
                <a:cxnLst>
                  <a:cxn ang="0">
                    <a:pos x="T0" y="T1"/>
                  </a:cxn>
                  <a:cxn ang="0">
                    <a:pos x="T2" y="T3"/>
                  </a:cxn>
                  <a:cxn ang="0">
                    <a:pos x="T4" y="T5"/>
                  </a:cxn>
                  <a:cxn ang="0">
                    <a:pos x="T6" y="T7"/>
                  </a:cxn>
                  <a:cxn ang="0">
                    <a:pos x="T8" y="T9"/>
                  </a:cxn>
                </a:cxnLst>
                <a:rect l="0" t="0" r="r" b="b"/>
                <a:pathLst>
                  <a:path w="52" h="53">
                    <a:moveTo>
                      <a:pt x="48" y="19"/>
                    </a:moveTo>
                    <a:cubicBezTo>
                      <a:pt x="52" y="31"/>
                      <a:pt x="46" y="44"/>
                      <a:pt x="33" y="48"/>
                    </a:cubicBezTo>
                    <a:cubicBezTo>
                      <a:pt x="21" y="53"/>
                      <a:pt x="8" y="46"/>
                      <a:pt x="4" y="34"/>
                    </a:cubicBezTo>
                    <a:cubicBezTo>
                      <a:pt x="0" y="22"/>
                      <a:pt x="6" y="9"/>
                      <a:pt x="18" y="5"/>
                    </a:cubicBezTo>
                    <a:cubicBezTo>
                      <a:pt x="30" y="0"/>
                      <a:pt x="43" y="7"/>
                      <a:pt x="48" y="19"/>
                    </a:cubicBezTo>
                    <a:close/>
                  </a:path>
                </a:pathLst>
              </a:custGeom>
              <a:solidFill>
                <a:srgbClr val="FDE71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345">
                <a:extLst>
                  <a:ext uri="{FF2B5EF4-FFF2-40B4-BE49-F238E27FC236}">
                    <a16:creationId xmlns:a16="http://schemas.microsoft.com/office/drawing/2014/main" xmlns="" id="{009CE3AF-7EEB-485A-B20F-F776674854BB}"/>
                  </a:ext>
                </a:extLst>
              </p:cNvPr>
              <p:cNvSpPr>
                <a:spLocks/>
              </p:cNvSpPr>
              <p:nvPr/>
            </p:nvSpPr>
            <p:spPr bwMode="auto">
              <a:xfrm>
                <a:off x="9796463" y="6227763"/>
                <a:ext cx="26988" cy="26988"/>
              </a:xfrm>
              <a:custGeom>
                <a:avLst/>
                <a:gdLst>
                  <a:gd name="T0" fmla="*/ 65 w 71"/>
                  <a:gd name="T1" fmla="*/ 25 h 71"/>
                  <a:gd name="T2" fmla="*/ 46 w 71"/>
                  <a:gd name="T3" fmla="*/ 65 h 71"/>
                  <a:gd name="T4" fmla="*/ 6 w 71"/>
                  <a:gd name="T5" fmla="*/ 46 h 71"/>
                  <a:gd name="T6" fmla="*/ 25 w 71"/>
                  <a:gd name="T7" fmla="*/ 6 h 71"/>
                  <a:gd name="T8" fmla="*/ 65 w 71"/>
                  <a:gd name="T9" fmla="*/ 25 h 71"/>
                </a:gdLst>
                <a:ahLst/>
                <a:cxnLst>
                  <a:cxn ang="0">
                    <a:pos x="T0" y="T1"/>
                  </a:cxn>
                  <a:cxn ang="0">
                    <a:pos x="T2" y="T3"/>
                  </a:cxn>
                  <a:cxn ang="0">
                    <a:pos x="T4" y="T5"/>
                  </a:cxn>
                  <a:cxn ang="0">
                    <a:pos x="T6" y="T7"/>
                  </a:cxn>
                  <a:cxn ang="0">
                    <a:pos x="T8" y="T9"/>
                  </a:cxn>
                </a:cxnLst>
                <a:rect l="0" t="0" r="r" b="b"/>
                <a:pathLst>
                  <a:path w="71" h="71">
                    <a:moveTo>
                      <a:pt x="65" y="25"/>
                    </a:moveTo>
                    <a:cubicBezTo>
                      <a:pt x="71" y="41"/>
                      <a:pt x="62" y="59"/>
                      <a:pt x="46" y="65"/>
                    </a:cubicBezTo>
                    <a:cubicBezTo>
                      <a:pt x="30" y="71"/>
                      <a:pt x="12" y="62"/>
                      <a:pt x="6" y="46"/>
                    </a:cubicBezTo>
                    <a:cubicBezTo>
                      <a:pt x="0" y="30"/>
                      <a:pt x="8" y="12"/>
                      <a:pt x="25" y="6"/>
                    </a:cubicBezTo>
                    <a:cubicBezTo>
                      <a:pt x="41" y="0"/>
                      <a:pt x="59" y="8"/>
                      <a:pt x="65" y="25"/>
                    </a:cubicBezTo>
                    <a:close/>
                  </a:path>
                </a:pathLst>
              </a:custGeom>
              <a:solidFill>
                <a:srgbClr val="FDE71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346">
                <a:extLst>
                  <a:ext uri="{FF2B5EF4-FFF2-40B4-BE49-F238E27FC236}">
                    <a16:creationId xmlns:a16="http://schemas.microsoft.com/office/drawing/2014/main" xmlns="" id="{D12A7B60-6CEA-45A5-933C-3156224ECD24}"/>
                  </a:ext>
                </a:extLst>
              </p:cNvPr>
              <p:cNvSpPr>
                <a:spLocks/>
              </p:cNvSpPr>
              <p:nvPr/>
            </p:nvSpPr>
            <p:spPr bwMode="auto">
              <a:xfrm>
                <a:off x="9788525" y="6170613"/>
                <a:ext cx="33338" cy="31750"/>
              </a:xfrm>
              <a:custGeom>
                <a:avLst/>
                <a:gdLst>
                  <a:gd name="T0" fmla="*/ 78 w 85"/>
                  <a:gd name="T1" fmla="*/ 30 h 84"/>
                  <a:gd name="T2" fmla="*/ 55 w 85"/>
                  <a:gd name="T3" fmla="*/ 77 h 84"/>
                  <a:gd name="T4" fmla="*/ 7 w 85"/>
                  <a:gd name="T5" fmla="*/ 55 h 84"/>
                  <a:gd name="T6" fmla="*/ 30 w 85"/>
                  <a:gd name="T7" fmla="*/ 7 h 84"/>
                  <a:gd name="T8" fmla="*/ 78 w 85"/>
                  <a:gd name="T9" fmla="*/ 30 h 84"/>
                </a:gdLst>
                <a:ahLst/>
                <a:cxnLst>
                  <a:cxn ang="0">
                    <a:pos x="T0" y="T1"/>
                  </a:cxn>
                  <a:cxn ang="0">
                    <a:pos x="T2" y="T3"/>
                  </a:cxn>
                  <a:cxn ang="0">
                    <a:pos x="T4" y="T5"/>
                  </a:cxn>
                  <a:cxn ang="0">
                    <a:pos x="T6" y="T7"/>
                  </a:cxn>
                  <a:cxn ang="0">
                    <a:pos x="T8" y="T9"/>
                  </a:cxn>
                </a:cxnLst>
                <a:rect l="0" t="0" r="r" b="b"/>
                <a:pathLst>
                  <a:path w="85" h="84">
                    <a:moveTo>
                      <a:pt x="78" y="30"/>
                    </a:moveTo>
                    <a:cubicBezTo>
                      <a:pt x="85" y="49"/>
                      <a:pt x="74" y="70"/>
                      <a:pt x="55" y="77"/>
                    </a:cubicBezTo>
                    <a:cubicBezTo>
                      <a:pt x="36" y="84"/>
                      <a:pt x="14" y="74"/>
                      <a:pt x="7" y="55"/>
                    </a:cubicBezTo>
                    <a:cubicBezTo>
                      <a:pt x="0" y="35"/>
                      <a:pt x="10" y="14"/>
                      <a:pt x="30" y="7"/>
                    </a:cubicBezTo>
                    <a:cubicBezTo>
                      <a:pt x="49" y="0"/>
                      <a:pt x="71" y="10"/>
                      <a:pt x="78" y="30"/>
                    </a:cubicBezTo>
                    <a:close/>
                  </a:path>
                </a:pathLst>
              </a:custGeom>
              <a:solidFill>
                <a:srgbClr val="FDE71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347">
                <a:extLst>
                  <a:ext uri="{FF2B5EF4-FFF2-40B4-BE49-F238E27FC236}">
                    <a16:creationId xmlns:a16="http://schemas.microsoft.com/office/drawing/2014/main" xmlns="" id="{781AB1DE-3543-4DE2-80E4-3CC3CDE3F64F}"/>
                  </a:ext>
                </a:extLst>
              </p:cNvPr>
              <p:cNvSpPr>
                <a:spLocks/>
              </p:cNvSpPr>
              <p:nvPr/>
            </p:nvSpPr>
            <p:spPr bwMode="auto">
              <a:xfrm>
                <a:off x="9604375" y="5802313"/>
                <a:ext cx="44450"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348">
                <a:extLst>
                  <a:ext uri="{FF2B5EF4-FFF2-40B4-BE49-F238E27FC236}">
                    <a16:creationId xmlns:a16="http://schemas.microsoft.com/office/drawing/2014/main" xmlns="" id="{BEA6E535-9C23-41DF-8AB9-D2537B91046D}"/>
                  </a:ext>
                </a:extLst>
              </p:cNvPr>
              <p:cNvSpPr>
                <a:spLocks/>
              </p:cNvSpPr>
              <p:nvPr/>
            </p:nvSpPr>
            <p:spPr bwMode="auto">
              <a:xfrm>
                <a:off x="9709150" y="5802313"/>
                <a:ext cx="46038"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349">
                <a:extLst>
                  <a:ext uri="{FF2B5EF4-FFF2-40B4-BE49-F238E27FC236}">
                    <a16:creationId xmlns:a16="http://schemas.microsoft.com/office/drawing/2014/main" xmlns="" id="{9C729B78-6C89-4D20-ADDD-FFC7173B90CA}"/>
                  </a:ext>
                </a:extLst>
              </p:cNvPr>
              <p:cNvSpPr>
                <a:spLocks/>
              </p:cNvSpPr>
              <p:nvPr/>
            </p:nvSpPr>
            <p:spPr bwMode="auto">
              <a:xfrm>
                <a:off x="9815513" y="5802313"/>
                <a:ext cx="44450"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350">
                <a:extLst>
                  <a:ext uri="{FF2B5EF4-FFF2-40B4-BE49-F238E27FC236}">
                    <a16:creationId xmlns:a16="http://schemas.microsoft.com/office/drawing/2014/main" xmlns="" id="{B5F2E2C6-FC8E-45A0-8027-A842502DAB93}"/>
                  </a:ext>
                </a:extLst>
              </p:cNvPr>
              <p:cNvSpPr>
                <a:spLocks/>
              </p:cNvSpPr>
              <p:nvPr/>
            </p:nvSpPr>
            <p:spPr bwMode="auto">
              <a:xfrm>
                <a:off x="9920288" y="5802313"/>
                <a:ext cx="46038"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351">
                <a:extLst>
                  <a:ext uri="{FF2B5EF4-FFF2-40B4-BE49-F238E27FC236}">
                    <a16:creationId xmlns:a16="http://schemas.microsoft.com/office/drawing/2014/main" xmlns="" id="{EA70EBB0-9515-44F4-878C-57F64DEC8AEF}"/>
                  </a:ext>
                </a:extLst>
              </p:cNvPr>
              <p:cNvSpPr>
                <a:spLocks/>
              </p:cNvSpPr>
              <p:nvPr/>
            </p:nvSpPr>
            <p:spPr bwMode="auto">
              <a:xfrm>
                <a:off x="10026650" y="5802313"/>
                <a:ext cx="44450"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352">
                <a:extLst>
                  <a:ext uri="{FF2B5EF4-FFF2-40B4-BE49-F238E27FC236}">
                    <a16:creationId xmlns:a16="http://schemas.microsoft.com/office/drawing/2014/main" xmlns="" id="{274EDF79-7FCF-4709-AE95-72A451A808B1}"/>
                  </a:ext>
                </a:extLst>
              </p:cNvPr>
              <p:cNvSpPr>
                <a:spLocks/>
              </p:cNvSpPr>
              <p:nvPr/>
            </p:nvSpPr>
            <p:spPr bwMode="auto">
              <a:xfrm>
                <a:off x="10131425" y="5802313"/>
                <a:ext cx="44450" cy="92075"/>
              </a:xfrm>
              <a:custGeom>
                <a:avLst/>
                <a:gdLst>
                  <a:gd name="T0" fmla="*/ 0 w 117"/>
                  <a:gd name="T1" fmla="*/ 0 h 238"/>
                  <a:gd name="T2" fmla="*/ 0 w 117"/>
                  <a:gd name="T3" fmla="*/ 160 h 238"/>
                  <a:gd name="T4" fmla="*/ 117 w 117"/>
                  <a:gd name="T5" fmla="*/ 160 h 238"/>
                  <a:gd name="T6" fmla="*/ 117 w 117"/>
                  <a:gd name="T7" fmla="*/ 0 h 238"/>
                  <a:gd name="T8" fmla="*/ 0 w 117"/>
                  <a:gd name="T9" fmla="*/ 0 h 238"/>
                </a:gdLst>
                <a:ahLst/>
                <a:cxnLst>
                  <a:cxn ang="0">
                    <a:pos x="T0" y="T1"/>
                  </a:cxn>
                  <a:cxn ang="0">
                    <a:pos x="T2" y="T3"/>
                  </a:cxn>
                  <a:cxn ang="0">
                    <a:pos x="T4" y="T5"/>
                  </a:cxn>
                  <a:cxn ang="0">
                    <a:pos x="T6" y="T7"/>
                  </a:cxn>
                  <a:cxn ang="0">
                    <a:pos x="T8" y="T9"/>
                  </a:cxn>
                </a:cxnLst>
                <a:rect l="0" t="0" r="r" b="b"/>
                <a:pathLst>
                  <a:path w="117" h="238">
                    <a:moveTo>
                      <a:pt x="0" y="0"/>
                    </a:moveTo>
                    <a:cubicBezTo>
                      <a:pt x="0" y="160"/>
                      <a:pt x="0" y="160"/>
                      <a:pt x="0" y="160"/>
                    </a:cubicBezTo>
                    <a:cubicBezTo>
                      <a:pt x="0" y="237"/>
                      <a:pt x="117" y="238"/>
                      <a:pt x="117" y="160"/>
                    </a:cubicBezTo>
                    <a:cubicBezTo>
                      <a:pt x="117" y="0"/>
                      <a:pt x="117" y="0"/>
                      <a:pt x="117" y="0"/>
                    </a:cubicBezTo>
                    <a:lnTo>
                      <a:pt x="0" y="0"/>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353">
                <a:extLst>
                  <a:ext uri="{FF2B5EF4-FFF2-40B4-BE49-F238E27FC236}">
                    <a16:creationId xmlns:a16="http://schemas.microsoft.com/office/drawing/2014/main" xmlns="" id="{0E0A441C-0DB7-4C8B-8197-6BCF1A354BC2}"/>
                  </a:ext>
                </a:extLst>
              </p:cNvPr>
              <p:cNvSpPr>
                <a:spLocks/>
              </p:cNvSpPr>
              <p:nvPr/>
            </p:nvSpPr>
            <p:spPr bwMode="auto">
              <a:xfrm>
                <a:off x="10131425" y="6746875"/>
                <a:ext cx="44450"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354">
                <a:extLst>
                  <a:ext uri="{FF2B5EF4-FFF2-40B4-BE49-F238E27FC236}">
                    <a16:creationId xmlns:a16="http://schemas.microsoft.com/office/drawing/2014/main" xmlns="" id="{DBBA1F58-12F4-4E8E-B38A-9744F61E8713}"/>
                  </a:ext>
                </a:extLst>
              </p:cNvPr>
              <p:cNvSpPr>
                <a:spLocks/>
              </p:cNvSpPr>
              <p:nvPr/>
            </p:nvSpPr>
            <p:spPr bwMode="auto">
              <a:xfrm>
                <a:off x="10026650" y="6746875"/>
                <a:ext cx="44450"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355">
                <a:extLst>
                  <a:ext uri="{FF2B5EF4-FFF2-40B4-BE49-F238E27FC236}">
                    <a16:creationId xmlns:a16="http://schemas.microsoft.com/office/drawing/2014/main" xmlns="" id="{8DC9D1FD-A6EB-40F6-BA0F-EA882C75F01D}"/>
                  </a:ext>
                </a:extLst>
              </p:cNvPr>
              <p:cNvSpPr>
                <a:spLocks/>
              </p:cNvSpPr>
              <p:nvPr/>
            </p:nvSpPr>
            <p:spPr bwMode="auto">
              <a:xfrm>
                <a:off x="9920288" y="6746875"/>
                <a:ext cx="46038"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356">
                <a:extLst>
                  <a:ext uri="{FF2B5EF4-FFF2-40B4-BE49-F238E27FC236}">
                    <a16:creationId xmlns:a16="http://schemas.microsoft.com/office/drawing/2014/main" xmlns="" id="{6354BB54-74A1-4508-A86D-434CB57B91AF}"/>
                  </a:ext>
                </a:extLst>
              </p:cNvPr>
              <p:cNvSpPr>
                <a:spLocks/>
              </p:cNvSpPr>
              <p:nvPr/>
            </p:nvSpPr>
            <p:spPr bwMode="auto">
              <a:xfrm>
                <a:off x="9815513" y="6746875"/>
                <a:ext cx="44450"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357">
                <a:extLst>
                  <a:ext uri="{FF2B5EF4-FFF2-40B4-BE49-F238E27FC236}">
                    <a16:creationId xmlns:a16="http://schemas.microsoft.com/office/drawing/2014/main" xmlns="" id="{C663CBE5-DB0D-4DAF-8CD9-94257C31F97E}"/>
                  </a:ext>
                </a:extLst>
              </p:cNvPr>
              <p:cNvSpPr>
                <a:spLocks/>
              </p:cNvSpPr>
              <p:nvPr/>
            </p:nvSpPr>
            <p:spPr bwMode="auto">
              <a:xfrm>
                <a:off x="9709150" y="6746875"/>
                <a:ext cx="46038"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358">
                <a:extLst>
                  <a:ext uri="{FF2B5EF4-FFF2-40B4-BE49-F238E27FC236}">
                    <a16:creationId xmlns:a16="http://schemas.microsoft.com/office/drawing/2014/main" xmlns="" id="{C1381018-34A4-43A4-8B45-8D6DB80A0EB9}"/>
                  </a:ext>
                </a:extLst>
              </p:cNvPr>
              <p:cNvSpPr>
                <a:spLocks/>
              </p:cNvSpPr>
              <p:nvPr/>
            </p:nvSpPr>
            <p:spPr bwMode="auto">
              <a:xfrm>
                <a:off x="9604375" y="6746875"/>
                <a:ext cx="44450" cy="90488"/>
              </a:xfrm>
              <a:custGeom>
                <a:avLst/>
                <a:gdLst>
                  <a:gd name="T0" fmla="*/ 117 w 117"/>
                  <a:gd name="T1" fmla="*/ 238 h 238"/>
                  <a:gd name="T2" fmla="*/ 117 w 117"/>
                  <a:gd name="T3" fmla="*/ 78 h 238"/>
                  <a:gd name="T4" fmla="*/ 0 w 117"/>
                  <a:gd name="T5" fmla="*/ 78 h 238"/>
                  <a:gd name="T6" fmla="*/ 0 w 117"/>
                  <a:gd name="T7" fmla="*/ 238 h 238"/>
                  <a:gd name="T8" fmla="*/ 117 w 117"/>
                  <a:gd name="T9" fmla="*/ 238 h 238"/>
                </a:gdLst>
                <a:ahLst/>
                <a:cxnLst>
                  <a:cxn ang="0">
                    <a:pos x="T0" y="T1"/>
                  </a:cxn>
                  <a:cxn ang="0">
                    <a:pos x="T2" y="T3"/>
                  </a:cxn>
                  <a:cxn ang="0">
                    <a:pos x="T4" y="T5"/>
                  </a:cxn>
                  <a:cxn ang="0">
                    <a:pos x="T6" y="T7"/>
                  </a:cxn>
                  <a:cxn ang="0">
                    <a:pos x="T8" y="T9"/>
                  </a:cxn>
                </a:cxnLst>
                <a:rect l="0" t="0" r="r" b="b"/>
                <a:pathLst>
                  <a:path w="117" h="238">
                    <a:moveTo>
                      <a:pt x="117" y="238"/>
                    </a:moveTo>
                    <a:cubicBezTo>
                      <a:pt x="117" y="78"/>
                      <a:pt x="117" y="78"/>
                      <a:pt x="117" y="78"/>
                    </a:cubicBezTo>
                    <a:cubicBezTo>
                      <a:pt x="117" y="1"/>
                      <a:pt x="0" y="0"/>
                      <a:pt x="0" y="78"/>
                    </a:cubicBezTo>
                    <a:cubicBezTo>
                      <a:pt x="0" y="238"/>
                      <a:pt x="0" y="238"/>
                      <a:pt x="0" y="238"/>
                    </a:cubicBezTo>
                    <a:lnTo>
                      <a:pt x="117" y="238"/>
                    </a:lnTo>
                    <a:close/>
                  </a:path>
                </a:pathLst>
              </a:custGeom>
              <a:solidFill>
                <a:srgbClr val="AD4925"/>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grpSp>
      <p:sp>
        <p:nvSpPr>
          <p:cNvPr id="206" name="TextBox 414">
            <a:extLst>
              <a:ext uri="{FF2B5EF4-FFF2-40B4-BE49-F238E27FC236}">
                <a16:creationId xmlns:a16="http://schemas.microsoft.com/office/drawing/2014/main" xmlns="" id="{3DD160F8-B7DE-4E98-804A-E430CAFE09F6}"/>
              </a:ext>
            </a:extLst>
          </p:cNvPr>
          <p:cNvSpPr txBox="1"/>
          <p:nvPr/>
        </p:nvSpPr>
        <p:spPr>
          <a:xfrm>
            <a:off x="5019503" y="2780885"/>
            <a:ext cx="2152994" cy="1200329"/>
          </a:xfrm>
          <a:prstGeom prst="rect">
            <a:avLst/>
          </a:prstGeom>
          <a:noFill/>
        </p:spPr>
        <p:txBody>
          <a:bodyPr wrap="square" rtlCol="0">
            <a:spAutoFit/>
          </a:bodyPr>
          <a:lstStyle/>
          <a:p>
            <a:pPr algn="ctr"/>
            <a:r>
              <a:rPr lang="en-US" sz="3600" dirty="0" err="1">
                <a:solidFill>
                  <a:schemeClr val="bg1"/>
                </a:solidFill>
                <a:latin typeface="+mj-lt"/>
              </a:rPr>
              <a:t>Pushi's</a:t>
            </a:r>
            <a:r>
              <a:rPr lang="en-US" sz="3600" dirty="0">
                <a:solidFill>
                  <a:schemeClr val="bg1"/>
                </a:solidFill>
                <a:latin typeface="+mj-lt"/>
              </a:rPr>
              <a:t> Chart</a:t>
            </a:r>
          </a:p>
        </p:txBody>
      </p:sp>
      <p:sp>
        <p:nvSpPr>
          <p:cNvPr id="207" name="TextBox 7">
            <a:extLst>
              <a:ext uri="{FF2B5EF4-FFF2-40B4-BE49-F238E27FC236}">
                <a16:creationId xmlns:a16="http://schemas.microsoft.com/office/drawing/2014/main" xmlns="" id="{B5ACF2E0-7F3C-4EDE-9960-D3D90A46E211}"/>
              </a:ext>
            </a:extLst>
          </p:cNvPr>
          <p:cNvSpPr txBox="1"/>
          <p:nvPr/>
        </p:nvSpPr>
        <p:spPr>
          <a:xfrm>
            <a:off x="8261559" y="1331560"/>
            <a:ext cx="2659373" cy="688073"/>
          </a:xfrm>
          <a:prstGeom prst="rect">
            <a:avLst/>
          </a:prstGeom>
          <a:noFill/>
        </p:spPr>
        <p:txBody>
          <a:bodyPr wrap="square" rtlCol="0">
            <a:spAutoFit/>
          </a:bodyPr>
          <a:lstStyle/>
          <a:p>
            <a:pP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08" name="矩形 207">
            <a:extLst>
              <a:ext uri="{FF2B5EF4-FFF2-40B4-BE49-F238E27FC236}">
                <a16:creationId xmlns:a16="http://schemas.microsoft.com/office/drawing/2014/main" xmlns="" id="{A5106B76-C667-49BD-BE0F-46693D6C39C8}"/>
              </a:ext>
            </a:extLst>
          </p:cNvPr>
          <p:cNvSpPr/>
          <p:nvPr/>
        </p:nvSpPr>
        <p:spPr>
          <a:xfrm>
            <a:off x="8261559" y="962228"/>
            <a:ext cx="1701107"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Pushi's Chart</a:t>
            </a:r>
          </a:p>
        </p:txBody>
      </p:sp>
      <p:sp>
        <p:nvSpPr>
          <p:cNvPr id="209" name="TextBox 7">
            <a:extLst>
              <a:ext uri="{FF2B5EF4-FFF2-40B4-BE49-F238E27FC236}">
                <a16:creationId xmlns:a16="http://schemas.microsoft.com/office/drawing/2014/main" xmlns="" id="{3E4BEFBE-253D-4A59-8D15-EA85A4A97081}"/>
              </a:ext>
            </a:extLst>
          </p:cNvPr>
          <p:cNvSpPr txBox="1"/>
          <p:nvPr/>
        </p:nvSpPr>
        <p:spPr>
          <a:xfrm>
            <a:off x="9208004" y="3266817"/>
            <a:ext cx="2345368" cy="688073"/>
          </a:xfrm>
          <a:prstGeom prst="rect">
            <a:avLst/>
          </a:prstGeom>
          <a:noFill/>
        </p:spPr>
        <p:txBody>
          <a:bodyPr wrap="square" rtlCol="0">
            <a:spAutoFit/>
          </a:bodyPr>
          <a:lstStyle/>
          <a:p>
            <a:pP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10" name="矩形 209">
            <a:extLst>
              <a:ext uri="{FF2B5EF4-FFF2-40B4-BE49-F238E27FC236}">
                <a16:creationId xmlns:a16="http://schemas.microsoft.com/office/drawing/2014/main" xmlns="" id="{860AC43F-CFCE-47C1-B965-A81ED32407FA}"/>
              </a:ext>
            </a:extLst>
          </p:cNvPr>
          <p:cNvSpPr/>
          <p:nvPr/>
        </p:nvSpPr>
        <p:spPr>
          <a:xfrm>
            <a:off x="9208003" y="2897485"/>
            <a:ext cx="1701107"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Pushi's Chart</a:t>
            </a:r>
          </a:p>
        </p:txBody>
      </p:sp>
      <p:sp>
        <p:nvSpPr>
          <p:cNvPr id="211" name="TextBox 7">
            <a:extLst>
              <a:ext uri="{FF2B5EF4-FFF2-40B4-BE49-F238E27FC236}">
                <a16:creationId xmlns:a16="http://schemas.microsoft.com/office/drawing/2014/main" xmlns="" id="{E116629D-CE57-43D7-9F88-214E97FD922F}"/>
              </a:ext>
            </a:extLst>
          </p:cNvPr>
          <p:cNvSpPr txBox="1"/>
          <p:nvPr/>
        </p:nvSpPr>
        <p:spPr>
          <a:xfrm>
            <a:off x="8334899" y="5180127"/>
            <a:ext cx="2659373" cy="688073"/>
          </a:xfrm>
          <a:prstGeom prst="rect">
            <a:avLst/>
          </a:prstGeom>
          <a:noFill/>
        </p:spPr>
        <p:txBody>
          <a:bodyPr wrap="square" rtlCol="0">
            <a:spAutoFit/>
          </a:bodyPr>
          <a:lstStyle/>
          <a:p>
            <a:pP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12" name="矩形 211">
            <a:extLst>
              <a:ext uri="{FF2B5EF4-FFF2-40B4-BE49-F238E27FC236}">
                <a16:creationId xmlns:a16="http://schemas.microsoft.com/office/drawing/2014/main" xmlns="" id="{FA220237-26B2-46DA-BFC6-B9D7797F1E9F}"/>
              </a:ext>
            </a:extLst>
          </p:cNvPr>
          <p:cNvSpPr/>
          <p:nvPr/>
        </p:nvSpPr>
        <p:spPr>
          <a:xfrm>
            <a:off x="8334899" y="4810795"/>
            <a:ext cx="1701107"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Pushi's Chart</a:t>
            </a:r>
          </a:p>
        </p:txBody>
      </p:sp>
      <p:sp>
        <p:nvSpPr>
          <p:cNvPr id="213" name="TextBox 7">
            <a:extLst>
              <a:ext uri="{FF2B5EF4-FFF2-40B4-BE49-F238E27FC236}">
                <a16:creationId xmlns:a16="http://schemas.microsoft.com/office/drawing/2014/main" xmlns="" id="{9BCAC305-7300-4E3E-A17A-FBF1FE1565C1}"/>
              </a:ext>
            </a:extLst>
          </p:cNvPr>
          <p:cNvSpPr txBox="1"/>
          <p:nvPr/>
        </p:nvSpPr>
        <p:spPr>
          <a:xfrm>
            <a:off x="1222758" y="5180127"/>
            <a:ext cx="2659373" cy="688073"/>
          </a:xfrm>
          <a:prstGeom prst="rect">
            <a:avLst/>
          </a:prstGeom>
          <a:noFill/>
        </p:spPr>
        <p:txBody>
          <a:bodyPr wrap="square" rtlCol="0">
            <a:spAutoFit/>
          </a:bodyPr>
          <a:lstStyle/>
          <a:p>
            <a:pPr algn="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14" name="矩形 213">
            <a:extLst>
              <a:ext uri="{FF2B5EF4-FFF2-40B4-BE49-F238E27FC236}">
                <a16:creationId xmlns:a16="http://schemas.microsoft.com/office/drawing/2014/main" xmlns="" id="{FA85A946-12D6-4517-95C9-D1B5214907D1}"/>
              </a:ext>
            </a:extLst>
          </p:cNvPr>
          <p:cNvSpPr/>
          <p:nvPr/>
        </p:nvSpPr>
        <p:spPr>
          <a:xfrm>
            <a:off x="2181024" y="4810795"/>
            <a:ext cx="1701107" cy="369332"/>
          </a:xfrm>
          <a:prstGeom prst="rect">
            <a:avLst/>
          </a:prstGeom>
        </p:spPr>
        <p:txBody>
          <a:bodyPr wrap="none">
            <a:spAutoFit/>
          </a:bodyPr>
          <a:lstStyle/>
          <a:p>
            <a:pPr algn="r"/>
            <a:r>
              <a:rPr lang="id-ID" altLang="zh-CN" b="1" dirty="0">
                <a:solidFill>
                  <a:schemeClr val="bg1"/>
                </a:solidFill>
                <a:latin typeface="Montserrat" panose="00000500000000000000" pitchFamily="50" charset="0"/>
              </a:rPr>
              <a:t>Pushi's Chart</a:t>
            </a:r>
          </a:p>
        </p:txBody>
      </p:sp>
      <p:sp>
        <p:nvSpPr>
          <p:cNvPr id="215" name="TextBox 7">
            <a:extLst>
              <a:ext uri="{FF2B5EF4-FFF2-40B4-BE49-F238E27FC236}">
                <a16:creationId xmlns:a16="http://schemas.microsoft.com/office/drawing/2014/main" xmlns="" id="{4E06961B-AFD5-4777-B1C0-CAF65CE00F42}"/>
              </a:ext>
            </a:extLst>
          </p:cNvPr>
          <p:cNvSpPr txBox="1"/>
          <p:nvPr/>
        </p:nvSpPr>
        <p:spPr>
          <a:xfrm>
            <a:off x="738217" y="3184080"/>
            <a:ext cx="2255682" cy="688073"/>
          </a:xfrm>
          <a:prstGeom prst="rect">
            <a:avLst/>
          </a:prstGeom>
          <a:noFill/>
        </p:spPr>
        <p:txBody>
          <a:bodyPr wrap="square" rtlCol="0">
            <a:spAutoFit/>
          </a:bodyPr>
          <a:lstStyle/>
          <a:p>
            <a:pPr algn="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16" name="矩形 215">
            <a:extLst>
              <a:ext uri="{FF2B5EF4-FFF2-40B4-BE49-F238E27FC236}">
                <a16:creationId xmlns:a16="http://schemas.microsoft.com/office/drawing/2014/main" xmlns="" id="{EB6B3B03-6D6D-4CC4-BC91-56962EB99654}"/>
              </a:ext>
            </a:extLst>
          </p:cNvPr>
          <p:cNvSpPr/>
          <p:nvPr/>
        </p:nvSpPr>
        <p:spPr>
          <a:xfrm>
            <a:off x="1292792" y="2814748"/>
            <a:ext cx="1701107" cy="369332"/>
          </a:xfrm>
          <a:prstGeom prst="rect">
            <a:avLst/>
          </a:prstGeom>
        </p:spPr>
        <p:txBody>
          <a:bodyPr wrap="none">
            <a:spAutoFit/>
          </a:bodyPr>
          <a:lstStyle/>
          <a:p>
            <a:pPr algn="r"/>
            <a:r>
              <a:rPr lang="id-ID" altLang="zh-CN" b="1" dirty="0">
                <a:solidFill>
                  <a:schemeClr val="bg1"/>
                </a:solidFill>
                <a:latin typeface="Montserrat" panose="00000500000000000000" pitchFamily="50" charset="0"/>
              </a:rPr>
              <a:t>Pushi's Chart</a:t>
            </a:r>
          </a:p>
        </p:txBody>
      </p:sp>
      <p:sp>
        <p:nvSpPr>
          <p:cNvPr id="217" name="TextBox 7">
            <a:extLst>
              <a:ext uri="{FF2B5EF4-FFF2-40B4-BE49-F238E27FC236}">
                <a16:creationId xmlns:a16="http://schemas.microsoft.com/office/drawing/2014/main" xmlns="" id="{94865D9C-AD2A-42D4-849B-CA6D496EFB95}"/>
              </a:ext>
            </a:extLst>
          </p:cNvPr>
          <p:cNvSpPr txBox="1"/>
          <p:nvPr/>
        </p:nvSpPr>
        <p:spPr>
          <a:xfrm>
            <a:off x="1222758" y="1333148"/>
            <a:ext cx="2659373" cy="688073"/>
          </a:xfrm>
          <a:prstGeom prst="rect">
            <a:avLst/>
          </a:prstGeom>
          <a:noFill/>
        </p:spPr>
        <p:txBody>
          <a:bodyPr wrap="square" rtlCol="0">
            <a:spAutoFit/>
          </a:bodyPr>
          <a:lstStyle/>
          <a:p>
            <a:pPr algn="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18" name="矩形 217">
            <a:extLst>
              <a:ext uri="{FF2B5EF4-FFF2-40B4-BE49-F238E27FC236}">
                <a16:creationId xmlns:a16="http://schemas.microsoft.com/office/drawing/2014/main" xmlns="" id="{18742554-0845-456F-814F-5F4555042A01}"/>
              </a:ext>
            </a:extLst>
          </p:cNvPr>
          <p:cNvSpPr/>
          <p:nvPr/>
        </p:nvSpPr>
        <p:spPr>
          <a:xfrm>
            <a:off x="2181024" y="963816"/>
            <a:ext cx="1701107" cy="369332"/>
          </a:xfrm>
          <a:prstGeom prst="rect">
            <a:avLst/>
          </a:prstGeom>
        </p:spPr>
        <p:txBody>
          <a:bodyPr wrap="none">
            <a:spAutoFit/>
          </a:bodyPr>
          <a:lstStyle/>
          <a:p>
            <a:pPr algn="r"/>
            <a:r>
              <a:rPr lang="id-ID" altLang="zh-CN" b="1" dirty="0">
                <a:solidFill>
                  <a:schemeClr val="bg1"/>
                </a:solidFill>
                <a:latin typeface="Montserrat" panose="00000500000000000000" pitchFamily="50" charset="0"/>
              </a:rPr>
              <a:t>Pushi's Chart</a:t>
            </a:r>
          </a:p>
        </p:txBody>
      </p:sp>
    </p:spTree>
    <p:extLst>
      <p:ext uri="{BB962C8B-B14F-4D97-AF65-F5344CB8AC3E}">
        <p14:creationId xmlns:p14="http://schemas.microsoft.com/office/powerpoint/2010/main" val="2410631710"/>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sp>
        <p:nvSpPr>
          <p:cNvPr id="98" name="Freeform: Shape 15">
            <a:extLst>
              <a:ext uri="{FF2B5EF4-FFF2-40B4-BE49-F238E27FC236}">
                <a16:creationId xmlns:a16="http://schemas.microsoft.com/office/drawing/2014/main" xmlns="" id="{B5C3A596-3C9D-4373-9489-8ED248B26C7B}"/>
              </a:ext>
            </a:extLst>
          </p:cNvPr>
          <p:cNvSpPr/>
          <p:nvPr/>
        </p:nvSpPr>
        <p:spPr>
          <a:xfrm rot="11855065">
            <a:off x="-682245" y="-779465"/>
            <a:ext cx="6431628" cy="6780816"/>
          </a:xfrm>
          <a:custGeom>
            <a:avLst/>
            <a:gdLst>
              <a:gd name="connsiteX0" fmla="*/ 7338808 w 7338808"/>
              <a:gd name="connsiteY0" fmla="*/ 5844311 h 7737249"/>
              <a:gd name="connsiteX1" fmla="*/ 1365874 w 7338808"/>
              <a:gd name="connsiteY1" fmla="*/ 7737249 h 7737249"/>
              <a:gd name="connsiteX2" fmla="*/ 0 w 7338808"/>
              <a:gd name="connsiteY2" fmla="*/ 3217503 h 7737249"/>
              <a:gd name="connsiteX3" fmla="*/ 4118874 w 7338808"/>
              <a:gd name="connsiteY3" fmla="*/ 0 h 7737249"/>
              <a:gd name="connsiteX4" fmla="*/ 5936650 w 7338808"/>
              <a:gd name="connsiteY4" fmla="*/ 1419976 h 773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808" h="7737249">
                <a:moveTo>
                  <a:pt x="7338808" y="5844311"/>
                </a:moveTo>
                <a:lnTo>
                  <a:pt x="1365874" y="7737249"/>
                </a:lnTo>
                <a:lnTo>
                  <a:pt x="0" y="3217503"/>
                </a:lnTo>
                <a:lnTo>
                  <a:pt x="4118874" y="0"/>
                </a:lnTo>
                <a:lnTo>
                  <a:pt x="5936650" y="1419976"/>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grpSp>
        <p:nvGrpSpPr>
          <p:cNvPr id="3" name="组合 2">
            <a:extLst>
              <a:ext uri="{FF2B5EF4-FFF2-40B4-BE49-F238E27FC236}">
                <a16:creationId xmlns:a16="http://schemas.microsoft.com/office/drawing/2014/main" xmlns="" id="{8BB71B90-DD5E-4DB5-B7AA-EB78E14ED2A9}"/>
              </a:ext>
            </a:extLst>
          </p:cNvPr>
          <p:cNvGrpSpPr/>
          <p:nvPr/>
        </p:nvGrpSpPr>
        <p:grpSpPr>
          <a:xfrm>
            <a:off x="827239" y="1001543"/>
            <a:ext cx="10246256" cy="4529118"/>
            <a:chOff x="964408" y="619125"/>
            <a:chExt cx="10675142" cy="4712494"/>
          </a:xfrm>
          <a:solidFill>
            <a:schemeClr val="bg1">
              <a:alpha val="14000"/>
            </a:schemeClr>
          </a:solidFill>
        </p:grpSpPr>
        <p:sp>
          <p:nvSpPr>
            <p:cNvPr id="4" name="任意多边形 2">
              <a:extLst>
                <a:ext uri="{FF2B5EF4-FFF2-40B4-BE49-F238E27FC236}">
                  <a16:creationId xmlns:a16="http://schemas.microsoft.com/office/drawing/2014/main" xmlns="" id="{9F373645-D521-4829-AA54-DFC63A042AC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 name="任意多边形 3">
              <a:extLst>
                <a:ext uri="{FF2B5EF4-FFF2-40B4-BE49-F238E27FC236}">
                  <a16:creationId xmlns:a16="http://schemas.microsoft.com/office/drawing/2014/main" xmlns="" id="{4F999B8C-A94B-46E5-838B-1D35A8E056A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 name="任意多边形 4">
              <a:extLst>
                <a:ext uri="{FF2B5EF4-FFF2-40B4-BE49-F238E27FC236}">
                  <a16:creationId xmlns:a16="http://schemas.microsoft.com/office/drawing/2014/main" xmlns="" id="{C80FEAE2-C445-4364-9E07-559E3666491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 name="任意多边形 5">
              <a:extLst>
                <a:ext uri="{FF2B5EF4-FFF2-40B4-BE49-F238E27FC236}">
                  <a16:creationId xmlns:a16="http://schemas.microsoft.com/office/drawing/2014/main" xmlns="" id="{ABD42D3F-C0BB-4546-B4E4-24FA312D4287}"/>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 name="任意多边形 6">
              <a:extLst>
                <a:ext uri="{FF2B5EF4-FFF2-40B4-BE49-F238E27FC236}">
                  <a16:creationId xmlns:a16="http://schemas.microsoft.com/office/drawing/2014/main" xmlns="" id="{90D833BF-654E-4C7D-8478-732F51E9A4D9}"/>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 name="任意多边形 7">
              <a:extLst>
                <a:ext uri="{FF2B5EF4-FFF2-40B4-BE49-F238E27FC236}">
                  <a16:creationId xmlns:a16="http://schemas.microsoft.com/office/drawing/2014/main" xmlns="" id="{1984BB7B-599E-4CB1-BAC3-F233737F361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 name="任意多边形 8">
              <a:extLst>
                <a:ext uri="{FF2B5EF4-FFF2-40B4-BE49-F238E27FC236}">
                  <a16:creationId xmlns:a16="http://schemas.microsoft.com/office/drawing/2014/main" xmlns="" id="{0479E818-3996-44BF-969F-A1F85094BBA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9">
              <a:extLst>
                <a:ext uri="{FF2B5EF4-FFF2-40B4-BE49-F238E27FC236}">
                  <a16:creationId xmlns:a16="http://schemas.microsoft.com/office/drawing/2014/main" xmlns="" id="{C90978D4-DF4F-4D6F-B1DE-4C90A2EEA1EC}"/>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10">
              <a:extLst>
                <a:ext uri="{FF2B5EF4-FFF2-40B4-BE49-F238E27FC236}">
                  <a16:creationId xmlns:a16="http://schemas.microsoft.com/office/drawing/2014/main" xmlns="" id="{16A5AEA6-DAA2-407C-9991-65D5321B7031}"/>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11">
              <a:extLst>
                <a:ext uri="{FF2B5EF4-FFF2-40B4-BE49-F238E27FC236}">
                  <a16:creationId xmlns:a16="http://schemas.microsoft.com/office/drawing/2014/main" xmlns="" id="{78EAE5CA-0820-4859-BD1A-7A316A54B8CD}"/>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12">
              <a:extLst>
                <a:ext uri="{FF2B5EF4-FFF2-40B4-BE49-F238E27FC236}">
                  <a16:creationId xmlns:a16="http://schemas.microsoft.com/office/drawing/2014/main" xmlns="" id="{7E08B7DD-7B73-4E27-A428-F4974AB2EAA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13">
              <a:extLst>
                <a:ext uri="{FF2B5EF4-FFF2-40B4-BE49-F238E27FC236}">
                  <a16:creationId xmlns:a16="http://schemas.microsoft.com/office/drawing/2014/main" xmlns="" id="{17A5E186-787D-4BC9-A1AC-0D745548F938}"/>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14">
              <a:extLst>
                <a:ext uri="{FF2B5EF4-FFF2-40B4-BE49-F238E27FC236}">
                  <a16:creationId xmlns:a16="http://schemas.microsoft.com/office/drawing/2014/main" xmlns="" id="{48D20D58-3B67-4C86-9505-8BB07A16D99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15">
              <a:extLst>
                <a:ext uri="{FF2B5EF4-FFF2-40B4-BE49-F238E27FC236}">
                  <a16:creationId xmlns:a16="http://schemas.microsoft.com/office/drawing/2014/main" xmlns="" id="{2A933D2A-3372-4856-B232-475D1DEF6BB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6">
              <a:extLst>
                <a:ext uri="{FF2B5EF4-FFF2-40B4-BE49-F238E27FC236}">
                  <a16:creationId xmlns:a16="http://schemas.microsoft.com/office/drawing/2014/main" xmlns="" id="{C2DE928B-E205-4925-B1E9-1D3A6CBA27BA}"/>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7">
              <a:extLst>
                <a:ext uri="{FF2B5EF4-FFF2-40B4-BE49-F238E27FC236}">
                  <a16:creationId xmlns:a16="http://schemas.microsoft.com/office/drawing/2014/main" xmlns="" id="{330A3AD2-A251-49E3-B561-5043099A09F7}"/>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8">
              <a:extLst>
                <a:ext uri="{FF2B5EF4-FFF2-40B4-BE49-F238E27FC236}">
                  <a16:creationId xmlns:a16="http://schemas.microsoft.com/office/drawing/2014/main" xmlns="" id="{682F79DE-38DD-4926-8416-985161E17EA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9">
              <a:extLst>
                <a:ext uri="{FF2B5EF4-FFF2-40B4-BE49-F238E27FC236}">
                  <a16:creationId xmlns:a16="http://schemas.microsoft.com/office/drawing/2014/main" xmlns="" id="{402BF442-B65E-41DC-9654-C0BDEB5471C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20">
              <a:extLst>
                <a:ext uri="{FF2B5EF4-FFF2-40B4-BE49-F238E27FC236}">
                  <a16:creationId xmlns:a16="http://schemas.microsoft.com/office/drawing/2014/main" xmlns="" id="{CEB832EB-B7F5-44A6-BA59-2F69F5D0190D}"/>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21">
              <a:extLst>
                <a:ext uri="{FF2B5EF4-FFF2-40B4-BE49-F238E27FC236}">
                  <a16:creationId xmlns:a16="http://schemas.microsoft.com/office/drawing/2014/main" xmlns="" id="{03336177-6AA1-468D-8752-674CEAC0905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22">
              <a:extLst>
                <a:ext uri="{FF2B5EF4-FFF2-40B4-BE49-F238E27FC236}">
                  <a16:creationId xmlns:a16="http://schemas.microsoft.com/office/drawing/2014/main" xmlns="" id="{4E69CF2A-FB04-420D-9903-5228C13F438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23">
              <a:extLst>
                <a:ext uri="{FF2B5EF4-FFF2-40B4-BE49-F238E27FC236}">
                  <a16:creationId xmlns:a16="http://schemas.microsoft.com/office/drawing/2014/main" xmlns="" id="{6D4E9F26-631F-46B9-9729-9FEE5D5787E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24">
              <a:extLst>
                <a:ext uri="{FF2B5EF4-FFF2-40B4-BE49-F238E27FC236}">
                  <a16:creationId xmlns:a16="http://schemas.microsoft.com/office/drawing/2014/main" xmlns="" id="{4E7EC8EC-2EC1-4310-B888-3D4FB1B38854}"/>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25">
              <a:extLst>
                <a:ext uri="{FF2B5EF4-FFF2-40B4-BE49-F238E27FC236}">
                  <a16:creationId xmlns:a16="http://schemas.microsoft.com/office/drawing/2014/main" xmlns="" id="{F63C584D-6E1D-4448-B5B3-19427138B5D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6">
              <a:extLst>
                <a:ext uri="{FF2B5EF4-FFF2-40B4-BE49-F238E27FC236}">
                  <a16:creationId xmlns:a16="http://schemas.microsoft.com/office/drawing/2014/main" xmlns="" id="{AD521071-0074-4D73-B8EE-81D9B7D2E25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7">
              <a:extLst>
                <a:ext uri="{FF2B5EF4-FFF2-40B4-BE49-F238E27FC236}">
                  <a16:creationId xmlns:a16="http://schemas.microsoft.com/office/drawing/2014/main" xmlns="" id="{40464393-9CE3-4ED5-AE6F-C855A5DBF92E}"/>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8">
              <a:extLst>
                <a:ext uri="{FF2B5EF4-FFF2-40B4-BE49-F238E27FC236}">
                  <a16:creationId xmlns:a16="http://schemas.microsoft.com/office/drawing/2014/main" xmlns="" id="{DE60C74D-816A-4D57-9EB2-FFE510CD093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9">
              <a:extLst>
                <a:ext uri="{FF2B5EF4-FFF2-40B4-BE49-F238E27FC236}">
                  <a16:creationId xmlns:a16="http://schemas.microsoft.com/office/drawing/2014/main" xmlns="" id="{57148DB5-A884-49E1-B3B0-7ED6A2337034}"/>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30">
              <a:extLst>
                <a:ext uri="{FF2B5EF4-FFF2-40B4-BE49-F238E27FC236}">
                  <a16:creationId xmlns:a16="http://schemas.microsoft.com/office/drawing/2014/main" xmlns="" id="{3D8E8A24-163F-4AAF-8118-4FAAF6D1D15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1">
              <a:extLst>
                <a:ext uri="{FF2B5EF4-FFF2-40B4-BE49-F238E27FC236}">
                  <a16:creationId xmlns:a16="http://schemas.microsoft.com/office/drawing/2014/main" xmlns="" id="{D853F251-75AD-43C8-AEC6-D15E85DBDF0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2">
              <a:extLst>
                <a:ext uri="{FF2B5EF4-FFF2-40B4-BE49-F238E27FC236}">
                  <a16:creationId xmlns:a16="http://schemas.microsoft.com/office/drawing/2014/main" xmlns="" id="{6A43D2C9-E505-4A78-82A1-7999A6C336A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3">
              <a:extLst>
                <a:ext uri="{FF2B5EF4-FFF2-40B4-BE49-F238E27FC236}">
                  <a16:creationId xmlns:a16="http://schemas.microsoft.com/office/drawing/2014/main" xmlns="" id="{C738BE8F-1D53-4D7B-A8CC-F0F5361AF73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4">
              <a:extLst>
                <a:ext uri="{FF2B5EF4-FFF2-40B4-BE49-F238E27FC236}">
                  <a16:creationId xmlns:a16="http://schemas.microsoft.com/office/drawing/2014/main" xmlns="" id="{5B006C26-563B-4D3B-9555-2BA73F52F5AD}"/>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35">
              <a:extLst>
                <a:ext uri="{FF2B5EF4-FFF2-40B4-BE49-F238E27FC236}">
                  <a16:creationId xmlns:a16="http://schemas.microsoft.com/office/drawing/2014/main" xmlns="" id="{F8BE375F-79FF-42E2-8B4B-BB8E96AAE5E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6">
              <a:extLst>
                <a:ext uri="{FF2B5EF4-FFF2-40B4-BE49-F238E27FC236}">
                  <a16:creationId xmlns:a16="http://schemas.microsoft.com/office/drawing/2014/main" xmlns="" id="{CB258A90-4E6E-436F-BB19-72C41817B788}"/>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7">
              <a:extLst>
                <a:ext uri="{FF2B5EF4-FFF2-40B4-BE49-F238E27FC236}">
                  <a16:creationId xmlns:a16="http://schemas.microsoft.com/office/drawing/2014/main" xmlns="" id="{896EB154-98F3-4894-A7E5-1F4BAA0F829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8">
              <a:extLst>
                <a:ext uri="{FF2B5EF4-FFF2-40B4-BE49-F238E27FC236}">
                  <a16:creationId xmlns:a16="http://schemas.microsoft.com/office/drawing/2014/main" xmlns="" id="{0E9FF36D-65EE-4217-8F48-BE85A8791761}"/>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9">
              <a:extLst>
                <a:ext uri="{FF2B5EF4-FFF2-40B4-BE49-F238E27FC236}">
                  <a16:creationId xmlns:a16="http://schemas.microsoft.com/office/drawing/2014/main" xmlns="" id="{D952C4E8-3643-4980-B91E-CA8446D1376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40">
              <a:extLst>
                <a:ext uri="{FF2B5EF4-FFF2-40B4-BE49-F238E27FC236}">
                  <a16:creationId xmlns:a16="http://schemas.microsoft.com/office/drawing/2014/main" xmlns="" id="{2A3C4DDF-0F3D-4807-9B83-8B0B3F0DF942}"/>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41">
              <a:extLst>
                <a:ext uri="{FF2B5EF4-FFF2-40B4-BE49-F238E27FC236}">
                  <a16:creationId xmlns:a16="http://schemas.microsoft.com/office/drawing/2014/main" xmlns="" id="{2F098F33-EBD7-4259-9CB1-D0F22794822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42">
              <a:extLst>
                <a:ext uri="{FF2B5EF4-FFF2-40B4-BE49-F238E27FC236}">
                  <a16:creationId xmlns:a16="http://schemas.microsoft.com/office/drawing/2014/main" xmlns="" id="{240684AF-0280-433B-BCFE-0D82F1AA72B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43">
              <a:extLst>
                <a:ext uri="{FF2B5EF4-FFF2-40B4-BE49-F238E27FC236}">
                  <a16:creationId xmlns:a16="http://schemas.microsoft.com/office/drawing/2014/main" xmlns="" id="{D7383FDE-A6EF-4029-8A34-457A3913C5EB}"/>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44">
              <a:extLst>
                <a:ext uri="{FF2B5EF4-FFF2-40B4-BE49-F238E27FC236}">
                  <a16:creationId xmlns:a16="http://schemas.microsoft.com/office/drawing/2014/main" xmlns="" id="{C86EB588-CEA3-4E34-93EB-E96D1FF491E4}"/>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5">
              <a:extLst>
                <a:ext uri="{FF2B5EF4-FFF2-40B4-BE49-F238E27FC236}">
                  <a16:creationId xmlns:a16="http://schemas.microsoft.com/office/drawing/2014/main" xmlns="" id="{3BE96047-5E77-4750-98A1-DA84EF330A2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6">
              <a:extLst>
                <a:ext uri="{FF2B5EF4-FFF2-40B4-BE49-F238E27FC236}">
                  <a16:creationId xmlns:a16="http://schemas.microsoft.com/office/drawing/2014/main" xmlns="" id="{45295B8D-9C23-427F-AC87-DA1FDC9976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7">
              <a:extLst>
                <a:ext uri="{FF2B5EF4-FFF2-40B4-BE49-F238E27FC236}">
                  <a16:creationId xmlns:a16="http://schemas.microsoft.com/office/drawing/2014/main" xmlns="" id="{29A8BEAF-94C0-4FE6-A92C-0BADAC25FCC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8">
              <a:extLst>
                <a:ext uri="{FF2B5EF4-FFF2-40B4-BE49-F238E27FC236}">
                  <a16:creationId xmlns:a16="http://schemas.microsoft.com/office/drawing/2014/main" xmlns="" id="{2A92F34F-0E75-426B-97B6-32A82CF22C7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9">
              <a:extLst>
                <a:ext uri="{FF2B5EF4-FFF2-40B4-BE49-F238E27FC236}">
                  <a16:creationId xmlns:a16="http://schemas.microsoft.com/office/drawing/2014/main" xmlns="" id="{0CA5D52E-9AA5-4046-AC83-5C01B4D2897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50">
              <a:extLst>
                <a:ext uri="{FF2B5EF4-FFF2-40B4-BE49-F238E27FC236}">
                  <a16:creationId xmlns:a16="http://schemas.microsoft.com/office/drawing/2014/main" xmlns="" id="{9D5FE25E-5248-45B2-A330-4D63A388F8A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51">
              <a:extLst>
                <a:ext uri="{FF2B5EF4-FFF2-40B4-BE49-F238E27FC236}">
                  <a16:creationId xmlns:a16="http://schemas.microsoft.com/office/drawing/2014/main" xmlns="" id="{30672E1E-688E-42EF-880F-16AAB2334D07}"/>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52">
              <a:extLst>
                <a:ext uri="{FF2B5EF4-FFF2-40B4-BE49-F238E27FC236}">
                  <a16:creationId xmlns:a16="http://schemas.microsoft.com/office/drawing/2014/main" xmlns="" id="{1446FBA3-CB9B-477E-8A30-67AD5AE74B1A}"/>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53">
              <a:extLst>
                <a:ext uri="{FF2B5EF4-FFF2-40B4-BE49-F238E27FC236}">
                  <a16:creationId xmlns:a16="http://schemas.microsoft.com/office/drawing/2014/main" xmlns="" id="{8DBB5F5D-CA18-4884-9051-75A6B2F8A17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4">
              <a:extLst>
                <a:ext uri="{FF2B5EF4-FFF2-40B4-BE49-F238E27FC236}">
                  <a16:creationId xmlns:a16="http://schemas.microsoft.com/office/drawing/2014/main" xmlns="" id="{1C97AC0C-96FD-4D18-B9BD-0A3BA5B8095A}"/>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55">
              <a:extLst>
                <a:ext uri="{FF2B5EF4-FFF2-40B4-BE49-F238E27FC236}">
                  <a16:creationId xmlns:a16="http://schemas.microsoft.com/office/drawing/2014/main" xmlns="" id="{D1CF78C0-3368-40EE-A376-E851C6E8A00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6">
              <a:extLst>
                <a:ext uri="{FF2B5EF4-FFF2-40B4-BE49-F238E27FC236}">
                  <a16:creationId xmlns:a16="http://schemas.microsoft.com/office/drawing/2014/main" xmlns="" id="{17CE877E-5019-42E7-8E82-25E7C3168D2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7">
              <a:extLst>
                <a:ext uri="{FF2B5EF4-FFF2-40B4-BE49-F238E27FC236}">
                  <a16:creationId xmlns:a16="http://schemas.microsoft.com/office/drawing/2014/main" xmlns="" id="{8CC7931D-CB9B-4D52-9BDC-ABF7C7588D10}"/>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8">
              <a:extLst>
                <a:ext uri="{FF2B5EF4-FFF2-40B4-BE49-F238E27FC236}">
                  <a16:creationId xmlns:a16="http://schemas.microsoft.com/office/drawing/2014/main" xmlns="" id="{E7BFA835-B31F-4F4F-8ADC-BF5B3AE06F0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9">
              <a:extLst>
                <a:ext uri="{FF2B5EF4-FFF2-40B4-BE49-F238E27FC236}">
                  <a16:creationId xmlns:a16="http://schemas.microsoft.com/office/drawing/2014/main" xmlns="" id="{4D564C86-ED4D-40F6-8B73-4C9CDC2A833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60">
              <a:extLst>
                <a:ext uri="{FF2B5EF4-FFF2-40B4-BE49-F238E27FC236}">
                  <a16:creationId xmlns:a16="http://schemas.microsoft.com/office/drawing/2014/main" xmlns="" id="{C87E8C16-001B-4E3E-BC66-EDE65EF964E4}"/>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61">
              <a:extLst>
                <a:ext uri="{FF2B5EF4-FFF2-40B4-BE49-F238E27FC236}">
                  <a16:creationId xmlns:a16="http://schemas.microsoft.com/office/drawing/2014/main" xmlns="" id="{1D577EA1-57F9-497F-BC53-E1F75BE0BD40}"/>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62">
              <a:extLst>
                <a:ext uri="{FF2B5EF4-FFF2-40B4-BE49-F238E27FC236}">
                  <a16:creationId xmlns:a16="http://schemas.microsoft.com/office/drawing/2014/main" xmlns="" id="{725F0930-DA57-4D7A-9612-12C4B8251AA9}"/>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63">
              <a:extLst>
                <a:ext uri="{FF2B5EF4-FFF2-40B4-BE49-F238E27FC236}">
                  <a16:creationId xmlns:a16="http://schemas.microsoft.com/office/drawing/2014/main" xmlns="" id="{C6299001-4CD8-49CB-9675-D5D25914A2F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64">
              <a:extLst>
                <a:ext uri="{FF2B5EF4-FFF2-40B4-BE49-F238E27FC236}">
                  <a16:creationId xmlns:a16="http://schemas.microsoft.com/office/drawing/2014/main" xmlns="" id="{33D9AC7B-350D-45A7-9648-86A076811B2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65">
              <a:extLst>
                <a:ext uri="{FF2B5EF4-FFF2-40B4-BE49-F238E27FC236}">
                  <a16:creationId xmlns:a16="http://schemas.microsoft.com/office/drawing/2014/main" xmlns="" id="{29BC25DF-431B-4E66-A031-6D0B9B8218A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6">
              <a:extLst>
                <a:ext uri="{FF2B5EF4-FFF2-40B4-BE49-F238E27FC236}">
                  <a16:creationId xmlns:a16="http://schemas.microsoft.com/office/drawing/2014/main" xmlns="" id="{01647F35-6372-48E4-B5F6-52C7ABFCA84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7">
              <a:extLst>
                <a:ext uri="{FF2B5EF4-FFF2-40B4-BE49-F238E27FC236}">
                  <a16:creationId xmlns:a16="http://schemas.microsoft.com/office/drawing/2014/main" xmlns="" id="{9B4D5AA1-0353-4537-B22E-D1634BC343F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8">
              <a:extLst>
                <a:ext uri="{FF2B5EF4-FFF2-40B4-BE49-F238E27FC236}">
                  <a16:creationId xmlns:a16="http://schemas.microsoft.com/office/drawing/2014/main" xmlns="" id="{01F22A44-F1AF-4BFF-9D18-34E0646770F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9">
              <a:extLst>
                <a:ext uri="{FF2B5EF4-FFF2-40B4-BE49-F238E27FC236}">
                  <a16:creationId xmlns:a16="http://schemas.microsoft.com/office/drawing/2014/main" xmlns="" id="{38BBABDD-BAF3-417C-A459-1DD52A5446FD}"/>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70">
              <a:extLst>
                <a:ext uri="{FF2B5EF4-FFF2-40B4-BE49-F238E27FC236}">
                  <a16:creationId xmlns:a16="http://schemas.microsoft.com/office/drawing/2014/main" xmlns="" id="{3117FE4D-FF96-4511-8042-0CF29E610DE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71">
              <a:extLst>
                <a:ext uri="{FF2B5EF4-FFF2-40B4-BE49-F238E27FC236}">
                  <a16:creationId xmlns:a16="http://schemas.microsoft.com/office/drawing/2014/main" xmlns="" id="{F2208F59-9C24-4AAD-BDB3-51FCC116698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72">
              <a:extLst>
                <a:ext uri="{FF2B5EF4-FFF2-40B4-BE49-F238E27FC236}">
                  <a16:creationId xmlns:a16="http://schemas.microsoft.com/office/drawing/2014/main" xmlns="" id="{4B2ED7F9-DCA3-4C8F-BDA4-35D19B45A72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3">
              <a:extLst>
                <a:ext uri="{FF2B5EF4-FFF2-40B4-BE49-F238E27FC236}">
                  <a16:creationId xmlns:a16="http://schemas.microsoft.com/office/drawing/2014/main" xmlns="" id="{83B9EEE9-A286-4BEA-A868-69EF8C7DB63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74">
              <a:extLst>
                <a:ext uri="{FF2B5EF4-FFF2-40B4-BE49-F238E27FC236}">
                  <a16:creationId xmlns:a16="http://schemas.microsoft.com/office/drawing/2014/main" xmlns="" id="{DE13FB34-B40D-491F-A9AB-B4D1B65B0E6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75">
              <a:extLst>
                <a:ext uri="{FF2B5EF4-FFF2-40B4-BE49-F238E27FC236}">
                  <a16:creationId xmlns:a16="http://schemas.microsoft.com/office/drawing/2014/main" xmlns="" id="{3202CAF9-C864-41E0-9E6B-CDCB08E706B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6">
              <a:extLst>
                <a:ext uri="{FF2B5EF4-FFF2-40B4-BE49-F238E27FC236}">
                  <a16:creationId xmlns:a16="http://schemas.microsoft.com/office/drawing/2014/main" xmlns="" id="{92F022F1-22C4-44F8-93E6-319A56BCE88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7">
              <a:extLst>
                <a:ext uri="{FF2B5EF4-FFF2-40B4-BE49-F238E27FC236}">
                  <a16:creationId xmlns:a16="http://schemas.microsoft.com/office/drawing/2014/main" xmlns="" id="{071B91D4-D040-431C-8A39-8AD76573AC5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8">
              <a:extLst>
                <a:ext uri="{FF2B5EF4-FFF2-40B4-BE49-F238E27FC236}">
                  <a16:creationId xmlns:a16="http://schemas.microsoft.com/office/drawing/2014/main" xmlns="" id="{56D71D25-C10C-4D42-A9D4-C8FF5137DB2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9">
              <a:extLst>
                <a:ext uri="{FF2B5EF4-FFF2-40B4-BE49-F238E27FC236}">
                  <a16:creationId xmlns:a16="http://schemas.microsoft.com/office/drawing/2014/main" xmlns="" id="{D3EB3FB0-C03F-4474-8289-80C808462FA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80">
              <a:extLst>
                <a:ext uri="{FF2B5EF4-FFF2-40B4-BE49-F238E27FC236}">
                  <a16:creationId xmlns:a16="http://schemas.microsoft.com/office/drawing/2014/main" xmlns="" id="{7EC23DD8-077E-4E21-9B6A-E9E368885A12}"/>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81">
              <a:extLst>
                <a:ext uri="{FF2B5EF4-FFF2-40B4-BE49-F238E27FC236}">
                  <a16:creationId xmlns:a16="http://schemas.microsoft.com/office/drawing/2014/main" xmlns="" id="{3875DE83-C924-4AB1-AE1B-21CFC50389A4}"/>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82">
              <a:extLst>
                <a:ext uri="{FF2B5EF4-FFF2-40B4-BE49-F238E27FC236}">
                  <a16:creationId xmlns:a16="http://schemas.microsoft.com/office/drawing/2014/main" xmlns="" id="{3B3CF890-401A-402F-A64E-D2F53AF7759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83">
              <a:extLst>
                <a:ext uri="{FF2B5EF4-FFF2-40B4-BE49-F238E27FC236}">
                  <a16:creationId xmlns:a16="http://schemas.microsoft.com/office/drawing/2014/main" xmlns="" id="{49618B28-09D2-4D21-9F01-D7DB5A5F5333}"/>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84">
              <a:extLst>
                <a:ext uri="{FF2B5EF4-FFF2-40B4-BE49-F238E27FC236}">
                  <a16:creationId xmlns:a16="http://schemas.microsoft.com/office/drawing/2014/main" xmlns="" id="{42BF04EA-5C18-4E0D-AD4B-07DC9DE8FD2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85">
              <a:extLst>
                <a:ext uri="{FF2B5EF4-FFF2-40B4-BE49-F238E27FC236}">
                  <a16:creationId xmlns:a16="http://schemas.microsoft.com/office/drawing/2014/main" xmlns="" id="{1C49FF3A-7441-40D3-9B32-CA9183615C1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6">
              <a:extLst>
                <a:ext uri="{FF2B5EF4-FFF2-40B4-BE49-F238E27FC236}">
                  <a16:creationId xmlns:a16="http://schemas.microsoft.com/office/drawing/2014/main" xmlns="" id="{E721E2B8-B50D-49F2-90D6-7E3815495029}"/>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7">
              <a:extLst>
                <a:ext uri="{FF2B5EF4-FFF2-40B4-BE49-F238E27FC236}">
                  <a16:creationId xmlns:a16="http://schemas.microsoft.com/office/drawing/2014/main" xmlns="" id="{D76292ED-CF07-422F-AA8D-483FAD87906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8">
              <a:extLst>
                <a:ext uri="{FF2B5EF4-FFF2-40B4-BE49-F238E27FC236}">
                  <a16:creationId xmlns:a16="http://schemas.microsoft.com/office/drawing/2014/main" xmlns="" id="{CD872260-19E2-4F59-AD80-AD9E2380F44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9">
              <a:extLst>
                <a:ext uri="{FF2B5EF4-FFF2-40B4-BE49-F238E27FC236}">
                  <a16:creationId xmlns:a16="http://schemas.microsoft.com/office/drawing/2014/main" xmlns="" id="{730DC83C-998D-4EDE-9E6B-8F4DAF725BD8}"/>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92" name="TextBox 16">
            <a:extLst>
              <a:ext uri="{FF2B5EF4-FFF2-40B4-BE49-F238E27FC236}">
                <a16:creationId xmlns:a16="http://schemas.microsoft.com/office/drawing/2014/main" xmlns="" id="{7CAE91D2-441A-41F3-AE6B-9B10A87BE329}"/>
              </a:ext>
            </a:extLst>
          </p:cNvPr>
          <p:cNvSpPr txBox="1"/>
          <p:nvPr/>
        </p:nvSpPr>
        <p:spPr>
          <a:xfrm>
            <a:off x="849094" y="1779658"/>
            <a:ext cx="4515835" cy="2308324"/>
          </a:xfrm>
          <a:prstGeom prst="rect">
            <a:avLst/>
          </a:prstGeom>
          <a:noFill/>
        </p:spPr>
        <p:txBody>
          <a:bodyPr wrap="square" rtlCol="0">
            <a:spAutoFit/>
          </a:bodyPr>
          <a:lstStyle/>
          <a:p>
            <a:r>
              <a:rPr lang="id-ID" sz="7200" b="1" dirty="0">
                <a:solidFill>
                  <a:schemeClr val="bg1"/>
                </a:solidFill>
                <a:latin typeface="Montserrat" panose="00000500000000000000" pitchFamily="50" charset="0"/>
              </a:rPr>
              <a:t>Pushi's Chart</a:t>
            </a:r>
          </a:p>
        </p:txBody>
      </p:sp>
      <p:sp>
        <p:nvSpPr>
          <p:cNvPr id="93" name="TextBox 17">
            <a:extLst>
              <a:ext uri="{FF2B5EF4-FFF2-40B4-BE49-F238E27FC236}">
                <a16:creationId xmlns:a16="http://schemas.microsoft.com/office/drawing/2014/main" xmlns="" id="{5B57A814-1145-48AD-9929-3176115F5863}"/>
              </a:ext>
            </a:extLst>
          </p:cNvPr>
          <p:cNvSpPr txBox="1"/>
          <p:nvPr/>
        </p:nvSpPr>
        <p:spPr>
          <a:xfrm>
            <a:off x="897993" y="1593651"/>
            <a:ext cx="4791607" cy="307777"/>
          </a:xfrm>
          <a:prstGeom prst="rect">
            <a:avLst/>
          </a:prstGeom>
          <a:noFill/>
        </p:spPr>
        <p:txBody>
          <a:bodyPr wrap="square" rtlCol="0">
            <a:spAutoFit/>
          </a:bodyPr>
          <a:lstStyle/>
          <a:p>
            <a:r>
              <a:rPr lang="id-ID" sz="1400" dirty="0">
                <a:solidFill>
                  <a:schemeClr val="bg1"/>
                </a:solidFill>
                <a:latin typeface="Montserrat" panose="00000500000000000000" pitchFamily="50" charset="0"/>
              </a:rPr>
              <a:t>INSERT TEXT IN HERE</a:t>
            </a:r>
          </a:p>
        </p:txBody>
      </p:sp>
      <p:sp>
        <p:nvSpPr>
          <p:cNvPr id="94" name="TextBox 18">
            <a:extLst>
              <a:ext uri="{FF2B5EF4-FFF2-40B4-BE49-F238E27FC236}">
                <a16:creationId xmlns:a16="http://schemas.microsoft.com/office/drawing/2014/main" xmlns="" id="{12E95FDB-1BBA-4375-AA13-0E6B96290BF3}"/>
              </a:ext>
            </a:extLst>
          </p:cNvPr>
          <p:cNvSpPr txBox="1"/>
          <p:nvPr/>
        </p:nvSpPr>
        <p:spPr>
          <a:xfrm>
            <a:off x="884914" y="4087982"/>
            <a:ext cx="3132268" cy="502766"/>
          </a:xfrm>
          <a:prstGeom prst="rect">
            <a:avLst/>
          </a:prstGeom>
          <a:noFill/>
        </p:spPr>
        <p:txBody>
          <a:bodyPr wrap="square" lIns="91440" tIns="45720" rIns="91440" bIns="45720" rtlCol="0">
            <a:spAutoFit/>
          </a:bodyPr>
          <a:lstStyle/>
          <a:p>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 nibh</a:t>
            </a:r>
            <a:endParaRPr lang="en-US" sz="1200" dirty="0">
              <a:solidFill>
                <a:schemeClr val="bg1"/>
              </a:solidFill>
              <a:latin typeface="Roboto Thin" charset="0"/>
              <a:ea typeface="Roboto Thin" charset="0"/>
              <a:cs typeface="Roboto Thin" charset="0"/>
            </a:endParaRPr>
          </a:p>
        </p:txBody>
      </p:sp>
      <p:sp>
        <p:nvSpPr>
          <p:cNvPr id="95" name="TextBox 16">
            <a:extLst>
              <a:ext uri="{FF2B5EF4-FFF2-40B4-BE49-F238E27FC236}">
                <a16:creationId xmlns:a16="http://schemas.microsoft.com/office/drawing/2014/main" xmlns="" id="{E29B021B-5F19-4849-9739-D4C6789F1E87}"/>
              </a:ext>
            </a:extLst>
          </p:cNvPr>
          <p:cNvSpPr txBox="1"/>
          <p:nvPr/>
        </p:nvSpPr>
        <p:spPr>
          <a:xfrm>
            <a:off x="6015938" y="976993"/>
            <a:ext cx="3132268"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0</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6" name="TextBox 16">
            <a:extLst>
              <a:ext uri="{FF2B5EF4-FFF2-40B4-BE49-F238E27FC236}">
                <a16:creationId xmlns:a16="http://schemas.microsoft.com/office/drawing/2014/main" xmlns="" id="{3D928F5F-F77A-47A4-B5FB-3AF33B8251CA}"/>
              </a:ext>
            </a:extLst>
          </p:cNvPr>
          <p:cNvSpPr txBox="1"/>
          <p:nvPr/>
        </p:nvSpPr>
        <p:spPr>
          <a:xfrm>
            <a:off x="9114752" y="976993"/>
            <a:ext cx="3141443"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4</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7" name="TextBox 16">
            <a:extLst>
              <a:ext uri="{FF2B5EF4-FFF2-40B4-BE49-F238E27FC236}">
                <a16:creationId xmlns:a16="http://schemas.microsoft.com/office/drawing/2014/main" xmlns="" id="{5DE2448D-28A0-4FD8-A115-87F69F4CF083}"/>
              </a:ext>
            </a:extLst>
          </p:cNvPr>
          <p:cNvSpPr txBox="1"/>
          <p:nvPr/>
        </p:nvSpPr>
        <p:spPr>
          <a:xfrm>
            <a:off x="5838215" y="2331948"/>
            <a:ext cx="5513871" cy="2862322"/>
          </a:xfrm>
          <a:prstGeom prst="rect">
            <a:avLst/>
          </a:prstGeom>
          <a:noFill/>
        </p:spPr>
        <p:txBody>
          <a:bodyPr wrap="square" rtlCol="0">
            <a:spAutoFit/>
          </a:bodyPr>
          <a:lstStyle/>
          <a:p>
            <a:r>
              <a:rPr lang="id-ID" sz="6000" b="1" dirty="0">
                <a:solidFill>
                  <a:schemeClr val="bg1"/>
                </a:solidFill>
                <a:latin typeface="Montserrat" panose="00000500000000000000" pitchFamily="50" charset="0"/>
              </a:rPr>
              <a:t>Lorem ipsum dolor sit amet</a:t>
            </a:r>
            <a:r>
              <a:rPr lang="en-US" altLang="zh-CN" sz="6000" b="1" dirty="0">
                <a:solidFill>
                  <a:schemeClr val="bg1"/>
                </a:solidFill>
                <a:latin typeface="Montserrat" panose="00000500000000000000" pitchFamily="50" charset="0"/>
              </a:rPr>
              <a:t>————04</a:t>
            </a:r>
            <a:endParaRPr lang="id-ID" sz="60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309668141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28" name="组合 27">
            <a:extLst>
              <a:ext uri="{FF2B5EF4-FFF2-40B4-BE49-F238E27FC236}">
                <a16:creationId xmlns:a16="http://schemas.microsoft.com/office/drawing/2014/main" xmlns="" id="{38565B71-687E-4F22-995C-03A63F1C4D22}"/>
              </a:ext>
            </a:extLst>
          </p:cNvPr>
          <p:cNvGrpSpPr/>
          <p:nvPr/>
        </p:nvGrpSpPr>
        <p:grpSpPr>
          <a:xfrm>
            <a:off x="827239" y="1001543"/>
            <a:ext cx="10246256" cy="4529118"/>
            <a:chOff x="964408" y="619125"/>
            <a:chExt cx="10675142" cy="4712494"/>
          </a:xfrm>
          <a:solidFill>
            <a:schemeClr val="bg1">
              <a:alpha val="14000"/>
            </a:schemeClr>
          </a:solidFill>
        </p:grpSpPr>
        <p:sp>
          <p:nvSpPr>
            <p:cNvPr id="29" name="任意多边形 2">
              <a:extLst>
                <a:ext uri="{FF2B5EF4-FFF2-40B4-BE49-F238E27FC236}">
                  <a16:creationId xmlns:a16="http://schemas.microsoft.com/office/drawing/2014/main" xmlns="" id="{F24A0EA8-40BD-4216-86F0-9E0B73776DF3}"/>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3">
              <a:extLst>
                <a:ext uri="{FF2B5EF4-FFF2-40B4-BE49-F238E27FC236}">
                  <a16:creationId xmlns:a16="http://schemas.microsoft.com/office/drawing/2014/main" xmlns="" id="{F7BF31E2-D66E-4090-A901-026117D4AC54}"/>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4">
              <a:extLst>
                <a:ext uri="{FF2B5EF4-FFF2-40B4-BE49-F238E27FC236}">
                  <a16:creationId xmlns:a16="http://schemas.microsoft.com/office/drawing/2014/main" xmlns="" id="{ADA2E99F-8779-49A8-B5F8-B9407A19991F}"/>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5">
              <a:extLst>
                <a:ext uri="{FF2B5EF4-FFF2-40B4-BE49-F238E27FC236}">
                  <a16:creationId xmlns:a16="http://schemas.microsoft.com/office/drawing/2014/main" xmlns="" id="{07298171-9636-4CEC-BE80-35A97CB71540}"/>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6">
              <a:extLst>
                <a:ext uri="{FF2B5EF4-FFF2-40B4-BE49-F238E27FC236}">
                  <a16:creationId xmlns:a16="http://schemas.microsoft.com/office/drawing/2014/main" xmlns="" id="{AAD545AE-1836-409D-B7D1-93BA1B4870FB}"/>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7">
              <a:extLst>
                <a:ext uri="{FF2B5EF4-FFF2-40B4-BE49-F238E27FC236}">
                  <a16:creationId xmlns:a16="http://schemas.microsoft.com/office/drawing/2014/main" xmlns="" id="{E6717347-5751-4E14-ACAE-5CD77665B3BB}"/>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8">
              <a:extLst>
                <a:ext uri="{FF2B5EF4-FFF2-40B4-BE49-F238E27FC236}">
                  <a16:creationId xmlns:a16="http://schemas.microsoft.com/office/drawing/2014/main" xmlns="" id="{92043A82-BB5B-4689-A439-192B465C30AA}"/>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9">
              <a:extLst>
                <a:ext uri="{FF2B5EF4-FFF2-40B4-BE49-F238E27FC236}">
                  <a16:creationId xmlns:a16="http://schemas.microsoft.com/office/drawing/2014/main" xmlns="" id="{0DFE6E72-15E3-4561-A6E8-A96A827DF843}"/>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10">
              <a:extLst>
                <a:ext uri="{FF2B5EF4-FFF2-40B4-BE49-F238E27FC236}">
                  <a16:creationId xmlns:a16="http://schemas.microsoft.com/office/drawing/2014/main" xmlns="" id="{D019DFA3-71AE-470D-ACC9-8D3BD998D7EB}"/>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11">
              <a:extLst>
                <a:ext uri="{FF2B5EF4-FFF2-40B4-BE49-F238E27FC236}">
                  <a16:creationId xmlns:a16="http://schemas.microsoft.com/office/drawing/2014/main" xmlns="" id="{9BF66E15-F761-4BD2-89ED-D9DA316A8D29}"/>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12">
              <a:extLst>
                <a:ext uri="{FF2B5EF4-FFF2-40B4-BE49-F238E27FC236}">
                  <a16:creationId xmlns:a16="http://schemas.microsoft.com/office/drawing/2014/main" xmlns="" id="{13058340-D575-4F78-90BB-6F449016F260}"/>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13">
              <a:extLst>
                <a:ext uri="{FF2B5EF4-FFF2-40B4-BE49-F238E27FC236}">
                  <a16:creationId xmlns:a16="http://schemas.microsoft.com/office/drawing/2014/main" xmlns="" id="{9511F35A-A2E7-4D22-A023-7D8E87F2C18A}"/>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14">
              <a:extLst>
                <a:ext uri="{FF2B5EF4-FFF2-40B4-BE49-F238E27FC236}">
                  <a16:creationId xmlns:a16="http://schemas.microsoft.com/office/drawing/2014/main" xmlns="" id="{8E8A5DE7-CAE0-47F0-AF0E-67AD2F5CF067}"/>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5">
              <a:extLst>
                <a:ext uri="{FF2B5EF4-FFF2-40B4-BE49-F238E27FC236}">
                  <a16:creationId xmlns:a16="http://schemas.microsoft.com/office/drawing/2014/main" xmlns="" id="{F23569F4-9911-4837-B66E-453FAA9BB343}"/>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6">
              <a:extLst>
                <a:ext uri="{FF2B5EF4-FFF2-40B4-BE49-F238E27FC236}">
                  <a16:creationId xmlns:a16="http://schemas.microsoft.com/office/drawing/2014/main" xmlns="" id="{15A2C62F-F99C-42E1-99EA-2A053C4282D2}"/>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7">
              <a:extLst>
                <a:ext uri="{FF2B5EF4-FFF2-40B4-BE49-F238E27FC236}">
                  <a16:creationId xmlns:a16="http://schemas.microsoft.com/office/drawing/2014/main" xmlns="" id="{4D3A8C86-B59F-4205-956C-4F331AB8D639}"/>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8">
              <a:extLst>
                <a:ext uri="{FF2B5EF4-FFF2-40B4-BE49-F238E27FC236}">
                  <a16:creationId xmlns:a16="http://schemas.microsoft.com/office/drawing/2014/main" xmlns="" id="{43243DB3-C5B4-4820-A331-9111B4A8316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9">
              <a:extLst>
                <a:ext uri="{FF2B5EF4-FFF2-40B4-BE49-F238E27FC236}">
                  <a16:creationId xmlns:a16="http://schemas.microsoft.com/office/drawing/2014/main" xmlns="" id="{17EA3A33-84DD-4D33-A2CD-23C0156CA69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20">
              <a:extLst>
                <a:ext uri="{FF2B5EF4-FFF2-40B4-BE49-F238E27FC236}">
                  <a16:creationId xmlns:a16="http://schemas.microsoft.com/office/drawing/2014/main" xmlns="" id="{8E7EB72F-9163-4177-AE48-4D6998F6F955}"/>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21">
              <a:extLst>
                <a:ext uri="{FF2B5EF4-FFF2-40B4-BE49-F238E27FC236}">
                  <a16:creationId xmlns:a16="http://schemas.microsoft.com/office/drawing/2014/main" xmlns="" id="{7CECB905-9A06-48E3-970A-DFDA47328D9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22">
              <a:extLst>
                <a:ext uri="{FF2B5EF4-FFF2-40B4-BE49-F238E27FC236}">
                  <a16:creationId xmlns:a16="http://schemas.microsoft.com/office/drawing/2014/main" xmlns="" id="{3DFC79A0-66A0-4F3D-9D85-0440FAE2C3C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23">
              <a:extLst>
                <a:ext uri="{FF2B5EF4-FFF2-40B4-BE49-F238E27FC236}">
                  <a16:creationId xmlns:a16="http://schemas.microsoft.com/office/drawing/2014/main" xmlns="" id="{24A880CA-6E56-461A-88DB-41E270434D42}"/>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24">
              <a:extLst>
                <a:ext uri="{FF2B5EF4-FFF2-40B4-BE49-F238E27FC236}">
                  <a16:creationId xmlns:a16="http://schemas.microsoft.com/office/drawing/2014/main" xmlns="" id="{CCDB2F72-71DF-4238-A043-FC8EB8425943}"/>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5">
              <a:extLst>
                <a:ext uri="{FF2B5EF4-FFF2-40B4-BE49-F238E27FC236}">
                  <a16:creationId xmlns:a16="http://schemas.microsoft.com/office/drawing/2014/main" xmlns="" id="{420E7CAD-AB91-44C0-B54E-5D7EEAE6CD9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6">
              <a:extLst>
                <a:ext uri="{FF2B5EF4-FFF2-40B4-BE49-F238E27FC236}">
                  <a16:creationId xmlns:a16="http://schemas.microsoft.com/office/drawing/2014/main" xmlns="" id="{74F72383-4F93-4175-8867-9FB1C61B2940}"/>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7">
              <a:extLst>
                <a:ext uri="{FF2B5EF4-FFF2-40B4-BE49-F238E27FC236}">
                  <a16:creationId xmlns:a16="http://schemas.microsoft.com/office/drawing/2014/main" xmlns="" id="{95572364-1B72-4777-985B-E9CCF8FF465A}"/>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8">
              <a:extLst>
                <a:ext uri="{FF2B5EF4-FFF2-40B4-BE49-F238E27FC236}">
                  <a16:creationId xmlns:a16="http://schemas.microsoft.com/office/drawing/2014/main" xmlns="" id="{16C3A57B-57BA-4530-991C-7EBD792AF23C}"/>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9">
              <a:extLst>
                <a:ext uri="{FF2B5EF4-FFF2-40B4-BE49-F238E27FC236}">
                  <a16:creationId xmlns:a16="http://schemas.microsoft.com/office/drawing/2014/main" xmlns="" id="{664BC47F-8173-40EF-A9F7-24784062A843}"/>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30">
              <a:extLst>
                <a:ext uri="{FF2B5EF4-FFF2-40B4-BE49-F238E27FC236}">
                  <a16:creationId xmlns:a16="http://schemas.microsoft.com/office/drawing/2014/main" xmlns="" id="{CC5B8321-EC5D-498E-ABCA-742A3CED41CE}"/>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31">
              <a:extLst>
                <a:ext uri="{FF2B5EF4-FFF2-40B4-BE49-F238E27FC236}">
                  <a16:creationId xmlns:a16="http://schemas.microsoft.com/office/drawing/2014/main" xmlns="" id="{87246FF3-C0C0-4980-A6E8-A89B646FB20F}"/>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32">
              <a:extLst>
                <a:ext uri="{FF2B5EF4-FFF2-40B4-BE49-F238E27FC236}">
                  <a16:creationId xmlns:a16="http://schemas.microsoft.com/office/drawing/2014/main" xmlns="" id="{D527961C-E51D-464B-B16A-2DA418AAAF6E}"/>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33">
              <a:extLst>
                <a:ext uri="{FF2B5EF4-FFF2-40B4-BE49-F238E27FC236}">
                  <a16:creationId xmlns:a16="http://schemas.microsoft.com/office/drawing/2014/main" xmlns="" id="{6F2BF6B3-C2CF-43A4-B8C0-E7E69FE1B4BF}"/>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34">
              <a:extLst>
                <a:ext uri="{FF2B5EF4-FFF2-40B4-BE49-F238E27FC236}">
                  <a16:creationId xmlns:a16="http://schemas.microsoft.com/office/drawing/2014/main" xmlns="" id="{8C792D28-E4BD-4BF7-83C6-AD6AD597236B}"/>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5">
              <a:extLst>
                <a:ext uri="{FF2B5EF4-FFF2-40B4-BE49-F238E27FC236}">
                  <a16:creationId xmlns:a16="http://schemas.microsoft.com/office/drawing/2014/main" xmlns="" id="{467FAE80-F5D4-4C51-9339-286930139F4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6">
              <a:extLst>
                <a:ext uri="{FF2B5EF4-FFF2-40B4-BE49-F238E27FC236}">
                  <a16:creationId xmlns:a16="http://schemas.microsoft.com/office/drawing/2014/main" xmlns="" id="{0635B4F4-7709-42A9-8793-771A550A1EA2}"/>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7">
              <a:extLst>
                <a:ext uri="{FF2B5EF4-FFF2-40B4-BE49-F238E27FC236}">
                  <a16:creationId xmlns:a16="http://schemas.microsoft.com/office/drawing/2014/main" xmlns="" id="{34E02B96-980B-4ACC-A050-0D289CC7A3C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8">
              <a:extLst>
                <a:ext uri="{FF2B5EF4-FFF2-40B4-BE49-F238E27FC236}">
                  <a16:creationId xmlns:a16="http://schemas.microsoft.com/office/drawing/2014/main" xmlns="" id="{D8E62D10-2C24-45BC-B0A2-325B09FC6D0A}"/>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9">
              <a:extLst>
                <a:ext uri="{FF2B5EF4-FFF2-40B4-BE49-F238E27FC236}">
                  <a16:creationId xmlns:a16="http://schemas.microsoft.com/office/drawing/2014/main" xmlns="" id="{803C9235-1BD8-4F42-9838-5E7BCE72B8AC}"/>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40">
              <a:extLst>
                <a:ext uri="{FF2B5EF4-FFF2-40B4-BE49-F238E27FC236}">
                  <a16:creationId xmlns:a16="http://schemas.microsoft.com/office/drawing/2014/main" xmlns="" id="{C7ED2296-2286-4877-87C2-DEB37D643831}"/>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41">
              <a:extLst>
                <a:ext uri="{FF2B5EF4-FFF2-40B4-BE49-F238E27FC236}">
                  <a16:creationId xmlns:a16="http://schemas.microsoft.com/office/drawing/2014/main" xmlns="" id="{EA535AD5-4883-4887-AAFE-11A639EBFA8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42">
              <a:extLst>
                <a:ext uri="{FF2B5EF4-FFF2-40B4-BE49-F238E27FC236}">
                  <a16:creationId xmlns:a16="http://schemas.microsoft.com/office/drawing/2014/main" xmlns="" id="{C3187462-0AF6-4E6A-B951-2642CC7D58A4}"/>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43">
              <a:extLst>
                <a:ext uri="{FF2B5EF4-FFF2-40B4-BE49-F238E27FC236}">
                  <a16:creationId xmlns:a16="http://schemas.microsoft.com/office/drawing/2014/main" xmlns="" id="{3F741117-D522-43F5-8EE3-7860CAFB0E38}"/>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44">
              <a:extLst>
                <a:ext uri="{FF2B5EF4-FFF2-40B4-BE49-F238E27FC236}">
                  <a16:creationId xmlns:a16="http://schemas.microsoft.com/office/drawing/2014/main" xmlns="" id="{4AA661BA-BA65-4A50-9E64-6B2C083544A5}"/>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5">
              <a:extLst>
                <a:ext uri="{FF2B5EF4-FFF2-40B4-BE49-F238E27FC236}">
                  <a16:creationId xmlns:a16="http://schemas.microsoft.com/office/drawing/2014/main" xmlns="" id="{D432D8D1-3277-4989-BFF8-F7D7CDB6DBEA}"/>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6">
              <a:extLst>
                <a:ext uri="{FF2B5EF4-FFF2-40B4-BE49-F238E27FC236}">
                  <a16:creationId xmlns:a16="http://schemas.microsoft.com/office/drawing/2014/main" xmlns="" id="{D2479A88-9BB5-4622-9E4E-3EC35B2D280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7">
              <a:extLst>
                <a:ext uri="{FF2B5EF4-FFF2-40B4-BE49-F238E27FC236}">
                  <a16:creationId xmlns:a16="http://schemas.microsoft.com/office/drawing/2014/main" xmlns="" id="{5C1BD64D-C44B-4810-AD84-DE25E77A5AD6}"/>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8">
              <a:extLst>
                <a:ext uri="{FF2B5EF4-FFF2-40B4-BE49-F238E27FC236}">
                  <a16:creationId xmlns:a16="http://schemas.microsoft.com/office/drawing/2014/main" xmlns="" id="{92423A41-8B78-4004-A2E3-6ADCC8A4190E}"/>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9">
              <a:extLst>
                <a:ext uri="{FF2B5EF4-FFF2-40B4-BE49-F238E27FC236}">
                  <a16:creationId xmlns:a16="http://schemas.microsoft.com/office/drawing/2014/main" xmlns="" id="{4AB4D3B3-16DF-45DA-B93F-DC862C8110C7}"/>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50">
              <a:extLst>
                <a:ext uri="{FF2B5EF4-FFF2-40B4-BE49-F238E27FC236}">
                  <a16:creationId xmlns:a16="http://schemas.microsoft.com/office/drawing/2014/main" xmlns="" id="{E9EDFC6D-1EFE-4C53-8B7D-88087187F198}"/>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51">
              <a:extLst>
                <a:ext uri="{FF2B5EF4-FFF2-40B4-BE49-F238E27FC236}">
                  <a16:creationId xmlns:a16="http://schemas.microsoft.com/office/drawing/2014/main" xmlns="" id="{096A44A0-09E5-4EFB-90FD-6A9B9BE30648}"/>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52">
              <a:extLst>
                <a:ext uri="{FF2B5EF4-FFF2-40B4-BE49-F238E27FC236}">
                  <a16:creationId xmlns:a16="http://schemas.microsoft.com/office/drawing/2014/main" xmlns="" id="{47CDFB4E-3851-47AC-95E0-6A0150B42671}"/>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53">
              <a:extLst>
                <a:ext uri="{FF2B5EF4-FFF2-40B4-BE49-F238E27FC236}">
                  <a16:creationId xmlns:a16="http://schemas.microsoft.com/office/drawing/2014/main" xmlns="" id="{D35E618E-C44C-47FF-BD78-4AF9FD0BA094}"/>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54">
              <a:extLst>
                <a:ext uri="{FF2B5EF4-FFF2-40B4-BE49-F238E27FC236}">
                  <a16:creationId xmlns:a16="http://schemas.microsoft.com/office/drawing/2014/main" xmlns="" id="{BD4C9456-C80E-4D28-BAC8-3A0B269B7371}"/>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5">
              <a:extLst>
                <a:ext uri="{FF2B5EF4-FFF2-40B4-BE49-F238E27FC236}">
                  <a16:creationId xmlns:a16="http://schemas.microsoft.com/office/drawing/2014/main" xmlns="" id="{D40E2810-BA0D-49F9-B04C-65E20F71DBC8}"/>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6">
              <a:extLst>
                <a:ext uri="{FF2B5EF4-FFF2-40B4-BE49-F238E27FC236}">
                  <a16:creationId xmlns:a16="http://schemas.microsoft.com/office/drawing/2014/main" xmlns="" id="{19113975-8BDC-4467-A993-793D64CC17B4}"/>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7">
              <a:extLst>
                <a:ext uri="{FF2B5EF4-FFF2-40B4-BE49-F238E27FC236}">
                  <a16:creationId xmlns:a16="http://schemas.microsoft.com/office/drawing/2014/main" xmlns="" id="{3603C292-531F-49B0-B12B-906DEE34210A}"/>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8">
              <a:extLst>
                <a:ext uri="{FF2B5EF4-FFF2-40B4-BE49-F238E27FC236}">
                  <a16:creationId xmlns:a16="http://schemas.microsoft.com/office/drawing/2014/main" xmlns="" id="{15359906-A0C7-4F30-A99C-8475ACF310A6}"/>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9">
              <a:extLst>
                <a:ext uri="{FF2B5EF4-FFF2-40B4-BE49-F238E27FC236}">
                  <a16:creationId xmlns:a16="http://schemas.microsoft.com/office/drawing/2014/main" xmlns="" id="{8064F67D-3451-49DF-BF14-D4D2C4F3707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60">
              <a:extLst>
                <a:ext uri="{FF2B5EF4-FFF2-40B4-BE49-F238E27FC236}">
                  <a16:creationId xmlns:a16="http://schemas.microsoft.com/office/drawing/2014/main" xmlns="" id="{BDB66075-0E39-4E36-9FB2-36EB85A8F15A}"/>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61">
              <a:extLst>
                <a:ext uri="{FF2B5EF4-FFF2-40B4-BE49-F238E27FC236}">
                  <a16:creationId xmlns:a16="http://schemas.microsoft.com/office/drawing/2014/main" xmlns="" id="{DDF7CB0F-9778-4ED0-8EE0-5C60BD0EB4EE}"/>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62">
              <a:extLst>
                <a:ext uri="{FF2B5EF4-FFF2-40B4-BE49-F238E27FC236}">
                  <a16:creationId xmlns:a16="http://schemas.microsoft.com/office/drawing/2014/main" xmlns="" id="{AD3247CE-41F3-4255-AA78-4241E1FB76D3}"/>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63">
              <a:extLst>
                <a:ext uri="{FF2B5EF4-FFF2-40B4-BE49-F238E27FC236}">
                  <a16:creationId xmlns:a16="http://schemas.microsoft.com/office/drawing/2014/main" xmlns="" id="{5F6A1639-042E-4E17-8C36-AB3E03B88E6E}"/>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64">
              <a:extLst>
                <a:ext uri="{FF2B5EF4-FFF2-40B4-BE49-F238E27FC236}">
                  <a16:creationId xmlns:a16="http://schemas.microsoft.com/office/drawing/2014/main" xmlns="" id="{C78AE0C8-9C74-4B08-8916-C10DE8F227F9}"/>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5">
              <a:extLst>
                <a:ext uri="{FF2B5EF4-FFF2-40B4-BE49-F238E27FC236}">
                  <a16:creationId xmlns:a16="http://schemas.microsoft.com/office/drawing/2014/main" xmlns="" id="{EB84ECFF-95BE-454E-8C2C-055B8E461761}"/>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6">
              <a:extLst>
                <a:ext uri="{FF2B5EF4-FFF2-40B4-BE49-F238E27FC236}">
                  <a16:creationId xmlns:a16="http://schemas.microsoft.com/office/drawing/2014/main" xmlns="" id="{DCFF8AA9-1A96-4A88-B56F-E217906B5452}"/>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7">
              <a:extLst>
                <a:ext uri="{FF2B5EF4-FFF2-40B4-BE49-F238E27FC236}">
                  <a16:creationId xmlns:a16="http://schemas.microsoft.com/office/drawing/2014/main" xmlns="" id="{AAE342D4-BE32-443B-B0F3-145709DFFD27}"/>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8">
              <a:extLst>
                <a:ext uri="{FF2B5EF4-FFF2-40B4-BE49-F238E27FC236}">
                  <a16:creationId xmlns:a16="http://schemas.microsoft.com/office/drawing/2014/main" xmlns="" id="{D9DDBE3B-F89C-4A85-BA29-90D3C7E3511D}"/>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9">
              <a:extLst>
                <a:ext uri="{FF2B5EF4-FFF2-40B4-BE49-F238E27FC236}">
                  <a16:creationId xmlns:a16="http://schemas.microsoft.com/office/drawing/2014/main" xmlns="" id="{6CBC2F2B-739B-4EEA-BFA3-0BAAED0CC707}"/>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70">
              <a:extLst>
                <a:ext uri="{FF2B5EF4-FFF2-40B4-BE49-F238E27FC236}">
                  <a16:creationId xmlns:a16="http://schemas.microsoft.com/office/drawing/2014/main" xmlns="" id="{D07007BA-2C98-479E-8F60-D961F1728637}"/>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71">
              <a:extLst>
                <a:ext uri="{FF2B5EF4-FFF2-40B4-BE49-F238E27FC236}">
                  <a16:creationId xmlns:a16="http://schemas.microsoft.com/office/drawing/2014/main" xmlns="" id="{676D2A4C-6017-4E7E-A219-D28307C7D1B3}"/>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72">
              <a:extLst>
                <a:ext uri="{FF2B5EF4-FFF2-40B4-BE49-F238E27FC236}">
                  <a16:creationId xmlns:a16="http://schemas.microsoft.com/office/drawing/2014/main" xmlns="" id="{3847DEAF-04F4-4B0D-B51D-0E83D3BBB21C}"/>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73">
              <a:extLst>
                <a:ext uri="{FF2B5EF4-FFF2-40B4-BE49-F238E27FC236}">
                  <a16:creationId xmlns:a16="http://schemas.microsoft.com/office/drawing/2014/main" xmlns="" id="{9BED7980-D783-4F06-A006-4C8DD9B64C2F}"/>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74">
              <a:extLst>
                <a:ext uri="{FF2B5EF4-FFF2-40B4-BE49-F238E27FC236}">
                  <a16:creationId xmlns:a16="http://schemas.microsoft.com/office/drawing/2014/main" xmlns="" id="{4784090E-AA3F-4115-A1C0-331606AE78EF}"/>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5">
              <a:extLst>
                <a:ext uri="{FF2B5EF4-FFF2-40B4-BE49-F238E27FC236}">
                  <a16:creationId xmlns:a16="http://schemas.microsoft.com/office/drawing/2014/main" xmlns="" id="{18A21304-4351-4273-AC77-438B94431B09}"/>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6">
              <a:extLst>
                <a:ext uri="{FF2B5EF4-FFF2-40B4-BE49-F238E27FC236}">
                  <a16:creationId xmlns:a16="http://schemas.microsoft.com/office/drawing/2014/main" xmlns="" id="{3AC80D47-5283-4C75-AFE6-E5554EF486C6}"/>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7">
              <a:extLst>
                <a:ext uri="{FF2B5EF4-FFF2-40B4-BE49-F238E27FC236}">
                  <a16:creationId xmlns:a16="http://schemas.microsoft.com/office/drawing/2014/main" xmlns="" id="{881D5E67-52B1-4C92-A2D8-660A6A4C19B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8">
              <a:extLst>
                <a:ext uri="{FF2B5EF4-FFF2-40B4-BE49-F238E27FC236}">
                  <a16:creationId xmlns:a16="http://schemas.microsoft.com/office/drawing/2014/main" xmlns="" id="{41C5A979-091A-4534-8A3F-377E80067FC1}"/>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9">
              <a:extLst>
                <a:ext uri="{FF2B5EF4-FFF2-40B4-BE49-F238E27FC236}">
                  <a16:creationId xmlns:a16="http://schemas.microsoft.com/office/drawing/2014/main" xmlns="" id="{6C369BA1-C958-404C-BFFB-19560BAB5FEE}"/>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80">
              <a:extLst>
                <a:ext uri="{FF2B5EF4-FFF2-40B4-BE49-F238E27FC236}">
                  <a16:creationId xmlns:a16="http://schemas.microsoft.com/office/drawing/2014/main" xmlns="" id="{7DEFDC00-975E-4A7B-88A3-11C18A497010}"/>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81">
              <a:extLst>
                <a:ext uri="{FF2B5EF4-FFF2-40B4-BE49-F238E27FC236}">
                  <a16:creationId xmlns:a16="http://schemas.microsoft.com/office/drawing/2014/main" xmlns="" id="{3BB0B1A7-7A62-4447-8EE7-ACA6088A943F}"/>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82">
              <a:extLst>
                <a:ext uri="{FF2B5EF4-FFF2-40B4-BE49-F238E27FC236}">
                  <a16:creationId xmlns:a16="http://schemas.microsoft.com/office/drawing/2014/main" xmlns="" id="{25DBDA41-740B-4822-B2A9-9E6FD2084801}"/>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83">
              <a:extLst>
                <a:ext uri="{FF2B5EF4-FFF2-40B4-BE49-F238E27FC236}">
                  <a16:creationId xmlns:a16="http://schemas.microsoft.com/office/drawing/2014/main" xmlns="" id="{2B2D17B1-6D51-47C1-B5A5-8BED29E14341}"/>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84">
              <a:extLst>
                <a:ext uri="{FF2B5EF4-FFF2-40B4-BE49-F238E27FC236}">
                  <a16:creationId xmlns:a16="http://schemas.microsoft.com/office/drawing/2014/main" xmlns="" id="{E356D06B-F3FC-4AF2-9344-6E2FBDD5B107}"/>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5">
              <a:extLst>
                <a:ext uri="{FF2B5EF4-FFF2-40B4-BE49-F238E27FC236}">
                  <a16:creationId xmlns:a16="http://schemas.microsoft.com/office/drawing/2014/main" xmlns="" id="{05C7BB36-2DF2-46A4-89A9-3A53FCA999BA}"/>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6">
              <a:extLst>
                <a:ext uri="{FF2B5EF4-FFF2-40B4-BE49-F238E27FC236}">
                  <a16:creationId xmlns:a16="http://schemas.microsoft.com/office/drawing/2014/main" xmlns="" id="{3F1E0210-3B1E-444E-BCB5-3AF2C81A7770}"/>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7">
              <a:extLst>
                <a:ext uri="{FF2B5EF4-FFF2-40B4-BE49-F238E27FC236}">
                  <a16:creationId xmlns:a16="http://schemas.microsoft.com/office/drawing/2014/main" xmlns="" id="{CD8F4FF4-4EFD-4996-8232-9262DEE73046}"/>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8">
              <a:extLst>
                <a:ext uri="{FF2B5EF4-FFF2-40B4-BE49-F238E27FC236}">
                  <a16:creationId xmlns:a16="http://schemas.microsoft.com/office/drawing/2014/main" xmlns="" id="{9596C66F-330B-4944-8F44-989C62E72067}"/>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9">
              <a:extLst>
                <a:ext uri="{FF2B5EF4-FFF2-40B4-BE49-F238E27FC236}">
                  <a16:creationId xmlns:a16="http://schemas.microsoft.com/office/drawing/2014/main" xmlns="" id="{77A9F4AC-C434-4BCA-8273-5BDF5AD85C2C}"/>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Oval 7">
            <a:extLst>
              <a:ext uri="{FF2B5EF4-FFF2-40B4-BE49-F238E27FC236}">
                <a16:creationId xmlns:a16="http://schemas.microsoft.com/office/drawing/2014/main" xmlns="" id="{537FFD3C-F497-4CD7-A0FB-1837689CDD56}"/>
              </a:ext>
            </a:extLst>
          </p:cNvPr>
          <p:cNvSpPr>
            <a:spLocks noChangeArrowheads="1"/>
          </p:cNvSpPr>
          <p:nvPr/>
        </p:nvSpPr>
        <p:spPr bwMode="auto">
          <a:xfrm>
            <a:off x="628650" y="2360758"/>
            <a:ext cx="2193583" cy="2196031"/>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endParaRPr lang="en-US" altLang="en-US" sz="1600">
              <a:solidFill>
                <a:srgbClr val="FFFFFF"/>
              </a:solidFill>
            </a:endParaRPr>
          </a:p>
        </p:txBody>
      </p:sp>
      <p:sp>
        <p:nvSpPr>
          <p:cNvPr id="4" name="Oval 8">
            <a:extLst>
              <a:ext uri="{FF2B5EF4-FFF2-40B4-BE49-F238E27FC236}">
                <a16:creationId xmlns:a16="http://schemas.microsoft.com/office/drawing/2014/main" xmlns="" id="{52B46862-2326-404C-A2EC-0815EB13E1F1}"/>
              </a:ext>
            </a:extLst>
          </p:cNvPr>
          <p:cNvSpPr>
            <a:spLocks noChangeArrowheads="1"/>
          </p:cNvSpPr>
          <p:nvPr/>
        </p:nvSpPr>
        <p:spPr bwMode="auto">
          <a:xfrm>
            <a:off x="3564037" y="2360758"/>
            <a:ext cx="2188687" cy="2196031"/>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endParaRPr lang="en-US" altLang="en-US" sz="1600">
              <a:solidFill>
                <a:srgbClr val="FFFFFF"/>
              </a:solidFill>
            </a:endParaRPr>
          </a:p>
        </p:txBody>
      </p:sp>
      <p:sp>
        <p:nvSpPr>
          <p:cNvPr id="5" name="Oval 9">
            <a:extLst>
              <a:ext uri="{FF2B5EF4-FFF2-40B4-BE49-F238E27FC236}">
                <a16:creationId xmlns:a16="http://schemas.microsoft.com/office/drawing/2014/main" xmlns="" id="{2347A971-3494-42A6-9231-3B2CAE8D75EA}"/>
              </a:ext>
            </a:extLst>
          </p:cNvPr>
          <p:cNvSpPr>
            <a:spLocks noChangeArrowheads="1"/>
          </p:cNvSpPr>
          <p:nvPr/>
        </p:nvSpPr>
        <p:spPr bwMode="auto">
          <a:xfrm>
            <a:off x="6499423" y="2360758"/>
            <a:ext cx="2188687" cy="2196031"/>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endParaRPr lang="en-US" altLang="en-US" sz="1600">
              <a:solidFill>
                <a:srgbClr val="FFFFFF"/>
              </a:solidFill>
            </a:endParaRPr>
          </a:p>
        </p:txBody>
      </p:sp>
      <p:sp>
        <p:nvSpPr>
          <p:cNvPr id="6" name="Oval 10">
            <a:extLst>
              <a:ext uri="{FF2B5EF4-FFF2-40B4-BE49-F238E27FC236}">
                <a16:creationId xmlns:a16="http://schemas.microsoft.com/office/drawing/2014/main" xmlns="" id="{1C2BC4A0-67E3-4107-8CB1-AF1964389302}"/>
              </a:ext>
            </a:extLst>
          </p:cNvPr>
          <p:cNvSpPr>
            <a:spLocks noChangeArrowheads="1"/>
          </p:cNvSpPr>
          <p:nvPr/>
        </p:nvSpPr>
        <p:spPr bwMode="auto">
          <a:xfrm>
            <a:off x="9437257" y="2360758"/>
            <a:ext cx="2188687" cy="2196031"/>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defRPr>
            </a:lvl3pPr>
            <a:lvl4pPr marL="16002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4pPr>
            <a:lvl5pPr marL="2057400" indent="-228600">
              <a:lnSpc>
                <a:spcPct val="90000"/>
              </a:lnSpc>
              <a:spcBef>
                <a:spcPts val="500"/>
              </a:spcBef>
              <a:buFont typeface="Arial" panose="020B0604020202020204" pitchFamily="34" charset="0"/>
              <a:buChar char="•"/>
              <a:defRPr>
                <a:solidFill>
                  <a:schemeClr val="tx1"/>
                </a:solidFill>
                <a:latin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a:solidFill>
                  <a:schemeClr val="tx1"/>
                </a:solidFill>
                <a:latin typeface="Calibri" panose="020F0502020204030204" pitchFamily="34" charset="0"/>
              </a:defRPr>
            </a:lvl9pPr>
          </a:lstStyle>
          <a:p>
            <a:endParaRPr lang="en-US" altLang="en-US" sz="1600">
              <a:solidFill>
                <a:srgbClr val="FFFFFF"/>
              </a:solidFill>
            </a:endParaRPr>
          </a:p>
        </p:txBody>
      </p:sp>
      <p:sp>
        <p:nvSpPr>
          <p:cNvPr id="7" name="Freeform 13">
            <a:extLst>
              <a:ext uri="{FF2B5EF4-FFF2-40B4-BE49-F238E27FC236}">
                <a16:creationId xmlns:a16="http://schemas.microsoft.com/office/drawing/2014/main" xmlns="" id="{A47D160B-17DB-4C12-B70E-7363E8591712}"/>
              </a:ext>
            </a:extLst>
          </p:cNvPr>
          <p:cNvSpPr>
            <a:spLocks/>
          </p:cNvSpPr>
          <p:nvPr/>
        </p:nvSpPr>
        <p:spPr bwMode="auto">
          <a:xfrm>
            <a:off x="2827130" y="3038908"/>
            <a:ext cx="727115" cy="837283"/>
          </a:xfrm>
          <a:custGeom>
            <a:avLst/>
            <a:gdLst>
              <a:gd name="T0" fmla="*/ 2147483646 w 137"/>
              <a:gd name="T1" fmla="*/ 2147483646 h 158"/>
              <a:gd name="T2" fmla="*/ 2147483646 w 137"/>
              <a:gd name="T3" fmla="*/ 0 h 158"/>
              <a:gd name="T4" fmla="*/ 0 w 137"/>
              <a:gd name="T5" fmla="*/ 0 h 158"/>
              <a:gd name="T6" fmla="*/ 2147483646 w 137"/>
              <a:gd name="T7" fmla="*/ 2147483646 h 158"/>
              <a:gd name="T8" fmla="*/ 0 w 137"/>
              <a:gd name="T9" fmla="*/ 2147483646 h 158"/>
              <a:gd name="T10" fmla="*/ 2147483646 w 137"/>
              <a:gd name="T11" fmla="*/ 2147483646 h 158"/>
              <a:gd name="T12" fmla="*/ 2147483646 w 137"/>
              <a:gd name="T13" fmla="*/ 2147483646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 h="158">
                <a:moveTo>
                  <a:pt x="123" y="79"/>
                </a:moveTo>
                <a:cubicBezTo>
                  <a:pt x="123" y="51"/>
                  <a:pt x="128" y="25"/>
                  <a:pt x="137" y="0"/>
                </a:cubicBezTo>
                <a:cubicBezTo>
                  <a:pt x="94" y="32"/>
                  <a:pt x="44" y="32"/>
                  <a:pt x="0" y="0"/>
                </a:cubicBezTo>
                <a:cubicBezTo>
                  <a:pt x="10" y="25"/>
                  <a:pt x="15" y="51"/>
                  <a:pt x="15" y="79"/>
                </a:cubicBezTo>
                <a:cubicBezTo>
                  <a:pt x="15" y="107"/>
                  <a:pt x="10" y="133"/>
                  <a:pt x="0" y="158"/>
                </a:cubicBezTo>
                <a:cubicBezTo>
                  <a:pt x="44" y="126"/>
                  <a:pt x="94" y="126"/>
                  <a:pt x="137" y="158"/>
                </a:cubicBezTo>
                <a:cubicBezTo>
                  <a:pt x="128" y="133"/>
                  <a:pt x="123" y="107"/>
                  <a:pt x="123" y="79"/>
                </a:cubicBezTo>
                <a:close/>
              </a:path>
            </a:pathLst>
          </a:custGeom>
          <a:solidFill>
            <a:schemeClr val="bg1">
              <a:alpha val="41000"/>
            </a:schemeClr>
          </a:solidFill>
          <a:ln>
            <a:noFill/>
          </a:ln>
          <a:effectLst/>
        </p:spPr>
        <p:txBody>
          <a:bodyPr/>
          <a:lstStyle/>
          <a:p>
            <a:endParaRPr lang="en-US"/>
          </a:p>
        </p:txBody>
      </p:sp>
      <p:sp>
        <p:nvSpPr>
          <p:cNvPr id="8" name="Freeform 14">
            <a:extLst>
              <a:ext uri="{FF2B5EF4-FFF2-40B4-BE49-F238E27FC236}">
                <a16:creationId xmlns:a16="http://schemas.microsoft.com/office/drawing/2014/main" xmlns="" id="{CB7366AD-7B51-4FA9-A184-93CA1B5DE480}"/>
              </a:ext>
            </a:extLst>
          </p:cNvPr>
          <p:cNvSpPr>
            <a:spLocks/>
          </p:cNvSpPr>
          <p:nvPr/>
        </p:nvSpPr>
        <p:spPr bwMode="auto">
          <a:xfrm>
            <a:off x="5762517" y="3038908"/>
            <a:ext cx="727113" cy="837283"/>
          </a:xfrm>
          <a:custGeom>
            <a:avLst/>
            <a:gdLst>
              <a:gd name="T0" fmla="*/ 2147483646 w 137"/>
              <a:gd name="T1" fmla="*/ 2147483646 h 158"/>
              <a:gd name="T2" fmla="*/ 2147483646 w 137"/>
              <a:gd name="T3" fmla="*/ 0 h 158"/>
              <a:gd name="T4" fmla="*/ 0 w 137"/>
              <a:gd name="T5" fmla="*/ 0 h 158"/>
              <a:gd name="T6" fmla="*/ 2147483646 w 137"/>
              <a:gd name="T7" fmla="*/ 2147483646 h 158"/>
              <a:gd name="T8" fmla="*/ 0 w 137"/>
              <a:gd name="T9" fmla="*/ 2147483646 h 158"/>
              <a:gd name="T10" fmla="*/ 2147483646 w 137"/>
              <a:gd name="T11" fmla="*/ 2147483646 h 158"/>
              <a:gd name="T12" fmla="*/ 2147483646 w 137"/>
              <a:gd name="T13" fmla="*/ 2147483646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 h="158">
                <a:moveTo>
                  <a:pt x="122" y="79"/>
                </a:moveTo>
                <a:cubicBezTo>
                  <a:pt x="122" y="51"/>
                  <a:pt x="128" y="25"/>
                  <a:pt x="137" y="0"/>
                </a:cubicBezTo>
                <a:cubicBezTo>
                  <a:pt x="93" y="32"/>
                  <a:pt x="44" y="32"/>
                  <a:pt x="0" y="0"/>
                </a:cubicBezTo>
                <a:cubicBezTo>
                  <a:pt x="10" y="25"/>
                  <a:pt x="15" y="51"/>
                  <a:pt x="15" y="79"/>
                </a:cubicBezTo>
                <a:cubicBezTo>
                  <a:pt x="15" y="107"/>
                  <a:pt x="10" y="133"/>
                  <a:pt x="0" y="158"/>
                </a:cubicBezTo>
                <a:cubicBezTo>
                  <a:pt x="44" y="126"/>
                  <a:pt x="93" y="126"/>
                  <a:pt x="137" y="158"/>
                </a:cubicBezTo>
                <a:cubicBezTo>
                  <a:pt x="128" y="133"/>
                  <a:pt x="122" y="107"/>
                  <a:pt x="122" y="79"/>
                </a:cubicBezTo>
                <a:close/>
              </a:path>
            </a:pathLst>
          </a:custGeom>
          <a:solidFill>
            <a:schemeClr val="bg1">
              <a:alpha val="41000"/>
            </a:schemeClr>
          </a:solidFill>
          <a:ln>
            <a:noFill/>
          </a:ln>
          <a:effectLst/>
        </p:spPr>
        <p:txBody>
          <a:bodyPr/>
          <a:lstStyle/>
          <a:p>
            <a:endParaRPr lang="en-US"/>
          </a:p>
        </p:txBody>
      </p:sp>
      <p:sp>
        <p:nvSpPr>
          <p:cNvPr id="9" name="Freeform 15">
            <a:extLst>
              <a:ext uri="{FF2B5EF4-FFF2-40B4-BE49-F238E27FC236}">
                <a16:creationId xmlns:a16="http://schemas.microsoft.com/office/drawing/2014/main" xmlns="" id="{07F89420-7861-482C-98E0-334D5507A1A2}"/>
              </a:ext>
            </a:extLst>
          </p:cNvPr>
          <p:cNvSpPr>
            <a:spLocks/>
          </p:cNvSpPr>
          <p:nvPr/>
        </p:nvSpPr>
        <p:spPr bwMode="auto">
          <a:xfrm>
            <a:off x="8700351" y="3038908"/>
            <a:ext cx="724666" cy="837283"/>
          </a:xfrm>
          <a:custGeom>
            <a:avLst/>
            <a:gdLst>
              <a:gd name="T0" fmla="*/ 2147483646 w 137"/>
              <a:gd name="T1" fmla="*/ 2147483646 h 158"/>
              <a:gd name="T2" fmla="*/ 2147483646 w 137"/>
              <a:gd name="T3" fmla="*/ 0 h 158"/>
              <a:gd name="T4" fmla="*/ 0 w 137"/>
              <a:gd name="T5" fmla="*/ 0 h 158"/>
              <a:gd name="T6" fmla="*/ 2147483646 w 137"/>
              <a:gd name="T7" fmla="*/ 2147483646 h 158"/>
              <a:gd name="T8" fmla="*/ 0 w 137"/>
              <a:gd name="T9" fmla="*/ 2147483646 h 158"/>
              <a:gd name="T10" fmla="*/ 2147483646 w 137"/>
              <a:gd name="T11" fmla="*/ 2147483646 h 158"/>
              <a:gd name="T12" fmla="*/ 2147483646 w 137"/>
              <a:gd name="T13" fmla="*/ 2147483646 h 15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137" h="158">
                <a:moveTo>
                  <a:pt x="122" y="79"/>
                </a:moveTo>
                <a:cubicBezTo>
                  <a:pt x="122" y="51"/>
                  <a:pt x="128" y="25"/>
                  <a:pt x="137" y="0"/>
                </a:cubicBezTo>
                <a:cubicBezTo>
                  <a:pt x="93" y="32"/>
                  <a:pt x="44" y="32"/>
                  <a:pt x="0" y="0"/>
                </a:cubicBezTo>
                <a:cubicBezTo>
                  <a:pt x="9" y="25"/>
                  <a:pt x="15" y="51"/>
                  <a:pt x="15" y="79"/>
                </a:cubicBezTo>
                <a:cubicBezTo>
                  <a:pt x="15" y="107"/>
                  <a:pt x="9" y="133"/>
                  <a:pt x="0" y="158"/>
                </a:cubicBezTo>
                <a:cubicBezTo>
                  <a:pt x="44" y="126"/>
                  <a:pt x="93" y="126"/>
                  <a:pt x="137" y="158"/>
                </a:cubicBezTo>
                <a:cubicBezTo>
                  <a:pt x="128" y="133"/>
                  <a:pt x="122" y="107"/>
                  <a:pt x="122" y="79"/>
                </a:cubicBezTo>
                <a:close/>
              </a:path>
            </a:pathLst>
          </a:custGeom>
          <a:solidFill>
            <a:schemeClr val="bg1">
              <a:alpha val="41000"/>
            </a:schemeClr>
          </a:solidFill>
          <a:ln>
            <a:noFill/>
          </a:ln>
          <a:effectLst/>
        </p:spPr>
        <p:txBody>
          <a:bodyPr/>
          <a:lstStyle/>
          <a:p>
            <a:endParaRPr lang="en-US"/>
          </a:p>
        </p:txBody>
      </p:sp>
      <p:sp>
        <p:nvSpPr>
          <p:cNvPr id="10" name="Freeform 18">
            <a:extLst>
              <a:ext uri="{FF2B5EF4-FFF2-40B4-BE49-F238E27FC236}">
                <a16:creationId xmlns:a16="http://schemas.microsoft.com/office/drawing/2014/main" xmlns="" id="{800055CB-10F6-4DFA-AD78-94E708A683DE}"/>
              </a:ext>
            </a:extLst>
          </p:cNvPr>
          <p:cNvSpPr>
            <a:spLocks noEditPoints="1"/>
          </p:cNvSpPr>
          <p:nvPr/>
        </p:nvSpPr>
        <p:spPr bwMode="auto">
          <a:xfrm>
            <a:off x="7221823" y="2758352"/>
            <a:ext cx="829574" cy="692204"/>
          </a:xfrm>
          <a:custGeom>
            <a:avLst/>
            <a:gdLst>
              <a:gd name="T0" fmla="*/ 2147483646 w 215"/>
              <a:gd name="T1" fmla="*/ 2147483646 h 179"/>
              <a:gd name="T2" fmla="*/ 2147483646 w 215"/>
              <a:gd name="T3" fmla="*/ 2147483646 h 179"/>
              <a:gd name="T4" fmla="*/ 2147483646 w 215"/>
              <a:gd name="T5" fmla="*/ 2147483646 h 179"/>
              <a:gd name="T6" fmla="*/ 2147483646 w 215"/>
              <a:gd name="T7" fmla="*/ 2147483646 h 179"/>
              <a:gd name="T8" fmla="*/ 2147483646 w 215"/>
              <a:gd name="T9" fmla="*/ 2147483646 h 179"/>
              <a:gd name="T10" fmla="*/ 2147483646 w 215"/>
              <a:gd name="T11" fmla="*/ 2147483646 h 179"/>
              <a:gd name="T12" fmla="*/ 2147483646 w 215"/>
              <a:gd name="T13" fmla="*/ 2147483646 h 179"/>
              <a:gd name="T14" fmla="*/ 2147483646 w 215"/>
              <a:gd name="T15" fmla="*/ 2147483646 h 179"/>
              <a:gd name="T16" fmla="*/ 2147483646 w 215"/>
              <a:gd name="T17" fmla="*/ 2147483646 h 179"/>
              <a:gd name="T18" fmla="*/ 2147483646 w 215"/>
              <a:gd name="T19" fmla="*/ 2147483646 h 179"/>
              <a:gd name="T20" fmla="*/ 2147483646 w 215"/>
              <a:gd name="T21" fmla="*/ 2147483646 h 179"/>
              <a:gd name="T22" fmla="*/ 2147483646 w 215"/>
              <a:gd name="T23" fmla="*/ 2147483646 h 179"/>
              <a:gd name="T24" fmla="*/ 2147483646 w 215"/>
              <a:gd name="T25" fmla="*/ 2147483646 h 179"/>
              <a:gd name="T26" fmla="*/ 2147483646 w 215"/>
              <a:gd name="T27" fmla="*/ 2147483646 h 179"/>
              <a:gd name="T28" fmla="*/ 2147483646 w 215"/>
              <a:gd name="T29" fmla="*/ 2147483646 h 179"/>
              <a:gd name="T30" fmla="*/ 2147483646 w 215"/>
              <a:gd name="T31" fmla="*/ 2147483646 h 179"/>
              <a:gd name="T32" fmla="*/ 2147483646 w 215"/>
              <a:gd name="T33" fmla="*/ 2147483646 h 179"/>
              <a:gd name="T34" fmla="*/ 2147483646 w 215"/>
              <a:gd name="T35" fmla="*/ 2147483646 h 179"/>
              <a:gd name="T36" fmla="*/ 2147483646 w 215"/>
              <a:gd name="T37" fmla="*/ 2147483646 h 179"/>
              <a:gd name="T38" fmla="*/ 2147483646 w 215"/>
              <a:gd name="T39" fmla="*/ 2147483646 h 179"/>
              <a:gd name="T40" fmla="*/ 2147483646 w 215"/>
              <a:gd name="T41" fmla="*/ 2147483646 h 179"/>
              <a:gd name="T42" fmla="*/ 2147483646 w 215"/>
              <a:gd name="T43" fmla="*/ 2147483646 h 179"/>
              <a:gd name="T44" fmla="*/ 2147483646 w 215"/>
              <a:gd name="T45" fmla="*/ 2147483646 h 179"/>
              <a:gd name="T46" fmla="*/ 2147483646 w 215"/>
              <a:gd name="T47" fmla="*/ 2147483646 h 179"/>
              <a:gd name="T48" fmla="*/ 2147483646 w 215"/>
              <a:gd name="T49" fmla="*/ 2147483646 h 179"/>
              <a:gd name="T50" fmla="*/ 2147483646 w 215"/>
              <a:gd name="T51" fmla="*/ 2147483646 h 179"/>
              <a:gd name="T52" fmla="*/ 2147483646 w 215"/>
              <a:gd name="T53" fmla="*/ 2147483646 h 179"/>
              <a:gd name="T54" fmla="*/ 2147483646 w 215"/>
              <a:gd name="T55" fmla="*/ 2147483646 h 179"/>
              <a:gd name="T56" fmla="*/ 2147483646 w 215"/>
              <a:gd name="T57" fmla="*/ 2147483646 h 179"/>
              <a:gd name="T58" fmla="*/ 2147483646 w 215"/>
              <a:gd name="T59" fmla="*/ 2147483646 h 179"/>
              <a:gd name="T60" fmla="*/ 2147483646 w 215"/>
              <a:gd name="T61" fmla="*/ 2147483646 h 179"/>
              <a:gd name="T62" fmla="*/ 2147483646 w 215"/>
              <a:gd name="T63" fmla="*/ 2147483646 h 179"/>
              <a:gd name="T64" fmla="*/ 2147483646 w 215"/>
              <a:gd name="T65" fmla="*/ 2147483646 h 179"/>
              <a:gd name="T66" fmla="*/ 2147483646 w 215"/>
              <a:gd name="T67" fmla="*/ 2147483646 h 179"/>
              <a:gd name="T68" fmla="*/ 2147483646 w 215"/>
              <a:gd name="T69" fmla="*/ 2147483646 h 179"/>
              <a:gd name="T70" fmla="*/ 2147483646 w 215"/>
              <a:gd name="T71" fmla="*/ 2147483646 h 179"/>
              <a:gd name="T72" fmla="*/ 2147483646 w 215"/>
              <a:gd name="T73" fmla="*/ 2147483646 h 179"/>
              <a:gd name="T74" fmla="*/ 2147483646 w 215"/>
              <a:gd name="T75" fmla="*/ 2147483646 h 179"/>
              <a:gd name="T76" fmla="*/ 2147483646 w 215"/>
              <a:gd name="T77" fmla="*/ 2147483646 h 179"/>
              <a:gd name="T78" fmla="*/ 2147483646 w 215"/>
              <a:gd name="T79" fmla="*/ 2147483646 h 179"/>
              <a:gd name="T80" fmla="*/ 2147483646 w 215"/>
              <a:gd name="T81" fmla="*/ 2147483646 h 179"/>
              <a:gd name="T82" fmla="*/ 2147483646 w 215"/>
              <a:gd name="T83" fmla="*/ 2147483646 h 179"/>
              <a:gd name="T84" fmla="*/ 2147483646 w 215"/>
              <a:gd name="T85" fmla="*/ 2147483646 h 179"/>
              <a:gd name="T86" fmla="*/ 2147483646 w 215"/>
              <a:gd name="T87" fmla="*/ 2147483646 h 179"/>
              <a:gd name="T88" fmla="*/ 2147483646 w 215"/>
              <a:gd name="T89" fmla="*/ 2147483646 h 179"/>
              <a:gd name="T90" fmla="*/ 2147483646 w 215"/>
              <a:gd name="T91" fmla="*/ 2147483646 h 179"/>
              <a:gd name="T92" fmla="*/ 2147483646 w 215"/>
              <a:gd name="T93" fmla="*/ 2147483646 h 179"/>
              <a:gd name="T94" fmla="*/ 2147483646 w 215"/>
              <a:gd name="T95" fmla="*/ 2147483646 h 179"/>
              <a:gd name="T96" fmla="*/ 2147483646 w 215"/>
              <a:gd name="T97" fmla="*/ 2147483646 h 179"/>
              <a:gd name="T98" fmla="*/ 2147483646 w 215"/>
              <a:gd name="T99" fmla="*/ 2147483646 h 179"/>
              <a:gd name="T100" fmla="*/ 2147483646 w 215"/>
              <a:gd name="T101" fmla="*/ 0 h 179"/>
              <a:gd name="T102" fmla="*/ 0 w 215"/>
              <a:gd name="T103" fmla="*/ 2147483646 h 179"/>
              <a:gd name="T104" fmla="*/ 2147483646 w 215"/>
              <a:gd name="T105" fmla="*/ 2147483646 h 179"/>
              <a:gd name="T106" fmla="*/ 2147483646 w 215"/>
              <a:gd name="T107" fmla="*/ 2147483646 h 179"/>
              <a:gd name="T108" fmla="*/ 2147483646 w 215"/>
              <a:gd name="T109" fmla="*/ 2147483646 h 179"/>
              <a:gd name="T110" fmla="*/ 2147483646 w 215"/>
              <a:gd name="T111" fmla="*/ 2147483646 h 179"/>
              <a:gd name="T112" fmla="*/ 2147483646 w 215"/>
              <a:gd name="T113" fmla="*/ 2147483646 h 179"/>
              <a:gd name="T114" fmla="*/ 2147483646 w 215"/>
              <a:gd name="T115" fmla="*/ 2147483646 h 179"/>
              <a:gd name="T116" fmla="*/ 2147483646 w 215"/>
              <a:gd name="T117" fmla="*/ 2147483646 h 17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0" t="0" r="r" b="b"/>
            <a:pathLst>
              <a:path w="215" h="179">
                <a:moveTo>
                  <a:pt x="29" y="146"/>
                </a:moveTo>
                <a:cubicBezTo>
                  <a:pt x="29" y="97"/>
                  <a:pt x="29" y="97"/>
                  <a:pt x="29" y="97"/>
                </a:cubicBezTo>
                <a:cubicBezTo>
                  <a:pt x="29" y="93"/>
                  <a:pt x="32" y="90"/>
                  <a:pt x="36" y="90"/>
                </a:cubicBezTo>
                <a:cubicBezTo>
                  <a:pt x="48" y="90"/>
                  <a:pt x="48" y="90"/>
                  <a:pt x="48" y="90"/>
                </a:cubicBezTo>
                <a:cubicBezTo>
                  <a:pt x="52" y="90"/>
                  <a:pt x="55" y="93"/>
                  <a:pt x="55" y="97"/>
                </a:cubicBezTo>
                <a:cubicBezTo>
                  <a:pt x="55" y="146"/>
                  <a:pt x="55" y="146"/>
                  <a:pt x="55" y="146"/>
                </a:cubicBezTo>
                <a:cubicBezTo>
                  <a:pt x="55" y="149"/>
                  <a:pt x="52" y="153"/>
                  <a:pt x="48" y="153"/>
                </a:cubicBezTo>
                <a:cubicBezTo>
                  <a:pt x="36" y="153"/>
                  <a:pt x="36" y="153"/>
                  <a:pt x="36" y="153"/>
                </a:cubicBezTo>
                <a:cubicBezTo>
                  <a:pt x="32" y="153"/>
                  <a:pt x="29" y="149"/>
                  <a:pt x="29" y="146"/>
                </a:cubicBezTo>
                <a:close/>
                <a:moveTo>
                  <a:pt x="79" y="73"/>
                </a:moveTo>
                <a:cubicBezTo>
                  <a:pt x="75" y="73"/>
                  <a:pt x="72" y="76"/>
                  <a:pt x="72" y="80"/>
                </a:cubicBezTo>
                <a:cubicBezTo>
                  <a:pt x="72" y="146"/>
                  <a:pt x="72" y="146"/>
                  <a:pt x="72" y="146"/>
                </a:cubicBezTo>
                <a:cubicBezTo>
                  <a:pt x="72" y="149"/>
                  <a:pt x="75" y="153"/>
                  <a:pt x="79" y="153"/>
                </a:cubicBezTo>
                <a:cubicBezTo>
                  <a:pt x="91" y="153"/>
                  <a:pt x="91" y="153"/>
                  <a:pt x="91" y="153"/>
                </a:cubicBezTo>
                <a:cubicBezTo>
                  <a:pt x="95" y="153"/>
                  <a:pt x="98" y="149"/>
                  <a:pt x="98" y="146"/>
                </a:cubicBezTo>
                <a:cubicBezTo>
                  <a:pt x="98" y="80"/>
                  <a:pt x="98" y="80"/>
                  <a:pt x="98" y="80"/>
                </a:cubicBezTo>
                <a:cubicBezTo>
                  <a:pt x="98" y="76"/>
                  <a:pt x="95" y="73"/>
                  <a:pt x="91" y="73"/>
                </a:cubicBezTo>
                <a:lnTo>
                  <a:pt x="79" y="73"/>
                </a:lnTo>
                <a:close/>
                <a:moveTo>
                  <a:pt x="122" y="58"/>
                </a:moveTo>
                <a:cubicBezTo>
                  <a:pt x="118" y="58"/>
                  <a:pt x="115" y="61"/>
                  <a:pt x="115" y="65"/>
                </a:cubicBezTo>
                <a:cubicBezTo>
                  <a:pt x="115" y="146"/>
                  <a:pt x="115" y="146"/>
                  <a:pt x="115" y="146"/>
                </a:cubicBezTo>
                <a:cubicBezTo>
                  <a:pt x="115" y="149"/>
                  <a:pt x="118" y="153"/>
                  <a:pt x="122" y="153"/>
                </a:cubicBezTo>
                <a:cubicBezTo>
                  <a:pt x="134" y="153"/>
                  <a:pt x="134" y="153"/>
                  <a:pt x="134" y="153"/>
                </a:cubicBezTo>
                <a:cubicBezTo>
                  <a:pt x="138" y="153"/>
                  <a:pt x="141" y="149"/>
                  <a:pt x="141" y="146"/>
                </a:cubicBezTo>
                <a:cubicBezTo>
                  <a:pt x="141" y="65"/>
                  <a:pt x="141" y="65"/>
                  <a:pt x="141" y="65"/>
                </a:cubicBezTo>
                <a:cubicBezTo>
                  <a:pt x="141" y="61"/>
                  <a:pt x="138" y="58"/>
                  <a:pt x="134" y="58"/>
                </a:cubicBezTo>
                <a:lnTo>
                  <a:pt x="122" y="58"/>
                </a:lnTo>
                <a:close/>
                <a:moveTo>
                  <a:pt x="165" y="43"/>
                </a:moveTo>
                <a:cubicBezTo>
                  <a:pt x="161" y="43"/>
                  <a:pt x="158" y="46"/>
                  <a:pt x="158" y="50"/>
                </a:cubicBezTo>
                <a:cubicBezTo>
                  <a:pt x="158" y="146"/>
                  <a:pt x="158" y="146"/>
                  <a:pt x="158" y="146"/>
                </a:cubicBezTo>
                <a:cubicBezTo>
                  <a:pt x="158" y="149"/>
                  <a:pt x="161" y="153"/>
                  <a:pt x="165" y="153"/>
                </a:cubicBezTo>
                <a:cubicBezTo>
                  <a:pt x="177" y="153"/>
                  <a:pt x="177" y="153"/>
                  <a:pt x="177" y="153"/>
                </a:cubicBezTo>
                <a:cubicBezTo>
                  <a:pt x="181" y="153"/>
                  <a:pt x="184" y="149"/>
                  <a:pt x="184" y="146"/>
                </a:cubicBezTo>
                <a:cubicBezTo>
                  <a:pt x="184" y="50"/>
                  <a:pt x="184" y="50"/>
                  <a:pt x="184" y="50"/>
                </a:cubicBezTo>
                <a:cubicBezTo>
                  <a:pt x="184" y="46"/>
                  <a:pt x="181" y="43"/>
                  <a:pt x="177" y="43"/>
                </a:cubicBezTo>
                <a:lnTo>
                  <a:pt x="165" y="43"/>
                </a:lnTo>
                <a:close/>
                <a:moveTo>
                  <a:pt x="33" y="71"/>
                </a:moveTo>
                <a:cubicBezTo>
                  <a:pt x="78" y="63"/>
                  <a:pt x="121" y="47"/>
                  <a:pt x="160" y="24"/>
                </a:cubicBezTo>
                <a:cubicBezTo>
                  <a:pt x="163" y="30"/>
                  <a:pt x="163" y="30"/>
                  <a:pt x="163" y="30"/>
                </a:cubicBezTo>
                <a:cubicBezTo>
                  <a:pt x="177" y="9"/>
                  <a:pt x="177" y="9"/>
                  <a:pt x="177" y="9"/>
                </a:cubicBezTo>
                <a:cubicBezTo>
                  <a:pt x="151" y="8"/>
                  <a:pt x="151" y="8"/>
                  <a:pt x="151" y="8"/>
                </a:cubicBezTo>
                <a:cubicBezTo>
                  <a:pt x="155" y="15"/>
                  <a:pt x="155" y="15"/>
                  <a:pt x="155" y="15"/>
                </a:cubicBezTo>
                <a:cubicBezTo>
                  <a:pt x="118" y="38"/>
                  <a:pt x="76" y="54"/>
                  <a:pt x="31" y="62"/>
                </a:cubicBezTo>
                <a:lnTo>
                  <a:pt x="33" y="71"/>
                </a:lnTo>
                <a:close/>
                <a:moveTo>
                  <a:pt x="215" y="166"/>
                </a:moveTo>
                <a:cubicBezTo>
                  <a:pt x="193" y="154"/>
                  <a:pt x="193" y="154"/>
                  <a:pt x="193" y="154"/>
                </a:cubicBezTo>
                <a:cubicBezTo>
                  <a:pt x="193" y="161"/>
                  <a:pt x="193" y="161"/>
                  <a:pt x="193" y="161"/>
                </a:cubicBezTo>
                <a:cubicBezTo>
                  <a:pt x="18" y="161"/>
                  <a:pt x="18" y="161"/>
                  <a:pt x="18" y="161"/>
                </a:cubicBezTo>
                <a:cubicBezTo>
                  <a:pt x="18" y="22"/>
                  <a:pt x="18" y="22"/>
                  <a:pt x="18" y="22"/>
                </a:cubicBezTo>
                <a:cubicBezTo>
                  <a:pt x="26" y="22"/>
                  <a:pt x="26" y="22"/>
                  <a:pt x="26" y="22"/>
                </a:cubicBezTo>
                <a:cubicBezTo>
                  <a:pt x="13" y="0"/>
                  <a:pt x="13" y="0"/>
                  <a:pt x="13" y="0"/>
                </a:cubicBezTo>
                <a:cubicBezTo>
                  <a:pt x="0" y="22"/>
                  <a:pt x="0" y="22"/>
                  <a:pt x="0" y="22"/>
                </a:cubicBezTo>
                <a:cubicBezTo>
                  <a:pt x="8" y="22"/>
                  <a:pt x="8" y="22"/>
                  <a:pt x="8" y="22"/>
                </a:cubicBezTo>
                <a:cubicBezTo>
                  <a:pt x="8" y="161"/>
                  <a:pt x="8" y="161"/>
                  <a:pt x="8" y="161"/>
                </a:cubicBezTo>
                <a:cubicBezTo>
                  <a:pt x="8" y="166"/>
                  <a:pt x="8" y="166"/>
                  <a:pt x="8" y="166"/>
                </a:cubicBezTo>
                <a:cubicBezTo>
                  <a:pt x="8" y="171"/>
                  <a:pt x="8" y="171"/>
                  <a:pt x="8" y="171"/>
                </a:cubicBezTo>
                <a:cubicBezTo>
                  <a:pt x="193" y="171"/>
                  <a:pt x="193" y="171"/>
                  <a:pt x="193" y="171"/>
                </a:cubicBezTo>
                <a:cubicBezTo>
                  <a:pt x="193" y="179"/>
                  <a:pt x="193" y="179"/>
                  <a:pt x="193" y="179"/>
                </a:cubicBezTo>
                <a:lnTo>
                  <a:pt x="215" y="166"/>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 name="Freeform 19">
            <a:extLst>
              <a:ext uri="{FF2B5EF4-FFF2-40B4-BE49-F238E27FC236}">
                <a16:creationId xmlns:a16="http://schemas.microsoft.com/office/drawing/2014/main" xmlns="" id="{93D28FD9-747D-4E04-B9FB-19B783AD42E9}"/>
              </a:ext>
            </a:extLst>
          </p:cNvPr>
          <p:cNvSpPr>
            <a:spLocks noEditPoints="1"/>
          </p:cNvSpPr>
          <p:nvPr/>
        </p:nvSpPr>
        <p:spPr bwMode="auto">
          <a:xfrm>
            <a:off x="1324036" y="2744413"/>
            <a:ext cx="802812" cy="722532"/>
          </a:xfrm>
          <a:custGeom>
            <a:avLst/>
            <a:gdLst>
              <a:gd name="T0" fmla="*/ 2147483646 w 208"/>
              <a:gd name="T1" fmla="*/ 2147483646 h 187"/>
              <a:gd name="T2" fmla="*/ 2147483646 w 208"/>
              <a:gd name="T3" fmla="*/ 2147483646 h 187"/>
              <a:gd name="T4" fmla="*/ 2147483646 w 208"/>
              <a:gd name="T5" fmla="*/ 2147483646 h 187"/>
              <a:gd name="T6" fmla="*/ 2147483646 w 208"/>
              <a:gd name="T7" fmla="*/ 0 h 187"/>
              <a:gd name="T8" fmla="*/ 2147483646 w 208"/>
              <a:gd name="T9" fmla="*/ 2147483646 h 187"/>
              <a:gd name="T10" fmla="*/ 2147483646 w 208"/>
              <a:gd name="T11" fmla="*/ 2147483646 h 187"/>
              <a:gd name="T12" fmla="*/ 2147483646 w 208"/>
              <a:gd name="T13" fmla="*/ 2147483646 h 187"/>
              <a:gd name="T14" fmla="*/ 2147483646 w 208"/>
              <a:gd name="T15" fmla="*/ 2147483646 h 187"/>
              <a:gd name="T16" fmla="*/ 2147483646 w 208"/>
              <a:gd name="T17" fmla="*/ 2147483646 h 187"/>
              <a:gd name="T18" fmla="*/ 2147483646 w 208"/>
              <a:gd name="T19" fmla="*/ 2147483646 h 187"/>
              <a:gd name="T20" fmla="*/ 2147483646 w 208"/>
              <a:gd name="T21" fmla="*/ 2147483646 h 187"/>
              <a:gd name="T22" fmla="*/ 2147483646 w 208"/>
              <a:gd name="T23" fmla="*/ 2147483646 h 187"/>
              <a:gd name="T24" fmla="*/ 2147483646 w 208"/>
              <a:gd name="T25" fmla="*/ 2147483646 h 187"/>
              <a:gd name="T26" fmla="*/ 2147483646 w 208"/>
              <a:gd name="T27" fmla="*/ 2147483646 h 187"/>
              <a:gd name="T28" fmla="*/ 2147483646 w 208"/>
              <a:gd name="T29" fmla="*/ 2147483646 h 187"/>
              <a:gd name="T30" fmla="*/ 2147483646 w 208"/>
              <a:gd name="T31" fmla="*/ 2147483646 h 187"/>
              <a:gd name="T32" fmla="*/ 0 w 208"/>
              <a:gd name="T33" fmla="*/ 2147483646 h 187"/>
              <a:gd name="T34" fmla="*/ 2147483646 w 208"/>
              <a:gd name="T35" fmla="*/ 2147483646 h 187"/>
              <a:gd name="T36" fmla="*/ 2147483646 w 208"/>
              <a:gd name="T37" fmla="*/ 2147483646 h 187"/>
              <a:gd name="T38" fmla="*/ 2147483646 w 208"/>
              <a:gd name="T39" fmla="*/ 2147483646 h 187"/>
              <a:gd name="T40" fmla="*/ 2147483646 w 208"/>
              <a:gd name="T41" fmla="*/ 2147483646 h 187"/>
              <a:gd name="T42" fmla="*/ 0 w 208"/>
              <a:gd name="T43" fmla="*/ 2147483646 h 187"/>
              <a:gd name="T44" fmla="*/ 2147483646 w 208"/>
              <a:gd name="T45" fmla="*/ 2147483646 h 187"/>
              <a:gd name="T46" fmla="*/ 2147483646 w 208"/>
              <a:gd name="T47" fmla="*/ 2147483646 h 187"/>
              <a:gd name="T48" fmla="*/ 2147483646 w 208"/>
              <a:gd name="T49" fmla="*/ 2147483646 h 187"/>
              <a:gd name="T50" fmla="*/ 2147483646 w 208"/>
              <a:gd name="T51" fmla="*/ 2147483646 h 187"/>
              <a:gd name="T52" fmla="*/ 2147483646 w 208"/>
              <a:gd name="T53" fmla="*/ 2147483646 h 187"/>
              <a:gd name="T54" fmla="*/ 2147483646 w 208"/>
              <a:gd name="T55" fmla="*/ 2147483646 h 187"/>
              <a:gd name="T56" fmla="*/ 2147483646 w 208"/>
              <a:gd name="T57" fmla="*/ 2147483646 h 187"/>
              <a:gd name="T58" fmla="*/ 2147483646 w 208"/>
              <a:gd name="T59" fmla="*/ 2147483646 h 187"/>
              <a:gd name="T60" fmla="*/ 2147483646 w 208"/>
              <a:gd name="T61" fmla="*/ 2147483646 h 187"/>
              <a:gd name="T62" fmla="*/ 2147483646 w 208"/>
              <a:gd name="T63" fmla="*/ 2147483646 h 187"/>
              <a:gd name="T64" fmla="*/ 2147483646 w 208"/>
              <a:gd name="T65" fmla="*/ 2147483646 h 187"/>
              <a:gd name="T66" fmla="*/ 2147483646 w 208"/>
              <a:gd name="T67" fmla="*/ 2147483646 h 187"/>
              <a:gd name="T68" fmla="*/ 2147483646 w 208"/>
              <a:gd name="T69" fmla="*/ 2147483646 h 187"/>
              <a:gd name="T70" fmla="*/ 2147483646 w 208"/>
              <a:gd name="T71" fmla="*/ 2147483646 h 187"/>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0" t="0" r="r" b="b"/>
            <a:pathLst>
              <a:path w="208" h="187">
                <a:moveTo>
                  <a:pt x="141" y="25"/>
                </a:moveTo>
                <a:cubicBezTo>
                  <a:pt x="129" y="25"/>
                  <a:pt x="129" y="25"/>
                  <a:pt x="129" y="25"/>
                </a:cubicBezTo>
                <a:cubicBezTo>
                  <a:pt x="128" y="17"/>
                  <a:pt x="122" y="11"/>
                  <a:pt x="116" y="11"/>
                </a:cubicBezTo>
                <a:cubicBezTo>
                  <a:pt x="92" y="11"/>
                  <a:pt x="92" y="11"/>
                  <a:pt x="92" y="11"/>
                </a:cubicBezTo>
                <a:cubicBezTo>
                  <a:pt x="85" y="11"/>
                  <a:pt x="80" y="17"/>
                  <a:pt x="79" y="25"/>
                </a:cubicBezTo>
                <a:cubicBezTo>
                  <a:pt x="66" y="25"/>
                  <a:pt x="66" y="25"/>
                  <a:pt x="66" y="25"/>
                </a:cubicBezTo>
                <a:cubicBezTo>
                  <a:pt x="67" y="11"/>
                  <a:pt x="77" y="0"/>
                  <a:pt x="89" y="0"/>
                </a:cubicBezTo>
                <a:cubicBezTo>
                  <a:pt x="119" y="0"/>
                  <a:pt x="119" y="0"/>
                  <a:pt x="119" y="0"/>
                </a:cubicBezTo>
                <a:cubicBezTo>
                  <a:pt x="131" y="0"/>
                  <a:pt x="141" y="11"/>
                  <a:pt x="141" y="25"/>
                </a:cubicBezTo>
                <a:close/>
                <a:moveTo>
                  <a:pt x="31" y="104"/>
                </a:moveTo>
                <a:cubicBezTo>
                  <a:pt x="84" y="104"/>
                  <a:pt x="84" y="104"/>
                  <a:pt x="84" y="104"/>
                </a:cubicBezTo>
                <a:cubicBezTo>
                  <a:pt x="84" y="96"/>
                  <a:pt x="84" y="96"/>
                  <a:pt x="84" y="96"/>
                </a:cubicBezTo>
                <a:cubicBezTo>
                  <a:pt x="84" y="91"/>
                  <a:pt x="88" y="86"/>
                  <a:pt x="94" y="86"/>
                </a:cubicBezTo>
                <a:cubicBezTo>
                  <a:pt x="114" y="86"/>
                  <a:pt x="114" y="86"/>
                  <a:pt x="114" y="86"/>
                </a:cubicBezTo>
                <a:cubicBezTo>
                  <a:pt x="120" y="86"/>
                  <a:pt x="124" y="91"/>
                  <a:pt x="124" y="96"/>
                </a:cubicBezTo>
                <a:cubicBezTo>
                  <a:pt x="124" y="104"/>
                  <a:pt x="124" y="104"/>
                  <a:pt x="124" y="104"/>
                </a:cubicBezTo>
                <a:cubicBezTo>
                  <a:pt x="177" y="104"/>
                  <a:pt x="177" y="104"/>
                  <a:pt x="177" y="104"/>
                </a:cubicBezTo>
                <a:cubicBezTo>
                  <a:pt x="192" y="104"/>
                  <a:pt x="205" y="91"/>
                  <a:pt x="208" y="74"/>
                </a:cubicBezTo>
                <a:cubicBezTo>
                  <a:pt x="208" y="58"/>
                  <a:pt x="208" y="58"/>
                  <a:pt x="208" y="58"/>
                </a:cubicBezTo>
                <a:cubicBezTo>
                  <a:pt x="208" y="42"/>
                  <a:pt x="197" y="30"/>
                  <a:pt x="184" y="30"/>
                </a:cubicBezTo>
                <a:cubicBezTo>
                  <a:pt x="172" y="30"/>
                  <a:pt x="172" y="30"/>
                  <a:pt x="172" y="30"/>
                </a:cubicBezTo>
                <a:cubicBezTo>
                  <a:pt x="167" y="30"/>
                  <a:pt x="167" y="30"/>
                  <a:pt x="167" y="30"/>
                </a:cubicBezTo>
                <a:cubicBezTo>
                  <a:pt x="158" y="30"/>
                  <a:pt x="158" y="30"/>
                  <a:pt x="158" y="30"/>
                </a:cubicBezTo>
                <a:cubicBezTo>
                  <a:pt x="149" y="30"/>
                  <a:pt x="149" y="30"/>
                  <a:pt x="149" y="30"/>
                </a:cubicBezTo>
                <a:cubicBezTo>
                  <a:pt x="143" y="30"/>
                  <a:pt x="143" y="30"/>
                  <a:pt x="143" y="30"/>
                </a:cubicBezTo>
                <a:cubicBezTo>
                  <a:pt x="128" y="30"/>
                  <a:pt x="128" y="30"/>
                  <a:pt x="128" y="30"/>
                </a:cubicBezTo>
                <a:cubicBezTo>
                  <a:pt x="80" y="30"/>
                  <a:pt x="80" y="30"/>
                  <a:pt x="80" y="30"/>
                </a:cubicBezTo>
                <a:cubicBezTo>
                  <a:pt x="65" y="30"/>
                  <a:pt x="65" y="30"/>
                  <a:pt x="65" y="30"/>
                </a:cubicBezTo>
                <a:cubicBezTo>
                  <a:pt x="48" y="30"/>
                  <a:pt x="48" y="30"/>
                  <a:pt x="48" y="30"/>
                </a:cubicBezTo>
                <a:cubicBezTo>
                  <a:pt x="40" y="30"/>
                  <a:pt x="40" y="30"/>
                  <a:pt x="40" y="30"/>
                </a:cubicBezTo>
                <a:cubicBezTo>
                  <a:pt x="32" y="30"/>
                  <a:pt x="32" y="30"/>
                  <a:pt x="32" y="30"/>
                </a:cubicBezTo>
                <a:cubicBezTo>
                  <a:pt x="24" y="30"/>
                  <a:pt x="24" y="30"/>
                  <a:pt x="24" y="30"/>
                </a:cubicBezTo>
                <a:cubicBezTo>
                  <a:pt x="11" y="30"/>
                  <a:pt x="0" y="42"/>
                  <a:pt x="0" y="58"/>
                </a:cubicBezTo>
                <a:cubicBezTo>
                  <a:pt x="0" y="74"/>
                  <a:pt x="0" y="74"/>
                  <a:pt x="0" y="74"/>
                </a:cubicBezTo>
                <a:cubicBezTo>
                  <a:pt x="2" y="91"/>
                  <a:pt x="16" y="104"/>
                  <a:pt x="31" y="104"/>
                </a:cubicBezTo>
                <a:close/>
                <a:moveTo>
                  <a:pt x="177" y="112"/>
                </a:moveTo>
                <a:cubicBezTo>
                  <a:pt x="124" y="112"/>
                  <a:pt x="124" y="112"/>
                  <a:pt x="124" y="112"/>
                </a:cubicBezTo>
                <a:cubicBezTo>
                  <a:pt x="124" y="120"/>
                  <a:pt x="124" y="120"/>
                  <a:pt x="124" y="120"/>
                </a:cubicBezTo>
                <a:cubicBezTo>
                  <a:pt x="124" y="125"/>
                  <a:pt x="120" y="130"/>
                  <a:pt x="114" y="130"/>
                </a:cubicBezTo>
                <a:cubicBezTo>
                  <a:pt x="94" y="130"/>
                  <a:pt x="94" y="130"/>
                  <a:pt x="94" y="130"/>
                </a:cubicBezTo>
                <a:cubicBezTo>
                  <a:pt x="88" y="130"/>
                  <a:pt x="84" y="125"/>
                  <a:pt x="84" y="120"/>
                </a:cubicBezTo>
                <a:cubicBezTo>
                  <a:pt x="84" y="112"/>
                  <a:pt x="84" y="112"/>
                  <a:pt x="84" y="112"/>
                </a:cubicBezTo>
                <a:cubicBezTo>
                  <a:pt x="31" y="112"/>
                  <a:pt x="31" y="112"/>
                  <a:pt x="31" y="112"/>
                </a:cubicBezTo>
                <a:cubicBezTo>
                  <a:pt x="18" y="112"/>
                  <a:pt x="7" y="105"/>
                  <a:pt x="0" y="94"/>
                </a:cubicBezTo>
                <a:cubicBezTo>
                  <a:pt x="0" y="159"/>
                  <a:pt x="0" y="159"/>
                  <a:pt x="0" y="159"/>
                </a:cubicBezTo>
                <a:cubicBezTo>
                  <a:pt x="0" y="174"/>
                  <a:pt x="11" y="187"/>
                  <a:pt x="24" y="187"/>
                </a:cubicBezTo>
                <a:cubicBezTo>
                  <a:pt x="32" y="187"/>
                  <a:pt x="32" y="187"/>
                  <a:pt x="32" y="187"/>
                </a:cubicBezTo>
                <a:cubicBezTo>
                  <a:pt x="40" y="187"/>
                  <a:pt x="40" y="187"/>
                  <a:pt x="40" y="187"/>
                </a:cubicBezTo>
                <a:cubicBezTo>
                  <a:pt x="48" y="187"/>
                  <a:pt x="48" y="187"/>
                  <a:pt x="48" y="187"/>
                </a:cubicBezTo>
                <a:cubicBezTo>
                  <a:pt x="158" y="187"/>
                  <a:pt x="158" y="187"/>
                  <a:pt x="158" y="187"/>
                </a:cubicBezTo>
                <a:cubicBezTo>
                  <a:pt x="167" y="187"/>
                  <a:pt x="167" y="187"/>
                  <a:pt x="167" y="187"/>
                </a:cubicBezTo>
                <a:cubicBezTo>
                  <a:pt x="172" y="187"/>
                  <a:pt x="172" y="187"/>
                  <a:pt x="172" y="187"/>
                </a:cubicBezTo>
                <a:cubicBezTo>
                  <a:pt x="184" y="187"/>
                  <a:pt x="184" y="187"/>
                  <a:pt x="184" y="187"/>
                </a:cubicBezTo>
                <a:cubicBezTo>
                  <a:pt x="197" y="187"/>
                  <a:pt x="208" y="174"/>
                  <a:pt x="208" y="159"/>
                </a:cubicBezTo>
                <a:cubicBezTo>
                  <a:pt x="208" y="94"/>
                  <a:pt x="208" y="94"/>
                  <a:pt x="208" y="94"/>
                </a:cubicBezTo>
                <a:cubicBezTo>
                  <a:pt x="201" y="105"/>
                  <a:pt x="190" y="112"/>
                  <a:pt x="177" y="112"/>
                </a:cubicBezTo>
                <a:close/>
                <a:moveTo>
                  <a:pt x="114" y="94"/>
                </a:moveTo>
                <a:cubicBezTo>
                  <a:pt x="94" y="94"/>
                  <a:pt x="94" y="94"/>
                  <a:pt x="94" y="94"/>
                </a:cubicBezTo>
                <a:cubicBezTo>
                  <a:pt x="92" y="94"/>
                  <a:pt x="91" y="95"/>
                  <a:pt x="91" y="98"/>
                </a:cubicBezTo>
                <a:cubicBezTo>
                  <a:pt x="91" y="102"/>
                  <a:pt x="91" y="102"/>
                  <a:pt x="91" y="102"/>
                </a:cubicBezTo>
                <a:cubicBezTo>
                  <a:pt x="91" y="105"/>
                  <a:pt x="91" y="105"/>
                  <a:pt x="91" y="105"/>
                </a:cubicBezTo>
                <a:cubicBezTo>
                  <a:pt x="91" y="111"/>
                  <a:pt x="91" y="111"/>
                  <a:pt x="91" y="111"/>
                </a:cubicBezTo>
                <a:cubicBezTo>
                  <a:pt x="91" y="114"/>
                  <a:pt x="91" y="114"/>
                  <a:pt x="91" y="114"/>
                </a:cubicBezTo>
                <a:cubicBezTo>
                  <a:pt x="91" y="119"/>
                  <a:pt x="91" y="119"/>
                  <a:pt x="91" y="119"/>
                </a:cubicBezTo>
                <a:cubicBezTo>
                  <a:pt x="91" y="121"/>
                  <a:pt x="92" y="123"/>
                  <a:pt x="94" y="123"/>
                </a:cubicBezTo>
                <a:cubicBezTo>
                  <a:pt x="114" y="123"/>
                  <a:pt x="114" y="123"/>
                  <a:pt x="114" y="123"/>
                </a:cubicBezTo>
                <a:cubicBezTo>
                  <a:pt x="116" y="123"/>
                  <a:pt x="117" y="121"/>
                  <a:pt x="117" y="119"/>
                </a:cubicBezTo>
                <a:cubicBezTo>
                  <a:pt x="117" y="114"/>
                  <a:pt x="117" y="114"/>
                  <a:pt x="117" y="114"/>
                </a:cubicBezTo>
                <a:cubicBezTo>
                  <a:pt x="117" y="111"/>
                  <a:pt x="117" y="111"/>
                  <a:pt x="117" y="111"/>
                </a:cubicBezTo>
                <a:cubicBezTo>
                  <a:pt x="117" y="105"/>
                  <a:pt x="117" y="105"/>
                  <a:pt x="117" y="105"/>
                </a:cubicBezTo>
                <a:cubicBezTo>
                  <a:pt x="117" y="102"/>
                  <a:pt x="117" y="102"/>
                  <a:pt x="117" y="102"/>
                </a:cubicBezTo>
                <a:cubicBezTo>
                  <a:pt x="117" y="98"/>
                  <a:pt x="117" y="98"/>
                  <a:pt x="117" y="98"/>
                </a:cubicBezTo>
                <a:cubicBezTo>
                  <a:pt x="117" y="95"/>
                  <a:pt x="116" y="94"/>
                  <a:pt x="114" y="94"/>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 name="Freeform 21">
            <a:extLst>
              <a:ext uri="{FF2B5EF4-FFF2-40B4-BE49-F238E27FC236}">
                <a16:creationId xmlns:a16="http://schemas.microsoft.com/office/drawing/2014/main" xmlns="" id="{5CF06DB9-8C48-447C-B889-F315CE982D29}"/>
              </a:ext>
            </a:extLst>
          </p:cNvPr>
          <p:cNvSpPr>
            <a:spLocks noEditPoints="1"/>
          </p:cNvSpPr>
          <p:nvPr/>
        </p:nvSpPr>
        <p:spPr bwMode="auto">
          <a:xfrm>
            <a:off x="4272822" y="2774208"/>
            <a:ext cx="756428" cy="751076"/>
          </a:xfrm>
          <a:custGeom>
            <a:avLst/>
            <a:gdLst>
              <a:gd name="T0" fmla="*/ 2147483646 w 196"/>
              <a:gd name="T1" fmla="*/ 2147483646 h 194"/>
              <a:gd name="T2" fmla="*/ 2147483646 w 196"/>
              <a:gd name="T3" fmla="*/ 2147483646 h 194"/>
              <a:gd name="T4" fmla="*/ 2147483646 w 196"/>
              <a:gd name="T5" fmla="*/ 2147483646 h 194"/>
              <a:gd name="T6" fmla="*/ 2147483646 w 196"/>
              <a:gd name="T7" fmla="*/ 2147483646 h 194"/>
              <a:gd name="T8" fmla="*/ 2147483646 w 196"/>
              <a:gd name="T9" fmla="*/ 2147483646 h 194"/>
              <a:gd name="T10" fmla="*/ 2147483646 w 196"/>
              <a:gd name="T11" fmla="*/ 2147483646 h 194"/>
              <a:gd name="T12" fmla="*/ 2147483646 w 196"/>
              <a:gd name="T13" fmla="*/ 2147483646 h 194"/>
              <a:gd name="T14" fmla="*/ 2147483646 w 196"/>
              <a:gd name="T15" fmla="*/ 2147483646 h 194"/>
              <a:gd name="T16" fmla="*/ 2147483646 w 196"/>
              <a:gd name="T17" fmla="*/ 2147483646 h 194"/>
              <a:gd name="T18" fmla="*/ 2147483646 w 196"/>
              <a:gd name="T19" fmla="*/ 2147483646 h 194"/>
              <a:gd name="T20" fmla="*/ 2147483646 w 196"/>
              <a:gd name="T21" fmla="*/ 2147483646 h 194"/>
              <a:gd name="T22" fmla="*/ 2147483646 w 196"/>
              <a:gd name="T23" fmla="*/ 2147483646 h 194"/>
              <a:gd name="T24" fmla="*/ 2147483646 w 196"/>
              <a:gd name="T25" fmla="*/ 2147483646 h 194"/>
              <a:gd name="T26" fmla="*/ 2147483646 w 196"/>
              <a:gd name="T27" fmla="*/ 2147483646 h 194"/>
              <a:gd name="T28" fmla="*/ 2147483646 w 196"/>
              <a:gd name="T29" fmla="*/ 2147483646 h 194"/>
              <a:gd name="T30" fmla="*/ 2147483646 w 196"/>
              <a:gd name="T31" fmla="*/ 2147483646 h 194"/>
              <a:gd name="T32" fmla="*/ 2147483646 w 196"/>
              <a:gd name="T33" fmla="*/ 2147483646 h 194"/>
              <a:gd name="T34" fmla="*/ 2147483646 w 196"/>
              <a:gd name="T35" fmla="*/ 2147483646 h 194"/>
              <a:gd name="T36" fmla="*/ 2147483646 w 196"/>
              <a:gd name="T37" fmla="*/ 2147483646 h 194"/>
              <a:gd name="T38" fmla="*/ 2147483646 w 196"/>
              <a:gd name="T39" fmla="*/ 2147483646 h 194"/>
              <a:gd name="T40" fmla="*/ 2147483646 w 196"/>
              <a:gd name="T41" fmla="*/ 2147483646 h 194"/>
              <a:gd name="T42" fmla="*/ 2147483646 w 196"/>
              <a:gd name="T43" fmla="*/ 2147483646 h 194"/>
              <a:gd name="T44" fmla="*/ 2147483646 w 196"/>
              <a:gd name="T45" fmla="*/ 2147483646 h 194"/>
              <a:gd name="T46" fmla="*/ 2147483646 w 196"/>
              <a:gd name="T47" fmla="*/ 2147483646 h 194"/>
              <a:gd name="T48" fmla="*/ 2147483646 w 196"/>
              <a:gd name="T49" fmla="*/ 2147483646 h 194"/>
              <a:gd name="T50" fmla="*/ 2147483646 w 196"/>
              <a:gd name="T51" fmla="*/ 2147483646 h 194"/>
              <a:gd name="T52" fmla="*/ 2147483646 w 196"/>
              <a:gd name="T53" fmla="*/ 2147483646 h 194"/>
              <a:gd name="T54" fmla="*/ 2147483646 w 196"/>
              <a:gd name="T55" fmla="*/ 2147483646 h 194"/>
              <a:gd name="T56" fmla="*/ 2147483646 w 196"/>
              <a:gd name="T57" fmla="*/ 2147483646 h 194"/>
              <a:gd name="T58" fmla="*/ 2147483646 w 196"/>
              <a:gd name="T59" fmla="*/ 2147483646 h 194"/>
              <a:gd name="T60" fmla="*/ 2147483646 w 196"/>
              <a:gd name="T61" fmla="*/ 2147483646 h 194"/>
              <a:gd name="T62" fmla="*/ 2147483646 w 196"/>
              <a:gd name="T63" fmla="*/ 2147483646 h 194"/>
              <a:gd name="T64" fmla="*/ 2147483646 w 196"/>
              <a:gd name="T65" fmla="*/ 2147483646 h 194"/>
              <a:gd name="T66" fmla="*/ 2147483646 w 196"/>
              <a:gd name="T67" fmla="*/ 2147483646 h 194"/>
              <a:gd name="T68" fmla="*/ 2147483646 w 196"/>
              <a:gd name="T69" fmla="*/ 2147483646 h 194"/>
              <a:gd name="T70" fmla="*/ 2147483646 w 196"/>
              <a:gd name="T71" fmla="*/ 2147483646 h 194"/>
              <a:gd name="T72" fmla="*/ 2147483646 w 196"/>
              <a:gd name="T73" fmla="*/ 2147483646 h 194"/>
              <a:gd name="T74" fmla="*/ 2147483646 w 196"/>
              <a:gd name="T75" fmla="*/ 2147483646 h 194"/>
              <a:gd name="T76" fmla="*/ 2147483646 w 196"/>
              <a:gd name="T77" fmla="*/ 2147483646 h 194"/>
              <a:gd name="T78" fmla="*/ 2147483646 w 196"/>
              <a:gd name="T79" fmla="*/ 2147483646 h 194"/>
              <a:gd name="T80" fmla="*/ 2147483646 w 196"/>
              <a:gd name="T81" fmla="*/ 2147483646 h 194"/>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0" t="0" r="r" b="b"/>
            <a:pathLst>
              <a:path w="196" h="194">
                <a:moveTo>
                  <a:pt x="4" y="121"/>
                </a:moveTo>
                <a:cubicBezTo>
                  <a:pt x="3" y="118"/>
                  <a:pt x="2" y="116"/>
                  <a:pt x="2" y="113"/>
                </a:cubicBezTo>
                <a:cubicBezTo>
                  <a:pt x="0" y="100"/>
                  <a:pt x="0" y="87"/>
                  <a:pt x="3" y="74"/>
                </a:cubicBezTo>
                <a:cubicBezTo>
                  <a:pt x="6" y="62"/>
                  <a:pt x="12" y="51"/>
                  <a:pt x="19" y="40"/>
                </a:cubicBezTo>
                <a:cubicBezTo>
                  <a:pt x="26" y="30"/>
                  <a:pt x="35" y="22"/>
                  <a:pt x="46" y="15"/>
                </a:cubicBezTo>
                <a:cubicBezTo>
                  <a:pt x="57" y="8"/>
                  <a:pt x="69" y="3"/>
                  <a:pt x="82" y="1"/>
                </a:cubicBezTo>
                <a:cubicBezTo>
                  <a:pt x="86" y="1"/>
                  <a:pt x="89" y="0"/>
                  <a:pt x="93" y="0"/>
                </a:cubicBezTo>
                <a:cubicBezTo>
                  <a:pt x="113" y="24"/>
                  <a:pt x="113" y="24"/>
                  <a:pt x="113" y="24"/>
                </a:cubicBezTo>
                <a:cubicBezTo>
                  <a:pt x="93" y="45"/>
                  <a:pt x="93" y="45"/>
                  <a:pt x="93" y="45"/>
                </a:cubicBezTo>
                <a:cubicBezTo>
                  <a:pt x="92" y="45"/>
                  <a:pt x="91" y="45"/>
                  <a:pt x="89" y="46"/>
                </a:cubicBezTo>
                <a:cubicBezTo>
                  <a:pt x="61" y="50"/>
                  <a:pt x="42" y="77"/>
                  <a:pt x="46" y="106"/>
                </a:cubicBezTo>
                <a:cubicBezTo>
                  <a:pt x="47" y="108"/>
                  <a:pt x="47" y="110"/>
                  <a:pt x="48" y="113"/>
                </a:cubicBezTo>
                <a:cubicBezTo>
                  <a:pt x="48" y="113"/>
                  <a:pt x="48" y="113"/>
                  <a:pt x="48" y="113"/>
                </a:cubicBezTo>
                <a:cubicBezTo>
                  <a:pt x="29" y="109"/>
                  <a:pt x="29" y="109"/>
                  <a:pt x="29" y="109"/>
                </a:cubicBezTo>
                <a:cubicBezTo>
                  <a:pt x="19" y="106"/>
                  <a:pt x="19" y="106"/>
                  <a:pt x="19" y="106"/>
                </a:cubicBezTo>
                <a:cubicBezTo>
                  <a:pt x="15" y="117"/>
                  <a:pt x="15" y="117"/>
                  <a:pt x="15" y="117"/>
                </a:cubicBezTo>
                <a:cubicBezTo>
                  <a:pt x="9" y="135"/>
                  <a:pt x="9" y="135"/>
                  <a:pt x="9" y="135"/>
                </a:cubicBezTo>
                <a:cubicBezTo>
                  <a:pt x="8" y="133"/>
                  <a:pt x="7" y="131"/>
                  <a:pt x="6" y="129"/>
                </a:cubicBezTo>
                <a:cubicBezTo>
                  <a:pt x="6" y="128"/>
                  <a:pt x="6" y="127"/>
                  <a:pt x="5" y="127"/>
                </a:cubicBezTo>
                <a:cubicBezTo>
                  <a:pt x="5" y="125"/>
                  <a:pt x="4" y="123"/>
                  <a:pt x="4" y="121"/>
                </a:cubicBezTo>
                <a:close/>
                <a:moveTo>
                  <a:pt x="156" y="159"/>
                </a:moveTo>
                <a:cubicBezTo>
                  <a:pt x="145" y="161"/>
                  <a:pt x="145" y="161"/>
                  <a:pt x="145" y="161"/>
                </a:cubicBezTo>
                <a:cubicBezTo>
                  <a:pt x="142" y="151"/>
                  <a:pt x="142" y="151"/>
                  <a:pt x="142" y="151"/>
                </a:cubicBezTo>
                <a:cubicBezTo>
                  <a:pt x="137" y="132"/>
                  <a:pt x="137" y="132"/>
                  <a:pt x="137" y="132"/>
                </a:cubicBezTo>
                <a:cubicBezTo>
                  <a:pt x="136" y="133"/>
                  <a:pt x="135" y="133"/>
                  <a:pt x="135" y="134"/>
                </a:cubicBezTo>
                <a:cubicBezTo>
                  <a:pt x="134" y="134"/>
                  <a:pt x="134" y="134"/>
                  <a:pt x="134" y="134"/>
                </a:cubicBezTo>
                <a:cubicBezTo>
                  <a:pt x="133" y="135"/>
                  <a:pt x="132" y="136"/>
                  <a:pt x="131" y="137"/>
                </a:cubicBezTo>
                <a:cubicBezTo>
                  <a:pt x="131" y="138"/>
                  <a:pt x="130" y="138"/>
                  <a:pt x="130" y="138"/>
                </a:cubicBezTo>
                <a:cubicBezTo>
                  <a:pt x="129" y="139"/>
                  <a:pt x="128" y="140"/>
                  <a:pt x="127" y="141"/>
                </a:cubicBezTo>
                <a:cubicBezTo>
                  <a:pt x="126" y="141"/>
                  <a:pt x="126" y="141"/>
                  <a:pt x="125" y="141"/>
                </a:cubicBezTo>
                <a:cubicBezTo>
                  <a:pt x="124" y="142"/>
                  <a:pt x="123" y="143"/>
                  <a:pt x="122" y="143"/>
                </a:cubicBezTo>
                <a:cubicBezTo>
                  <a:pt x="121" y="144"/>
                  <a:pt x="121" y="144"/>
                  <a:pt x="120" y="144"/>
                </a:cubicBezTo>
                <a:cubicBezTo>
                  <a:pt x="119" y="145"/>
                  <a:pt x="118" y="145"/>
                  <a:pt x="117" y="146"/>
                </a:cubicBezTo>
                <a:cubicBezTo>
                  <a:pt x="116" y="146"/>
                  <a:pt x="115" y="146"/>
                  <a:pt x="114" y="147"/>
                </a:cubicBezTo>
                <a:cubicBezTo>
                  <a:pt x="113" y="147"/>
                  <a:pt x="113" y="147"/>
                  <a:pt x="112" y="147"/>
                </a:cubicBezTo>
                <a:cubicBezTo>
                  <a:pt x="110" y="148"/>
                  <a:pt x="108" y="148"/>
                  <a:pt x="106" y="149"/>
                </a:cubicBezTo>
                <a:cubicBezTo>
                  <a:pt x="104" y="149"/>
                  <a:pt x="102" y="149"/>
                  <a:pt x="99" y="149"/>
                </a:cubicBezTo>
                <a:cubicBezTo>
                  <a:pt x="99" y="149"/>
                  <a:pt x="99" y="149"/>
                  <a:pt x="98" y="149"/>
                </a:cubicBezTo>
                <a:cubicBezTo>
                  <a:pt x="98" y="149"/>
                  <a:pt x="98" y="149"/>
                  <a:pt x="98" y="149"/>
                </a:cubicBezTo>
                <a:cubicBezTo>
                  <a:pt x="96" y="149"/>
                  <a:pt x="93" y="149"/>
                  <a:pt x="91" y="149"/>
                </a:cubicBezTo>
                <a:cubicBezTo>
                  <a:pt x="91" y="149"/>
                  <a:pt x="91" y="149"/>
                  <a:pt x="91" y="149"/>
                </a:cubicBezTo>
                <a:cubicBezTo>
                  <a:pt x="89" y="148"/>
                  <a:pt x="87" y="148"/>
                  <a:pt x="85" y="148"/>
                </a:cubicBezTo>
                <a:cubicBezTo>
                  <a:pt x="84" y="147"/>
                  <a:pt x="83" y="147"/>
                  <a:pt x="82" y="147"/>
                </a:cubicBezTo>
                <a:cubicBezTo>
                  <a:pt x="81" y="146"/>
                  <a:pt x="80" y="146"/>
                  <a:pt x="78" y="145"/>
                </a:cubicBezTo>
                <a:cubicBezTo>
                  <a:pt x="77" y="145"/>
                  <a:pt x="77" y="145"/>
                  <a:pt x="76" y="144"/>
                </a:cubicBezTo>
                <a:cubicBezTo>
                  <a:pt x="75" y="144"/>
                  <a:pt x="73" y="143"/>
                  <a:pt x="72" y="142"/>
                </a:cubicBezTo>
                <a:cubicBezTo>
                  <a:pt x="71" y="142"/>
                  <a:pt x="71" y="142"/>
                  <a:pt x="70" y="141"/>
                </a:cubicBezTo>
                <a:cubicBezTo>
                  <a:pt x="69" y="140"/>
                  <a:pt x="68" y="140"/>
                  <a:pt x="66" y="139"/>
                </a:cubicBezTo>
                <a:cubicBezTo>
                  <a:pt x="66" y="138"/>
                  <a:pt x="65" y="138"/>
                  <a:pt x="64" y="137"/>
                </a:cubicBezTo>
                <a:cubicBezTo>
                  <a:pt x="63" y="136"/>
                  <a:pt x="62" y="135"/>
                  <a:pt x="61" y="134"/>
                </a:cubicBezTo>
                <a:cubicBezTo>
                  <a:pt x="60" y="134"/>
                  <a:pt x="60" y="133"/>
                  <a:pt x="59" y="133"/>
                </a:cubicBezTo>
                <a:cubicBezTo>
                  <a:pt x="58" y="131"/>
                  <a:pt x="57" y="129"/>
                  <a:pt x="55" y="127"/>
                </a:cubicBezTo>
                <a:cubicBezTo>
                  <a:pt x="26" y="120"/>
                  <a:pt x="26" y="120"/>
                  <a:pt x="26" y="120"/>
                </a:cubicBezTo>
                <a:cubicBezTo>
                  <a:pt x="16" y="150"/>
                  <a:pt x="16" y="150"/>
                  <a:pt x="16" y="150"/>
                </a:cubicBezTo>
                <a:cubicBezTo>
                  <a:pt x="23" y="160"/>
                  <a:pt x="31" y="169"/>
                  <a:pt x="41" y="176"/>
                </a:cubicBezTo>
                <a:cubicBezTo>
                  <a:pt x="51" y="183"/>
                  <a:pt x="63" y="189"/>
                  <a:pt x="75" y="192"/>
                </a:cubicBezTo>
                <a:cubicBezTo>
                  <a:pt x="78" y="192"/>
                  <a:pt x="82" y="193"/>
                  <a:pt x="85" y="193"/>
                </a:cubicBezTo>
                <a:cubicBezTo>
                  <a:pt x="87" y="194"/>
                  <a:pt x="88" y="194"/>
                  <a:pt x="89" y="194"/>
                </a:cubicBezTo>
                <a:cubicBezTo>
                  <a:pt x="91" y="194"/>
                  <a:pt x="94" y="194"/>
                  <a:pt x="96" y="194"/>
                </a:cubicBezTo>
                <a:cubicBezTo>
                  <a:pt x="98" y="194"/>
                  <a:pt x="100" y="194"/>
                  <a:pt x="102" y="194"/>
                </a:cubicBezTo>
                <a:cubicBezTo>
                  <a:pt x="103" y="194"/>
                  <a:pt x="104" y="194"/>
                  <a:pt x="105" y="194"/>
                </a:cubicBezTo>
                <a:cubicBezTo>
                  <a:pt x="108" y="194"/>
                  <a:pt x="110" y="193"/>
                  <a:pt x="113" y="193"/>
                </a:cubicBezTo>
                <a:cubicBezTo>
                  <a:pt x="126" y="191"/>
                  <a:pt x="139" y="186"/>
                  <a:pt x="150" y="179"/>
                </a:cubicBezTo>
                <a:cubicBezTo>
                  <a:pt x="160" y="173"/>
                  <a:pt x="168" y="165"/>
                  <a:pt x="176" y="155"/>
                </a:cubicBezTo>
                <a:lnTo>
                  <a:pt x="156" y="159"/>
                </a:lnTo>
                <a:close/>
                <a:moveTo>
                  <a:pt x="194" y="81"/>
                </a:moveTo>
                <a:cubicBezTo>
                  <a:pt x="191" y="68"/>
                  <a:pt x="187" y="56"/>
                  <a:pt x="180" y="45"/>
                </a:cubicBezTo>
                <a:cubicBezTo>
                  <a:pt x="173" y="35"/>
                  <a:pt x="165" y="26"/>
                  <a:pt x="154" y="18"/>
                </a:cubicBezTo>
                <a:cubicBezTo>
                  <a:pt x="144" y="11"/>
                  <a:pt x="133" y="6"/>
                  <a:pt x="121" y="3"/>
                </a:cubicBezTo>
                <a:cubicBezTo>
                  <a:pt x="117" y="2"/>
                  <a:pt x="113" y="1"/>
                  <a:pt x="110" y="1"/>
                </a:cubicBezTo>
                <a:cubicBezTo>
                  <a:pt x="109" y="1"/>
                  <a:pt x="109" y="1"/>
                  <a:pt x="109" y="1"/>
                </a:cubicBezTo>
                <a:cubicBezTo>
                  <a:pt x="109" y="1"/>
                  <a:pt x="109" y="1"/>
                  <a:pt x="109" y="1"/>
                </a:cubicBezTo>
                <a:cubicBezTo>
                  <a:pt x="122" y="16"/>
                  <a:pt x="122" y="16"/>
                  <a:pt x="122" y="16"/>
                </a:cubicBezTo>
                <a:cubicBezTo>
                  <a:pt x="130" y="24"/>
                  <a:pt x="130" y="24"/>
                  <a:pt x="130" y="24"/>
                </a:cubicBezTo>
                <a:cubicBezTo>
                  <a:pt x="122" y="32"/>
                  <a:pt x="122" y="32"/>
                  <a:pt x="122" y="32"/>
                </a:cubicBezTo>
                <a:cubicBezTo>
                  <a:pt x="108" y="46"/>
                  <a:pt x="108" y="46"/>
                  <a:pt x="108" y="46"/>
                </a:cubicBezTo>
                <a:cubicBezTo>
                  <a:pt x="129" y="50"/>
                  <a:pt x="146" y="67"/>
                  <a:pt x="149" y="89"/>
                </a:cubicBezTo>
                <a:cubicBezTo>
                  <a:pt x="151" y="99"/>
                  <a:pt x="149" y="110"/>
                  <a:pt x="145" y="119"/>
                </a:cubicBezTo>
                <a:cubicBezTo>
                  <a:pt x="154" y="147"/>
                  <a:pt x="154" y="147"/>
                  <a:pt x="154" y="147"/>
                </a:cubicBezTo>
                <a:cubicBezTo>
                  <a:pt x="184" y="141"/>
                  <a:pt x="184" y="141"/>
                  <a:pt x="184" y="141"/>
                </a:cubicBezTo>
                <a:cubicBezTo>
                  <a:pt x="188" y="134"/>
                  <a:pt x="190" y="127"/>
                  <a:pt x="192" y="120"/>
                </a:cubicBezTo>
                <a:cubicBezTo>
                  <a:pt x="195" y="107"/>
                  <a:pt x="196" y="94"/>
                  <a:pt x="194" y="81"/>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 name="Freeform 22">
            <a:extLst>
              <a:ext uri="{FF2B5EF4-FFF2-40B4-BE49-F238E27FC236}">
                <a16:creationId xmlns:a16="http://schemas.microsoft.com/office/drawing/2014/main" xmlns="" id="{B9E1031F-340E-4DE3-BC9D-2ACF28D0F6DA}"/>
              </a:ext>
            </a:extLst>
          </p:cNvPr>
          <p:cNvSpPr>
            <a:spLocks noEditPoints="1"/>
          </p:cNvSpPr>
          <p:nvPr/>
        </p:nvSpPr>
        <p:spPr bwMode="auto">
          <a:xfrm>
            <a:off x="10169196" y="2759187"/>
            <a:ext cx="749292" cy="749292"/>
          </a:xfrm>
          <a:custGeom>
            <a:avLst/>
            <a:gdLst>
              <a:gd name="T0" fmla="*/ 2147483646 w 194"/>
              <a:gd name="T1" fmla="*/ 2147483646 h 194"/>
              <a:gd name="T2" fmla="*/ 2147483646 w 194"/>
              <a:gd name="T3" fmla="*/ 2147483646 h 194"/>
              <a:gd name="T4" fmla="*/ 2147483646 w 194"/>
              <a:gd name="T5" fmla="*/ 2147483646 h 194"/>
              <a:gd name="T6" fmla="*/ 0 w 194"/>
              <a:gd name="T7" fmla="*/ 2147483646 h 194"/>
              <a:gd name="T8" fmla="*/ 2147483646 w 194"/>
              <a:gd name="T9" fmla="*/ 2147483646 h 194"/>
              <a:gd name="T10" fmla="*/ 2147483646 w 194"/>
              <a:gd name="T11" fmla="*/ 2147483646 h 194"/>
              <a:gd name="T12" fmla="*/ 2147483646 w 194"/>
              <a:gd name="T13" fmla="*/ 0 h 194"/>
              <a:gd name="T14" fmla="*/ 2147483646 w 194"/>
              <a:gd name="T15" fmla="*/ 2147483646 h 194"/>
              <a:gd name="T16" fmla="*/ 2147483646 w 194"/>
              <a:gd name="T17" fmla="*/ 2147483646 h 194"/>
              <a:gd name="T18" fmla="*/ 2147483646 w 194"/>
              <a:gd name="T19" fmla="*/ 0 h 194"/>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0" t="0" r="r" b="b"/>
            <a:pathLst>
              <a:path w="194" h="194">
                <a:moveTo>
                  <a:pt x="91" y="103"/>
                </a:moveTo>
                <a:cubicBezTo>
                  <a:pt x="183" y="103"/>
                  <a:pt x="183" y="103"/>
                  <a:pt x="183" y="103"/>
                </a:cubicBezTo>
                <a:cubicBezTo>
                  <a:pt x="183" y="153"/>
                  <a:pt x="142" y="194"/>
                  <a:pt x="91" y="194"/>
                </a:cubicBezTo>
                <a:cubicBezTo>
                  <a:pt x="41" y="194"/>
                  <a:pt x="0" y="153"/>
                  <a:pt x="0" y="103"/>
                </a:cubicBezTo>
                <a:cubicBezTo>
                  <a:pt x="0" y="52"/>
                  <a:pt x="41" y="11"/>
                  <a:pt x="91" y="11"/>
                </a:cubicBezTo>
                <a:lnTo>
                  <a:pt x="91" y="103"/>
                </a:lnTo>
                <a:close/>
                <a:moveTo>
                  <a:pt x="102" y="0"/>
                </a:moveTo>
                <a:cubicBezTo>
                  <a:pt x="102" y="92"/>
                  <a:pt x="102" y="92"/>
                  <a:pt x="102" y="92"/>
                </a:cubicBezTo>
                <a:cubicBezTo>
                  <a:pt x="194" y="92"/>
                  <a:pt x="194" y="92"/>
                  <a:pt x="194" y="92"/>
                </a:cubicBezTo>
                <a:cubicBezTo>
                  <a:pt x="194" y="41"/>
                  <a:pt x="153" y="0"/>
                  <a:pt x="102" y="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 name="TextBox 12">
            <a:extLst>
              <a:ext uri="{FF2B5EF4-FFF2-40B4-BE49-F238E27FC236}">
                <a16:creationId xmlns:a16="http://schemas.microsoft.com/office/drawing/2014/main" xmlns="" id="{FBCEE9C8-02CD-4996-814A-B3BA68FE67C4}"/>
              </a:ext>
            </a:extLst>
          </p:cNvPr>
          <p:cNvSpPr txBox="1"/>
          <p:nvPr/>
        </p:nvSpPr>
        <p:spPr>
          <a:xfrm>
            <a:off x="827964" y="639310"/>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15" name="TextBox 13">
            <a:extLst>
              <a:ext uri="{FF2B5EF4-FFF2-40B4-BE49-F238E27FC236}">
                <a16:creationId xmlns:a16="http://schemas.microsoft.com/office/drawing/2014/main" xmlns="" id="{9BFCFC0A-CE7C-4CF6-826D-852419277C11}"/>
              </a:ext>
            </a:extLst>
          </p:cNvPr>
          <p:cNvSpPr txBox="1"/>
          <p:nvPr/>
        </p:nvSpPr>
        <p:spPr>
          <a:xfrm>
            <a:off x="827964" y="1437428"/>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
        <p:nvSpPr>
          <p:cNvPr id="16" name="TextBox 7">
            <a:extLst>
              <a:ext uri="{FF2B5EF4-FFF2-40B4-BE49-F238E27FC236}">
                <a16:creationId xmlns:a16="http://schemas.microsoft.com/office/drawing/2014/main" xmlns="" id="{8B2C8364-03A0-483A-9235-93EC25FF013A}"/>
              </a:ext>
            </a:extLst>
          </p:cNvPr>
          <p:cNvSpPr txBox="1"/>
          <p:nvPr/>
        </p:nvSpPr>
        <p:spPr>
          <a:xfrm>
            <a:off x="716220" y="5237747"/>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17" name="TextBox 7">
            <a:extLst>
              <a:ext uri="{FF2B5EF4-FFF2-40B4-BE49-F238E27FC236}">
                <a16:creationId xmlns:a16="http://schemas.microsoft.com/office/drawing/2014/main" xmlns="" id="{5F4F222F-AF87-402A-98AE-7CA093610487}"/>
              </a:ext>
            </a:extLst>
          </p:cNvPr>
          <p:cNvSpPr txBox="1"/>
          <p:nvPr/>
        </p:nvSpPr>
        <p:spPr>
          <a:xfrm>
            <a:off x="3651606" y="5237747"/>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18" name="TextBox 7">
            <a:extLst>
              <a:ext uri="{FF2B5EF4-FFF2-40B4-BE49-F238E27FC236}">
                <a16:creationId xmlns:a16="http://schemas.microsoft.com/office/drawing/2014/main" xmlns="" id="{9B0562A9-78F7-4119-8589-831FD8C9FE6E}"/>
              </a:ext>
            </a:extLst>
          </p:cNvPr>
          <p:cNvSpPr txBox="1"/>
          <p:nvPr/>
        </p:nvSpPr>
        <p:spPr>
          <a:xfrm>
            <a:off x="6586992" y="5237747"/>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19" name="TextBox 7">
            <a:extLst>
              <a:ext uri="{FF2B5EF4-FFF2-40B4-BE49-F238E27FC236}">
                <a16:creationId xmlns:a16="http://schemas.microsoft.com/office/drawing/2014/main" xmlns="" id="{E316932A-45BE-4108-91B5-DB201FA9EE03}"/>
              </a:ext>
            </a:extLst>
          </p:cNvPr>
          <p:cNvSpPr txBox="1"/>
          <p:nvPr/>
        </p:nvSpPr>
        <p:spPr>
          <a:xfrm>
            <a:off x="9522379" y="5237747"/>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20" name="矩形 19">
            <a:extLst>
              <a:ext uri="{FF2B5EF4-FFF2-40B4-BE49-F238E27FC236}">
                <a16:creationId xmlns:a16="http://schemas.microsoft.com/office/drawing/2014/main" xmlns="" id="{D07C2E38-EF7F-430C-8D64-32B84EF3D107}"/>
              </a:ext>
            </a:extLst>
          </p:cNvPr>
          <p:cNvSpPr/>
          <p:nvPr/>
        </p:nvSpPr>
        <p:spPr>
          <a:xfrm>
            <a:off x="1314109" y="4868415"/>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21" name="矩形 20">
            <a:extLst>
              <a:ext uri="{FF2B5EF4-FFF2-40B4-BE49-F238E27FC236}">
                <a16:creationId xmlns:a16="http://schemas.microsoft.com/office/drawing/2014/main" xmlns="" id="{6F89D5EE-E179-4954-9783-B9EBD679B3CB}"/>
              </a:ext>
            </a:extLst>
          </p:cNvPr>
          <p:cNvSpPr/>
          <p:nvPr/>
        </p:nvSpPr>
        <p:spPr>
          <a:xfrm>
            <a:off x="4247049" y="4868415"/>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22" name="矩形 21">
            <a:extLst>
              <a:ext uri="{FF2B5EF4-FFF2-40B4-BE49-F238E27FC236}">
                <a16:creationId xmlns:a16="http://schemas.microsoft.com/office/drawing/2014/main" xmlns="" id="{F12BA48A-02F7-4D80-9A30-B340810A1F79}"/>
              </a:ext>
            </a:extLst>
          </p:cNvPr>
          <p:cNvSpPr/>
          <p:nvPr/>
        </p:nvSpPr>
        <p:spPr>
          <a:xfrm>
            <a:off x="7179989" y="4868415"/>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23" name="矩形 22">
            <a:extLst>
              <a:ext uri="{FF2B5EF4-FFF2-40B4-BE49-F238E27FC236}">
                <a16:creationId xmlns:a16="http://schemas.microsoft.com/office/drawing/2014/main" xmlns="" id="{25D00003-5DDD-4947-8A75-0EF4F7E2EFEB}"/>
              </a:ext>
            </a:extLst>
          </p:cNvPr>
          <p:cNvSpPr/>
          <p:nvPr/>
        </p:nvSpPr>
        <p:spPr>
          <a:xfrm>
            <a:off x="10173341" y="4868415"/>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24" name="TextBox 12">
            <a:extLst>
              <a:ext uri="{FF2B5EF4-FFF2-40B4-BE49-F238E27FC236}">
                <a16:creationId xmlns:a16="http://schemas.microsoft.com/office/drawing/2014/main" xmlns="" id="{65A84FB2-122D-4720-AED8-DDD0D2A8C541}"/>
              </a:ext>
            </a:extLst>
          </p:cNvPr>
          <p:cNvSpPr txBox="1"/>
          <p:nvPr/>
        </p:nvSpPr>
        <p:spPr>
          <a:xfrm>
            <a:off x="803275" y="3619608"/>
            <a:ext cx="1712035" cy="584775"/>
          </a:xfrm>
          <a:prstGeom prst="rect">
            <a:avLst/>
          </a:prstGeom>
          <a:noFill/>
        </p:spPr>
        <p:txBody>
          <a:bodyPr wrap="square" rtlCol="0">
            <a:spAutoFit/>
          </a:bodyPr>
          <a:lstStyle/>
          <a:p>
            <a:pPr algn="ctr"/>
            <a:r>
              <a:rPr lang="en-US" sz="3200" b="1" dirty="0">
                <a:solidFill>
                  <a:schemeClr val="bg1"/>
                </a:solidFill>
                <a:latin typeface="Montserrat" panose="00000500000000000000" pitchFamily="50" charset="0"/>
              </a:rPr>
              <a:t>2,536</a:t>
            </a:r>
            <a:endParaRPr lang="id-ID" sz="3200" b="1" dirty="0">
              <a:solidFill>
                <a:schemeClr val="bg1"/>
              </a:solidFill>
              <a:latin typeface="Montserrat" panose="00000500000000000000" pitchFamily="50" charset="0"/>
            </a:endParaRPr>
          </a:p>
        </p:txBody>
      </p:sp>
      <p:sp>
        <p:nvSpPr>
          <p:cNvPr id="25" name="TextBox 12">
            <a:extLst>
              <a:ext uri="{FF2B5EF4-FFF2-40B4-BE49-F238E27FC236}">
                <a16:creationId xmlns:a16="http://schemas.microsoft.com/office/drawing/2014/main" xmlns="" id="{922147A4-94D5-4324-A6BB-63344AC51DC9}"/>
              </a:ext>
            </a:extLst>
          </p:cNvPr>
          <p:cNvSpPr txBox="1"/>
          <p:nvPr/>
        </p:nvSpPr>
        <p:spPr>
          <a:xfrm>
            <a:off x="3802361" y="3619608"/>
            <a:ext cx="1712035" cy="584775"/>
          </a:xfrm>
          <a:prstGeom prst="rect">
            <a:avLst/>
          </a:prstGeom>
          <a:noFill/>
        </p:spPr>
        <p:txBody>
          <a:bodyPr wrap="square" rtlCol="0">
            <a:spAutoFit/>
          </a:bodyPr>
          <a:lstStyle/>
          <a:p>
            <a:pPr algn="ctr"/>
            <a:r>
              <a:rPr lang="en-US" sz="3200" b="1" dirty="0">
                <a:solidFill>
                  <a:schemeClr val="bg1"/>
                </a:solidFill>
                <a:latin typeface="Montserrat" panose="00000500000000000000" pitchFamily="50" charset="0"/>
              </a:rPr>
              <a:t>5,583</a:t>
            </a:r>
            <a:endParaRPr lang="id-ID" sz="3200" b="1" dirty="0">
              <a:solidFill>
                <a:schemeClr val="bg1"/>
              </a:solidFill>
              <a:latin typeface="Montserrat" panose="00000500000000000000" pitchFamily="50" charset="0"/>
            </a:endParaRPr>
          </a:p>
        </p:txBody>
      </p:sp>
      <p:sp>
        <p:nvSpPr>
          <p:cNvPr id="26" name="TextBox 12">
            <a:extLst>
              <a:ext uri="{FF2B5EF4-FFF2-40B4-BE49-F238E27FC236}">
                <a16:creationId xmlns:a16="http://schemas.microsoft.com/office/drawing/2014/main" xmlns="" id="{FD54DA8F-9D4A-4085-9260-FF7B53140EE9}"/>
              </a:ext>
            </a:extLst>
          </p:cNvPr>
          <p:cNvSpPr txBox="1"/>
          <p:nvPr/>
        </p:nvSpPr>
        <p:spPr>
          <a:xfrm>
            <a:off x="6735301" y="3619608"/>
            <a:ext cx="1712035" cy="584775"/>
          </a:xfrm>
          <a:prstGeom prst="rect">
            <a:avLst/>
          </a:prstGeom>
          <a:noFill/>
        </p:spPr>
        <p:txBody>
          <a:bodyPr wrap="square" rtlCol="0">
            <a:spAutoFit/>
          </a:bodyPr>
          <a:lstStyle/>
          <a:p>
            <a:pPr algn="ctr"/>
            <a:r>
              <a:rPr lang="en-US" sz="3200" b="1" dirty="0">
                <a:solidFill>
                  <a:schemeClr val="bg1"/>
                </a:solidFill>
                <a:latin typeface="Montserrat" panose="00000500000000000000" pitchFamily="50" charset="0"/>
              </a:rPr>
              <a:t>8,563</a:t>
            </a:r>
            <a:endParaRPr lang="id-ID" sz="3200" b="1" dirty="0">
              <a:solidFill>
                <a:schemeClr val="bg1"/>
              </a:solidFill>
              <a:latin typeface="Montserrat" panose="00000500000000000000" pitchFamily="50" charset="0"/>
            </a:endParaRPr>
          </a:p>
        </p:txBody>
      </p:sp>
      <p:sp>
        <p:nvSpPr>
          <p:cNvPr id="27" name="TextBox 12">
            <a:extLst>
              <a:ext uri="{FF2B5EF4-FFF2-40B4-BE49-F238E27FC236}">
                <a16:creationId xmlns:a16="http://schemas.microsoft.com/office/drawing/2014/main" xmlns="" id="{BB49B650-BF49-4D9E-A3C0-F5566EAA61B7}"/>
              </a:ext>
            </a:extLst>
          </p:cNvPr>
          <p:cNvSpPr txBox="1"/>
          <p:nvPr/>
        </p:nvSpPr>
        <p:spPr>
          <a:xfrm>
            <a:off x="9687824" y="3619608"/>
            <a:ext cx="1712035" cy="584775"/>
          </a:xfrm>
          <a:prstGeom prst="rect">
            <a:avLst/>
          </a:prstGeom>
          <a:noFill/>
        </p:spPr>
        <p:txBody>
          <a:bodyPr wrap="square" rtlCol="0">
            <a:spAutoFit/>
          </a:bodyPr>
          <a:lstStyle/>
          <a:p>
            <a:pPr algn="ctr"/>
            <a:r>
              <a:rPr lang="en-US" sz="3200" b="1" dirty="0">
                <a:solidFill>
                  <a:schemeClr val="bg1"/>
                </a:solidFill>
                <a:latin typeface="Montserrat" panose="00000500000000000000" pitchFamily="50" charset="0"/>
              </a:rPr>
              <a:t>9,478</a:t>
            </a:r>
            <a:endParaRPr lang="id-ID" sz="32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93757779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21" name="组合 20">
            <a:extLst>
              <a:ext uri="{FF2B5EF4-FFF2-40B4-BE49-F238E27FC236}">
                <a16:creationId xmlns:a16="http://schemas.microsoft.com/office/drawing/2014/main" xmlns="" id="{0254CFE0-B117-4043-9B25-8D319B82123F}"/>
              </a:ext>
            </a:extLst>
          </p:cNvPr>
          <p:cNvGrpSpPr/>
          <p:nvPr/>
        </p:nvGrpSpPr>
        <p:grpSpPr>
          <a:xfrm>
            <a:off x="827239" y="1001543"/>
            <a:ext cx="10246256" cy="4529118"/>
            <a:chOff x="964408" y="619125"/>
            <a:chExt cx="10675142" cy="4712494"/>
          </a:xfrm>
          <a:solidFill>
            <a:schemeClr val="bg1">
              <a:alpha val="14000"/>
            </a:schemeClr>
          </a:solidFill>
        </p:grpSpPr>
        <p:sp>
          <p:nvSpPr>
            <p:cNvPr id="22" name="任意多边形 2">
              <a:extLst>
                <a:ext uri="{FF2B5EF4-FFF2-40B4-BE49-F238E27FC236}">
                  <a16:creationId xmlns:a16="http://schemas.microsoft.com/office/drawing/2014/main" xmlns="" id="{923C8D1A-89A2-445D-B2A9-848485109304}"/>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3">
              <a:extLst>
                <a:ext uri="{FF2B5EF4-FFF2-40B4-BE49-F238E27FC236}">
                  <a16:creationId xmlns:a16="http://schemas.microsoft.com/office/drawing/2014/main" xmlns="" id="{E9120884-AD0F-401F-9641-D661A8AA5270}"/>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4">
              <a:extLst>
                <a:ext uri="{FF2B5EF4-FFF2-40B4-BE49-F238E27FC236}">
                  <a16:creationId xmlns:a16="http://schemas.microsoft.com/office/drawing/2014/main" xmlns="" id="{77CBFF5B-F756-49E1-A3F4-095A2748FF76}"/>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5">
              <a:extLst>
                <a:ext uri="{FF2B5EF4-FFF2-40B4-BE49-F238E27FC236}">
                  <a16:creationId xmlns:a16="http://schemas.microsoft.com/office/drawing/2014/main" xmlns="" id="{0307EAF1-2BDC-48C4-85D3-CFFA7E4C0965}"/>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6">
              <a:extLst>
                <a:ext uri="{FF2B5EF4-FFF2-40B4-BE49-F238E27FC236}">
                  <a16:creationId xmlns:a16="http://schemas.microsoft.com/office/drawing/2014/main" xmlns="" id="{CB4494F5-DD35-42AA-8214-E3BE6EEB29B4}"/>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7">
              <a:extLst>
                <a:ext uri="{FF2B5EF4-FFF2-40B4-BE49-F238E27FC236}">
                  <a16:creationId xmlns:a16="http://schemas.microsoft.com/office/drawing/2014/main" xmlns="" id="{EC17FE4A-1ABB-4981-BBC3-4FFFF64A59E9}"/>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8">
              <a:extLst>
                <a:ext uri="{FF2B5EF4-FFF2-40B4-BE49-F238E27FC236}">
                  <a16:creationId xmlns:a16="http://schemas.microsoft.com/office/drawing/2014/main" xmlns="" id="{04DBE210-AFE8-4A39-86EC-74DE52FD788C}"/>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9">
              <a:extLst>
                <a:ext uri="{FF2B5EF4-FFF2-40B4-BE49-F238E27FC236}">
                  <a16:creationId xmlns:a16="http://schemas.microsoft.com/office/drawing/2014/main" xmlns="" id="{CE591498-9024-4FF7-B9AE-29740375C946}"/>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10">
              <a:extLst>
                <a:ext uri="{FF2B5EF4-FFF2-40B4-BE49-F238E27FC236}">
                  <a16:creationId xmlns:a16="http://schemas.microsoft.com/office/drawing/2014/main" xmlns="" id="{E3ABF5E1-5B81-4CDD-89D0-9D88B183E467}"/>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11">
              <a:extLst>
                <a:ext uri="{FF2B5EF4-FFF2-40B4-BE49-F238E27FC236}">
                  <a16:creationId xmlns:a16="http://schemas.microsoft.com/office/drawing/2014/main" xmlns="" id="{20304DBC-39E1-44C9-8743-1D791F6C12DE}"/>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12">
              <a:extLst>
                <a:ext uri="{FF2B5EF4-FFF2-40B4-BE49-F238E27FC236}">
                  <a16:creationId xmlns:a16="http://schemas.microsoft.com/office/drawing/2014/main" xmlns="" id="{D5C9E97A-46A3-4118-A6AB-7F9ECA2F850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13">
              <a:extLst>
                <a:ext uri="{FF2B5EF4-FFF2-40B4-BE49-F238E27FC236}">
                  <a16:creationId xmlns:a16="http://schemas.microsoft.com/office/drawing/2014/main" xmlns="" id="{0CFBA0FD-D6DD-488D-B1D8-F79F6E39F30C}"/>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14">
              <a:extLst>
                <a:ext uri="{FF2B5EF4-FFF2-40B4-BE49-F238E27FC236}">
                  <a16:creationId xmlns:a16="http://schemas.microsoft.com/office/drawing/2014/main" xmlns="" id="{D2506E41-C99C-4E5F-B3BD-3C20C854B0A7}"/>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15">
              <a:extLst>
                <a:ext uri="{FF2B5EF4-FFF2-40B4-BE49-F238E27FC236}">
                  <a16:creationId xmlns:a16="http://schemas.microsoft.com/office/drawing/2014/main" xmlns="" id="{BF0765D6-0653-400E-A313-66BE87C75493}"/>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16">
              <a:extLst>
                <a:ext uri="{FF2B5EF4-FFF2-40B4-BE49-F238E27FC236}">
                  <a16:creationId xmlns:a16="http://schemas.microsoft.com/office/drawing/2014/main" xmlns="" id="{25F43922-D99F-4949-B966-64344EDD25D2}"/>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17">
              <a:extLst>
                <a:ext uri="{FF2B5EF4-FFF2-40B4-BE49-F238E27FC236}">
                  <a16:creationId xmlns:a16="http://schemas.microsoft.com/office/drawing/2014/main" xmlns="" id="{A3E51D85-ABD5-409C-9DEC-0FE82CB8FBA2}"/>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18">
              <a:extLst>
                <a:ext uri="{FF2B5EF4-FFF2-40B4-BE49-F238E27FC236}">
                  <a16:creationId xmlns:a16="http://schemas.microsoft.com/office/drawing/2014/main" xmlns="" id="{36D4DD77-D827-4D21-9525-9723839F3C50}"/>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19">
              <a:extLst>
                <a:ext uri="{FF2B5EF4-FFF2-40B4-BE49-F238E27FC236}">
                  <a16:creationId xmlns:a16="http://schemas.microsoft.com/office/drawing/2014/main" xmlns="" id="{2023D9FA-870A-4362-AC32-B09235655AB6}"/>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20">
              <a:extLst>
                <a:ext uri="{FF2B5EF4-FFF2-40B4-BE49-F238E27FC236}">
                  <a16:creationId xmlns:a16="http://schemas.microsoft.com/office/drawing/2014/main" xmlns="" id="{FDEB1190-6241-4F59-8367-9E687F331455}"/>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21">
              <a:extLst>
                <a:ext uri="{FF2B5EF4-FFF2-40B4-BE49-F238E27FC236}">
                  <a16:creationId xmlns:a16="http://schemas.microsoft.com/office/drawing/2014/main" xmlns="" id="{1658E587-06C7-4A53-B25D-84AC66745DF7}"/>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22">
              <a:extLst>
                <a:ext uri="{FF2B5EF4-FFF2-40B4-BE49-F238E27FC236}">
                  <a16:creationId xmlns:a16="http://schemas.microsoft.com/office/drawing/2014/main" xmlns="" id="{EECD37F1-252D-458E-869F-23A6D7B55D06}"/>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23">
              <a:extLst>
                <a:ext uri="{FF2B5EF4-FFF2-40B4-BE49-F238E27FC236}">
                  <a16:creationId xmlns:a16="http://schemas.microsoft.com/office/drawing/2014/main" xmlns="" id="{725B6129-0D3B-4EF6-BDBE-E433B989825C}"/>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24">
              <a:extLst>
                <a:ext uri="{FF2B5EF4-FFF2-40B4-BE49-F238E27FC236}">
                  <a16:creationId xmlns:a16="http://schemas.microsoft.com/office/drawing/2014/main" xmlns="" id="{07BDCE30-1F8C-4542-B742-169DFC68BBCC}"/>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25">
              <a:extLst>
                <a:ext uri="{FF2B5EF4-FFF2-40B4-BE49-F238E27FC236}">
                  <a16:creationId xmlns:a16="http://schemas.microsoft.com/office/drawing/2014/main" xmlns="" id="{5469F858-DB1E-4B22-A4C3-B2FDE4B31A93}"/>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26">
              <a:extLst>
                <a:ext uri="{FF2B5EF4-FFF2-40B4-BE49-F238E27FC236}">
                  <a16:creationId xmlns:a16="http://schemas.microsoft.com/office/drawing/2014/main" xmlns="" id="{45AB8363-05AA-4217-A0B3-EE5A55CE011D}"/>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27">
              <a:extLst>
                <a:ext uri="{FF2B5EF4-FFF2-40B4-BE49-F238E27FC236}">
                  <a16:creationId xmlns:a16="http://schemas.microsoft.com/office/drawing/2014/main" xmlns="" id="{9BD4EB00-6013-4030-BA0E-27793B1877D4}"/>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28">
              <a:extLst>
                <a:ext uri="{FF2B5EF4-FFF2-40B4-BE49-F238E27FC236}">
                  <a16:creationId xmlns:a16="http://schemas.microsoft.com/office/drawing/2014/main" xmlns="" id="{296FABEB-4D60-423C-B73A-353EB3B4BA5C}"/>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29">
              <a:extLst>
                <a:ext uri="{FF2B5EF4-FFF2-40B4-BE49-F238E27FC236}">
                  <a16:creationId xmlns:a16="http://schemas.microsoft.com/office/drawing/2014/main" xmlns="" id="{92EDC6F0-9910-46C1-92E6-BD859AE1F599}"/>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30">
              <a:extLst>
                <a:ext uri="{FF2B5EF4-FFF2-40B4-BE49-F238E27FC236}">
                  <a16:creationId xmlns:a16="http://schemas.microsoft.com/office/drawing/2014/main" xmlns="" id="{8FA71621-F46F-43FC-956B-AC7AAFBC0BB2}"/>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31">
              <a:extLst>
                <a:ext uri="{FF2B5EF4-FFF2-40B4-BE49-F238E27FC236}">
                  <a16:creationId xmlns:a16="http://schemas.microsoft.com/office/drawing/2014/main" xmlns="" id="{5FE1D3D8-DABB-45DD-B24F-CAF1DF230BC1}"/>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32">
              <a:extLst>
                <a:ext uri="{FF2B5EF4-FFF2-40B4-BE49-F238E27FC236}">
                  <a16:creationId xmlns:a16="http://schemas.microsoft.com/office/drawing/2014/main" xmlns="" id="{D154CEA2-8D64-491D-9097-497CD2724ED0}"/>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33">
              <a:extLst>
                <a:ext uri="{FF2B5EF4-FFF2-40B4-BE49-F238E27FC236}">
                  <a16:creationId xmlns:a16="http://schemas.microsoft.com/office/drawing/2014/main" xmlns="" id="{4DF15CA0-7298-451A-9810-B201DEC1B5F6}"/>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34">
              <a:extLst>
                <a:ext uri="{FF2B5EF4-FFF2-40B4-BE49-F238E27FC236}">
                  <a16:creationId xmlns:a16="http://schemas.microsoft.com/office/drawing/2014/main" xmlns="" id="{0892062D-9C40-4360-BD79-C92254DFC5E3}"/>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35">
              <a:extLst>
                <a:ext uri="{FF2B5EF4-FFF2-40B4-BE49-F238E27FC236}">
                  <a16:creationId xmlns:a16="http://schemas.microsoft.com/office/drawing/2014/main" xmlns="" id="{63F2DAEA-FC33-4B86-BDE5-F5AB22A8D9E7}"/>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36">
              <a:extLst>
                <a:ext uri="{FF2B5EF4-FFF2-40B4-BE49-F238E27FC236}">
                  <a16:creationId xmlns:a16="http://schemas.microsoft.com/office/drawing/2014/main" xmlns="" id="{FDDEB3AF-280F-4EA0-B214-BE4C18AF4679}"/>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37">
              <a:extLst>
                <a:ext uri="{FF2B5EF4-FFF2-40B4-BE49-F238E27FC236}">
                  <a16:creationId xmlns:a16="http://schemas.microsoft.com/office/drawing/2014/main" xmlns="" id="{D94DC50A-04C7-40B9-8344-CD8EE47103CE}"/>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38">
              <a:extLst>
                <a:ext uri="{FF2B5EF4-FFF2-40B4-BE49-F238E27FC236}">
                  <a16:creationId xmlns:a16="http://schemas.microsoft.com/office/drawing/2014/main" xmlns="" id="{EA4F86DF-8DC2-4123-9E85-1F480C69EE47}"/>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39">
              <a:extLst>
                <a:ext uri="{FF2B5EF4-FFF2-40B4-BE49-F238E27FC236}">
                  <a16:creationId xmlns:a16="http://schemas.microsoft.com/office/drawing/2014/main" xmlns="" id="{F55D05DF-03FA-4B78-870D-62530E468C0E}"/>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40">
              <a:extLst>
                <a:ext uri="{FF2B5EF4-FFF2-40B4-BE49-F238E27FC236}">
                  <a16:creationId xmlns:a16="http://schemas.microsoft.com/office/drawing/2014/main" xmlns="" id="{C83DEDFA-E60B-4255-9A73-BE2D4BA39453}"/>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41">
              <a:extLst>
                <a:ext uri="{FF2B5EF4-FFF2-40B4-BE49-F238E27FC236}">
                  <a16:creationId xmlns:a16="http://schemas.microsoft.com/office/drawing/2014/main" xmlns="" id="{944DACF0-E3B8-4377-A07C-9D3C3988F0A6}"/>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42">
              <a:extLst>
                <a:ext uri="{FF2B5EF4-FFF2-40B4-BE49-F238E27FC236}">
                  <a16:creationId xmlns:a16="http://schemas.microsoft.com/office/drawing/2014/main" xmlns="" id="{766E9C52-DC6D-43E4-8826-23C0291D54CC}"/>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43">
              <a:extLst>
                <a:ext uri="{FF2B5EF4-FFF2-40B4-BE49-F238E27FC236}">
                  <a16:creationId xmlns:a16="http://schemas.microsoft.com/office/drawing/2014/main" xmlns="" id="{215D4BC0-4F82-4182-B063-63D7EDE91201}"/>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44">
              <a:extLst>
                <a:ext uri="{FF2B5EF4-FFF2-40B4-BE49-F238E27FC236}">
                  <a16:creationId xmlns:a16="http://schemas.microsoft.com/office/drawing/2014/main" xmlns="" id="{910B9490-258B-42DB-8724-970FB197A23C}"/>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45">
              <a:extLst>
                <a:ext uri="{FF2B5EF4-FFF2-40B4-BE49-F238E27FC236}">
                  <a16:creationId xmlns:a16="http://schemas.microsoft.com/office/drawing/2014/main" xmlns="" id="{B0371681-3F7F-42D6-8D70-56981488E3AD}"/>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46">
              <a:extLst>
                <a:ext uri="{FF2B5EF4-FFF2-40B4-BE49-F238E27FC236}">
                  <a16:creationId xmlns:a16="http://schemas.microsoft.com/office/drawing/2014/main" xmlns="" id="{80E39E13-D365-423D-86E7-5F56F3F1D7A1}"/>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47">
              <a:extLst>
                <a:ext uri="{FF2B5EF4-FFF2-40B4-BE49-F238E27FC236}">
                  <a16:creationId xmlns:a16="http://schemas.microsoft.com/office/drawing/2014/main" xmlns="" id="{781DD148-9CF2-46BF-8602-F1338ABBA707}"/>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48">
              <a:extLst>
                <a:ext uri="{FF2B5EF4-FFF2-40B4-BE49-F238E27FC236}">
                  <a16:creationId xmlns:a16="http://schemas.microsoft.com/office/drawing/2014/main" xmlns="" id="{E42FD6AB-BD0C-4835-9DC9-3B186835F4EA}"/>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49">
              <a:extLst>
                <a:ext uri="{FF2B5EF4-FFF2-40B4-BE49-F238E27FC236}">
                  <a16:creationId xmlns:a16="http://schemas.microsoft.com/office/drawing/2014/main" xmlns="" id="{A7DBAF23-5E78-4C7B-B39C-773CB2DCBCA0}"/>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50">
              <a:extLst>
                <a:ext uri="{FF2B5EF4-FFF2-40B4-BE49-F238E27FC236}">
                  <a16:creationId xmlns:a16="http://schemas.microsoft.com/office/drawing/2014/main" xmlns="" id="{EBA30F70-3203-43A2-A1BE-48C23A5D57A7}"/>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51">
              <a:extLst>
                <a:ext uri="{FF2B5EF4-FFF2-40B4-BE49-F238E27FC236}">
                  <a16:creationId xmlns:a16="http://schemas.microsoft.com/office/drawing/2014/main" xmlns="" id="{2890558C-3755-4E4E-B10B-AEEF5F9503D1}"/>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52">
              <a:extLst>
                <a:ext uri="{FF2B5EF4-FFF2-40B4-BE49-F238E27FC236}">
                  <a16:creationId xmlns:a16="http://schemas.microsoft.com/office/drawing/2014/main" xmlns="" id="{EA7830CA-AD0D-4033-8C00-72B29A1FAE04}"/>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53">
              <a:extLst>
                <a:ext uri="{FF2B5EF4-FFF2-40B4-BE49-F238E27FC236}">
                  <a16:creationId xmlns:a16="http://schemas.microsoft.com/office/drawing/2014/main" xmlns="" id="{0C5AAADE-2C37-41F3-9B7E-1CCF689D152D}"/>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54">
              <a:extLst>
                <a:ext uri="{FF2B5EF4-FFF2-40B4-BE49-F238E27FC236}">
                  <a16:creationId xmlns:a16="http://schemas.microsoft.com/office/drawing/2014/main" xmlns="" id="{FF63A0DB-02C1-4F9B-8F64-4CF982FFE03C}"/>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55">
              <a:extLst>
                <a:ext uri="{FF2B5EF4-FFF2-40B4-BE49-F238E27FC236}">
                  <a16:creationId xmlns:a16="http://schemas.microsoft.com/office/drawing/2014/main" xmlns="" id="{6A977BFD-FCB9-4F25-9668-F17A1085ED2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56">
              <a:extLst>
                <a:ext uri="{FF2B5EF4-FFF2-40B4-BE49-F238E27FC236}">
                  <a16:creationId xmlns:a16="http://schemas.microsoft.com/office/drawing/2014/main" xmlns="" id="{58CC498D-5D16-4FC3-8BEF-10DFFF498AC7}"/>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57">
              <a:extLst>
                <a:ext uri="{FF2B5EF4-FFF2-40B4-BE49-F238E27FC236}">
                  <a16:creationId xmlns:a16="http://schemas.microsoft.com/office/drawing/2014/main" xmlns="" id="{75A99F42-5870-4B68-B171-96BB3126E6B7}"/>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58">
              <a:extLst>
                <a:ext uri="{FF2B5EF4-FFF2-40B4-BE49-F238E27FC236}">
                  <a16:creationId xmlns:a16="http://schemas.microsoft.com/office/drawing/2014/main" xmlns="" id="{026C47AA-153E-4770-B1A3-A6B80A3C572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59">
              <a:extLst>
                <a:ext uri="{FF2B5EF4-FFF2-40B4-BE49-F238E27FC236}">
                  <a16:creationId xmlns:a16="http://schemas.microsoft.com/office/drawing/2014/main" xmlns="" id="{6C20722F-57EC-4BCF-804F-5EAA4A834EDE}"/>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60">
              <a:extLst>
                <a:ext uri="{FF2B5EF4-FFF2-40B4-BE49-F238E27FC236}">
                  <a16:creationId xmlns:a16="http://schemas.microsoft.com/office/drawing/2014/main" xmlns="" id="{DBE9889F-D74A-48BD-AA09-8E60D7ED508C}"/>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61">
              <a:extLst>
                <a:ext uri="{FF2B5EF4-FFF2-40B4-BE49-F238E27FC236}">
                  <a16:creationId xmlns:a16="http://schemas.microsoft.com/office/drawing/2014/main" xmlns="" id="{FD264E1D-9B5E-4294-BD5E-0FC10A35121E}"/>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62">
              <a:extLst>
                <a:ext uri="{FF2B5EF4-FFF2-40B4-BE49-F238E27FC236}">
                  <a16:creationId xmlns:a16="http://schemas.microsoft.com/office/drawing/2014/main" xmlns="" id="{995D7D7A-731C-44FB-853D-4E409EEE33B2}"/>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63">
              <a:extLst>
                <a:ext uri="{FF2B5EF4-FFF2-40B4-BE49-F238E27FC236}">
                  <a16:creationId xmlns:a16="http://schemas.microsoft.com/office/drawing/2014/main" xmlns="" id="{B5F8A9F5-BA4C-4CD5-8AD6-D1C35687871B}"/>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64">
              <a:extLst>
                <a:ext uri="{FF2B5EF4-FFF2-40B4-BE49-F238E27FC236}">
                  <a16:creationId xmlns:a16="http://schemas.microsoft.com/office/drawing/2014/main" xmlns="" id="{08D7F62E-B3F8-493B-AC0B-D21F85026AA5}"/>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65">
              <a:extLst>
                <a:ext uri="{FF2B5EF4-FFF2-40B4-BE49-F238E27FC236}">
                  <a16:creationId xmlns:a16="http://schemas.microsoft.com/office/drawing/2014/main" xmlns="" id="{3CAE1B83-CB7B-41E6-B6F6-7E00CA584312}"/>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66">
              <a:extLst>
                <a:ext uri="{FF2B5EF4-FFF2-40B4-BE49-F238E27FC236}">
                  <a16:creationId xmlns:a16="http://schemas.microsoft.com/office/drawing/2014/main" xmlns="" id="{0330308A-8FB0-4C22-8025-8E76EB09D103}"/>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67">
              <a:extLst>
                <a:ext uri="{FF2B5EF4-FFF2-40B4-BE49-F238E27FC236}">
                  <a16:creationId xmlns:a16="http://schemas.microsoft.com/office/drawing/2014/main" xmlns="" id="{2B58BCE1-EA98-409F-9A74-628840757FAC}"/>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68">
              <a:extLst>
                <a:ext uri="{FF2B5EF4-FFF2-40B4-BE49-F238E27FC236}">
                  <a16:creationId xmlns:a16="http://schemas.microsoft.com/office/drawing/2014/main" xmlns="" id="{7F036F57-2128-4D79-84CB-ADC9024EE0C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69">
              <a:extLst>
                <a:ext uri="{FF2B5EF4-FFF2-40B4-BE49-F238E27FC236}">
                  <a16:creationId xmlns:a16="http://schemas.microsoft.com/office/drawing/2014/main" xmlns="" id="{39C0DDE3-BEA3-48FD-916F-68970E8052C3}"/>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70">
              <a:extLst>
                <a:ext uri="{FF2B5EF4-FFF2-40B4-BE49-F238E27FC236}">
                  <a16:creationId xmlns:a16="http://schemas.microsoft.com/office/drawing/2014/main" xmlns="" id="{2C99CADE-91CE-4F1D-BB8C-C4005EBC27BE}"/>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71">
              <a:extLst>
                <a:ext uri="{FF2B5EF4-FFF2-40B4-BE49-F238E27FC236}">
                  <a16:creationId xmlns:a16="http://schemas.microsoft.com/office/drawing/2014/main" xmlns="" id="{FC853C5F-1232-41AF-9AE8-4A827DBB8CC3}"/>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72">
              <a:extLst>
                <a:ext uri="{FF2B5EF4-FFF2-40B4-BE49-F238E27FC236}">
                  <a16:creationId xmlns:a16="http://schemas.microsoft.com/office/drawing/2014/main" xmlns="" id="{B63F2B27-AE37-4D44-99C9-5BAD4DA147DD}"/>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73">
              <a:extLst>
                <a:ext uri="{FF2B5EF4-FFF2-40B4-BE49-F238E27FC236}">
                  <a16:creationId xmlns:a16="http://schemas.microsoft.com/office/drawing/2014/main" xmlns="" id="{5116A74C-80D5-4498-BCC7-2756312405F2}"/>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74">
              <a:extLst>
                <a:ext uri="{FF2B5EF4-FFF2-40B4-BE49-F238E27FC236}">
                  <a16:creationId xmlns:a16="http://schemas.microsoft.com/office/drawing/2014/main" xmlns="" id="{2AC08605-3D90-4804-9A9B-9787AA805200}"/>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75">
              <a:extLst>
                <a:ext uri="{FF2B5EF4-FFF2-40B4-BE49-F238E27FC236}">
                  <a16:creationId xmlns:a16="http://schemas.microsoft.com/office/drawing/2014/main" xmlns="" id="{B99E0EB4-9BA5-49BE-B7D0-5606797AC5F5}"/>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76">
              <a:extLst>
                <a:ext uri="{FF2B5EF4-FFF2-40B4-BE49-F238E27FC236}">
                  <a16:creationId xmlns:a16="http://schemas.microsoft.com/office/drawing/2014/main" xmlns="" id="{D0870A20-C6F8-48B2-A53D-1DE36D4470CA}"/>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77">
              <a:extLst>
                <a:ext uri="{FF2B5EF4-FFF2-40B4-BE49-F238E27FC236}">
                  <a16:creationId xmlns:a16="http://schemas.microsoft.com/office/drawing/2014/main" xmlns="" id="{E501239F-164A-44AD-BCF5-1B33C82DEA3E}"/>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78">
              <a:extLst>
                <a:ext uri="{FF2B5EF4-FFF2-40B4-BE49-F238E27FC236}">
                  <a16:creationId xmlns:a16="http://schemas.microsoft.com/office/drawing/2014/main" xmlns="" id="{482AEA51-3DDA-469B-8655-F99B4DF0F784}"/>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79">
              <a:extLst>
                <a:ext uri="{FF2B5EF4-FFF2-40B4-BE49-F238E27FC236}">
                  <a16:creationId xmlns:a16="http://schemas.microsoft.com/office/drawing/2014/main" xmlns="" id="{748548A8-81EA-42B8-AA34-F383547A89D0}"/>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80">
              <a:extLst>
                <a:ext uri="{FF2B5EF4-FFF2-40B4-BE49-F238E27FC236}">
                  <a16:creationId xmlns:a16="http://schemas.microsoft.com/office/drawing/2014/main" xmlns="" id="{7945873C-D2D2-4BB4-9051-A284FCEA40B8}"/>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81">
              <a:extLst>
                <a:ext uri="{FF2B5EF4-FFF2-40B4-BE49-F238E27FC236}">
                  <a16:creationId xmlns:a16="http://schemas.microsoft.com/office/drawing/2014/main" xmlns="" id="{33E4C0A9-6B3F-4C30-93D0-A9ADACBF9305}"/>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82">
              <a:extLst>
                <a:ext uri="{FF2B5EF4-FFF2-40B4-BE49-F238E27FC236}">
                  <a16:creationId xmlns:a16="http://schemas.microsoft.com/office/drawing/2014/main" xmlns="" id="{8124C2A1-3216-4A50-AA47-FCE01F1A38F6}"/>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83">
              <a:extLst>
                <a:ext uri="{FF2B5EF4-FFF2-40B4-BE49-F238E27FC236}">
                  <a16:creationId xmlns:a16="http://schemas.microsoft.com/office/drawing/2014/main" xmlns="" id="{D130739A-1090-40E8-942F-23EA3953FBD7}"/>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84">
              <a:extLst>
                <a:ext uri="{FF2B5EF4-FFF2-40B4-BE49-F238E27FC236}">
                  <a16:creationId xmlns:a16="http://schemas.microsoft.com/office/drawing/2014/main" xmlns="" id="{9E17BA1A-14BF-4F4C-B2B5-99D1E76FFFE0}"/>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85">
              <a:extLst>
                <a:ext uri="{FF2B5EF4-FFF2-40B4-BE49-F238E27FC236}">
                  <a16:creationId xmlns:a16="http://schemas.microsoft.com/office/drawing/2014/main" xmlns="" id="{8B88F0E8-09D5-49DF-86A8-83287BDC0680}"/>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86">
              <a:extLst>
                <a:ext uri="{FF2B5EF4-FFF2-40B4-BE49-F238E27FC236}">
                  <a16:creationId xmlns:a16="http://schemas.microsoft.com/office/drawing/2014/main" xmlns="" id="{2FE5014E-E433-49C7-916A-3F52CFED61B2}"/>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87">
              <a:extLst>
                <a:ext uri="{FF2B5EF4-FFF2-40B4-BE49-F238E27FC236}">
                  <a16:creationId xmlns:a16="http://schemas.microsoft.com/office/drawing/2014/main" xmlns="" id="{1D559047-F01E-4785-B51C-2F369B11D16C}"/>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88">
              <a:extLst>
                <a:ext uri="{FF2B5EF4-FFF2-40B4-BE49-F238E27FC236}">
                  <a16:creationId xmlns:a16="http://schemas.microsoft.com/office/drawing/2014/main" xmlns="" id="{052C7A8F-2B19-454F-A333-02BC6FCB0FFC}"/>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89">
              <a:extLst>
                <a:ext uri="{FF2B5EF4-FFF2-40B4-BE49-F238E27FC236}">
                  <a16:creationId xmlns:a16="http://schemas.microsoft.com/office/drawing/2014/main" xmlns="" id="{BB49E3AC-75E3-4C37-BD6D-558593CA678F}"/>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Freeform 5">
            <a:extLst>
              <a:ext uri="{FF2B5EF4-FFF2-40B4-BE49-F238E27FC236}">
                <a16:creationId xmlns:a16="http://schemas.microsoft.com/office/drawing/2014/main" xmlns="" id="{0B05A3CA-6229-4130-ACFA-7039D9B1F963}"/>
              </a:ext>
            </a:extLst>
          </p:cNvPr>
          <p:cNvSpPr>
            <a:spLocks/>
          </p:cNvSpPr>
          <p:nvPr/>
        </p:nvSpPr>
        <p:spPr>
          <a:xfrm>
            <a:off x="4150894" y="2139808"/>
            <a:ext cx="1905000" cy="1905000"/>
          </a:xfrm>
          <a:custGeom>
            <a:avLst/>
            <a:gdLst>
              <a:gd name="connsiteX0" fmla="*/ 1905000 w 1905000"/>
              <a:gd name="connsiteY0" fmla="*/ 0 h 1905000"/>
              <a:gd name="connsiteX1" fmla="*/ 1905000 w 1905000"/>
              <a:gd name="connsiteY1" fmla="*/ 1905000 h 1905000"/>
              <a:gd name="connsiteX2" fmla="*/ 0 w 1905000"/>
              <a:gd name="connsiteY2" fmla="*/ 1905000 h 1905000"/>
              <a:gd name="connsiteX3" fmla="*/ 1905000 w 1905000"/>
              <a:gd name="connsiteY3" fmla="*/ 0 h 1905000"/>
            </a:gdLst>
            <a:ahLst/>
            <a:cxnLst>
              <a:cxn ang="0">
                <a:pos x="connsiteX0" y="connsiteY0"/>
              </a:cxn>
              <a:cxn ang="0">
                <a:pos x="connsiteX1" y="connsiteY1"/>
              </a:cxn>
              <a:cxn ang="0">
                <a:pos x="connsiteX2" y="connsiteY2"/>
              </a:cxn>
              <a:cxn ang="0">
                <a:pos x="connsiteX3" y="connsiteY3"/>
              </a:cxn>
            </a:cxnLst>
            <a:rect l="l" t="t" r="r" b="b"/>
            <a:pathLst>
              <a:path w="1905000" h="1905000">
                <a:moveTo>
                  <a:pt x="1905000" y="0"/>
                </a:moveTo>
                <a:lnTo>
                  <a:pt x="1905000" y="1905000"/>
                </a:lnTo>
                <a:lnTo>
                  <a:pt x="0" y="1905000"/>
                </a:lnTo>
                <a:cubicBezTo>
                  <a:pt x="0" y="852898"/>
                  <a:pt x="852898" y="0"/>
                  <a:pt x="1905000" y="0"/>
                </a:cubicBez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b"/>
          <a:lstStyle/>
          <a:p>
            <a:pPr algn="ctr"/>
            <a:r>
              <a:rPr lang="en-US" sz="1600" dirty="0">
                <a:solidFill>
                  <a:srgbClr val="FFFFFF"/>
                </a:solidFill>
              </a:rPr>
              <a:t>Circle title here</a:t>
            </a:r>
          </a:p>
        </p:txBody>
      </p:sp>
      <p:sp>
        <p:nvSpPr>
          <p:cNvPr id="4" name="Freeform 6">
            <a:extLst>
              <a:ext uri="{FF2B5EF4-FFF2-40B4-BE49-F238E27FC236}">
                <a16:creationId xmlns:a16="http://schemas.microsoft.com/office/drawing/2014/main" xmlns="" id="{83E0D87C-7C66-4496-A181-588F742B0ACD}"/>
              </a:ext>
            </a:extLst>
          </p:cNvPr>
          <p:cNvSpPr/>
          <p:nvPr/>
        </p:nvSpPr>
        <p:spPr>
          <a:xfrm>
            <a:off x="6138394" y="2139808"/>
            <a:ext cx="1905000" cy="1905000"/>
          </a:xfrm>
          <a:custGeom>
            <a:avLst/>
            <a:gdLst>
              <a:gd name="connsiteX0" fmla="*/ 0 w 1905000"/>
              <a:gd name="connsiteY0" fmla="*/ 0 h 1905000"/>
              <a:gd name="connsiteX1" fmla="*/ 1905000 w 1905000"/>
              <a:gd name="connsiteY1" fmla="*/ 1905000 h 1905000"/>
              <a:gd name="connsiteX2" fmla="*/ 0 w 1905000"/>
              <a:gd name="connsiteY2" fmla="*/ 1905000 h 1905000"/>
            </a:gdLst>
            <a:ahLst/>
            <a:cxnLst>
              <a:cxn ang="0">
                <a:pos x="connsiteX0" y="connsiteY0"/>
              </a:cxn>
              <a:cxn ang="0">
                <a:pos x="connsiteX1" y="connsiteY1"/>
              </a:cxn>
              <a:cxn ang="0">
                <a:pos x="connsiteX2" y="connsiteY2"/>
              </a:cxn>
            </a:cxnLst>
            <a:rect l="l" t="t" r="r" b="b"/>
            <a:pathLst>
              <a:path w="1905000" h="1905000">
                <a:moveTo>
                  <a:pt x="0" y="0"/>
                </a:moveTo>
                <a:cubicBezTo>
                  <a:pt x="1052102" y="0"/>
                  <a:pt x="1905000" y="852898"/>
                  <a:pt x="1905000" y="1905000"/>
                </a:cubicBezTo>
                <a:lnTo>
                  <a:pt x="0" y="190500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b"/>
          <a:lstStyle/>
          <a:p>
            <a:pPr algn="ctr"/>
            <a:r>
              <a:rPr lang="en-US" sz="1600" dirty="0">
                <a:solidFill>
                  <a:srgbClr val="FFFFFF"/>
                </a:solidFill>
              </a:rPr>
              <a:t>Circle title here</a:t>
            </a:r>
          </a:p>
        </p:txBody>
      </p:sp>
      <p:sp>
        <p:nvSpPr>
          <p:cNvPr id="5" name="Freeform 7">
            <a:extLst>
              <a:ext uri="{FF2B5EF4-FFF2-40B4-BE49-F238E27FC236}">
                <a16:creationId xmlns:a16="http://schemas.microsoft.com/office/drawing/2014/main" xmlns="" id="{310E0EFF-2610-4C9B-AAF0-A7C0B4DDB623}"/>
              </a:ext>
            </a:extLst>
          </p:cNvPr>
          <p:cNvSpPr/>
          <p:nvPr/>
        </p:nvSpPr>
        <p:spPr>
          <a:xfrm>
            <a:off x="4150894" y="4127308"/>
            <a:ext cx="1905000" cy="1905000"/>
          </a:xfrm>
          <a:custGeom>
            <a:avLst/>
            <a:gdLst>
              <a:gd name="connsiteX0" fmla="*/ 0 w 1905000"/>
              <a:gd name="connsiteY0" fmla="*/ 0 h 1905000"/>
              <a:gd name="connsiteX1" fmla="*/ 1905000 w 1905000"/>
              <a:gd name="connsiteY1" fmla="*/ 0 h 1905000"/>
              <a:gd name="connsiteX2" fmla="*/ 1905000 w 1905000"/>
              <a:gd name="connsiteY2" fmla="*/ 1905000 h 1905000"/>
              <a:gd name="connsiteX3" fmla="*/ 0 w 1905000"/>
              <a:gd name="connsiteY3" fmla="*/ 0 h 1905000"/>
            </a:gdLst>
            <a:ahLst/>
            <a:cxnLst>
              <a:cxn ang="0">
                <a:pos x="connsiteX0" y="connsiteY0"/>
              </a:cxn>
              <a:cxn ang="0">
                <a:pos x="connsiteX1" y="connsiteY1"/>
              </a:cxn>
              <a:cxn ang="0">
                <a:pos x="connsiteX2" y="connsiteY2"/>
              </a:cxn>
              <a:cxn ang="0">
                <a:pos x="connsiteX3" y="connsiteY3"/>
              </a:cxn>
            </a:cxnLst>
            <a:rect l="l" t="t" r="r" b="b"/>
            <a:pathLst>
              <a:path w="1905000" h="1905000">
                <a:moveTo>
                  <a:pt x="0" y="0"/>
                </a:moveTo>
                <a:lnTo>
                  <a:pt x="1905000" y="0"/>
                </a:lnTo>
                <a:lnTo>
                  <a:pt x="1905000" y="1905000"/>
                </a:lnTo>
                <a:cubicBezTo>
                  <a:pt x="852898" y="1905000"/>
                  <a:pt x="0" y="1052102"/>
                  <a:pt x="0" y="0"/>
                </a:cubicBez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t"/>
          <a:lstStyle/>
          <a:p>
            <a:pPr algn="ctr"/>
            <a:r>
              <a:rPr lang="en-US" sz="1600" dirty="0">
                <a:solidFill>
                  <a:srgbClr val="FFFFFF"/>
                </a:solidFill>
              </a:rPr>
              <a:t>Circle title here</a:t>
            </a:r>
          </a:p>
        </p:txBody>
      </p:sp>
      <p:sp>
        <p:nvSpPr>
          <p:cNvPr id="6" name="Freeform 8">
            <a:extLst>
              <a:ext uri="{FF2B5EF4-FFF2-40B4-BE49-F238E27FC236}">
                <a16:creationId xmlns:a16="http://schemas.microsoft.com/office/drawing/2014/main" xmlns="" id="{59719476-266D-48E7-ADA2-1EC5205425CC}"/>
              </a:ext>
            </a:extLst>
          </p:cNvPr>
          <p:cNvSpPr/>
          <p:nvPr/>
        </p:nvSpPr>
        <p:spPr>
          <a:xfrm>
            <a:off x="6138394" y="4127308"/>
            <a:ext cx="1905000" cy="1905000"/>
          </a:xfrm>
          <a:custGeom>
            <a:avLst/>
            <a:gdLst>
              <a:gd name="connsiteX0" fmla="*/ 0 w 1905000"/>
              <a:gd name="connsiteY0" fmla="*/ 0 h 1905000"/>
              <a:gd name="connsiteX1" fmla="*/ 1905000 w 1905000"/>
              <a:gd name="connsiteY1" fmla="*/ 0 h 1905000"/>
              <a:gd name="connsiteX2" fmla="*/ 0 w 1905000"/>
              <a:gd name="connsiteY2" fmla="*/ 1905000 h 1905000"/>
            </a:gdLst>
            <a:ahLst/>
            <a:cxnLst>
              <a:cxn ang="0">
                <a:pos x="connsiteX0" y="connsiteY0"/>
              </a:cxn>
              <a:cxn ang="0">
                <a:pos x="connsiteX1" y="connsiteY1"/>
              </a:cxn>
              <a:cxn ang="0">
                <a:pos x="connsiteX2" y="connsiteY2"/>
              </a:cxn>
            </a:cxnLst>
            <a:rect l="l" t="t" r="r" b="b"/>
            <a:pathLst>
              <a:path w="1905000" h="1905000">
                <a:moveTo>
                  <a:pt x="0" y="0"/>
                </a:moveTo>
                <a:lnTo>
                  <a:pt x="1905000" y="0"/>
                </a:lnTo>
                <a:cubicBezTo>
                  <a:pt x="1905000" y="1052102"/>
                  <a:pt x="1052102" y="1905000"/>
                  <a:pt x="0" y="1905000"/>
                </a:cubicBez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t"/>
          <a:lstStyle/>
          <a:p>
            <a:pPr algn="ctr"/>
            <a:r>
              <a:rPr lang="en-US" sz="1600" dirty="0">
                <a:solidFill>
                  <a:srgbClr val="FFFFFF"/>
                </a:solidFill>
              </a:rPr>
              <a:t>Circle title here</a:t>
            </a:r>
          </a:p>
        </p:txBody>
      </p:sp>
      <p:sp>
        <p:nvSpPr>
          <p:cNvPr id="7" name="Freeform 851">
            <a:extLst>
              <a:ext uri="{FF2B5EF4-FFF2-40B4-BE49-F238E27FC236}">
                <a16:creationId xmlns:a16="http://schemas.microsoft.com/office/drawing/2014/main" xmlns="" id="{F71BB6A2-8E16-47B4-8134-83E45990A7CA}"/>
              </a:ext>
            </a:extLst>
          </p:cNvPr>
          <p:cNvSpPr>
            <a:spLocks noEditPoints="1"/>
          </p:cNvSpPr>
          <p:nvPr/>
        </p:nvSpPr>
        <p:spPr bwMode="auto">
          <a:xfrm>
            <a:off x="5212433" y="4937469"/>
            <a:ext cx="397532" cy="455259"/>
          </a:xfrm>
          <a:custGeom>
            <a:avLst/>
            <a:gdLst>
              <a:gd name="T0" fmla="*/ 119 w 141"/>
              <a:gd name="T1" fmla="*/ 84 h 160"/>
              <a:gd name="T2" fmla="*/ 95 w 141"/>
              <a:gd name="T3" fmla="*/ 20 h 160"/>
              <a:gd name="T4" fmla="*/ 84 w 141"/>
              <a:gd name="T5" fmla="*/ 15 h 160"/>
              <a:gd name="T6" fmla="*/ 55 w 141"/>
              <a:gd name="T7" fmla="*/ 15 h 160"/>
              <a:gd name="T8" fmla="*/ 46 w 141"/>
              <a:gd name="T9" fmla="*/ 20 h 160"/>
              <a:gd name="T10" fmla="*/ 20 w 141"/>
              <a:gd name="T11" fmla="*/ 84 h 160"/>
              <a:gd name="T12" fmla="*/ 0 w 141"/>
              <a:gd name="T13" fmla="*/ 135 h 160"/>
              <a:gd name="T14" fmla="*/ 30 w 141"/>
              <a:gd name="T15" fmla="*/ 141 h 160"/>
              <a:gd name="T16" fmla="*/ 70 w 141"/>
              <a:gd name="T17" fmla="*/ 160 h 160"/>
              <a:gd name="T18" fmla="*/ 111 w 141"/>
              <a:gd name="T19" fmla="*/ 141 h 160"/>
              <a:gd name="T20" fmla="*/ 140 w 141"/>
              <a:gd name="T21" fmla="*/ 135 h 160"/>
              <a:gd name="T22" fmla="*/ 61 w 141"/>
              <a:gd name="T23" fmla="*/ 15 h 160"/>
              <a:gd name="T24" fmla="*/ 79 w 141"/>
              <a:gd name="T25" fmla="*/ 15 h 160"/>
              <a:gd name="T26" fmla="*/ 61 w 141"/>
              <a:gd name="T27" fmla="*/ 15 h 160"/>
              <a:gd name="T28" fmla="*/ 52 w 141"/>
              <a:gd name="T29" fmla="*/ 145 h 160"/>
              <a:gd name="T30" fmla="*/ 89 w 141"/>
              <a:gd name="T31" fmla="*/ 145 h 160"/>
              <a:gd name="T32" fmla="*/ 110 w 141"/>
              <a:gd name="T33" fmla="*/ 136 h 160"/>
              <a:gd name="T34" fmla="*/ 94 w 141"/>
              <a:gd name="T35" fmla="*/ 138 h 160"/>
              <a:gd name="T36" fmla="*/ 88 w 141"/>
              <a:gd name="T37" fmla="*/ 139 h 160"/>
              <a:gd name="T38" fmla="*/ 81 w 141"/>
              <a:gd name="T39" fmla="*/ 139 h 160"/>
              <a:gd name="T40" fmla="*/ 76 w 141"/>
              <a:gd name="T41" fmla="*/ 140 h 160"/>
              <a:gd name="T42" fmla="*/ 64 w 141"/>
              <a:gd name="T43" fmla="*/ 140 h 160"/>
              <a:gd name="T44" fmla="*/ 58 w 141"/>
              <a:gd name="T45" fmla="*/ 139 h 160"/>
              <a:gd name="T46" fmla="*/ 53 w 141"/>
              <a:gd name="T47" fmla="*/ 139 h 160"/>
              <a:gd name="T48" fmla="*/ 47 w 141"/>
              <a:gd name="T49" fmla="*/ 138 h 160"/>
              <a:gd name="T50" fmla="*/ 9 w 141"/>
              <a:gd name="T51" fmla="*/ 132 h 160"/>
              <a:gd name="T52" fmla="*/ 26 w 141"/>
              <a:gd name="T53" fmla="*/ 58 h 160"/>
              <a:gd name="T54" fmla="*/ 59 w 141"/>
              <a:gd name="T55" fmla="*/ 22 h 160"/>
              <a:gd name="T56" fmla="*/ 81 w 141"/>
              <a:gd name="T57" fmla="*/ 21 h 160"/>
              <a:gd name="T58" fmla="*/ 92 w 141"/>
              <a:gd name="T59" fmla="*/ 25 h 160"/>
              <a:gd name="T60" fmla="*/ 114 w 141"/>
              <a:gd name="T61" fmla="*/ 84 h 160"/>
              <a:gd name="T62" fmla="*/ 110 w 141"/>
              <a:gd name="T63" fmla="*/ 136 h 160"/>
              <a:gd name="T64" fmla="*/ 86 w 141"/>
              <a:gd name="T65" fmla="*/ 38 h 160"/>
              <a:gd name="T66" fmla="*/ 41 w 141"/>
              <a:gd name="T67" fmla="*/ 58 h 160"/>
              <a:gd name="T68" fmla="*/ 38 w 141"/>
              <a:gd name="T69" fmla="*/ 61 h 160"/>
              <a:gd name="T70" fmla="*/ 52 w 141"/>
              <a:gd name="T71" fmla="*/ 33 h 160"/>
              <a:gd name="T72" fmla="*/ 90 w 141"/>
              <a:gd name="T73" fmla="*/ 3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1" h="160">
                <a:moveTo>
                  <a:pt x="140" y="132"/>
                </a:moveTo>
                <a:cubicBezTo>
                  <a:pt x="126" y="118"/>
                  <a:pt x="119" y="102"/>
                  <a:pt x="119" y="84"/>
                </a:cubicBezTo>
                <a:cubicBezTo>
                  <a:pt x="119" y="58"/>
                  <a:pt x="119" y="58"/>
                  <a:pt x="119" y="58"/>
                </a:cubicBezTo>
                <a:cubicBezTo>
                  <a:pt x="119" y="38"/>
                  <a:pt x="106" y="25"/>
                  <a:pt x="95" y="20"/>
                </a:cubicBezTo>
                <a:cubicBezTo>
                  <a:pt x="91" y="18"/>
                  <a:pt x="88" y="17"/>
                  <a:pt x="84" y="16"/>
                </a:cubicBezTo>
                <a:cubicBezTo>
                  <a:pt x="84" y="15"/>
                  <a:pt x="84" y="15"/>
                  <a:pt x="84" y="15"/>
                </a:cubicBezTo>
                <a:cubicBezTo>
                  <a:pt x="84" y="7"/>
                  <a:pt x="78" y="0"/>
                  <a:pt x="70" y="0"/>
                </a:cubicBezTo>
                <a:cubicBezTo>
                  <a:pt x="62" y="0"/>
                  <a:pt x="55" y="7"/>
                  <a:pt x="55" y="15"/>
                </a:cubicBezTo>
                <a:cubicBezTo>
                  <a:pt x="55" y="16"/>
                  <a:pt x="55" y="16"/>
                  <a:pt x="55" y="16"/>
                </a:cubicBezTo>
                <a:cubicBezTo>
                  <a:pt x="52" y="17"/>
                  <a:pt x="49" y="18"/>
                  <a:pt x="46" y="20"/>
                </a:cubicBezTo>
                <a:cubicBezTo>
                  <a:pt x="33" y="26"/>
                  <a:pt x="20" y="40"/>
                  <a:pt x="20" y="58"/>
                </a:cubicBezTo>
                <a:cubicBezTo>
                  <a:pt x="20" y="84"/>
                  <a:pt x="20" y="84"/>
                  <a:pt x="20" y="84"/>
                </a:cubicBezTo>
                <a:cubicBezTo>
                  <a:pt x="20" y="103"/>
                  <a:pt x="14" y="119"/>
                  <a:pt x="1" y="132"/>
                </a:cubicBezTo>
                <a:cubicBezTo>
                  <a:pt x="0" y="133"/>
                  <a:pt x="0" y="134"/>
                  <a:pt x="0" y="135"/>
                </a:cubicBezTo>
                <a:cubicBezTo>
                  <a:pt x="0" y="136"/>
                  <a:pt x="1" y="137"/>
                  <a:pt x="2" y="137"/>
                </a:cubicBezTo>
                <a:cubicBezTo>
                  <a:pt x="30" y="141"/>
                  <a:pt x="30" y="141"/>
                  <a:pt x="30" y="141"/>
                </a:cubicBezTo>
                <a:cubicBezTo>
                  <a:pt x="35" y="142"/>
                  <a:pt x="40" y="143"/>
                  <a:pt x="44" y="144"/>
                </a:cubicBezTo>
                <a:cubicBezTo>
                  <a:pt x="49" y="154"/>
                  <a:pt x="59" y="160"/>
                  <a:pt x="70" y="160"/>
                </a:cubicBezTo>
                <a:cubicBezTo>
                  <a:pt x="81" y="160"/>
                  <a:pt x="91" y="154"/>
                  <a:pt x="96" y="144"/>
                </a:cubicBezTo>
                <a:cubicBezTo>
                  <a:pt x="101" y="143"/>
                  <a:pt x="105" y="142"/>
                  <a:pt x="111" y="141"/>
                </a:cubicBezTo>
                <a:cubicBezTo>
                  <a:pt x="138" y="137"/>
                  <a:pt x="138" y="137"/>
                  <a:pt x="138" y="137"/>
                </a:cubicBezTo>
                <a:cubicBezTo>
                  <a:pt x="139" y="137"/>
                  <a:pt x="140" y="136"/>
                  <a:pt x="140" y="135"/>
                </a:cubicBezTo>
                <a:cubicBezTo>
                  <a:pt x="141" y="134"/>
                  <a:pt x="141" y="133"/>
                  <a:pt x="140" y="132"/>
                </a:cubicBezTo>
                <a:close/>
                <a:moveTo>
                  <a:pt x="61" y="15"/>
                </a:moveTo>
                <a:cubicBezTo>
                  <a:pt x="61" y="10"/>
                  <a:pt x="65" y="6"/>
                  <a:pt x="70" y="6"/>
                </a:cubicBezTo>
                <a:cubicBezTo>
                  <a:pt x="75" y="6"/>
                  <a:pt x="79" y="10"/>
                  <a:pt x="79" y="15"/>
                </a:cubicBezTo>
                <a:cubicBezTo>
                  <a:pt x="79" y="15"/>
                  <a:pt x="79" y="15"/>
                  <a:pt x="79" y="15"/>
                </a:cubicBezTo>
                <a:cubicBezTo>
                  <a:pt x="73" y="14"/>
                  <a:pt x="67" y="14"/>
                  <a:pt x="61" y="15"/>
                </a:cubicBezTo>
                <a:close/>
                <a:moveTo>
                  <a:pt x="70" y="154"/>
                </a:moveTo>
                <a:cubicBezTo>
                  <a:pt x="63" y="154"/>
                  <a:pt x="56" y="151"/>
                  <a:pt x="52" y="145"/>
                </a:cubicBezTo>
                <a:cubicBezTo>
                  <a:pt x="58" y="145"/>
                  <a:pt x="64" y="146"/>
                  <a:pt x="70" y="146"/>
                </a:cubicBezTo>
                <a:cubicBezTo>
                  <a:pt x="76" y="146"/>
                  <a:pt x="82" y="145"/>
                  <a:pt x="89" y="145"/>
                </a:cubicBezTo>
                <a:cubicBezTo>
                  <a:pt x="85" y="151"/>
                  <a:pt x="78" y="154"/>
                  <a:pt x="70" y="154"/>
                </a:cubicBezTo>
                <a:close/>
                <a:moveTo>
                  <a:pt x="110" y="136"/>
                </a:moveTo>
                <a:cubicBezTo>
                  <a:pt x="104" y="137"/>
                  <a:pt x="99" y="137"/>
                  <a:pt x="94" y="138"/>
                </a:cubicBezTo>
                <a:cubicBezTo>
                  <a:pt x="94" y="138"/>
                  <a:pt x="94" y="138"/>
                  <a:pt x="94" y="138"/>
                </a:cubicBezTo>
                <a:cubicBezTo>
                  <a:pt x="92" y="138"/>
                  <a:pt x="90" y="139"/>
                  <a:pt x="88" y="139"/>
                </a:cubicBezTo>
                <a:cubicBezTo>
                  <a:pt x="88" y="139"/>
                  <a:pt x="88" y="139"/>
                  <a:pt x="88" y="139"/>
                </a:cubicBezTo>
                <a:cubicBezTo>
                  <a:pt x="86" y="139"/>
                  <a:pt x="84" y="139"/>
                  <a:pt x="82" y="139"/>
                </a:cubicBezTo>
                <a:cubicBezTo>
                  <a:pt x="82" y="139"/>
                  <a:pt x="82" y="139"/>
                  <a:pt x="81" y="139"/>
                </a:cubicBezTo>
                <a:cubicBezTo>
                  <a:pt x="80" y="139"/>
                  <a:pt x="78" y="140"/>
                  <a:pt x="77" y="140"/>
                </a:cubicBezTo>
                <a:cubicBezTo>
                  <a:pt x="76" y="140"/>
                  <a:pt x="76" y="140"/>
                  <a:pt x="76" y="140"/>
                </a:cubicBezTo>
                <a:cubicBezTo>
                  <a:pt x="72" y="140"/>
                  <a:pt x="69" y="140"/>
                  <a:pt x="65" y="140"/>
                </a:cubicBezTo>
                <a:cubicBezTo>
                  <a:pt x="65" y="140"/>
                  <a:pt x="64" y="140"/>
                  <a:pt x="64" y="140"/>
                </a:cubicBezTo>
                <a:cubicBezTo>
                  <a:pt x="62" y="140"/>
                  <a:pt x="61" y="139"/>
                  <a:pt x="59" y="139"/>
                </a:cubicBezTo>
                <a:cubicBezTo>
                  <a:pt x="59" y="139"/>
                  <a:pt x="59" y="139"/>
                  <a:pt x="58" y="139"/>
                </a:cubicBezTo>
                <a:cubicBezTo>
                  <a:pt x="57" y="139"/>
                  <a:pt x="55" y="139"/>
                  <a:pt x="53" y="139"/>
                </a:cubicBezTo>
                <a:cubicBezTo>
                  <a:pt x="53" y="139"/>
                  <a:pt x="53" y="139"/>
                  <a:pt x="53" y="139"/>
                </a:cubicBezTo>
                <a:cubicBezTo>
                  <a:pt x="51" y="139"/>
                  <a:pt x="49" y="138"/>
                  <a:pt x="47" y="138"/>
                </a:cubicBezTo>
                <a:cubicBezTo>
                  <a:pt x="47" y="138"/>
                  <a:pt x="47" y="138"/>
                  <a:pt x="47" y="138"/>
                </a:cubicBezTo>
                <a:cubicBezTo>
                  <a:pt x="42" y="137"/>
                  <a:pt x="37" y="137"/>
                  <a:pt x="31" y="136"/>
                </a:cubicBezTo>
                <a:cubicBezTo>
                  <a:pt x="9" y="132"/>
                  <a:pt x="9" y="132"/>
                  <a:pt x="9" y="132"/>
                </a:cubicBezTo>
                <a:cubicBezTo>
                  <a:pt x="20" y="119"/>
                  <a:pt x="26" y="103"/>
                  <a:pt x="26" y="84"/>
                </a:cubicBezTo>
                <a:cubicBezTo>
                  <a:pt x="26" y="58"/>
                  <a:pt x="26" y="58"/>
                  <a:pt x="26" y="58"/>
                </a:cubicBezTo>
                <a:cubicBezTo>
                  <a:pt x="26" y="42"/>
                  <a:pt x="37" y="30"/>
                  <a:pt x="49" y="25"/>
                </a:cubicBezTo>
                <a:cubicBezTo>
                  <a:pt x="52" y="24"/>
                  <a:pt x="55" y="22"/>
                  <a:pt x="59" y="22"/>
                </a:cubicBezTo>
                <a:cubicBezTo>
                  <a:pt x="59" y="22"/>
                  <a:pt x="59" y="22"/>
                  <a:pt x="59" y="22"/>
                </a:cubicBezTo>
                <a:cubicBezTo>
                  <a:pt x="66" y="20"/>
                  <a:pt x="74" y="20"/>
                  <a:pt x="81" y="21"/>
                </a:cubicBezTo>
                <a:cubicBezTo>
                  <a:pt x="81" y="21"/>
                  <a:pt x="81" y="21"/>
                  <a:pt x="81" y="21"/>
                </a:cubicBezTo>
                <a:cubicBezTo>
                  <a:pt x="85" y="22"/>
                  <a:pt x="89" y="23"/>
                  <a:pt x="92" y="25"/>
                </a:cubicBezTo>
                <a:cubicBezTo>
                  <a:pt x="103" y="30"/>
                  <a:pt x="114" y="42"/>
                  <a:pt x="114" y="58"/>
                </a:cubicBezTo>
                <a:cubicBezTo>
                  <a:pt x="114" y="84"/>
                  <a:pt x="114" y="84"/>
                  <a:pt x="114" y="84"/>
                </a:cubicBezTo>
                <a:cubicBezTo>
                  <a:pt x="114" y="102"/>
                  <a:pt x="120" y="118"/>
                  <a:pt x="132" y="132"/>
                </a:cubicBezTo>
                <a:lnTo>
                  <a:pt x="110" y="136"/>
                </a:lnTo>
                <a:close/>
                <a:moveTo>
                  <a:pt x="90" y="37"/>
                </a:moveTo>
                <a:cubicBezTo>
                  <a:pt x="89" y="38"/>
                  <a:pt x="88" y="39"/>
                  <a:pt x="86" y="38"/>
                </a:cubicBezTo>
                <a:cubicBezTo>
                  <a:pt x="76" y="34"/>
                  <a:pt x="64" y="34"/>
                  <a:pt x="55" y="38"/>
                </a:cubicBezTo>
                <a:cubicBezTo>
                  <a:pt x="50" y="41"/>
                  <a:pt x="41" y="48"/>
                  <a:pt x="41" y="58"/>
                </a:cubicBezTo>
                <a:cubicBezTo>
                  <a:pt x="41" y="60"/>
                  <a:pt x="39" y="61"/>
                  <a:pt x="38" y="61"/>
                </a:cubicBezTo>
                <a:cubicBezTo>
                  <a:pt x="38" y="61"/>
                  <a:pt x="38" y="61"/>
                  <a:pt x="38" y="61"/>
                </a:cubicBezTo>
                <a:cubicBezTo>
                  <a:pt x="36" y="61"/>
                  <a:pt x="35" y="60"/>
                  <a:pt x="35" y="58"/>
                </a:cubicBezTo>
                <a:cubicBezTo>
                  <a:pt x="35" y="45"/>
                  <a:pt x="46" y="36"/>
                  <a:pt x="52" y="33"/>
                </a:cubicBezTo>
                <a:cubicBezTo>
                  <a:pt x="63" y="28"/>
                  <a:pt x="77" y="28"/>
                  <a:pt x="88" y="33"/>
                </a:cubicBezTo>
                <a:cubicBezTo>
                  <a:pt x="90" y="34"/>
                  <a:pt x="91" y="35"/>
                  <a:pt x="90" y="37"/>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8" name="Freeform 1137">
            <a:extLst>
              <a:ext uri="{FF2B5EF4-FFF2-40B4-BE49-F238E27FC236}">
                <a16:creationId xmlns:a16="http://schemas.microsoft.com/office/drawing/2014/main" xmlns="" id="{B60B6F52-C4C2-43BF-BBAA-A0147479A8F4}"/>
              </a:ext>
            </a:extLst>
          </p:cNvPr>
          <p:cNvSpPr>
            <a:spLocks noEditPoints="1"/>
          </p:cNvSpPr>
          <p:nvPr/>
        </p:nvSpPr>
        <p:spPr bwMode="auto">
          <a:xfrm>
            <a:off x="6520875" y="2771147"/>
            <a:ext cx="451325" cy="409339"/>
          </a:xfrm>
          <a:custGeom>
            <a:avLst/>
            <a:gdLst>
              <a:gd name="T0" fmla="*/ 160 w 160"/>
              <a:gd name="T1" fmla="*/ 45 h 144"/>
              <a:gd name="T2" fmla="*/ 160 w 160"/>
              <a:gd name="T3" fmla="*/ 45 h 144"/>
              <a:gd name="T4" fmla="*/ 160 w 160"/>
              <a:gd name="T5" fmla="*/ 44 h 144"/>
              <a:gd name="T6" fmla="*/ 160 w 160"/>
              <a:gd name="T7" fmla="*/ 44 h 144"/>
              <a:gd name="T8" fmla="*/ 133 w 160"/>
              <a:gd name="T9" fmla="*/ 1 h 144"/>
              <a:gd name="T10" fmla="*/ 132 w 160"/>
              <a:gd name="T11" fmla="*/ 0 h 144"/>
              <a:gd name="T12" fmla="*/ 132 w 160"/>
              <a:gd name="T13" fmla="*/ 0 h 144"/>
              <a:gd name="T14" fmla="*/ 29 w 160"/>
              <a:gd name="T15" fmla="*/ 0 h 144"/>
              <a:gd name="T16" fmla="*/ 28 w 160"/>
              <a:gd name="T17" fmla="*/ 0 h 144"/>
              <a:gd name="T18" fmla="*/ 28 w 160"/>
              <a:gd name="T19" fmla="*/ 1 h 144"/>
              <a:gd name="T20" fmla="*/ 27 w 160"/>
              <a:gd name="T21" fmla="*/ 1 h 144"/>
              <a:gd name="T22" fmla="*/ 0 w 160"/>
              <a:gd name="T23" fmla="*/ 44 h 144"/>
              <a:gd name="T24" fmla="*/ 0 w 160"/>
              <a:gd name="T25" fmla="*/ 44 h 144"/>
              <a:gd name="T26" fmla="*/ 0 w 160"/>
              <a:gd name="T27" fmla="*/ 45 h 144"/>
              <a:gd name="T28" fmla="*/ 0 w 160"/>
              <a:gd name="T29" fmla="*/ 46 h 144"/>
              <a:gd name="T30" fmla="*/ 0 w 160"/>
              <a:gd name="T31" fmla="*/ 46 h 144"/>
              <a:gd name="T32" fmla="*/ 0 w 160"/>
              <a:gd name="T33" fmla="*/ 47 h 144"/>
              <a:gd name="T34" fmla="*/ 78 w 160"/>
              <a:gd name="T35" fmla="*/ 143 h 144"/>
              <a:gd name="T36" fmla="*/ 78 w 160"/>
              <a:gd name="T37" fmla="*/ 143 h 144"/>
              <a:gd name="T38" fmla="*/ 79 w 160"/>
              <a:gd name="T39" fmla="*/ 144 h 144"/>
              <a:gd name="T40" fmla="*/ 80 w 160"/>
              <a:gd name="T41" fmla="*/ 144 h 144"/>
              <a:gd name="T42" fmla="*/ 81 w 160"/>
              <a:gd name="T43" fmla="*/ 144 h 144"/>
              <a:gd name="T44" fmla="*/ 82 w 160"/>
              <a:gd name="T45" fmla="*/ 143 h 144"/>
              <a:gd name="T46" fmla="*/ 159 w 160"/>
              <a:gd name="T47" fmla="*/ 47 h 144"/>
              <a:gd name="T48" fmla="*/ 160 w 160"/>
              <a:gd name="T49" fmla="*/ 47 h 144"/>
              <a:gd name="T50" fmla="*/ 160 w 160"/>
              <a:gd name="T51" fmla="*/ 46 h 144"/>
              <a:gd name="T52" fmla="*/ 86 w 160"/>
              <a:gd name="T53" fmla="*/ 5 h 144"/>
              <a:gd name="T54" fmla="*/ 114 w 160"/>
              <a:gd name="T55" fmla="*/ 40 h 144"/>
              <a:gd name="T56" fmla="*/ 109 w 160"/>
              <a:gd name="T57" fmla="*/ 43 h 144"/>
              <a:gd name="T58" fmla="*/ 80 w 160"/>
              <a:gd name="T59" fmla="*/ 7 h 144"/>
              <a:gd name="T60" fmla="*/ 46 w 160"/>
              <a:gd name="T61" fmla="*/ 40 h 144"/>
              <a:gd name="T62" fmla="*/ 74 w 160"/>
              <a:gd name="T63" fmla="*/ 5 h 144"/>
              <a:gd name="T64" fmla="*/ 111 w 160"/>
              <a:gd name="T65" fmla="*/ 48 h 144"/>
              <a:gd name="T66" fmla="*/ 49 w 160"/>
              <a:gd name="T67" fmla="*/ 48 h 144"/>
              <a:gd name="T68" fmla="*/ 131 w 160"/>
              <a:gd name="T69" fmla="*/ 9 h 144"/>
              <a:gd name="T70" fmla="*/ 119 w 160"/>
              <a:gd name="T71" fmla="*/ 43 h 144"/>
              <a:gd name="T72" fmla="*/ 29 w 160"/>
              <a:gd name="T73" fmla="*/ 9 h 144"/>
              <a:gd name="T74" fmla="*/ 7 w 160"/>
              <a:gd name="T75" fmla="*/ 43 h 144"/>
              <a:gd name="T76" fmla="*/ 43 w 160"/>
              <a:gd name="T77" fmla="*/ 48 h 144"/>
              <a:gd name="T78" fmla="*/ 8 w 160"/>
              <a:gd name="T79" fmla="*/ 48 h 144"/>
              <a:gd name="T80" fmla="*/ 86 w 160"/>
              <a:gd name="T81" fmla="*/ 129 h 144"/>
              <a:gd name="T82" fmla="*/ 152 w 160"/>
              <a:gd name="T83" fmla="*/ 48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0" h="144">
                <a:moveTo>
                  <a:pt x="160" y="46"/>
                </a:moveTo>
                <a:cubicBezTo>
                  <a:pt x="160" y="46"/>
                  <a:pt x="160" y="46"/>
                  <a:pt x="160" y="45"/>
                </a:cubicBezTo>
                <a:cubicBezTo>
                  <a:pt x="160" y="45"/>
                  <a:pt x="160" y="45"/>
                  <a:pt x="160" y="45"/>
                </a:cubicBezTo>
                <a:cubicBezTo>
                  <a:pt x="160" y="45"/>
                  <a:pt x="160" y="45"/>
                  <a:pt x="160" y="45"/>
                </a:cubicBezTo>
                <a:cubicBezTo>
                  <a:pt x="160" y="45"/>
                  <a:pt x="160" y="45"/>
                  <a:pt x="160" y="44"/>
                </a:cubicBezTo>
                <a:cubicBezTo>
                  <a:pt x="160" y="44"/>
                  <a:pt x="160" y="44"/>
                  <a:pt x="160" y="44"/>
                </a:cubicBezTo>
                <a:cubicBezTo>
                  <a:pt x="160" y="44"/>
                  <a:pt x="160" y="44"/>
                  <a:pt x="160" y="44"/>
                </a:cubicBezTo>
                <a:cubicBezTo>
                  <a:pt x="160" y="44"/>
                  <a:pt x="160" y="44"/>
                  <a:pt x="160" y="44"/>
                </a:cubicBezTo>
                <a:cubicBezTo>
                  <a:pt x="133" y="1"/>
                  <a:pt x="133" y="1"/>
                  <a:pt x="133" y="1"/>
                </a:cubicBezTo>
                <a:cubicBezTo>
                  <a:pt x="133" y="1"/>
                  <a:pt x="133" y="1"/>
                  <a:pt x="133" y="1"/>
                </a:cubicBezTo>
                <a:cubicBezTo>
                  <a:pt x="133" y="1"/>
                  <a:pt x="133" y="1"/>
                  <a:pt x="133" y="1"/>
                </a:cubicBezTo>
                <a:cubicBezTo>
                  <a:pt x="132" y="1"/>
                  <a:pt x="132" y="0"/>
                  <a:pt x="132" y="0"/>
                </a:cubicBezTo>
                <a:cubicBezTo>
                  <a:pt x="132" y="0"/>
                  <a:pt x="132" y="0"/>
                  <a:pt x="132" y="0"/>
                </a:cubicBezTo>
                <a:cubicBezTo>
                  <a:pt x="132" y="0"/>
                  <a:pt x="132" y="0"/>
                  <a:pt x="132" y="0"/>
                </a:cubicBezTo>
                <a:cubicBezTo>
                  <a:pt x="131" y="0"/>
                  <a:pt x="131" y="0"/>
                  <a:pt x="131" y="0"/>
                </a:cubicBezTo>
                <a:cubicBezTo>
                  <a:pt x="29" y="0"/>
                  <a:pt x="29" y="0"/>
                  <a:pt x="29" y="0"/>
                </a:cubicBezTo>
                <a:cubicBezTo>
                  <a:pt x="29" y="0"/>
                  <a:pt x="29" y="0"/>
                  <a:pt x="29" y="0"/>
                </a:cubicBezTo>
                <a:cubicBezTo>
                  <a:pt x="28" y="0"/>
                  <a:pt x="28" y="0"/>
                  <a:pt x="28" y="0"/>
                </a:cubicBezTo>
                <a:cubicBezTo>
                  <a:pt x="28" y="0"/>
                  <a:pt x="28" y="0"/>
                  <a:pt x="28" y="0"/>
                </a:cubicBezTo>
                <a:cubicBezTo>
                  <a:pt x="28" y="0"/>
                  <a:pt x="28" y="0"/>
                  <a:pt x="28" y="1"/>
                </a:cubicBezTo>
                <a:cubicBezTo>
                  <a:pt x="28" y="1"/>
                  <a:pt x="28" y="1"/>
                  <a:pt x="28" y="1"/>
                </a:cubicBezTo>
                <a:cubicBezTo>
                  <a:pt x="27" y="1"/>
                  <a:pt x="27" y="1"/>
                  <a:pt x="27" y="1"/>
                </a:cubicBezTo>
                <a:cubicBezTo>
                  <a:pt x="0" y="44"/>
                  <a:pt x="0" y="44"/>
                  <a:pt x="0" y="44"/>
                </a:cubicBezTo>
                <a:cubicBezTo>
                  <a:pt x="0" y="44"/>
                  <a:pt x="0" y="44"/>
                  <a:pt x="0" y="44"/>
                </a:cubicBezTo>
                <a:cubicBezTo>
                  <a:pt x="0" y="44"/>
                  <a:pt x="0" y="44"/>
                  <a:pt x="0" y="44"/>
                </a:cubicBezTo>
                <a:cubicBezTo>
                  <a:pt x="0" y="44"/>
                  <a:pt x="0" y="44"/>
                  <a:pt x="0" y="44"/>
                </a:cubicBezTo>
                <a:cubicBezTo>
                  <a:pt x="0" y="45"/>
                  <a:pt x="0" y="45"/>
                  <a:pt x="0" y="45"/>
                </a:cubicBezTo>
                <a:cubicBezTo>
                  <a:pt x="0" y="45"/>
                  <a:pt x="0" y="45"/>
                  <a:pt x="0" y="45"/>
                </a:cubicBezTo>
                <a:cubicBezTo>
                  <a:pt x="0" y="45"/>
                  <a:pt x="0" y="45"/>
                  <a:pt x="0" y="45"/>
                </a:cubicBezTo>
                <a:cubicBezTo>
                  <a:pt x="0" y="46"/>
                  <a:pt x="0" y="46"/>
                  <a:pt x="0" y="46"/>
                </a:cubicBezTo>
                <a:cubicBezTo>
                  <a:pt x="0" y="46"/>
                  <a:pt x="0" y="46"/>
                  <a:pt x="0" y="46"/>
                </a:cubicBezTo>
                <a:cubicBezTo>
                  <a:pt x="0" y="46"/>
                  <a:pt x="0" y="46"/>
                  <a:pt x="0" y="46"/>
                </a:cubicBezTo>
                <a:cubicBezTo>
                  <a:pt x="0" y="47"/>
                  <a:pt x="0" y="47"/>
                  <a:pt x="0" y="47"/>
                </a:cubicBezTo>
                <a:cubicBezTo>
                  <a:pt x="0" y="47"/>
                  <a:pt x="0" y="47"/>
                  <a:pt x="0" y="47"/>
                </a:cubicBezTo>
                <a:cubicBezTo>
                  <a:pt x="1" y="47"/>
                  <a:pt x="1" y="47"/>
                  <a:pt x="1" y="47"/>
                </a:cubicBezTo>
                <a:cubicBezTo>
                  <a:pt x="78" y="143"/>
                  <a:pt x="78" y="143"/>
                  <a:pt x="78" y="143"/>
                </a:cubicBezTo>
                <a:cubicBezTo>
                  <a:pt x="78" y="143"/>
                  <a:pt x="78" y="143"/>
                  <a:pt x="78" y="143"/>
                </a:cubicBezTo>
                <a:cubicBezTo>
                  <a:pt x="78" y="143"/>
                  <a:pt x="78" y="143"/>
                  <a:pt x="78" y="143"/>
                </a:cubicBezTo>
                <a:cubicBezTo>
                  <a:pt x="78" y="143"/>
                  <a:pt x="78" y="143"/>
                  <a:pt x="78" y="143"/>
                </a:cubicBezTo>
                <a:cubicBezTo>
                  <a:pt x="78" y="143"/>
                  <a:pt x="78" y="144"/>
                  <a:pt x="79" y="144"/>
                </a:cubicBezTo>
                <a:cubicBezTo>
                  <a:pt x="79" y="144"/>
                  <a:pt x="79" y="144"/>
                  <a:pt x="79" y="144"/>
                </a:cubicBezTo>
                <a:cubicBezTo>
                  <a:pt x="79" y="144"/>
                  <a:pt x="80" y="144"/>
                  <a:pt x="80" y="144"/>
                </a:cubicBezTo>
                <a:cubicBezTo>
                  <a:pt x="80" y="144"/>
                  <a:pt x="81" y="144"/>
                  <a:pt x="81" y="144"/>
                </a:cubicBezTo>
                <a:cubicBezTo>
                  <a:pt x="81" y="144"/>
                  <a:pt x="81" y="144"/>
                  <a:pt x="81" y="144"/>
                </a:cubicBezTo>
                <a:cubicBezTo>
                  <a:pt x="81" y="144"/>
                  <a:pt x="81" y="144"/>
                  <a:pt x="81" y="144"/>
                </a:cubicBezTo>
                <a:cubicBezTo>
                  <a:pt x="82" y="143"/>
                  <a:pt x="82" y="143"/>
                  <a:pt x="82" y="143"/>
                </a:cubicBezTo>
                <a:cubicBezTo>
                  <a:pt x="82" y="143"/>
                  <a:pt x="82" y="143"/>
                  <a:pt x="82" y="143"/>
                </a:cubicBezTo>
                <a:cubicBezTo>
                  <a:pt x="159" y="47"/>
                  <a:pt x="159" y="47"/>
                  <a:pt x="159" y="47"/>
                </a:cubicBezTo>
                <a:cubicBezTo>
                  <a:pt x="159" y="47"/>
                  <a:pt x="159" y="47"/>
                  <a:pt x="160" y="47"/>
                </a:cubicBezTo>
                <a:cubicBezTo>
                  <a:pt x="160" y="47"/>
                  <a:pt x="160" y="47"/>
                  <a:pt x="160" y="47"/>
                </a:cubicBezTo>
                <a:cubicBezTo>
                  <a:pt x="160" y="47"/>
                  <a:pt x="160" y="47"/>
                  <a:pt x="160" y="46"/>
                </a:cubicBezTo>
                <a:cubicBezTo>
                  <a:pt x="160" y="46"/>
                  <a:pt x="160" y="46"/>
                  <a:pt x="160" y="46"/>
                </a:cubicBezTo>
                <a:cubicBezTo>
                  <a:pt x="160" y="46"/>
                  <a:pt x="160" y="46"/>
                  <a:pt x="160" y="46"/>
                </a:cubicBezTo>
                <a:close/>
                <a:moveTo>
                  <a:pt x="86" y="5"/>
                </a:moveTo>
                <a:cubicBezTo>
                  <a:pt x="127" y="5"/>
                  <a:pt x="127" y="5"/>
                  <a:pt x="127" y="5"/>
                </a:cubicBezTo>
                <a:cubicBezTo>
                  <a:pt x="114" y="40"/>
                  <a:pt x="114" y="40"/>
                  <a:pt x="114" y="40"/>
                </a:cubicBezTo>
                <a:lnTo>
                  <a:pt x="86" y="5"/>
                </a:lnTo>
                <a:close/>
                <a:moveTo>
                  <a:pt x="109" y="43"/>
                </a:moveTo>
                <a:cubicBezTo>
                  <a:pt x="51" y="43"/>
                  <a:pt x="51" y="43"/>
                  <a:pt x="51" y="43"/>
                </a:cubicBezTo>
                <a:cubicBezTo>
                  <a:pt x="80" y="7"/>
                  <a:pt x="80" y="7"/>
                  <a:pt x="80" y="7"/>
                </a:cubicBezTo>
                <a:lnTo>
                  <a:pt x="109" y="43"/>
                </a:lnTo>
                <a:close/>
                <a:moveTo>
                  <a:pt x="46" y="40"/>
                </a:moveTo>
                <a:cubicBezTo>
                  <a:pt x="33" y="5"/>
                  <a:pt x="33" y="5"/>
                  <a:pt x="33" y="5"/>
                </a:cubicBezTo>
                <a:cubicBezTo>
                  <a:pt x="74" y="5"/>
                  <a:pt x="74" y="5"/>
                  <a:pt x="74" y="5"/>
                </a:cubicBezTo>
                <a:lnTo>
                  <a:pt x="46" y="40"/>
                </a:lnTo>
                <a:close/>
                <a:moveTo>
                  <a:pt x="111" y="48"/>
                </a:moveTo>
                <a:cubicBezTo>
                  <a:pt x="80" y="132"/>
                  <a:pt x="80" y="132"/>
                  <a:pt x="80" y="132"/>
                </a:cubicBezTo>
                <a:cubicBezTo>
                  <a:pt x="49" y="48"/>
                  <a:pt x="49" y="48"/>
                  <a:pt x="49" y="48"/>
                </a:cubicBezTo>
                <a:lnTo>
                  <a:pt x="111" y="48"/>
                </a:lnTo>
                <a:close/>
                <a:moveTo>
                  <a:pt x="131" y="9"/>
                </a:moveTo>
                <a:cubicBezTo>
                  <a:pt x="153" y="43"/>
                  <a:pt x="153" y="43"/>
                  <a:pt x="153" y="43"/>
                </a:cubicBezTo>
                <a:cubicBezTo>
                  <a:pt x="119" y="43"/>
                  <a:pt x="119" y="43"/>
                  <a:pt x="119" y="43"/>
                </a:cubicBezTo>
                <a:lnTo>
                  <a:pt x="131" y="9"/>
                </a:lnTo>
                <a:close/>
                <a:moveTo>
                  <a:pt x="29" y="9"/>
                </a:moveTo>
                <a:cubicBezTo>
                  <a:pt x="41" y="43"/>
                  <a:pt x="41" y="43"/>
                  <a:pt x="41" y="43"/>
                </a:cubicBezTo>
                <a:cubicBezTo>
                  <a:pt x="7" y="43"/>
                  <a:pt x="7" y="43"/>
                  <a:pt x="7" y="43"/>
                </a:cubicBezTo>
                <a:lnTo>
                  <a:pt x="29" y="9"/>
                </a:lnTo>
                <a:close/>
                <a:moveTo>
                  <a:pt x="43" y="48"/>
                </a:moveTo>
                <a:cubicBezTo>
                  <a:pt x="72" y="127"/>
                  <a:pt x="72" y="127"/>
                  <a:pt x="72" y="127"/>
                </a:cubicBezTo>
                <a:cubicBezTo>
                  <a:pt x="8" y="48"/>
                  <a:pt x="8" y="48"/>
                  <a:pt x="8" y="48"/>
                </a:cubicBezTo>
                <a:lnTo>
                  <a:pt x="43" y="48"/>
                </a:lnTo>
                <a:close/>
                <a:moveTo>
                  <a:pt x="86" y="129"/>
                </a:moveTo>
                <a:cubicBezTo>
                  <a:pt x="117" y="48"/>
                  <a:pt x="117" y="48"/>
                  <a:pt x="117" y="48"/>
                </a:cubicBezTo>
                <a:cubicBezTo>
                  <a:pt x="152" y="48"/>
                  <a:pt x="152" y="48"/>
                  <a:pt x="152" y="48"/>
                </a:cubicBezTo>
                <a:lnTo>
                  <a:pt x="86" y="129"/>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9" name="Freeform 1147">
            <a:extLst>
              <a:ext uri="{FF2B5EF4-FFF2-40B4-BE49-F238E27FC236}">
                <a16:creationId xmlns:a16="http://schemas.microsoft.com/office/drawing/2014/main" xmlns="" id="{AA955D7E-F265-44A9-BCE6-63D80260BC09}"/>
              </a:ext>
            </a:extLst>
          </p:cNvPr>
          <p:cNvSpPr>
            <a:spLocks noEditPoints="1"/>
          </p:cNvSpPr>
          <p:nvPr/>
        </p:nvSpPr>
        <p:spPr bwMode="auto">
          <a:xfrm>
            <a:off x="5180947" y="2775178"/>
            <a:ext cx="460506" cy="463131"/>
          </a:xfrm>
          <a:custGeom>
            <a:avLst/>
            <a:gdLst>
              <a:gd name="T0" fmla="*/ 116 w 163"/>
              <a:gd name="T1" fmla="*/ 11 h 163"/>
              <a:gd name="T2" fmla="*/ 11 w 163"/>
              <a:gd name="T3" fmla="*/ 115 h 163"/>
              <a:gd name="T4" fmla="*/ 10 w 163"/>
              <a:gd name="T5" fmla="*/ 116 h 163"/>
              <a:gd name="T6" fmla="*/ 10 w 163"/>
              <a:gd name="T7" fmla="*/ 116 h 163"/>
              <a:gd name="T8" fmla="*/ 0 w 163"/>
              <a:gd name="T9" fmla="*/ 160 h 163"/>
              <a:gd name="T10" fmla="*/ 0 w 163"/>
              <a:gd name="T11" fmla="*/ 161 h 163"/>
              <a:gd name="T12" fmla="*/ 1 w 163"/>
              <a:gd name="T13" fmla="*/ 162 h 163"/>
              <a:gd name="T14" fmla="*/ 3 w 163"/>
              <a:gd name="T15" fmla="*/ 163 h 163"/>
              <a:gd name="T16" fmla="*/ 47 w 163"/>
              <a:gd name="T17" fmla="*/ 153 h 163"/>
              <a:gd name="T18" fmla="*/ 47 w 163"/>
              <a:gd name="T19" fmla="*/ 152 h 163"/>
              <a:gd name="T20" fmla="*/ 48 w 163"/>
              <a:gd name="T21" fmla="*/ 152 h 163"/>
              <a:gd name="T22" fmla="*/ 152 w 163"/>
              <a:gd name="T23" fmla="*/ 47 h 163"/>
              <a:gd name="T24" fmla="*/ 148 w 163"/>
              <a:gd name="T25" fmla="*/ 15 h 163"/>
              <a:gd name="T26" fmla="*/ 122 w 163"/>
              <a:gd name="T27" fmla="*/ 13 h 163"/>
              <a:gd name="T28" fmla="*/ 134 w 163"/>
              <a:gd name="T29" fmla="*/ 58 h 163"/>
              <a:gd name="T30" fmla="*/ 109 w 163"/>
              <a:gd name="T31" fmla="*/ 25 h 163"/>
              <a:gd name="T32" fmla="*/ 134 w 163"/>
              <a:gd name="T33" fmla="*/ 58 h 163"/>
              <a:gd name="T34" fmla="*/ 10 w 163"/>
              <a:gd name="T35" fmla="*/ 149 h 163"/>
              <a:gd name="T36" fmla="*/ 15 w 163"/>
              <a:gd name="T37" fmla="*/ 120 h 163"/>
              <a:gd name="T38" fmla="*/ 27 w 163"/>
              <a:gd name="T39" fmla="*/ 133 h 163"/>
              <a:gd name="T40" fmla="*/ 27 w 163"/>
              <a:gd name="T41" fmla="*/ 134 h 163"/>
              <a:gd name="T42" fmla="*/ 27 w 163"/>
              <a:gd name="T43" fmla="*/ 135 h 163"/>
              <a:gd name="T44" fmla="*/ 27 w 163"/>
              <a:gd name="T45" fmla="*/ 135 h 163"/>
              <a:gd name="T46" fmla="*/ 28 w 163"/>
              <a:gd name="T47" fmla="*/ 136 h 163"/>
              <a:gd name="T48" fmla="*/ 29 w 163"/>
              <a:gd name="T49" fmla="*/ 136 h 163"/>
              <a:gd name="T50" fmla="*/ 30 w 163"/>
              <a:gd name="T51" fmla="*/ 136 h 163"/>
              <a:gd name="T52" fmla="*/ 30 w 163"/>
              <a:gd name="T53" fmla="*/ 136 h 163"/>
              <a:gd name="T54" fmla="*/ 30 w 163"/>
              <a:gd name="T55" fmla="*/ 136 h 163"/>
              <a:gd name="T56" fmla="*/ 43 w 163"/>
              <a:gd name="T57" fmla="*/ 148 h 163"/>
              <a:gd name="T58" fmla="*/ 14 w 163"/>
              <a:gd name="T59" fmla="*/ 153 h 163"/>
              <a:gd name="T60" fmla="*/ 51 w 163"/>
              <a:gd name="T61" fmla="*/ 133 h 163"/>
              <a:gd name="T62" fmla="*/ 116 w 163"/>
              <a:gd name="T63" fmla="*/ 64 h 163"/>
              <a:gd name="T64" fmla="*/ 47 w 163"/>
              <a:gd name="T65" fmla="*/ 129 h 163"/>
              <a:gd name="T66" fmla="*/ 34 w 163"/>
              <a:gd name="T67" fmla="*/ 116 h 163"/>
              <a:gd name="T68" fmla="*/ 99 w 163"/>
              <a:gd name="T69" fmla="*/ 47 h 163"/>
              <a:gd name="T70" fmla="*/ 30 w 163"/>
              <a:gd name="T71" fmla="*/ 112 h 163"/>
              <a:gd name="T72" fmla="*/ 101 w 163"/>
              <a:gd name="T73" fmla="*/ 33 h 163"/>
              <a:gd name="T74" fmla="*/ 50 w 163"/>
              <a:gd name="T75" fmla="*/ 142 h 163"/>
              <a:gd name="T76" fmla="*/ 142 w 163"/>
              <a:gd name="T77" fmla="*/ 50 h 163"/>
              <a:gd name="T78" fmla="*/ 118 w 163"/>
              <a:gd name="T79" fmla="*/ 17 h 163"/>
              <a:gd name="T80" fmla="*/ 142 w 163"/>
              <a:gd name="T81" fmla="*/ 50 h 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63" h="163">
                <a:moveTo>
                  <a:pt x="152" y="11"/>
                </a:moveTo>
                <a:cubicBezTo>
                  <a:pt x="142" y="0"/>
                  <a:pt x="126" y="0"/>
                  <a:pt x="116" y="11"/>
                </a:cubicBezTo>
                <a:cubicBezTo>
                  <a:pt x="11" y="115"/>
                  <a:pt x="11" y="115"/>
                  <a:pt x="11" y="115"/>
                </a:cubicBezTo>
                <a:cubicBezTo>
                  <a:pt x="11" y="115"/>
                  <a:pt x="11" y="115"/>
                  <a:pt x="11" y="115"/>
                </a:cubicBezTo>
                <a:cubicBezTo>
                  <a:pt x="11" y="115"/>
                  <a:pt x="11" y="115"/>
                  <a:pt x="11" y="115"/>
                </a:cubicBezTo>
                <a:cubicBezTo>
                  <a:pt x="11" y="116"/>
                  <a:pt x="11" y="116"/>
                  <a:pt x="10" y="116"/>
                </a:cubicBezTo>
                <a:cubicBezTo>
                  <a:pt x="10" y="116"/>
                  <a:pt x="10" y="116"/>
                  <a:pt x="10" y="116"/>
                </a:cubicBezTo>
                <a:cubicBezTo>
                  <a:pt x="10" y="116"/>
                  <a:pt x="10" y="116"/>
                  <a:pt x="10" y="116"/>
                </a:cubicBezTo>
                <a:cubicBezTo>
                  <a:pt x="0" y="159"/>
                  <a:pt x="0" y="159"/>
                  <a:pt x="0" y="159"/>
                </a:cubicBezTo>
                <a:cubicBezTo>
                  <a:pt x="0" y="160"/>
                  <a:pt x="0" y="160"/>
                  <a:pt x="0" y="160"/>
                </a:cubicBezTo>
                <a:cubicBezTo>
                  <a:pt x="0" y="160"/>
                  <a:pt x="0" y="160"/>
                  <a:pt x="0" y="160"/>
                </a:cubicBezTo>
                <a:cubicBezTo>
                  <a:pt x="0" y="160"/>
                  <a:pt x="0" y="161"/>
                  <a:pt x="0" y="161"/>
                </a:cubicBezTo>
                <a:cubicBezTo>
                  <a:pt x="0" y="161"/>
                  <a:pt x="0" y="161"/>
                  <a:pt x="0" y="161"/>
                </a:cubicBezTo>
                <a:cubicBezTo>
                  <a:pt x="0" y="162"/>
                  <a:pt x="1" y="162"/>
                  <a:pt x="1" y="162"/>
                </a:cubicBezTo>
                <a:cubicBezTo>
                  <a:pt x="1" y="162"/>
                  <a:pt x="1" y="163"/>
                  <a:pt x="2" y="163"/>
                </a:cubicBezTo>
                <a:cubicBezTo>
                  <a:pt x="2" y="163"/>
                  <a:pt x="3" y="163"/>
                  <a:pt x="3" y="163"/>
                </a:cubicBezTo>
                <a:cubicBezTo>
                  <a:pt x="3" y="163"/>
                  <a:pt x="3" y="163"/>
                  <a:pt x="4" y="163"/>
                </a:cubicBezTo>
                <a:cubicBezTo>
                  <a:pt x="47" y="153"/>
                  <a:pt x="47" y="153"/>
                  <a:pt x="47" y="153"/>
                </a:cubicBezTo>
                <a:cubicBezTo>
                  <a:pt x="47" y="153"/>
                  <a:pt x="47" y="153"/>
                  <a:pt x="47" y="153"/>
                </a:cubicBezTo>
                <a:cubicBezTo>
                  <a:pt x="47" y="153"/>
                  <a:pt x="47" y="153"/>
                  <a:pt x="47" y="152"/>
                </a:cubicBezTo>
                <a:cubicBezTo>
                  <a:pt x="47" y="152"/>
                  <a:pt x="47" y="152"/>
                  <a:pt x="48" y="152"/>
                </a:cubicBezTo>
                <a:cubicBezTo>
                  <a:pt x="48" y="152"/>
                  <a:pt x="48" y="152"/>
                  <a:pt x="48" y="152"/>
                </a:cubicBezTo>
                <a:cubicBezTo>
                  <a:pt x="48" y="152"/>
                  <a:pt x="48" y="152"/>
                  <a:pt x="48" y="152"/>
                </a:cubicBezTo>
                <a:cubicBezTo>
                  <a:pt x="152" y="47"/>
                  <a:pt x="152" y="47"/>
                  <a:pt x="152" y="47"/>
                </a:cubicBezTo>
                <a:cubicBezTo>
                  <a:pt x="163" y="37"/>
                  <a:pt x="163" y="21"/>
                  <a:pt x="152" y="11"/>
                </a:cubicBezTo>
                <a:close/>
                <a:moveTo>
                  <a:pt x="148" y="15"/>
                </a:moveTo>
                <a:cubicBezTo>
                  <a:pt x="155" y="22"/>
                  <a:pt x="156" y="33"/>
                  <a:pt x="150" y="41"/>
                </a:cubicBezTo>
                <a:cubicBezTo>
                  <a:pt x="122" y="13"/>
                  <a:pt x="122" y="13"/>
                  <a:pt x="122" y="13"/>
                </a:cubicBezTo>
                <a:cubicBezTo>
                  <a:pt x="130" y="7"/>
                  <a:pt x="141" y="8"/>
                  <a:pt x="148" y="15"/>
                </a:cubicBezTo>
                <a:close/>
                <a:moveTo>
                  <a:pt x="134" y="58"/>
                </a:moveTo>
                <a:cubicBezTo>
                  <a:pt x="105" y="29"/>
                  <a:pt x="105" y="29"/>
                  <a:pt x="105" y="29"/>
                </a:cubicBezTo>
                <a:cubicBezTo>
                  <a:pt x="109" y="25"/>
                  <a:pt x="109" y="25"/>
                  <a:pt x="109" y="25"/>
                </a:cubicBezTo>
                <a:cubicBezTo>
                  <a:pt x="138" y="54"/>
                  <a:pt x="138" y="54"/>
                  <a:pt x="138" y="54"/>
                </a:cubicBezTo>
                <a:lnTo>
                  <a:pt x="134" y="58"/>
                </a:lnTo>
                <a:close/>
                <a:moveTo>
                  <a:pt x="14" y="149"/>
                </a:moveTo>
                <a:cubicBezTo>
                  <a:pt x="13" y="148"/>
                  <a:pt x="11" y="148"/>
                  <a:pt x="10" y="149"/>
                </a:cubicBezTo>
                <a:cubicBezTo>
                  <a:pt x="8" y="151"/>
                  <a:pt x="8" y="151"/>
                  <a:pt x="8" y="151"/>
                </a:cubicBezTo>
                <a:cubicBezTo>
                  <a:pt x="15" y="120"/>
                  <a:pt x="15" y="120"/>
                  <a:pt x="15" y="120"/>
                </a:cubicBezTo>
                <a:cubicBezTo>
                  <a:pt x="28" y="118"/>
                  <a:pt x="28" y="118"/>
                  <a:pt x="28" y="118"/>
                </a:cubicBezTo>
                <a:cubicBezTo>
                  <a:pt x="27" y="133"/>
                  <a:pt x="27" y="133"/>
                  <a:pt x="27" y="133"/>
                </a:cubicBezTo>
                <a:cubicBezTo>
                  <a:pt x="27" y="133"/>
                  <a:pt x="27" y="133"/>
                  <a:pt x="27" y="133"/>
                </a:cubicBezTo>
                <a:cubicBezTo>
                  <a:pt x="27" y="134"/>
                  <a:pt x="27" y="134"/>
                  <a:pt x="27" y="134"/>
                </a:cubicBezTo>
                <a:cubicBezTo>
                  <a:pt x="27" y="134"/>
                  <a:pt x="27" y="134"/>
                  <a:pt x="27" y="134"/>
                </a:cubicBezTo>
                <a:cubicBezTo>
                  <a:pt x="27" y="134"/>
                  <a:pt x="27" y="134"/>
                  <a:pt x="27" y="135"/>
                </a:cubicBezTo>
                <a:cubicBezTo>
                  <a:pt x="27" y="135"/>
                  <a:pt x="27" y="135"/>
                  <a:pt x="27" y="135"/>
                </a:cubicBezTo>
                <a:cubicBezTo>
                  <a:pt x="27" y="135"/>
                  <a:pt x="27" y="135"/>
                  <a:pt x="27" y="135"/>
                </a:cubicBezTo>
                <a:cubicBezTo>
                  <a:pt x="28" y="136"/>
                  <a:pt x="28" y="136"/>
                  <a:pt x="28" y="136"/>
                </a:cubicBezTo>
                <a:cubicBezTo>
                  <a:pt x="28" y="136"/>
                  <a:pt x="28" y="136"/>
                  <a:pt x="28" y="136"/>
                </a:cubicBezTo>
                <a:cubicBezTo>
                  <a:pt x="28" y="136"/>
                  <a:pt x="29" y="136"/>
                  <a:pt x="29" y="136"/>
                </a:cubicBezTo>
                <a:cubicBezTo>
                  <a:pt x="29" y="136"/>
                  <a:pt x="29" y="136"/>
                  <a:pt x="29" y="136"/>
                </a:cubicBezTo>
                <a:cubicBezTo>
                  <a:pt x="29" y="136"/>
                  <a:pt x="29"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30" y="136"/>
                  <a:pt x="30" y="136"/>
                  <a:pt x="30" y="136"/>
                </a:cubicBezTo>
                <a:cubicBezTo>
                  <a:pt x="45" y="135"/>
                  <a:pt x="45" y="135"/>
                  <a:pt x="45" y="135"/>
                </a:cubicBezTo>
                <a:cubicBezTo>
                  <a:pt x="43" y="148"/>
                  <a:pt x="43" y="148"/>
                  <a:pt x="43" y="148"/>
                </a:cubicBezTo>
                <a:cubicBezTo>
                  <a:pt x="12" y="155"/>
                  <a:pt x="12" y="155"/>
                  <a:pt x="12" y="155"/>
                </a:cubicBezTo>
                <a:cubicBezTo>
                  <a:pt x="14" y="153"/>
                  <a:pt x="14" y="153"/>
                  <a:pt x="14" y="153"/>
                </a:cubicBezTo>
                <a:cubicBezTo>
                  <a:pt x="15" y="152"/>
                  <a:pt x="15" y="150"/>
                  <a:pt x="14" y="149"/>
                </a:cubicBezTo>
                <a:close/>
                <a:moveTo>
                  <a:pt x="51" y="133"/>
                </a:moveTo>
                <a:cubicBezTo>
                  <a:pt x="116" y="68"/>
                  <a:pt x="116" y="68"/>
                  <a:pt x="116" y="68"/>
                </a:cubicBezTo>
                <a:cubicBezTo>
                  <a:pt x="117" y="67"/>
                  <a:pt x="117" y="65"/>
                  <a:pt x="116" y="64"/>
                </a:cubicBezTo>
                <a:cubicBezTo>
                  <a:pt x="114" y="63"/>
                  <a:pt x="113" y="63"/>
                  <a:pt x="111" y="64"/>
                </a:cubicBezTo>
                <a:cubicBezTo>
                  <a:pt x="47" y="129"/>
                  <a:pt x="47" y="129"/>
                  <a:pt x="47" y="129"/>
                </a:cubicBezTo>
                <a:cubicBezTo>
                  <a:pt x="33" y="130"/>
                  <a:pt x="33" y="130"/>
                  <a:pt x="33" y="130"/>
                </a:cubicBezTo>
                <a:cubicBezTo>
                  <a:pt x="34" y="116"/>
                  <a:pt x="34" y="116"/>
                  <a:pt x="34" y="116"/>
                </a:cubicBezTo>
                <a:cubicBezTo>
                  <a:pt x="99" y="52"/>
                  <a:pt x="99" y="52"/>
                  <a:pt x="99" y="52"/>
                </a:cubicBezTo>
                <a:cubicBezTo>
                  <a:pt x="100" y="50"/>
                  <a:pt x="100" y="49"/>
                  <a:pt x="99" y="47"/>
                </a:cubicBezTo>
                <a:cubicBezTo>
                  <a:pt x="98" y="46"/>
                  <a:pt x="96" y="46"/>
                  <a:pt x="95" y="47"/>
                </a:cubicBezTo>
                <a:cubicBezTo>
                  <a:pt x="30" y="112"/>
                  <a:pt x="30" y="112"/>
                  <a:pt x="30" y="112"/>
                </a:cubicBezTo>
                <a:cubicBezTo>
                  <a:pt x="21" y="113"/>
                  <a:pt x="21" y="113"/>
                  <a:pt x="21" y="113"/>
                </a:cubicBezTo>
                <a:cubicBezTo>
                  <a:pt x="101" y="33"/>
                  <a:pt x="101" y="33"/>
                  <a:pt x="101" y="33"/>
                </a:cubicBezTo>
                <a:cubicBezTo>
                  <a:pt x="130" y="62"/>
                  <a:pt x="130" y="62"/>
                  <a:pt x="130" y="62"/>
                </a:cubicBezTo>
                <a:cubicBezTo>
                  <a:pt x="50" y="142"/>
                  <a:pt x="50" y="142"/>
                  <a:pt x="50" y="142"/>
                </a:cubicBezTo>
                <a:lnTo>
                  <a:pt x="51" y="133"/>
                </a:lnTo>
                <a:close/>
                <a:moveTo>
                  <a:pt x="142" y="50"/>
                </a:moveTo>
                <a:cubicBezTo>
                  <a:pt x="113" y="21"/>
                  <a:pt x="113" y="21"/>
                  <a:pt x="113" y="21"/>
                </a:cubicBezTo>
                <a:cubicBezTo>
                  <a:pt x="118" y="17"/>
                  <a:pt x="118" y="17"/>
                  <a:pt x="118" y="17"/>
                </a:cubicBezTo>
                <a:cubicBezTo>
                  <a:pt x="146" y="45"/>
                  <a:pt x="146" y="45"/>
                  <a:pt x="146" y="45"/>
                </a:cubicBezTo>
                <a:lnTo>
                  <a:pt x="142" y="50"/>
                </a:ln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0" name="Freeform 2123">
            <a:extLst>
              <a:ext uri="{FF2B5EF4-FFF2-40B4-BE49-F238E27FC236}">
                <a16:creationId xmlns:a16="http://schemas.microsoft.com/office/drawing/2014/main" xmlns="" id="{53675B0B-3079-4841-9ACC-57E7BC4D65B3}"/>
              </a:ext>
            </a:extLst>
          </p:cNvPr>
          <p:cNvSpPr>
            <a:spLocks noEditPoints="1"/>
          </p:cNvSpPr>
          <p:nvPr/>
        </p:nvSpPr>
        <p:spPr bwMode="auto">
          <a:xfrm>
            <a:off x="6537931" y="4937583"/>
            <a:ext cx="417211" cy="453946"/>
          </a:xfrm>
          <a:custGeom>
            <a:avLst/>
            <a:gdLst>
              <a:gd name="T0" fmla="*/ 24 w 148"/>
              <a:gd name="T1" fmla="*/ 74 h 160"/>
              <a:gd name="T2" fmla="*/ 56 w 148"/>
              <a:gd name="T3" fmla="*/ 148 h 160"/>
              <a:gd name="T4" fmla="*/ 62 w 148"/>
              <a:gd name="T5" fmla="*/ 151 h 160"/>
              <a:gd name="T6" fmla="*/ 65 w 148"/>
              <a:gd name="T7" fmla="*/ 160 h 160"/>
              <a:gd name="T8" fmla="*/ 86 w 148"/>
              <a:gd name="T9" fmla="*/ 157 h 160"/>
              <a:gd name="T10" fmla="*/ 89 w 148"/>
              <a:gd name="T11" fmla="*/ 151 h 160"/>
              <a:gd name="T12" fmla="*/ 92 w 148"/>
              <a:gd name="T13" fmla="*/ 121 h 160"/>
              <a:gd name="T14" fmla="*/ 74 w 148"/>
              <a:gd name="T15" fmla="*/ 24 h 160"/>
              <a:gd name="T16" fmla="*/ 80 w 148"/>
              <a:gd name="T17" fmla="*/ 148 h 160"/>
              <a:gd name="T18" fmla="*/ 68 w 148"/>
              <a:gd name="T19" fmla="*/ 154 h 160"/>
              <a:gd name="T20" fmla="*/ 65 w 148"/>
              <a:gd name="T21" fmla="*/ 145 h 160"/>
              <a:gd name="T22" fmla="*/ 62 w 148"/>
              <a:gd name="T23" fmla="*/ 130 h 160"/>
              <a:gd name="T24" fmla="*/ 86 w 148"/>
              <a:gd name="T25" fmla="*/ 145 h 160"/>
              <a:gd name="T26" fmla="*/ 88 w 148"/>
              <a:gd name="T27" fmla="*/ 116 h 160"/>
              <a:gd name="T28" fmla="*/ 86 w 148"/>
              <a:gd name="T29" fmla="*/ 124 h 160"/>
              <a:gd name="T30" fmla="*/ 62 w 148"/>
              <a:gd name="T31" fmla="*/ 119 h 160"/>
              <a:gd name="T32" fmla="*/ 30 w 148"/>
              <a:gd name="T33" fmla="*/ 74 h 160"/>
              <a:gd name="T34" fmla="*/ 119 w 148"/>
              <a:gd name="T35" fmla="*/ 74 h 160"/>
              <a:gd name="T36" fmla="*/ 71 w 148"/>
              <a:gd name="T37" fmla="*/ 15 h 160"/>
              <a:gd name="T38" fmla="*/ 74 w 148"/>
              <a:gd name="T39" fmla="*/ 0 h 160"/>
              <a:gd name="T40" fmla="*/ 77 w 148"/>
              <a:gd name="T41" fmla="*/ 15 h 160"/>
              <a:gd name="T42" fmla="*/ 71 w 148"/>
              <a:gd name="T43" fmla="*/ 15 h 160"/>
              <a:gd name="T44" fmla="*/ 145 w 148"/>
              <a:gd name="T45" fmla="*/ 77 h 160"/>
              <a:gd name="T46" fmla="*/ 130 w 148"/>
              <a:gd name="T47" fmla="*/ 74 h 160"/>
              <a:gd name="T48" fmla="*/ 145 w 148"/>
              <a:gd name="T49" fmla="*/ 71 h 160"/>
              <a:gd name="T50" fmla="*/ 18 w 148"/>
              <a:gd name="T51" fmla="*/ 74 h 160"/>
              <a:gd name="T52" fmla="*/ 3 w 148"/>
              <a:gd name="T53" fmla="*/ 77 h 160"/>
              <a:gd name="T54" fmla="*/ 3 w 148"/>
              <a:gd name="T55" fmla="*/ 71 h 160"/>
              <a:gd name="T56" fmla="*/ 18 w 148"/>
              <a:gd name="T57" fmla="*/ 74 h 160"/>
              <a:gd name="T58" fmla="*/ 126 w 148"/>
              <a:gd name="T59" fmla="*/ 26 h 160"/>
              <a:gd name="T60" fmla="*/ 116 w 148"/>
              <a:gd name="T61" fmla="*/ 35 h 160"/>
              <a:gd name="T62" fmla="*/ 114 w 148"/>
              <a:gd name="T63" fmla="*/ 30 h 160"/>
              <a:gd name="T64" fmla="*/ 126 w 148"/>
              <a:gd name="T65" fmla="*/ 22 h 160"/>
              <a:gd name="T66" fmla="*/ 34 w 148"/>
              <a:gd name="T67" fmla="*/ 118 h 160"/>
              <a:gd name="T68" fmla="*/ 24 w 148"/>
              <a:gd name="T69" fmla="*/ 127 h 160"/>
              <a:gd name="T70" fmla="*/ 22 w 148"/>
              <a:gd name="T71" fmla="*/ 122 h 160"/>
              <a:gd name="T72" fmla="*/ 34 w 148"/>
              <a:gd name="T73" fmla="*/ 114 h 160"/>
              <a:gd name="T74" fmla="*/ 126 w 148"/>
              <a:gd name="T75" fmla="*/ 126 h 160"/>
              <a:gd name="T76" fmla="*/ 122 w 148"/>
              <a:gd name="T77" fmla="*/ 126 h 160"/>
              <a:gd name="T78" fmla="*/ 114 w 148"/>
              <a:gd name="T79" fmla="*/ 114 h 160"/>
              <a:gd name="T80" fmla="*/ 126 w 148"/>
              <a:gd name="T81" fmla="*/ 122 h 160"/>
              <a:gd name="T82" fmla="*/ 22 w 148"/>
              <a:gd name="T83" fmla="*/ 22 h 160"/>
              <a:gd name="T84" fmla="*/ 34 w 148"/>
              <a:gd name="T85" fmla="*/ 30 h 160"/>
              <a:gd name="T86" fmla="*/ 32 w 148"/>
              <a:gd name="T87" fmla="*/ 35 h 160"/>
              <a:gd name="T88" fmla="*/ 22 w 148"/>
              <a:gd name="T89" fmla="*/ 26 h 160"/>
              <a:gd name="T90" fmla="*/ 74 w 148"/>
              <a:gd name="T91" fmla="*/ 44 h 160"/>
              <a:gd name="T92" fmla="*/ 41 w 148"/>
              <a:gd name="T93" fmla="*/ 77 h 160"/>
              <a:gd name="T94" fmla="*/ 74 w 148"/>
              <a:gd name="T95" fmla="*/ 39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8" h="160">
                <a:moveTo>
                  <a:pt x="74" y="24"/>
                </a:moveTo>
                <a:cubicBezTo>
                  <a:pt x="46" y="24"/>
                  <a:pt x="24" y="46"/>
                  <a:pt x="24" y="74"/>
                </a:cubicBezTo>
                <a:cubicBezTo>
                  <a:pt x="24" y="95"/>
                  <a:pt x="37" y="114"/>
                  <a:pt x="56" y="121"/>
                </a:cubicBezTo>
                <a:cubicBezTo>
                  <a:pt x="56" y="148"/>
                  <a:pt x="56" y="148"/>
                  <a:pt x="56" y="148"/>
                </a:cubicBezTo>
                <a:cubicBezTo>
                  <a:pt x="56" y="150"/>
                  <a:pt x="58" y="151"/>
                  <a:pt x="59" y="151"/>
                </a:cubicBezTo>
                <a:cubicBezTo>
                  <a:pt x="62" y="151"/>
                  <a:pt x="62" y="151"/>
                  <a:pt x="62" y="151"/>
                </a:cubicBezTo>
                <a:cubicBezTo>
                  <a:pt x="62" y="157"/>
                  <a:pt x="62" y="157"/>
                  <a:pt x="62" y="157"/>
                </a:cubicBezTo>
                <a:cubicBezTo>
                  <a:pt x="62" y="159"/>
                  <a:pt x="64" y="160"/>
                  <a:pt x="65" y="160"/>
                </a:cubicBezTo>
                <a:cubicBezTo>
                  <a:pt x="83" y="160"/>
                  <a:pt x="83" y="160"/>
                  <a:pt x="83" y="160"/>
                </a:cubicBezTo>
                <a:cubicBezTo>
                  <a:pt x="85" y="160"/>
                  <a:pt x="86" y="159"/>
                  <a:pt x="86" y="157"/>
                </a:cubicBezTo>
                <a:cubicBezTo>
                  <a:pt x="86" y="151"/>
                  <a:pt x="86" y="151"/>
                  <a:pt x="86" y="151"/>
                </a:cubicBezTo>
                <a:cubicBezTo>
                  <a:pt x="89" y="151"/>
                  <a:pt x="89" y="151"/>
                  <a:pt x="89" y="151"/>
                </a:cubicBezTo>
                <a:cubicBezTo>
                  <a:pt x="91" y="151"/>
                  <a:pt x="92" y="150"/>
                  <a:pt x="92" y="148"/>
                </a:cubicBezTo>
                <a:cubicBezTo>
                  <a:pt x="92" y="121"/>
                  <a:pt x="92" y="121"/>
                  <a:pt x="92" y="121"/>
                </a:cubicBezTo>
                <a:cubicBezTo>
                  <a:pt x="111" y="114"/>
                  <a:pt x="124" y="95"/>
                  <a:pt x="124" y="74"/>
                </a:cubicBezTo>
                <a:cubicBezTo>
                  <a:pt x="124" y="46"/>
                  <a:pt x="102" y="24"/>
                  <a:pt x="74" y="24"/>
                </a:cubicBezTo>
                <a:close/>
                <a:moveTo>
                  <a:pt x="83" y="145"/>
                </a:moveTo>
                <a:cubicBezTo>
                  <a:pt x="81" y="145"/>
                  <a:pt x="80" y="147"/>
                  <a:pt x="80" y="148"/>
                </a:cubicBezTo>
                <a:cubicBezTo>
                  <a:pt x="80" y="154"/>
                  <a:pt x="80" y="154"/>
                  <a:pt x="80" y="154"/>
                </a:cubicBezTo>
                <a:cubicBezTo>
                  <a:pt x="68" y="154"/>
                  <a:pt x="68" y="154"/>
                  <a:pt x="68" y="154"/>
                </a:cubicBezTo>
                <a:cubicBezTo>
                  <a:pt x="68" y="148"/>
                  <a:pt x="68" y="148"/>
                  <a:pt x="68" y="148"/>
                </a:cubicBezTo>
                <a:cubicBezTo>
                  <a:pt x="68" y="147"/>
                  <a:pt x="67" y="145"/>
                  <a:pt x="65" y="145"/>
                </a:cubicBezTo>
                <a:cubicBezTo>
                  <a:pt x="62" y="145"/>
                  <a:pt x="62" y="145"/>
                  <a:pt x="62" y="145"/>
                </a:cubicBezTo>
                <a:cubicBezTo>
                  <a:pt x="62" y="130"/>
                  <a:pt x="62" y="130"/>
                  <a:pt x="62" y="130"/>
                </a:cubicBezTo>
                <a:cubicBezTo>
                  <a:pt x="86" y="130"/>
                  <a:pt x="86" y="130"/>
                  <a:pt x="86" y="130"/>
                </a:cubicBezTo>
                <a:cubicBezTo>
                  <a:pt x="86" y="145"/>
                  <a:pt x="86" y="145"/>
                  <a:pt x="86" y="145"/>
                </a:cubicBezTo>
                <a:lnTo>
                  <a:pt x="83" y="145"/>
                </a:lnTo>
                <a:close/>
                <a:moveTo>
                  <a:pt x="88" y="116"/>
                </a:moveTo>
                <a:cubicBezTo>
                  <a:pt x="87" y="117"/>
                  <a:pt x="86" y="118"/>
                  <a:pt x="86" y="119"/>
                </a:cubicBezTo>
                <a:cubicBezTo>
                  <a:pt x="86" y="124"/>
                  <a:pt x="86" y="124"/>
                  <a:pt x="86" y="124"/>
                </a:cubicBezTo>
                <a:cubicBezTo>
                  <a:pt x="62" y="124"/>
                  <a:pt x="62" y="124"/>
                  <a:pt x="62" y="124"/>
                </a:cubicBezTo>
                <a:cubicBezTo>
                  <a:pt x="62" y="119"/>
                  <a:pt x="62" y="119"/>
                  <a:pt x="62" y="119"/>
                </a:cubicBezTo>
                <a:cubicBezTo>
                  <a:pt x="62" y="118"/>
                  <a:pt x="61" y="117"/>
                  <a:pt x="60" y="116"/>
                </a:cubicBezTo>
                <a:cubicBezTo>
                  <a:pt x="42" y="110"/>
                  <a:pt x="30" y="93"/>
                  <a:pt x="30" y="74"/>
                </a:cubicBezTo>
                <a:cubicBezTo>
                  <a:pt x="30" y="50"/>
                  <a:pt x="50" y="30"/>
                  <a:pt x="74" y="30"/>
                </a:cubicBezTo>
                <a:cubicBezTo>
                  <a:pt x="99" y="30"/>
                  <a:pt x="119" y="50"/>
                  <a:pt x="119" y="74"/>
                </a:cubicBezTo>
                <a:cubicBezTo>
                  <a:pt x="119" y="93"/>
                  <a:pt x="106" y="110"/>
                  <a:pt x="88" y="116"/>
                </a:cubicBezTo>
                <a:close/>
                <a:moveTo>
                  <a:pt x="71" y="15"/>
                </a:moveTo>
                <a:cubicBezTo>
                  <a:pt x="71" y="3"/>
                  <a:pt x="71" y="3"/>
                  <a:pt x="71" y="3"/>
                </a:cubicBezTo>
                <a:cubicBezTo>
                  <a:pt x="71" y="1"/>
                  <a:pt x="72" y="0"/>
                  <a:pt x="74" y="0"/>
                </a:cubicBezTo>
                <a:cubicBezTo>
                  <a:pt x="76" y="0"/>
                  <a:pt x="77" y="1"/>
                  <a:pt x="77" y="3"/>
                </a:cubicBezTo>
                <a:cubicBezTo>
                  <a:pt x="77" y="15"/>
                  <a:pt x="77" y="15"/>
                  <a:pt x="77" y="15"/>
                </a:cubicBezTo>
                <a:cubicBezTo>
                  <a:pt x="77" y="16"/>
                  <a:pt x="76" y="18"/>
                  <a:pt x="74" y="18"/>
                </a:cubicBezTo>
                <a:cubicBezTo>
                  <a:pt x="72" y="18"/>
                  <a:pt x="71" y="16"/>
                  <a:pt x="71" y="15"/>
                </a:cubicBezTo>
                <a:close/>
                <a:moveTo>
                  <a:pt x="148" y="74"/>
                </a:moveTo>
                <a:cubicBezTo>
                  <a:pt x="148" y="76"/>
                  <a:pt x="147" y="77"/>
                  <a:pt x="145" y="77"/>
                </a:cubicBezTo>
                <a:cubicBezTo>
                  <a:pt x="133" y="77"/>
                  <a:pt x="133" y="77"/>
                  <a:pt x="133" y="77"/>
                </a:cubicBezTo>
                <a:cubicBezTo>
                  <a:pt x="132" y="77"/>
                  <a:pt x="130" y="76"/>
                  <a:pt x="130" y="74"/>
                </a:cubicBezTo>
                <a:cubicBezTo>
                  <a:pt x="130" y="72"/>
                  <a:pt x="132" y="71"/>
                  <a:pt x="133" y="71"/>
                </a:cubicBezTo>
                <a:cubicBezTo>
                  <a:pt x="145" y="71"/>
                  <a:pt x="145" y="71"/>
                  <a:pt x="145" y="71"/>
                </a:cubicBezTo>
                <a:cubicBezTo>
                  <a:pt x="147" y="71"/>
                  <a:pt x="148" y="72"/>
                  <a:pt x="148" y="74"/>
                </a:cubicBezTo>
                <a:close/>
                <a:moveTo>
                  <a:pt x="18" y="74"/>
                </a:moveTo>
                <a:cubicBezTo>
                  <a:pt x="18" y="76"/>
                  <a:pt x="16" y="77"/>
                  <a:pt x="15" y="77"/>
                </a:cubicBezTo>
                <a:cubicBezTo>
                  <a:pt x="3" y="77"/>
                  <a:pt x="3" y="77"/>
                  <a:pt x="3" y="77"/>
                </a:cubicBezTo>
                <a:cubicBezTo>
                  <a:pt x="1" y="77"/>
                  <a:pt x="0" y="76"/>
                  <a:pt x="0" y="74"/>
                </a:cubicBezTo>
                <a:cubicBezTo>
                  <a:pt x="0" y="72"/>
                  <a:pt x="1" y="71"/>
                  <a:pt x="3" y="71"/>
                </a:cubicBezTo>
                <a:cubicBezTo>
                  <a:pt x="15" y="71"/>
                  <a:pt x="15" y="71"/>
                  <a:pt x="15" y="71"/>
                </a:cubicBezTo>
                <a:cubicBezTo>
                  <a:pt x="16" y="71"/>
                  <a:pt x="18" y="72"/>
                  <a:pt x="18" y="74"/>
                </a:cubicBezTo>
                <a:close/>
                <a:moveTo>
                  <a:pt x="126" y="22"/>
                </a:moveTo>
                <a:cubicBezTo>
                  <a:pt x="128" y="23"/>
                  <a:pt x="128" y="25"/>
                  <a:pt x="126" y="26"/>
                </a:cubicBezTo>
                <a:cubicBezTo>
                  <a:pt x="118" y="34"/>
                  <a:pt x="118" y="34"/>
                  <a:pt x="118" y="34"/>
                </a:cubicBezTo>
                <a:cubicBezTo>
                  <a:pt x="117" y="35"/>
                  <a:pt x="117" y="35"/>
                  <a:pt x="116" y="35"/>
                </a:cubicBezTo>
                <a:cubicBezTo>
                  <a:pt x="115" y="35"/>
                  <a:pt x="114" y="35"/>
                  <a:pt x="114" y="34"/>
                </a:cubicBezTo>
                <a:cubicBezTo>
                  <a:pt x="113" y="33"/>
                  <a:pt x="113" y="31"/>
                  <a:pt x="114" y="30"/>
                </a:cubicBezTo>
                <a:cubicBezTo>
                  <a:pt x="122" y="22"/>
                  <a:pt x="122" y="22"/>
                  <a:pt x="122" y="22"/>
                </a:cubicBezTo>
                <a:cubicBezTo>
                  <a:pt x="123" y="21"/>
                  <a:pt x="125" y="21"/>
                  <a:pt x="126" y="22"/>
                </a:cubicBezTo>
                <a:close/>
                <a:moveTo>
                  <a:pt x="34" y="114"/>
                </a:moveTo>
                <a:cubicBezTo>
                  <a:pt x="35" y="115"/>
                  <a:pt x="35" y="117"/>
                  <a:pt x="34" y="118"/>
                </a:cubicBezTo>
                <a:cubicBezTo>
                  <a:pt x="26" y="126"/>
                  <a:pt x="26" y="126"/>
                  <a:pt x="26" y="126"/>
                </a:cubicBezTo>
                <a:cubicBezTo>
                  <a:pt x="25" y="127"/>
                  <a:pt x="25" y="127"/>
                  <a:pt x="24" y="127"/>
                </a:cubicBezTo>
                <a:cubicBezTo>
                  <a:pt x="23" y="127"/>
                  <a:pt x="22" y="127"/>
                  <a:pt x="22" y="126"/>
                </a:cubicBezTo>
                <a:cubicBezTo>
                  <a:pt x="21" y="125"/>
                  <a:pt x="21" y="123"/>
                  <a:pt x="22" y="122"/>
                </a:cubicBezTo>
                <a:cubicBezTo>
                  <a:pt x="30" y="114"/>
                  <a:pt x="30" y="114"/>
                  <a:pt x="30" y="114"/>
                </a:cubicBezTo>
                <a:cubicBezTo>
                  <a:pt x="31" y="113"/>
                  <a:pt x="33" y="113"/>
                  <a:pt x="34" y="114"/>
                </a:cubicBezTo>
                <a:close/>
                <a:moveTo>
                  <a:pt x="126" y="122"/>
                </a:moveTo>
                <a:cubicBezTo>
                  <a:pt x="128" y="123"/>
                  <a:pt x="128" y="125"/>
                  <a:pt x="126" y="126"/>
                </a:cubicBezTo>
                <a:cubicBezTo>
                  <a:pt x="126" y="127"/>
                  <a:pt x="125" y="127"/>
                  <a:pt x="124" y="127"/>
                </a:cubicBezTo>
                <a:cubicBezTo>
                  <a:pt x="124" y="127"/>
                  <a:pt x="123" y="127"/>
                  <a:pt x="122" y="126"/>
                </a:cubicBezTo>
                <a:cubicBezTo>
                  <a:pt x="114" y="118"/>
                  <a:pt x="114" y="118"/>
                  <a:pt x="114" y="118"/>
                </a:cubicBezTo>
                <a:cubicBezTo>
                  <a:pt x="113" y="117"/>
                  <a:pt x="113" y="115"/>
                  <a:pt x="114" y="114"/>
                </a:cubicBezTo>
                <a:cubicBezTo>
                  <a:pt x="115" y="113"/>
                  <a:pt x="117" y="113"/>
                  <a:pt x="118" y="114"/>
                </a:cubicBezTo>
                <a:lnTo>
                  <a:pt x="126" y="122"/>
                </a:lnTo>
                <a:close/>
                <a:moveTo>
                  <a:pt x="22" y="26"/>
                </a:moveTo>
                <a:cubicBezTo>
                  <a:pt x="21" y="25"/>
                  <a:pt x="21" y="23"/>
                  <a:pt x="22" y="22"/>
                </a:cubicBezTo>
                <a:cubicBezTo>
                  <a:pt x="23" y="21"/>
                  <a:pt x="25" y="21"/>
                  <a:pt x="26" y="22"/>
                </a:cubicBezTo>
                <a:cubicBezTo>
                  <a:pt x="34" y="30"/>
                  <a:pt x="34" y="30"/>
                  <a:pt x="34" y="30"/>
                </a:cubicBezTo>
                <a:cubicBezTo>
                  <a:pt x="35" y="31"/>
                  <a:pt x="35" y="33"/>
                  <a:pt x="34" y="34"/>
                </a:cubicBezTo>
                <a:cubicBezTo>
                  <a:pt x="34" y="35"/>
                  <a:pt x="33" y="35"/>
                  <a:pt x="32" y="35"/>
                </a:cubicBezTo>
                <a:cubicBezTo>
                  <a:pt x="31" y="35"/>
                  <a:pt x="31" y="35"/>
                  <a:pt x="30" y="34"/>
                </a:cubicBezTo>
                <a:lnTo>
                  <a:pt x="22" y="26"/>
                </a:lnTo>
                <a:close/>
                <a:moveTo>
                  <a:pt x="77" y="41"/>
                </a:moveTo>
                <a:cubicBezTo>
                  <a:pt x="77" y="43"/>
                  <a:pt x="76" y="44"/>
                  <a:pt x="74" y="44"/>
                </a:cubicBezTo>
                <a:cubicBezTo>
                  <a:pt x="58" y="44"/>
                  <a:pt x="44" y="58"/>
                  <a:pt x="44" y="74"/>
                </a:cubicBezTo>
                <a:cubicBezTo>
                  <a:pt x="44" y="76"/>
                  <a:pt x="43" y="77"/>
                  <a:pt x="41" y="77"/>
                </a:cubicBezTo>
                <a:cubicBezTo>
                  <a:pt x="40" y="77"/>
                  <a:pt x="39" y="76"/>
                  <a:pt x="39" y="74"/>
                </a:cubicBezTo>
                <a:cubicBezTo>
                  <a:pt x="39" y="54"/>
                  <a:pt x="54" y="39"/>
                  <a:pt x="74" y="39"/>
                </a:cubicBezTo>
                <a:cubicBezTo>
                  <a:pt x="76" y="39"/>
                  <a:pt x="77" y="40"/>
                  <a:pt x="77" y="41"/>
                </a:cubicBezTo>
                <a:close/>
              </a:path>
            </a:pathLst>
          </a:custGeom>
          <a:solidFill>
            <a:srgbClr val="FFFFFF"/>
          </a:solidFill>
          <a:ln>
            <a:noFill/>
          </a:ln>
        </p:spPr>
        <p:txBody>
          <a:bodyPr vert="horz" wrap="square" lIns="91440" tIns="45720" rIns="91440" bIns="45720" numCol="1" anchor="t" anchorCtr="0" compatLnSpc="1">
            <a:prstTxWarp prst="textNoShape">
              <a:avLst/>
            </a:prstTxWarp>
          </a:bodyPr>
          <a:lstStyle/>
          <a:p>
            <a:endParaRPr lang="en-US"/>
          </a:p>
        </p:txBody>
      </p:sp>
      <p:sp>
        <p:nvSpPr>
          <p:cNvPr id="11" name="Oval 17">
            <a:extLst>
              <a:ext uri="{FF2B5EF4-FFF2-40B4-BE49-F238E27FC236}">
                <a16:creationId xmlns:a16="http://schemas.microsoft.com/office/drawing/2014/main" xmlns="" id="{D48BE7A2-9B21-4642-A4E2-3A07E5BCD609}"/>
              </a:ext>
            </a:extLst>
          </p:cNvPr>
          <p:cNvSpPr/>
          <p:nvPr/>
        </p:nvSpPr>
        <p:spPr>
          <a:xfrm>
            <a:off x="8061583" y="2372345"/>
            <a:ext cx="343116" cy="34311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r>
              <a:rPr lang="en-US" sz="1100" dirty="0">
                <a:solidFill>
                  <a:srgbClr val="FFFFFF"/>
                </a:solidFill>
              </a:rPr>
              <a:t>02</a:t>
            </a:r>
          </a:p>
        </p:txBody>
      </p:sp>
      <p:sp>
        <p:nvSpPr>
          <p:cNvPr id="12" name="TextBox 18">
            <a:extLst>
              <a:ext uri="{FF2B5EF4-FFF2-40B4-BE49-F238E27FC236}">
                <a16:creationId xmlns:a16="http://schemas.microsoft.com/office/drawing/2014/main" xmlns="" id="{2F1BFF0F-AEBD-47EE-9DF9-B36A3C96B65E}"/>
              </a:ext>
            </a:extLst>
          </p:cNvPr>
          <p:cNvSpPr txBox="1"/>
          <p:nvPr/>
        </p:nvSpPr>
        <p:spPr>
          <a:xfrm>
            <a:off x="8599888" y="2269671"/>
            <a:ext cx="2379062" cy="1129540"/>
          </a:xfrm>
          <a:prstGeom prst="rect">
            <a:avLst/>
          </a:prstGeom>
          <a:noFill/>
        </p:spPr>
        <p:txBody>
          <a:bodyPr wrap="square" lIns="0" rIns="0" rtlCol="0">
            <a:spAutoFit/>
          </a:bodyPr>
          <a:lstStyle/>
          <a:p>
            <a:pPr>
              <a:lnSpc>
                <a:spcPct val="120000"/>
              </a:lnSpc>
              <a:spcBef>
                <a:spcPts val="600"/>
              </a:spcBef>
            </a:pPr>
            <a:r>
              <a:rPr lang="en-US" sz="1200" b="1" dirty="0">
                <a:solidFill>
                  <a:schemeClr val="bg1"/>
                </a:solidFill>
              </a:rPr>
              <a:t>Write title here</a:t>
            </a:r>
          </a:p>
          <a:p>
            <a:pPr>
              <a:lnSpc>
                <a:spcPct val="120000"/>
              </a:lnSpc>
              <a:spcBef>
                <a:spcPts val="600"/>
              </a:spcBef>
            </a:pPr>
            <a:r>
              <a:rPr lang="en-US" sz="1000" dirty="0">
                <a:solidFill>
                  <a:schemeClr val="bg1"/>
                </a:solidFill>
              </a:rPr>
              <a:t>A peep at some distant orb has power to raise and purify. or a noble picture, or a passage from the grander poets. It always does one good.</a:t>
            </a:r>
          </a:p>
        </p:txBody>
      </p:sp>
      <p:sp>
        <p:nvSpPr>
          <p:cNvPr id="13" name="Oval 19">
            <a:extLst>
              <a:ext uri="{FF2B5EF4-FFF2-40B4-BE49-F238E27FC236}">
                <a16:creationId xmlns:a16="http://schemas.microsoft.com/office/drawing/2014/main" xmlns="" id="{C06E61B4-2D94-4AED-BF48-00705BF821D0}"/>
              </a:ext>
            </a:extLst>
          </p:cNvPr>
          <p:cNvSpPr/>
          <p:nvPr/>
        </p:nvSpPr>
        <p:spPr>
          <a:xfrm>
            <a:off x="8061583" y="5242110"/>
            <a:ext cx="343116" cy="34311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r>
              <a:rPr lang="en-US" sz="1100" dirty="0">
                <a:solidFill>
                  <a:srgbClr val="FFFFFF"/>
                </a:solidFill>
              </a:rPr>
              <a:t>04</a:t>
            </a:r>
          </a:p>
        </p:txBody>
      </p:sp>
      <p:sp>
        <p:nvSpPr>
          <p:cNvPr id="14" name="TextBox 20">
            <a:extLst>
              <a:ext uri="{FF2B5EF4-FFF2-40B4-BE49-F238E27FC236}">
                <a16:creationId xmlns:a16="http://schemas.microsoft.com/office/drawing/2014/main" xmlns="" id="{C1DEB019-22A3-4FC4-B32E-FD91E008A954}"/>
              </a:ext>
            </a:extLst>
          </p:cNvPr>
          <p:cNvSpPr txBox="1"/>
          <p:nvPr/>
        </p:nvSpPr>
        <p:spPr>
          <a:xfrm>
            <a:off x="8599888" y="5139436"/>
            <a:ext cx="2379062" cy="1129540"/>
          </a:xfrm>
          <a:prstGeom prst="rect">
            <a:avLst/>
          </a:prstGeom>
          <a:noFill/>
        </p:spPr>
        <p:txBody>
          <a:bodyPr wrap="square" lIns="0" rIns="0" rtlCol="0">
            <a:spAutoFit/>
          </a:bodyPr>
          <a:lstStyle/>
          <a:p>
            <a:pPr>
              <a:lnSpc>
                <a:spcPct val="120000"/>
              </a:lnSpc>
              <a:spcBef>
                <a:spcPts val="600"/>
              </a:spcBef>
            </a:pPr>
            <a:r>
              <a:rPr lang="en-US" sz="1200" b="1" dirty="0">
                <a:solidFill>
                  <a:schemeClr val="bg1"/>
                </a:solidFill>
              </a:rPr>
              <a:t>Write title here</a:t>
            </a:r>
          </a:p>
          <a:p>
            <a:pPr>
              <a:lnSpc>
                <a:spcPct val="120000"/>
              </a:lnSpc>
              <a:spcBef>
                <a:spcPts val="600"/>
              </a:spcBef>
            </a:pPr>
            <a:r>
              <a:rPr lang="en-US" sz="1000" dirty="0">
                <a:solidFill>
                  <a:schemeClr val="bg1"/>
                </a:solidFill>
              </a:rPr>
              <a:t>A peep at some distant orb has power to raise and purify. or a noble picture, or a passage from the grander poets. It always does one good.</a:t>
            </a:r>
          </a:p>
        </p:txBody>
      </p:sp>
      <p:sp>
        <p:nvSpPr>
          <p:cNvPr id="15" name="Oval 21">
            <a:extLst>
              <a:ext uri="{FF2B5EF4-FFF2-40B4-BE49-F238E27FC236}">
                <a16:creationId xmlns:a16="http://schemas.microsoft.com/office/drawing/2014/main" xmlns="" id="{020A61CD-3495-48AC-AB90-35127EEF6E23}"/>
              </a:ext>
            </a:extLst>
          </p:cNvPr>
          <p:cNvSpPr/>
          <p:nvPr/>
        </p:nvSpPr>
        <p:spPr>
          <a:xfrm>
            <a:off x="3789589" y="2372345"/>
            <a:ext cx="343116" cy="34311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r>
              <a:rPr lang="en-US" sz="1100">
                <a:solidFill>
                  <a:srgbClr val="FFFFFF"/>
                </a:solidFill>
              </a:rPr>
              <a:t>01</a:t>
            </a:r>
            <a:endParaRPr lang="en-US" sz="1100" dirty="0">
              <a:solidFill>
                <a:srgbClr val="FFFFFF"/>
              </a:solidFill>
            </a:endParaRPr>
          </a:p>
        </p:txBody>
      </p:sp>
      <p:sp>
        <p:nvSpPr>
          <p:cNvPr id="16" name="Oval 22">
            <a:extLst>
              <a:ext uri="{FF2B5EF4-FFF2-40B4-BE49-F238E27FC236}">
                <a16:creationId xmlns:a16="http://schemas.microsoft.com/office/drawing/2014/main" xmlns="" id="{22D357BF-9D2C-4657-ADEA-7808045471B0}"/>
              </a:ext>
            </a:extLst>
          </p:cNvPr>
          <p:cNvSpPr/>
          <p:nvPr/>
        </p:nvSpPr>
        <p:spPr>
          <a:xfrm>
            <a:off x="3789589" y="5242110"/>
            <a:ext cx="343116" cy="343114"/>
          </a:xfrm>
          <a:prstGeom prst="ellips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r>
              <a:rPr lang="en-US" sz="1100" dirty="0">
                <a:solidFill>
                  <a:srgbClr val="FFFFFF"/>
                </a:solidFill>
              </a:rPr>
              <a:t>03</a:t>
            </a:r>
          </a:p>
        </p:txBody>
      </p:sp>
      <p:sp>
        <p:nvSpPr>
          <p:cNvPr id="17" name="TextBox 23">
            <a:extLst>
              <a:ext uri="{FF2B5EF4-FFF2-40B4-BE49-F238E27FC236}">
                <a16:creationId xmlns:a16="http://schemas.microsoft.com/office/drawing/2014/main" xmlns="" id="{4A05F643-032A-4238-A98F-82DB33375C05}"/>
              </a:ext>
            </a:extLst>
          </p:cNvPr>
          <p:cNvSpPr txBox="1"/>
          <p:nvPr/>
        </p:nvSpPr>
        <p:spPr>
          <a:xfrm>
            <a:off x="1210759" y="2269671"/>
            <a:ext cx="2379062" cy="1129540"/>
          </a:xfrm>
          <a:prstGeom prst="rect">
            <a:avLst/>
          </a:prstGeom>
          <a:noFill/>
        </p:spPr>
        <p:txBody>
          <a:bodyPr wrap="square" lIns="0" rIns="0" rtlCol="0">
            <a:spAutoFit/>
          </a:bodyPr>
          <a:lstStyle/>
          <a:p>
            <a:pPr algn="r">
              <a:lnSpc>
                <a:spcPct val="120000"/>
              </a:lnSpc>
              <a:spcBef>
                <a:spcPts val="600"/>
              </a:spcBef>
            </a:pPr>
            <a:r>
              <a:rPr lang="en-US" sz="1200" b="1" dirty="0">
                <a:solidFill>
                  <a:schemeClr val="bg1"/>
                </a:solidFill>
              </a:rPr>
              <a:t>Write title here</a:t>
            </a:r>
          </a:p>
          <a:p>
            <a:pPr algn="r">
              <a:lnSpc>
                <a:spcPct val="120000"/>
              </a:lnSpc>
              <a:spcBef>
                <a:spcPts val="600"/>
              </a:spcBef>
            </a:pPr>
            <a:r>
              <a:rPr lang="en-US" sz="1000" dirty="0">
                <a:solidFill>
                  <a:schemeClr val="bg1"/>
                </a:solidFill>
              </a:rPr>
              <a:t>A peep at some distant orb has power to raise and purify. or a noble picture, or a passage from the grander poets. It always does one good.</a:t>
            </a:r>
          </a:p>
        </p:txBody>
      </p:sp>
      <p:sp>
        <p:nvSpPr>
          <p:cNvPr id="18" name="TextBox 24">
            <a:extLst>
              <a:ext uri="{FF2B5EF4-FFF2-40B4-BE49-F238E27FC236}">
                <a16:creationId xmlns:a16="http://schemas.microsoft.com/office/drawing/2014/main" xmlns="" id="{BDF134CD-BEC9-4D54-BBAA-949A42FD606E}"/>
              </a:ext>
            </a:extLst>
          </p:cNvPr>
          <p:cNvSpPr txBox="1"/>
          <p:nvPr/>
        </p:nvSpPr>
        <p:spPr>
          <a:xfrm>
            <a:off x="1210759" y="5139436"/>
            <a:ext cx="2379062" cy="1129540"/>
          </a:xfrm>
          <a:prstGeom prst="rect">
            <a:avLst/>
          </a:prstGeom>
          <a:noFill/>
        </p:spPr>
        <p:txBody>
          <a:bodyPr wrap="square" lIns="0" rIns="0" rtlCol="0">
            <a:spAutoFit/>
          </a:bodyPr>
          <a:lstStyle/>
          <a:p>
            <a:pPr algn="r">
              <a:lnSpc>
                <a:spcPct val="120000"/>
              </a:lnSpc>
              <a:spcBef>
                <a:spcPts val="600"/>
              </a:spcBef>
            </a:pPr>
            <a:r>
              <a:rPr lang="en-US" sz="1200" b="1" dirty="0">
                <a:solidFill>
                  <a:schemeClr val="bg1"/>
                </a:solidFill>
              </a:rPr>
              <a:t>Write title here</a:t>
            </a:r>
          </a:p>
          <a:p>
            <a:pPr algn="r">
              <a:lnSpc>
                <a:spcPct val="120000"/>
              </a:lnSpc>
              <a:spcBef>
                <a:spcPts val="600"/>
              </a:spcBef>
            </a:pPr>
            <a:r>
              <a:rPr lang="en-US" sz="1000" dirty="0">
                <a:solidFill>
                  <a:schemeClr val="bg1"/>
                </a:solidFill>
              </a:rPr>
              <a:t>A peep at some distant orb has power to raise and purify. or a noble picture, or a passage from the grander poets. It always does one good.</a:t>
            </a:r>
          </a:p>
        </p:txBody>
      </p:sp>
      <p:sp>
        <p:nvSpPr>
          <p:cNvPr id="19" name="TextBox 12">
            <a:extLst>
              <a:ext uri="{FF2B5EF4-FFF2-40B4-BE49-F238E27FC236}">
                <a16:creationId xmlns:a16="http://schemas.microsoft.com/office/drawing/2014/main" xmlns="" id="{5A57B1FD-2835-4646-92C1-100C4F600CE3}"/>
              </a:ext>
            </a:extLst>
          </p:cNvPr>
          <p:cNvSpPr txBox="1"/>
          <p:nvPr/>
        </p:nvSpPr>
        <p:spPr>
          <a:xfrm>
            <a:off x="827964" y="639310"/>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20" name="TextBox 13">
            <a:extLst>
              <a:ext uri="{FF2B5EF4-FFF2-40B4-BE49-F238E27FC236}">
                <a16:creationId xmlns:a16="http://schemas.microsoft.com/office/drawing/2014/main" xmlns="" id="{A76AD829-95FE-43A5-BC91-7512EBCD9AB0}"/>
              </a:ext>
            </a:extLst>
          </p:cNvPr>
          <p:cNvSpPr txBox="1"/>
          <p:nvPr/>
        </p:nvSpPr>
        <p:spPr>
          <a:xfrm>
            <a:off x="827964" y="1437428"/>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Tree>
    <p:extLst>
      <p:ext uri="{BB962C8B-B14F-4D97-AF65-F5344CB8AC3E}">
        <p14:creationId xmlns:p14="http://schemas.microsoft.com/office/powerpoint/2010/main" val="1548215352"/>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44" name="组合 43">
            <a:extLst>
              <a:ext uri="{FF2B5EF4-FFF2-40B4-BE49-F238E27FC236}">
                <a16:creationId xmlns:a16="http://schemas.microsoft.com/office/drawing/2014/main" xmlns="" id="{AFF58BF9-2F09-44A5-8A62-0C2D33B784D6}"/>
              </a:ext>
            </a:extLst>
          </p:cNvPr>
          <p:cNvGrpSpPr/>
          <p:nvPr/>
        </p:nvGrpSpPr>
        <p:grpSpPr>
          <a:xfrm>
            <a:off x="827239" y="1001543"/>
            <a:ext cx="10246256" cy="4529118"/>
            <a:chOff x="964408" y="619125"/>
            <a:chExt cx="10675142" cy="4712494"/>
          </a:xfrm>
          <a:solidFill>
            <a:schemeClr val="bg1">
              <a:alpha val="14000"/>
            </a:schemeClr>
          </a:solidFill>
        </p:grpSpPr>
        <p:sp>
          <p:nvSpPr>
            <p:cNvPr id="45" name="任意多边形 2">
              <a:extLst>
                <a:ext uri="{FF2B5EF4-FFF2-40B4-BE49-F238E27FC236}">
                  <a16:creationId xmlns:a16="http://schemas.microsoft.com/office/drawing/2014/main" xmlns="" id="{3A783CB4-8E89-40B1-983E-1A28128FB95B}"/>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3">
              <a:extLst>
                <a:ext uri="{FF2B5EF4-FFF2-40B4-BE49-F238E27FC236}">
                  <a16:creationId xmlns:a16="http://schemas.microsoft.com/office/drawing/2014/main" xmlns="" id="{CF882096-2546-43D8-989F-19B62CE3C036}"/>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
              <a:extLst>
                <a:ext uri="{FF2B5EF4-FFF2-40B4-BE49-F238E27FC236}">
                  <a16:creationId xmlns:a16="http://schemas.microsoft.com/office/drawing/2014/main" xmlns="" id="{43984723-A822-4400-BEB5-0F5C4877351E}"/>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5">
              <a:extLst>
                <a:ext uri="{FF2B5EF4-FFF2-40B4-BE49-F238E27FC236}">
                  <a16:creationId xmlns:a16="http://schemas.microsoft.com/office/drawing/2014/main" xmlns="" id="{61F92004-B8E1-45E3-A8C9-6E16DAC6D6FB}"/>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6">
              <a:extLst>
                <a:ext uri="{FF2B5EF4-FFF2-40B4-BE49-F238E27FC236}">
                  <a16:creationId xmlns:a16="http://schemas.microsoft.com/office/drawing/2014/main" xmlns="" id="{59085C99-A3E1-489E-8DF2-4D5A34D398E8}"/>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7">
              <a:extLst>
                <a:ext uri="{FF2B5EF4-FFF2-40B4-BE49-F238E27FC236}">
                  <a16:creationId xmlns:a16="http://schemas.microsoft.com/office/drawing/2014/main" xmlns="" id="{2AE27A62-790C-40BD-BCEB-69F3D507FF22}"/>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8">
              <a:extLst>
                <a:ext uri="{FF2B5EF4-FFF2-40B4-BE49-F238E27FC236}">
                  <a16:creationId xmlns:a16="http://schemas.microsoft.com/office/drawing/2014/main" xmlns="" id="{315A550E-556D-46EF-A084-94A9352B482B}"/>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9">
              <a:extLst>
                <a:ext uri="{FF2B5EF4-FFF2-40B4-BE49-F238E27FC236}">
                  <a16:creationId xmlns:a16="http://schemas.microsoft.com/office/drawing/2014/main" xmlns="" id="{FACE83BF-8D06-4782-9884-10BA36E8E378}"/>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10">
              <a:extLst>
                <a:ext uri="{FF2B5EF4-FFF2-40B4-BE49-F238E27FC236}">
                  <a16:creationId xmlns:a16="http://schemas.microsoft.com/office/drawing/2014/main" xmlns="" id="{F4AB27BD-2378-499C-A3D5-5F24D5B3C98A}"/>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11">
              <a:extLst>
                <a:ext uri="{FF2B5EF4-FFF2-40B4-BE49-F238E27FC236}">
                  <a16:creationId xmlns:a16="http://schemas.microsoft.com/office/drawing/2014/main" xmlns="" id="{A2ED766C-E913-4DDD-8219-CB0D8CFF3C50}"/>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12">
              <a:extLst>
                <a:ext uri="{FF2B5EF4-FFF2-40B4-BE49-F238E27FC236}">
                  <a16:creationId xmlns:a16="http://schemas.microsoft.com/office/drawing/2014/main" xmlns="" id="{7D1080E2-E069-4D17-9CCB-142400BAFDD2}"/>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13">
              <a:extLst>
                <a:ext uri="{FF2B5EF4-FFF2-40B4-BE49-F238E27FC236}">
                  <a16:creationId xmlns:a16="http://schemas.microsoft.com/office/drawing/2014/main" xmlns="" id="{C158A890-E6AA-4694-8D3E-02FD0F044D64}"/>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14">
              <a:extLst>
                <a:ext uri="{FF2B5EF4-FFF2-40B4-BE49-F238E27FC236}">
                  <a16:creationId xmlns:a16="http://schemas.microsoft.com/office/drawing/2014/main" xmlns="" id="{A8360AB4-0FF5-4243-9267-1D269E8E9C3D}"/>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15">
              <a:extLst>
                <a:ext uri="{FF2B5EF4-FFF2-40B4-BE49-F238E27FC236}">
                  <a16:creationId xmlns:a16="http://schemas.microsoft.com/office/drawing/2014/main" xmlns="" id="{CA171254-5A58-4318-9A66-9B6B7233484D}"/>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16">
              <a:extLst>
                <a:ext uri="{FF2B5EF4-FFF2-40B4-BE49-F238E27FC236}">
                  <a16:creationId xmlns:a16="http://schemas.microsoft.com/office/drawing/2014/main" xmlns="" id="{3ED0C6E5-3B2F-436F-842C-0435BB6B38D6}"/>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17">
              <a:extLst>
                <a:ext uri="{FF2B5EF4-FFF2-40B4-BE49-F238E27FC236}">
                  <a16:creationId xmlns:a16="http://schemas.microsoft.com/office/drawing/2014/main" xmlns="" id="{2DF490EB-8BAD-4941-A978-2FA5A671708F}"/>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18">
              <a:extLst>
                <a:ext uri="{FF2B5EF4-FFF2-40B4-BE49-F238E27FC236}">
                  <a16:creationId xmlns:a16="http://schemas.microsoft.com/office/drawing/2014/main" xmlns="" id="{B8B39018-CD7D-423F-BD7A-B1CB84F4703F}"/>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19">
              <a:extLst>
                <a:ext uri="{FF2B5EF4-FFF2-40B4-BE49-F238E27FC236}">
                  <a16:creationId xmlns:a16="http://schemas.microsoft.com/office/drawing/2014/main" xmlns="" id="{6E39E1CA-6AD3-412C-9C5C-7C4008AD222E}"/>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20">
              <a:extLst>
                <a:ext uri="{FF2B5EF4-FFF2-40B4-BE49-F238E27FC236}">
                  <a16:creationId xmlns:a16="http://schemas.microsoft.com/office/drawing/2014/main" xmlns="" id="{6E487E34-77BC-4231-BE47-1564EBA32339}"/>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21">
              <a:extLst>
                <a:ext uri="{FF2B5EF4-FFF2-40B4-BE49-F238E27FC236}">
                  <a16:creationId xmlns:a16="http://schemas.microsoft.com/office/drawing/2014/main" xmlns="" id="{7A934DC9-CAD1-4461-A8B5-41B3CE58BD4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22">
              <a:extLst>
                <a:ext uri="{FF2B5EF4-FFF2-40B4-BE49-F238E27FC236}">
                  <a16:creationId xmlns:a16="http://schemas.microsoft.com/office/drawing/2014/main" xmlns="" id="{E5074AC8-DEEB-4796-BCD5-124BBE7467A4}"/>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23">
              <a:extLst>
                <a:ext uri="{FF2B5EF4-FFF2-40B4-BE49-F238E27FC236}">
                  <a16:creationId xmlns:a16="http://schemas.microsoft.com/office/drawing/2014/main" xmlns="" id="{B70C8170-B4C3-412C-A346-36E13DE65D35}"/>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24">
              <a:extLst>
                <a:ext uri="{FF2B5EF4-FFF2-40B4-BE49-F238E27FC236}">
                  <a16:creationId xmlns:a16="http://schemas.microsoft.com/office/drawing/2014/main" xmlns="" id="{A490D16E-0701-4EA2-BB2A-5BCB899E0B05}"/>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25">
              <a:extLst>
                <a:ext uri="{FF2B5EF4-FFF2-40B4-BE49-F238E27FC236}">
                  <a16:creationId xmlns:a16="http://schemas.microsoft.com/office/drawing/2014/main" xmlns="" id="{6502BB24-07FC-4FEC-BEB9-9884ABF9CCAE}"/>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26">
              <a:extLst>
                <a:ext uri="{FF2B5EF4-FFF2-40B4-BE49-F238E27FC236}">
                  <a16:creationId xmlns:a16="http://schemas.microsoft.com/office/drawing/2014/main" xmlns="" id="{DC7DA7B7-B61B-4404-941F-13DF01B7FA27}"/>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27">
              <a:extLst>
                <a:ext uri="{FF2B5EF4-FFF2-40B4-BE49-F238E27FC236}">
                  <a16:creationId xmlns:a16="http://schemas.microsoft.com/office/drawing/2014/main" xmlns="" id="{F551D1A9-69D1-4639-9551-8C5CE01DE5D2}"/>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28">
              <a:extLst>
                <a:ext uri="{FF2B5EF4-FFF2-40B4-BE49-F238E27FC236}">
                  <a16:creationId xmlns:a16="http://schemas.microsoft.com/office/drawing/2014/main" xmlns="" id="{37991287-5D31-4CDA-8539-AD1E2748195F}"/>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29">
              <a:extLst>
                <a:ext uri="{FF2B5EF4-FFF2-40B4-BE49-F238E27FC236}">
                  <a16:creationId xmlns:a16="http://schemas.microsoft.com/office/drawing/2014/main" xmlns="" id="{998294AB-47F5-4562-BF4F-C2030174BF5A}"/>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30">
              <a:extLst>
                <a:ext uri="{FF2B5EF4-FFF2-40B4-BE49-F238E27FC236}">
                  <a16:creationId xmlns:a16="http://schemas.microsoft.com/office/drawing/2014/main" xmlns="" id="{29708B09-B062-4379-A991-17BEF03A781A}"/>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31">
              <a:extLst>
                <a:ext uri="{FF2B5EF4-FFF2-40B4-BE49-F238E27FC236}">
                  <a16:creationId xmlns:a16="http://schemas.microsoft.com/office/drawing/2014/main" xmlns="" id="{6F4E4E57-3B1D-4B7E-835D-2874188A322C}"/>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32">
              <a:extLst>
                <a:ext uri="{FF2B5EF4-FFF2-40B4-BE49-F238E27FC236}">
                  <a16:creationId xmlns:a16="http://schemas.microsoft.com/office/drawing/2014/main" xmlns="" id="{6B1A9952-3533-4F20-BC57-7A9DD06E2BAF}"/>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33">
              <a:extLst>
                <a:ext uri="{FF2B5EF4-FFF2-40B4-BE49-F238E27FC236}">
                  <a16:creationId xmlns:a16="http://schemas.microsoft.com/office/drawing/2014/main" xmlns="" id="{F92FA088-D67A-48B5-B4E2-348A82D1CF4F}"/>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34">
              <a:extLst>
                <a:ext uri="{FF2B5EF4-FFF2-40B4-BE49-F238E27FC236}">
                  <a16:creationId xmlns:a16="http://schemas.microsoft.com/office/drawing/2014/main" xmlns="" id="{6C9B9956-D3BE-42E3-9942-90D647976C8E}"/>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35">
              <a:extLst>
                <a:ext uri="{FF2B5EF4-FFF2-40B4-BE49-F238E27FC236}">
                  <a16:creationId xmlns:a16="http://schemas.microsoft.com/office/drawing/2014/main" xmlns="" id="{AC449A73-9719-4E74-A140-1BFD0A4C39CA}"/>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36">
              <a:extLst>
                <a:ext uri="{FF2B5EF4-FFF2-40B4-BE49-F238E27FC236}">
                  <a16:creationId xmlns:a16="http://schemas.microsoft.com/office/drawing/2014/main" xmlns="" id="{71E29BD0-DA6D-4143-BD0A-D87AF67F3346}"/>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37">
              <a:extLst>
                <a:ext uri="{FF2B5EF4-FFF2-40B4-BE49-F238E27FC236}">
                  <a16:creationId xmlns:a16="http://schemas.microsoft.com/office/drawing/2014/main" xmlns="" id="{0E63FFF9-DC25-4961-AD41-934781DC9239}"/>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38">
              <a:extLst>
                <a:ext uri="{FF2B5EF4-FFF2-40B4-BE49-F238E27FC236}">
                  <a16:creationId xmlns:a16="http://schemas.microsoft.com/office/drawing/2014/main" xmlns="" id="{0C292B88-C816-47F2-9B51-EE81DD10DC6E}"/>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39">
              <a:extLst>
                <a:ext uri="{FF2B5EF4-FFF2-40B4-BE49-F238E27FC236}">
                  <a16:creationId xmlns:a16="http://schemas.microsoft.com/office/drawing/2014/main" xmlns="" id="{8CE3F17B-8BD7-478F-B5EA-133DEE79A255}"/>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40">
              <a:extLst>
                <a:ext uri="{FF2B5EF4-FFF2-40B4-BE49-F238E27FC236}">
                  <a16:creationId xmlns:a16="http://schemas.microsoft.com/office/drawing/2014/main" xmlns="" id="{A9B74EE5-281E-4F7B-872E-E5327A6430E6}"/>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41">
              <a:extLst>
                <a:ext uri="{FF2B5EF4-FFF2-40B4-BE49-F238E27FC236}">
                  <a16:creationId xmlns:a16="http://schemas.microsoft.com/office/drawing/2014/main" xmlns="" id="{0C93AD92-7D6A-434F-A841-EBCC8B2449FE}"/>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42">
              <a:extLst>
                <a:ext uri="{FF2B5EF4-FFF2-40B4-BE49-F238E27FC236}">
                  <a16:creationId xmlns:a16="http://schemas.microsoft.com/office/drawing/2014/main" xmlns="" id="{B3C7B527-E1F4-4923-BC75-A5F27780808D}"/>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43">
              <a:extLst>
                <a:ext uri="{FF2B5EF4-FFF2-40B4-BE49-F238E27FC236}">
                  <a16:creationId xmlns:a16="http://schemas.microsoft.com/office/drawing/2014/main" xmlns="" id="{614D97C4-50E7-42E7-BF83-320CF73E0D76}"/>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44">
              <a:extLst>
                <a:ext uri="{FF2B5EF4-FFF2-40B4-BE49-F238E27FC236}">
                  <a16:creationId xmlns:a16="http://schemas.microsoft.com/office/drawing/2014/main" xmlns="" id="{E441B73E-5187-428D-9377-4A3949616DD0}"/>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45">
              <a:extLst>
                <a:ext uri="{FF2B5EF4-FFF2-40B4-BE49-F238E27FC236}">
                  <a16:creationId xmlns:a16="http://schemas.microsoft.com/office/drawing/2014/main" xmlns="" id="{7011FA07-63B6-4692-A7CE-3E38B21F288C}"/>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46">
              <a:extLst>
                <a:ext uri="{FF2B5EF4-FFF2-40B4-BE49-F238E27FC236}">
                  <a16:creationId xmlns:a16="http://schemas.microsoft.com/office/drawing/2014/main" xmlns="" id="{DD29E958-2D47-4EED-8B05-6B7974C4DC8D}"/>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47">
              <a:extLst>
                <a:ext uri="{FF2B5EF4-FFF2-40B4-BE49-F238E27FC236}">
                  <a16:creationId xmlns:a16="http://schemas.microsoft.com/office/drawing/2014/main" xmlns="" id="{83A613B2-A100-43A9-9EDF-3153F5B4089A}"/>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48">
              <a:extLst>
                <a:ext uri="{FF2B5EF4-FFF2-40B4-BE49-F238E27FC236}">
                  <a16:creationId xmlns:a16="http://schemas.microsoft.com/office/drawing/2014/main" xmlns="" id="{0ACAB397-78B4-4D00-A3F7-358941912A2A}"/>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49">
              <a:extLst>
                <a:ext uri="{FF2B5EF4-FFF2-40B4-BE49-F238E27FC236}">
                  <a16:creationId xmlns:a16="http://schemas.microsoft.com/office/drawing/2014/main" xmlns="" id="{8E686C72-645F-4BFE-A2FB-29EEE550CD25}"/>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50">
              <a:extLst>
                <a:ext uri="{FF2B5EF4-FFF2-40B4-BE49-F238E27FC236}">
                  <a16:creationId xmlns:a16="http://schemas.microsoft.com/office/drawing/2014/main" xmlns="" id="{FCCE582B-413F-4737-A24E-73E790FAD26C}"/>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51">
              <a:extLst>
                <a:ext uri="{FF2B5EF4-FFF2-40B4-BE49-F238E27FC236}">
                  <a16:creationId xmlns:a16="http://schemas.microsoft.com/office/drawing/2014/main" xmlns="" id="{1168AA48-9214-4984-8A85-B1A910B1BCE4}"/>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52">
              <a:extLst>
                <a:ext uri="{FF2B5EF4-FFF2-40B4-BE49-F238E27FC236}">
                  <a16:creationId xmlns:a16="http://schemas.microsoft.com/office/drawing/2014/main" xmlns="" id="{DD001B9E-F368-422A-B645-6148A9F5342E}"/>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53">
              <a:extLst>
                <a:ext uri="{FF2B5EF4-FFF2-40B4-BE49-F238E27FC236}">
                  <a16:creationId xmlns:a16="http://schemas.microsoft.com/office/drawing/2014/main" xmlns="" id="{CAC6372B-D361-4CC3-A040-D02F9C4458F2}"/>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54">
              <a:extLst>
                <a:ext uri="{FF2B5EF4-FFF2-40B4-BE49-F238E27FC236}">
                  <a16:creationId xmlns:a16="http://schemas.microsoft.com/office/drawing/2014/main" xmlns="" id="{147045E1-6A7E-4B07-9CA8-D5D70194FAFE}"/>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55">
              <a:extLst>
                <a:ext uri="{FF2B5EF4-FFF2-40B4-BE49-F238E27FC236}">
                  <a16:creationId xmlns:a16="http://schemas.microsoft.com/office/drawing/2014/main" xmlns="" id="{D07F8F0B-1854-4A13-B532-CA999F2DFB9C}"/>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56">
              <a:extLst>
                <a:ext uri="{FF2B5EF4-FFF2-40B4-BE49-F238E27FC236}">
                  <a16:creationId xmlns:a16="http://schemas.microsoft.com/office/drawing/2014/main" xmlns="" id="{F9BD8492-EDD7-4B3E-ACC4-D936375CB16D}"/>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57">
              <a:extLst>
                <a:ext uri="{FF2B5EF4-FFF2-40B4-BE49-F238E27FC236}">
                  <a16:creationId xmlns:a16="http://schemas.microsoft.com/office/drawing/2014/main" xmlns="" id="{8A94AF81-3993-463E-8913-DC33D121C7DF}"/>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58">
              <a:extLst>
                <a:ext uri="{FF2B5EF4-FFF2-40B4-BE49-F238E27FC236}">
                  <a16:creationId xmlns:a16="http://schemas.microsoft.com/office/drawing/2014/main" xmlns="" id="{1486CD8B-C3DD-47E2-93DA-6F6A9481D045}"/>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59">
              <a:extLst>
                <a:ext uri="{FF2B5EF4-FFF2-40B4-BE49-F238E27FC236}">
                  <a16:creationId xmlns:a16="http://schemas.microsoft.com/office/drawing/2014/main" xmlns="" id="{8F2BC0BD-F153-469A-8054-DD255F261F9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60">
              <a:extLst>
                <a:ext uri="{FF2B5EF4-FFF2-40B4-BE49-F238E27FC236}">
                  <a16:creationId xmlns:a16="http://schemas.microsoft.com/office/drawing/2014/main" xmlns="" id="{93AA82C4-90FF-4C01-9A36-6E199B4304DC}"/>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61">
              <a:extLst>
                <a:ext uri="{FF2B5EF4-FFF2-40B4-BE49-F238E27FC236}">
                  <a16:creationId xmlns:a16="http://schemas.microsoft.com/office/drawing/2014/main" xmlns="" id="{EF46AB11-8EE0-44D5-9CEC-6C5FCDA3D0EB}"/>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62">
              <a:extLst>
                <a:ext uri="{FF2B5EF4-FFF2-40B4-BE49-F238E27FC236}">
                  <a16:creationId xmlns:a16="http://schemas.microsoft.com/office/drawing/2014/main" xmlns="" id="{1C2CB2FA-C55F-4C13-941E-0CF683F35FB7}"/>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63">
              <a:extLst>
                <a:ext uri="{FF2B5EF4-FFF2-40B4-BE49-F238E27FC236}">
                  <a16:creationId xmlns:a16="http://schemas.microsoft.com/office/drawing/2014/main" xmlns="" id="{DB9ACC97-BF0F-48D0-9C64-E35777E3199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64">
              <a:extLst>
                <a:ext uri="{FF2B5EF4-FFF2-40B4-BE49-F238E27FC236}">
                  <a16:creationId xmlns:a16="http://schemas.microsoft.com/office/drawing/2014/main" xmlns="" id="{32504735-3ED0-4A36-A0DE-23CA94275BC2}"/>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65">
              <a:extLst>
                <a:ext uri="{FF2B5EF4-FFF2-40B4-BE49-F238E27FC236}">
                  <a16:creationId xmlns:a16="http://schemas.microsoft.com/office/drawing/2014/main" xmlns="" id="{AF2CBC89-CE1B-4F69-BCE2-571550716CA4}"/>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66">
              <a:extLst>
                <a:ext uri="{FF2B5EF4-FFF2-40B4-BE49-F238E27FC236}">
                  <a16:creationId xmlns:a16="http://schemas.microsoft.com/office/drawing/2014/main" xmlns="" id="{512D7BEF-B977-4725-BAB4-D7E762F023D1}"/>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67">
              <a:extLst>
                <a:ext uri="{FF2B5EF4-FFF2-40B4-BE49-F238E27FC236}">
                  <a16:creationId xmlns:a16="http://schemas.microsoft.com/office/drawing/2014/main" xmlns="" id="{D04163B2-3E79-40DC-9D9A-BA415AD2F5C0}"/>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68">
              <a:extLst>
                <a:ext uri="{FF2B5EF4-FFF2-40B4-BE49-F238E27FC236}">
                  <a16:creationId xmlns:a16="http://schemas.microsoft.com/office/drawing/2014/main" xmlns="" id="{474C4620-80C8-4E9B-BA09-B6219A021592}"/>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69">
              <a:extLst>
                <a:ext uri="{FF2B5EF4-FFF2-40B4-BE49-F238E27FC236}">
                  <a16:creationId xmlns:a16="http://schemas.microsoft.com/office/drawing/2014/main" xmlns="" id="{A17F69BE-BCE2-4F63-A942-15FDF625B3D8}"/>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70">
              <a:extLst>
                <a:ext uri="{FF2B5EF4-FFF2-40B4-BE49-F238E27FC236}">
                  <a16:creationId xmlns:a16="http://schemas.microsoft.com/office/drawing/2014/main" xmlns="" id="{5EF071C0-3B6C-4C4F-B3CA-374501D91CD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71">
              <a:extLst>
                <a:ext uri="{FF2B5EF4-FFF2-40B4-BE49-F238E27FC236}">
                  <a16:creationId xmlns:a16="http://schemas.microsoft.com/office/drawing/2014/main" xmlns="" id="{93A1789D-11FD-4316-9079-ACCC07A5F970}"/>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72">
              <a:extLst>
                <a:ext uri="{FF2B5EF4-FFF2-40B4-BE49-F238E27FC236}">
                  <a16:creationId xmlns:a16="http://schemas.microsoft.com/office/drawing/2014/main" xmlns="" id="{3628C2D3-DA33-4119-9739-C6F0B311849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73">
              <a:extLst>
                <a:ext uri="{FF2B5EF4-FFF2-40B4-BE49-F238E27FC236}">
                  <a16:creationId xmlns:a16="http://schemas.microsoft.com/office/drawing/2014/main" xmlns="" id="{9DE7DC32-03DE-419F-A6F3-3BA597876543}"/>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74">
              <a:extLst>
                <a:ext uri="{FF2B5EF4-FFF2-40B4-BE49-F238E27FC236}">
                  <a16:creationId xmlns:a16="http://schemas.microsoft.com/office/drawing/2014/main" xmlns="" id="{EF63B077-E04E-42B8-A5DC-D407FDF3E53D}"/>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75">
              <a:extLst>
                <a:ext uri="{FF2B5EF4-FFF2-40B4-BE49-F238E27FC236}">
                  <a16:creationId xmlns:a16="http://schemas.microsoft.com/office/drawing/2014/main" xmlns="" id="{31E2E83D-56F4-4505-9AD3-7B04D76EC90D}"/>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76">
              <a:extLst>
                <a:ext uri="{FF2B5EF4-FFF2-40B4-BE49-F238E27FC236}">
                  <a16:creationId xmlns:a16="http://schemas.microsoft.com/office/drawing/2014/main" xmlns="" id="{40EAA14F-CC3F-401E-944E-3294D20DBD49}"/>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77">
              <a:extLst>
                <a:ext uri="{FF2B5EF4-FFF2-40B4-BE49-F238E27FC236}">
                  <a16:creationId xmlns:a16="http://schemas.microsoft.com/office/drawing/2014/main" xmlns="" id="{FC5F60DA-1F94-47E4-B8E1-726716BE0D55}"/>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78">
              <a:extLst>
                <a:ext uri="{FF2B5EF4-FFF2-40B4-BE49-F238E27FC236}">
                  <a16:creationId xmlns:a16="http://schemas.microsoft.com/office/drawing/2014/main" xmlns="" id="{3248941C-C193-4C6C-807D-440716C46630}"/>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2" name="任意多边形 79">
              <a:extLst>
                <a:ext uri="{FF2B5EF4-FFF2-40B4-BE49-F238E27FC236}">
                  <a16:creationId xmlns:a16="http://schemas.microsoft.com/office/drawing/2014/main" xmlns="" id="{C36895EA-DE42-48A1-B13E-D2C4BE5C97BD}"/>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3" name="任意多边形 80">
              <a:extLst>
                <a:ext uri="{FF2B5EF4-FFF2-40B4-BE49-F238E27FC236}">
                  <a16:creationId xmlns:a16="http://schemas.microsoft.com/office/drawing/2014/main" xmlns="" id="{8652671A-93BE-4CF5-92E4-7F436CDD4426}"/>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4" name="任意多边形 81">
              <a:extLst>
                <a:ext uri="{FF2B5EF4-FFF2-40B4-BE49-F238E27FC236}">
                  <a16:creationId xmlns:a16="http://schemas.microsoft.com/office/drawing/2014/main" xmlns="" id="{386BC115-1787-4254-B2AA-B5C6614918E8}"/>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5" name="任意多边形 82">
              <a:extLst>
                <a:ext uri="{FF2B5EF4-FFF2-40B4-BE49-F238E27FC236}">
                  <a16:creationId xmlns:a16="http://schemas.microsoft.com/office/drawing/2014/main" xmlns="" id="{610620B1-BB36-41AC-ACCB-F9DD82A2C976}"/>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6" name="任意多边形 83">
              <a:extLst>
                <a:ext uri="{FF2B5EF4-FFF2-40B4-BE49-F238E27FC236}">
                  <a16:creationId xmlns:a16="http://schemas.microsoft.com/office/drawing/2014/main" xmlns="" id="{C7003041-8D60-404D-9461-FD3B91CE5C6F}"/>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7" name="任意多边形 84">
              <a:extLst>
                <a:ext uri="{FF2B5EF4-FFF2-40B4-BE49-F238E27FC236}">
                  <a16:creationId xmlns:a16="http://schemas.microsoft.com/office/drawing/2014/main" xmlns="" id="{76C80045-D8CE-4B70-843C-DF69347D7FAD}"/>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8" name="任意多边形 85">
              <a:extLst>
                <a:ext uri="{FF2B5EF4-FFF2-40B4-BE49-F238E27FC236}">
                  <a16:creationId xmlns:a16="http://schemas.microsoft.com/office/drawing/2014/main" xmlns="" id="{065A929A-457B-4080-B62A-56510061C7AA}"/>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9" name="任意多边形 86">
              <a:extLst>
                <a:ext uri="{FF2B5EF4-FFF2-40B4-BE49-F238E27FC236}">
                  <a16:creationId xmlns:a16="http://schemas.microsoft.com/office/drawing/2014/main" xmlns="" id="{F86D9C34-52B2-4CC6-B760-7DD7B5FB8733}"/>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0" name="任意多边形 87">
              <a:extLst>
                <a:ext uri="{FF2B5EF4-FFF2-40B4-BE49-F238E27FC236}">
                  <a16:creationId xmlns:a16="http://schemas.microsoft.com/office/drawing/2014/main" xmlns="" id="{C084A01F-02EF-4120-8F56-9EF6753F2F62}"/>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1" name="任意多边形 88">
              <a:extLst>
                <a:ext uri="{FF2B5EF4-FFF2-40B4-BE49-F238E27FC236}">
                  <a16:creationId xmlns:a16="http://schemas.microsoft.com/office/drawing/2014/main" xmlns="" id="{3E4C62D1-34CE-477F-9ADF-1E890CE5574D}"/>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2" name="任意多边形 89">
              <a:extLst>
                <a:ext uri="{FF2B5EF4-FFF2-40B4-BE49-F238E27FC236}">
                  <a16:creationId xmlns:a16="http://schemas.microsoft.com/office/drawing/2014/main" xmlns="" id="{FFD255DA-3F6A-4963-9C41-A744E6DF9A0F}"/>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22" name="矩形: 圆角 21">
            <a:extLst>
              <a:ext uri="{FF2B5EF4-FFF2-40B4-BE49-F238E27FC236}">
                <a16:creationId xmlns:a16="http://schemas.microsoft.com/office/drawing/2014/main" xmlns="" id="{CCE9C0EC-A5EA-40A1-8CCD-4C72DE6B7AB3}"/>
              </a:ext>
            </a:extLst>
          </p:cNvPr>
          <p:cNvSpPr/>
          <p:nvPr/>
        </p:nvSpPr>
        <p:spPr>
          <a:xfrm>
            <a:off x="803274" y="2201950"/>
            <a:ext cx="2410143" cy="3613296"/>
          </a:xfrm>
          <a:prstGeom prst="roundRect">
            <a:avLst>
              <a:gd name="adj" fmla="val 2874"/>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23" name="矩形: 圆角 22">
            <a:extLst>
              <a:ext uri="{FF2B5EF4-FFF2-40B4-BE49-F238E27FC236}">
                <a16:creationId xmlns:a16="http://schemas.microsoft.com/office/drawing/2014/main" xmlns="" id="{49B45799-68F4-45FA-907A-42F04FF578B3}"/>
              </a:ext>
            </a:extLst>
          </p:cNvPr>
          <p:cNvSpPr/>
          <p:nvPr/>
        </p:nvSpPr>
        <p:spPr>
          <a:xfrm>
            <a:off x="3528377" y="2201950"/>
            <a:ext cx="2410143" cy="3613296"/>
          </a:xfrm>
          <a:prstGeom prst="roundRect">
            <a:avLst>
              <a:gd name="adj" fmla="val 2874"/>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24" name="矩形: 圆角 23">
            <a:extLst>
              <a:ext uri="{FF2B5EF4-FFF2-40B4-BE49-F238E27FC236}">
                <a16:creationId xmlns:a16="http://schemas.microsoft.com/office/drawing/2014/main" xmlns="" id="{4A0FC7C1-67B7-4BBD-A2B0-EB49C3559F9E}"/>
              </a:ext>
            </a:extLst>
          </p:cNvPr>
          <p:cNvSpPr/>
          <p:nvPr/>
        </p:nvSpPr>
        <p:spPr>
          <a:xfrm>
            <a:off x="6253480" y="2201950"/>
            <a:ext cx="2410143" cy="3613296"/>
          </a:xfrm>
          <a:prstGeom prst="roundRect">
            <a:avLst>
              <a:gd name="adj" fmla="val 2874"/>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25" name="矩形: 圆角 24">
            <a:extLst>
              <a:ext uri="{FF2B5EF4-FFF2-40B4-BE49-F238E27FC236}">
                <a16:creationId xmlns:a16="http://schemas.microsoft.com/office/drawing/2014/main" xmlns="" id="{D6695125-1C44-49CB-9C2B-42733C8CCCC1}"/>
              </a:ext>
            </a:extLst>
          </p:cNvPr>
          <p:cNvSpPr/>
          <p:nvPr/>
        </p:nvSpPr>
        <p:spPr>
          <a:xfrm>
            <a:off x="8978583" y="2201950"/>
            <a:ext cx="2410143" cy="3613296"/>
          </a:xfrm>
          <a:prstGeom prst="roundRect">
            <a:avLst>
              <a:gd name="adj" fmla="val 2874"/>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26" name="TextBox 12">
            <a:extLst>
              <a:ext uri="{FF2B5EF4-FFF2-40B4-BE49-F238E27FC236}">
                <a16:creationId xmlns:a16="http://schemas.microsoft.com/office/drawing/2014/main" xmlns="" id="{11389BF6-FC5F-4AB9-9944-4397A358045B}"/>
              </a:ext>
            </a:extLst>
          </p:cNvPr>
          <p:cNvSpPr txBox="1"/>
          <p:nvPr/>
        </p:nvSpPr>
        <p:spPr>
          <a:xfrm>
            <a:off x="827964" y="639310"/>
            <a:ext cx="10536071" cy="923330"/>
          </a:xfrm>
          <a:prstGeom prst="rect">
            <a:avLst/>
          </a:prstGeom>
          <a:noFill/>
        </p:spPr>
        <p:txBody>
          <a:bodyPr wrap="square" rtlCol="0">
            <a:spAutoFit/>
          </a:bodyPr>
          <a:lstStyle/>
          <a:p>
            <a:pPr algn="ctr"/>
            <a:r>
              <a:rPr lang="id-ID" sz="5400" b="1" dirty="0">
                <a:solidFill>
                  <a:schemeClr val="bg1"/>
                </a:solidFill>
                <a:latin typeface="Montserrat" panose="00000500000000000000" pitchFamily="50" charset="0"/>
              </a:rPr>
              <a:t>Pushi's </a:t>
            </a:r>
            <a:r>
              <a:rPr lang="id-ID" sz="5400" b="1" dirty="0">
                <a:solidFill>
                  <a:schemeClr val="accent1"/>
                </a:solidFill>
                <a:latin typeface="Montserrat" panose="00000500000000000000" pitchFamily="50" charset="0"/>
              </a:rPr>
              <a:t>Chart</a:t>
            </a:r>
          </a:p>
        </p:txBody>
      </p:sp>
      <p:sp>
        <p:nvSpPr>
          <p:cNvPr id="27" name="TextBox 13">
            <a:extLst>
              <a:ext uri="{FF2B5EF4-FFF2-40B4-BE49-F238E27FC236}">
                <a16:creationId xmlns:a16="http://schemas.microsoft.com/office/drawing/2014/main" xmlns="" id="{8983C98F-773C-4F31-BFD5-CC15E6356DE7}"/>
              </a:ext>
            </a:extLst>
          </p:cNvPr>
          <p:cNvSpPr txBox="1"/>
          <p:nvPr/>
        </p:nvSpPr>
        <p:spPr>
          <a:xfrm>
            <a:off x="827964" y="1437428"/>
            <a:ext cx="10536071" cy="523220"/>
          </a:xfrm>
          <a:prstGeom prst="rect">
            <a:avLst/>
          </a:prstGeom>
          <a:noFill/>
        </p:spPr>
        <p:txBody>
          <a:bodyPr wrap="square" rtlCol="0">
            <a:spAutoFit/>
          </a:bodyPr>
          <a:lstStyle/>
          <a:p>
            <a:pPr algn="ctr"/>
            <a:r>
              <a:rPr lang="id-ID" sz="1400" dirty="0">
                <a:solidFill>
                  <a:schemeClr val="bg1"/>
                </a:solidFill>
                <a:latin typeface="Montserrat" panose="00000500000000000000" pitchFamily="50" charset="0"/>
              </a:rPr>
              <a:t>Lorem ipsum dolor sit amet consectetuer adipiscing elit, sed diam nonummy nibh euismod tincidunt ut laoreet dolore magna aliquam erat volutpat. </a:t>
            </a:r>
          </a:p>
        </p:txBody>
      </p:sp>
      <p:sp>
        <p:nvSpPr>
          <p:cNvPr id="28" name="椭圆 27">
            <a:extLst>
              <a:ext uri="{FF2B5EF4-FFF2-40B4-BE49-F238E27FC236}">
                <a16:creationId xmlns:a16="http://schemas.microsoft.com/office/drawing/2014/main" xmlns="" id="{3D8BA507-D622-4A5C-AEB6-F30C6ED2117E}"/>
              </a:ext>
            </a:extLst>
          </p:cNvPr>
          <p:cNvSpPr/>
          <p:nvPr/>
        </p:nvSpPr>
        <p:spPr>
          <a:xfrm>
            <a:off x="1340687" y="2438400"/>
            <a:ext cx="1335315" cy="1335315"/>
          </a:xfrm>
          <a:prstGeom prst="ellipse">
            <a:avLst/>
          </a:prstGeom>
          <a:solidFill>
            <a:schemeClr val="bg1"/>
          </a:solidFill>
          <a:ln>
            <a:noFill/>
          </a:ln>
          <a:effectLst>
            <a:outerShdw blurRad="114300" dist="76200" dir="5400000" algn="t" rotWithShape="0">
              <a:srgbClr val="4F0E09">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a16="http://schemas.microsoft.com/office/drawing/2014/main" xmlns="" id="{7EF72EF2-AE0C-40AB-A07B-3334CB443F9C}"/>
              </a:ext>
            </a:extLst>
          </p:cNvPr>
          <p:cNvSpPr/>
          <p:nvPr/>
        </p:nvSpPr>
        <p:spPr>
          <a:xfrm>
            <a:off x="4065790" y="2438400"/>
            <a:ext cx="1335315" cy="1335315"/>
          </a:xfrm>
          <a:prstGeom prst="ellipse">
            <a:avLst/>
          </a:prstGeom>
          <a:solidFill>
            <a:schemeClr val="bg1"/>
          </a:solidFill>
          <a:ln>
            <a:noFill/>
          </a:ln>
          <a:effectLst>
            <a:outerShdw blurRad="114300" dist="76200" dir="5400000" algn="t" rotWithShape="0">
              <a:srgbClr val="4F0E09">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椭圆 29">
            <a:extLst>
              <a:ext uri="{FF2B5EF4-FFF2-40B4-BE49-F238E27FC236}">
                <a16:creationId xmlns:a16="http://schemas.microsoft.com/office/drawing/2014/main" xmlns="" id="{E2D84F97-7442-4932-9E32-FA8A9743233E}"/>
              </a:ext>
            </a:extLst>
          </p:cNvPr>
          <p:cNvSpPr/>
          <p:nvPr/>
        </p:nvSpPr>
        <p:spPr>
          <a:xfrm>
            <a:off x="6790893" y="2438400"/>
            <a:ext cx="1335315" cy="1335315"/>
          </a:xfrm>
          <a:prstGeom prst="ellipse">
            <a:avLst/>
          </a:prstGeom>
          <a:solidFill>
            <a:schemeClr val="bg1"/>
          </a:solidFill>
          <a:ln>
            <a:noFill/>
          </a:ln>
          <a:effectLst>
            <a:outerShdw blurRad="114300" dist="76200" dir="5400000" algn="t" rotWithShape="0">
              <a:srgbClr val="4F0E09">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1" name="椭圆 30">
            <a:extLst>
              <a:ext uri="{FF2B5EF4-FFF2-40B4-BE49-F238E27FC236}">
                <a16:creationId xmlns:a16="http://schemas.microsoft.com/office/drawing/2014/main" xmlns="" id="{30EA6AD2-FDF5-43C1-A430-57E5835B0708}"/>
              </a:ext>
            </a:extLst>
          </p:cNvPr>
          <p:cNvSpPr/>
          <p:nvPr/>
        </p:nvSpPr>
        <p:spPr>
          <a:xfrm>
            <a:off x="9515996" y="2438400"/>
            <a:ext cx="1335315" cy="1335315"/>
          </a:xfrm>
          <a:prstGeom prst="ellipse">
            <a:avLst/>
          </a:prstGeom>
          <a:solidFill>
            <a:schemeClr val="bg1"/>
          </a:solidFill>
          <a:ln>
            <a:noFill/>
          </a:ln>
          <a:effectLst>
            <a:outerShdw blurRad="114300" dist="76200" dir="5400000" algn="t" rotWithShape="0">
              <a:srgbClr val="4F0E09">
                <a:alpha val="40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2" name="图形 31" descr="出租车">
            <a:extLst>
              <a:ext uri="{FF2B5EF4-FFF2-40B4-BE49-F238E27FC236}">
                <a16:creationId xmlns:a16="http://schemas.microsoft.com/office/drawing/2014/main" xmlns="" id="{B4772043-0E30-4C81-9239-2B912B750887}"/>
              </a:ext>
            </a:extLst>
          </p:cNvPr>
          <p:cNvPicPr>
            <a:picLocks noChangeAspect="1"/>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xmlns="" r:embed="rId4"/>
              </a:ext>
            </a:extLst>
          </a:blip>
          <a:stretch>
            <a:fillRect/>
          </a:stretch>
        </p:blipFill>
        <p:spPr>
          <a:xfrm>
            <a:off x="9726453" y="2623457"/>
            <a:ext cx="914400" cy="914400"/>
          </a:xfrm>
          <a:prstGeom prst="rect">
            <a:avLst/>
          </a:prstGeom>
        </p:spPr>
      </p:pic>
      <p:pic>
        <p:nvPicPr>
          <p:cNvPr id="33" name="图形 32" descr="火车">
            <a:extLst>
              <a:ext uri="{FF2B5EF4-FFF2-40B4-BE49-F238E27FC236}">
                <a16:creationId xmlns:a16="http://schemas.microsoft.com/office/drawing/2014/main" xmlns="" id="{77D553F4-A788-416A-9B16-8EF6C056E49A}"/>
              </a:ext>
            </a:extLst>
          </p:cNvPr>
          <p:cNvPicPr>
            <a:picLocks noChangeAspect="1"/>
          </p:cNvPicPr>
          <p:nvPr/>
        </p:nvPicPr>
        <p:blipFill>
          <a:blip r:embed="rId5" cstate="print">
            <a:extLst>
              <a:ext uri="{28A0092B-C50C-407E-A947-70E740481C1C}">
                <a14:useLocalDpi xmlns:a14="http://schemas.microsoft.com/office/drawing/2010/main" val="0"/>
              </a:ext>
              <a:ext uri="{96DAC541-7B7A-43D3-8B79-37D633B846F1}">
                <asvg:svgBlip xmlns:asvg="http://schemas.microsoft.com/office/drawing/2016/SVG/main" xmlns="" r:embed="rId6"/>
              </a:ext>
            </a:extLst>
          </a:blip>
          <a:stretch>
            <a:fillRect/>
          </a:stretch>
        </p:blipFill>
        <p:spPr>
          <a:xfrm>
            <a:off x="7001350" y="2648857"/>
            <a:ext cx="914400" cy="914400"/>
          </a:xfrm>
          <a:prstGeom prst="rect">
            <a:avLst/>
          </a:prstGeom>
        </p:spPr>
      </p:pic>
      <p:pic>
        <p:nvPicPr>
          <p:cNvPr id="34" name="图形 33" descr="公共汽车">
            <a:extLst>
              <a:ext uri="{FF2B5EF4-FFF2-40B4-BE49-F238E27FC236}">
                <a16:creationId xmlns:a16="http://schemas.microsoft.com/office/drawing/2014/main" xmlns="" id="{48DE5F20-C221-404B-AEF1-3DD23B107C93}"/>
              </a:ext>
            </a:extLst>
          </p:cNvPr>
          <p:cNvPicPr>
            <a:picLocks noChangeAspect="1"/>
          </p:cNvPicPr>
          <p:nvPr/>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xmlns="" r:embed="rId8"/>
              </a:ext>
            </a:extLst>
          </a:blip>
          <a:stretch>
            <a:fillRect/>
          </a:stretch>
        </p:blipFill>
        <p:spPr>
          <a:xfrm>
            <a:off x="4298213" y="2639716"/>
            <a:ext cx="914400" cy="914400"/>
          </a:xfrm>
          <a:prstGeom prst="rect">
            <a:avLst/>
          </a:prstGeom>
        </p:spPr>
      </p:pic>
      <p:pic>
        <p:nvPicPr>
          <p:cNvPr id="35" name="图形 34" descr="小轮摩托车">
            <a:extLst>
              <a:ext uri="{FF2B5EF4-FFF2-40B4-BE49-F238E27FC236}">
                <a16:creationId xmlns:a16="http://schemas.microsoft.com/office/drawing/2014/main" xmlns="" id="{BC86BFCC-B1B4-4721-BE2E-A7589DF5A994}"/>
              </a:ext>
            </a:extLst>
          </p:cNvPr>
          <p:cNvPicPr>
            <a:picLocks noChangeAspect="1"/>
          </p:cNvPicPr>
          <p:nvPr/>
        </p:nvPicPr>
        <p:blipFill>
          <a:blip r:embed="rId9" cstate="print">
            <a:extLst>
              <a:ext uri="{28A0092B-C50C-407E-A947-70E740481C1C}">
                <a14:useLocalDpi xmlns:a14="http://schemas.microsoft.com/office/drawing/2010/main" val="0"/>
              </a:ext>
              <a:ext uri="{96DAC541-7B7A-43D3-8B79-37D633B846F1}">
                <asvg:svgBlip xmlns:asvg="http://schemas.microsoft.com/office/drawing/2016/SVG/main" xmlns="" r:embed="rId10"/>
              </a:ext>
            </a:extLst>
          </a:blip>
          <a:stretch>
            <a:fillRect/>
          </a:stretch>
        </p:blipFill>
        <p:spPr>
          <a:xfrm>
            <a:off x="1483766" y="2648857"/>
            <a:ext cx="914400" cy="914400"/>
          </a:xfrm>
          <a:prstGeom prst="rect">
            <a:avLst/>
          </a:prstGeom>
        </p:spPr>
      </p:pic>
      <p:sp>
        <p:nvSpPr>
          <p:cNvPr id="36" name="TextBox 7">
            <a:extLst>
              <a:ext uri="{FF2B5EF4-FFF2-40B4-BE49-F238E27FC236}">
                <a16:creationId xmlns:a16="http://schemas.microsoft.com/office/drawing/2014/main" xmlns="" id="{FA1906DF-F780-4062-A1E7-E9CF544FB2F2}"/>
              </a:ext>
            </a:extLst>
          </p:cNvPr>
          <p:cNvSpPr txBox="1"/>
          <p:nvPr/>
        </p:nvSpPr>
        <p:spPr>
          <a:xfrm>
            <a:off x="981985" y="4393331"/>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37" name="TextBox 7">
            <a:extLst>
              <a:ext uri="{FF2B5EF4-FFF2-40B4-BE49-F238E27FC236}">
                <a16:creationId xmlns:a16="http://schemas.microsoft.com/office/drawing/2014/main" xmlns="" id="{FF1654E8-AAD1-453B-85DA-2166FE7A7857}"/>
              </a:ext>
            </a:extLst>
          </p:cNvPr>
          <p:cNvSpPr txBox="1"/>
          <p:nvPr/>
        </p:nvSpPr>
        <p:spPr>
          <a:xfrm>
            <a:off x="3752078" y="4393331"/>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38" name="TextBox 7">
            <a:extLst>
              <a:ext uri="{FF2B5EF4-FFF2-40B4-BE49-F238E27FC236}">
                <a16:creationId xmlns:a16="http://schemas.microsoft.com/office/drawing/2014/main" xmlns="" id="{0E0FEFFF-CF3B-4BA2-9D0F-C4E9969B9996}"/>
              </a:ext>
            </a:extLst>
          </p:cNvPr>
          <p:cNvSpPr txBox="1"/>
          <p:nvPr/>
        </p:nvSpPr>
        <p:spPr>
          <a:xfrm>
            <a:off x="6426945" y="4393331"/>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39" name="TextBox 7">
            <a:extLst>
              <a:ext uri="{FF2B5EF4-FFF2-40B4-BE49-F238E27FC236}">
                <a16:creationId xmlns:a16="http://schemas.microsoft.com/office/drawing/2014/main" xmlns="" id="{C63DE0AD-66CA-4269-B59D-84C1BD9F0D3E}"/>
              </a:ext>
            </a:extLst>
          </p:cNvPr>
          <p:cNvSpPr txBox="1"/>
          <p:nvPr/>
        </p:nvSpPr>
        <p:spPr>
          <a:xfrm>
            <a:off x="9185144" y="4393331"/>
            <a:ext cx="2018441" cy="891206"/>
          </a:xfrm>
          <a:prstGeom prst="rect">
            <a:avLst/>
          </a:prstGeom>
          <a:noFill/>
        </p:spPr>
        <p:txBody>
          <a:bodyPr wrap="square" rtlCol="0">
            <a:spAutoFit/>
          </a:bodyPr>
          <a:lstStyle/>
          <a:p>
            <a:pPr algn="ctr">
              <a:lnSpc>
                <a:spcPct val="120000"/>
              </a:lnSpc>
            </a:pPr>
            <a:r>
              <a:rPr lang="id-ID" sz="1100" b="1" dirty="0">
                <a:solidFill>
                  <a:schemeClr val="bg1">
                    <a:alpha val="79000"/>
                  </a:schemeClr>
                </a:solidFill>
              </a:rPr>
              <a:t>lorem ipsum, </a:t>
            </a:r>
            <a:r>
              <a:rPr lang="id-ID" sz="1100" dirty="0">
                <a:solidFill>
                  <a:schemeClr val="bg1">
                    <a:alpha val="79000"/>
                  </a:schemeClr>
                </a:solidFill>
              </a:rPr>
              <a:t>quia dolor sit, amet, consectetur, adipiscivelit, sed quia non numquam eius</a:t>
            </a:r>
            <a:r>
              <a:rPr lang="en-US" sz="1100" dirty="0">
                <a:solidFill>
                  <a:schemeClr val="bg1">
                    <a:alpha val="79000"/>
                  </a:schemeClr>
                </a:solidFill>
              </a:rPr>
              <a:t>.</a:t>
            </a:r>
            <a:r>
              <a:rPr lang="id-ID" altLang="zh-CN" sz="1100" b="1" dirty="0">
                <a:solidFill>
                  <a:schemeClr val="bg1">
                    <a:alpha val="79000"/>
                  </a:schemeClr>
                </a:solidFill>
              </a:rPr>
              <a:t> </a:t>
            </a:r>
            <a:endParaRPr lang="id-ID" altLang="zh-CN" sz="1100" dirty="0">
              <a:solidFill>
                <a:schemeClr val="bg1">
                  <a:alpha val="79000"/>
                </a:schemeClr>
              </a:solidFill>
            </a:endParaRPr>
          </a:p>
        </p:txBody>
      </p:sp>
      <p:sp>
        <p:nvSpPr>
          <p:cNvPr id="40" name="矩形 39">
            <a:extLst>
              <a:ext uri="{FF2B5EF4-FFF2-40B4-BE49-F238E27FC236}">
                <a16:creationId xmlns:a16="http://schemas.microsoft.com/office/drawing/2014/main" xmlns="" id="{0086E258-D07F-472B-B33A-D54C0DAD0281}"/>
              </a:ext>
            </a:extLst>
          </p:cNvPr>
          <p:cNvSpPr/>
          <p:nvPr/>
        </p:nvSpPr>
        <p:spPr>
          <a:xfrm>
            <a:off x="1579874" y="4023999"/>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41" name="矩形 40">
            <a:extLst>
              <a:ext uri="{FF2B5EF4-FFF2-40B4-BE49-F238E27FC236}">
                <a16:creationId xmlns:a16="http://schemas.microsoft.com/office/drawing/2014/main" xmlns="" id="{EA03223C-2EDD-474A-A1E7-845B8E3170BA}"/>
              </a:ext>
            </a:extLst>
          </p:cNvPr>
          <p:cNvSpPr/>
          <p:nvPr/>
        </p:nvSpPr>
        <p:spPr>
          <a:xfrm>
            <a:off x="4347521" y="4023999"/>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42" name="矩形 41">
            <a:extLst>
              <a:ext uri="{FF2B5EF4-FFF2-40B4-BE49-F238E27FC236}">
                <a16:creationId xmlns:a16="http://schemas.microsoft.com/office/drawing/2014/main" xmlns="" id="{A75741E2-68D5-456E-806A-FD649B53DC13}"/>
              </a:ext>
            </a:extLst>
          </p:cNvPr>
          <p:cNvSpPr/>
          <p:nvPr/>
        </p:nvSpPr>
        <p:spPr>
          <a:xfrm>
            <a:off x="7019942" y="4023999"/>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
        <p:nvSpPr>
          <p:cNvPr id="43" name="矩形 42">
            <a:extLst>
              <a:ext uri="{FF2B5EF4-FFF2-40B4-BE49-F238E27FC236}">
                <a16:creationId xmlns:a16="http://schemas.microsoft.com/office/drawing/2014/main" xmlns="" id="{353421DE-2D24-409D-A9D5-7661303CF40C}"/>
              </a:ext>
            </a:extLst>
          </p:cNvPr>
          <p:cNvSpPr/>
          <p:nvPr/>
        </p:nvSpPr>
        <p:spPr>
          <a:xfrm>
            <a:off x="9836106" y="4023999"/>
            <a:ext cx="822661" cy="369332"/>
          </a:xfrm>
          <a:prstGeom prst="rect">
            <a:avLst/>
          </a:prstGeom>
        </p:spPr>
        <p:txBody>
          <a:bodyPr wrap="none">
            <a:spAutoFit/>
          </a:bodyPr>
          <a:lstStyle/>
          <a:p>
            <a:r>
              <a:rPr lang="id-ID" altLang="zh-CN" b="1" dirty="0">
                <a:solidFill>
                  <a:schemeClr val="bg1"/>
                </a:solidFill>
                <a:latin typeface="Montserrat" panose="00000500000000000000" pitchFamily="50" charset="0"/>
              </a:rPr>
              <a:t>Pushi</a:t>
            </a:r>
            <a:endParaRPr lang="zh-CN" altLang="en-US" dirty="0"/>
          </a:p>
        </p:txBody>
      </p:sp>
    </p:spTree>
    <p:extLst>
      <p:ext uri="{BB962C8B-B14F-4D97-AF65-F5344CB8AC3E}">
        <p14:creationId xmlns:p14="http://schemas.microsoft.com/office/powerpoint/2010/main" val="483706709"/>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sp>
        <p:nvSpPr>
          <p:cNvPr id="98" name="Freeform: Shape 15">
            <a:extLst>
              <a:ext uri="{FF2B5EF4-FFF2-40B4-BE49-F238E27FC236}">
                <a16:creationId xmlns:a16="http://schemas.microsoft.com/office/drawing/2014/main" xmlns="" id="{B5C3A596-3C9D-4373-9489-8ED248B26C7B}"/>
              </a:ext>
            </a:extLst>
          </p:cNvPr>
          <p:cNvSpPr/>
          <p:nvPr/>
        </p:nvSpPr>
        <p:spPr>
          <a:xfrm rot="11855065">
            <a:off x="-682245" y="-779465"/>
            <a:ext cx="6431628" cy="6780816"/>
          </a:xfrm>
          <a:custGeom>
            <a:avLst/>
            <a:gdLst>
              <a:gd name="connsiteX0" fmla="*/ 7338808 w 7338808"/>
              <a:gd name="connsiteY0" fmla="*/ 5844311 h 7737249"/>
              <a:gd name="connsiteX1" fmla="*/ 1365874 w 7338808"/>
              <a:gd name="connsiteY1" fmla="*/ 7737249 h 7737249"/>
              <a:gd name="connsiteX2" fmla="*/ 0 w 7338808"/>
              <a:gd name="connsiteY2" fmla="*/ 3217503 h 7737249"/>
              <a:gd name="connsiteX3" fmla="*/ 4118874 w 7338808"/>
              <a:gd name="connsiteY3" fmla="*/ 0 h 7737249"/>
              <a:gd name="connsiteX4" fmla="*/ 5936650 w 7338808"/>
              <a:gd name="connsiteY4" fmla="*/ 1419976 h 773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808" h="7737249">
                <a:moveTo>
                  <a:pt x="7338808" y="5844311"/>
                </a:moveTo>
                <a:lnTo>
                  <a:pt x="1365874" y="7737249"/>
                </a:lnTo>
                <a:lnTo>
                  <a:pt x="0" y="3217503"/>
                </a:lnTo>
                <a:lnTo>
                  <a:pt x="4118874" y="0"/>
                </a:lnTo>
                <a:lnTo>
                  <a:pt x="5936650" y="1419976"/>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grpSp>
        <p:nvGrpSpPr>
          <p:cNvPr id="3" name="组合 2">
            <a:extLst>
              <a:ext uri="{FF2B5EF4-FFF2-40B4-BE49-F238E27FC236}">
                <a16:creationId xmlns:a16="http://schemas.microsoft.com/office/drawing/2014/main" xmlns="" id="{8BB71B90-DD5E-4DB5-B7AA-EB78E14ED2A9}"/>
              </a:ext>
            </a:extLst>
          </p:cNvPr>
          <p:cNvGrpSpPr/>
          <p:nvPr/>
        </p:nvGrpSpPr>
        <p:grpSpPr>
          <a:xfrm>
            <a:off x="827239" y="1001543"/>
            <a:ext cx="10246256" cy="4529118"/>
            <a:chOff x="964408" y="619125"/>
            <a:chExt cx="10675142" cy="4712494"/>
          </a:xfrm>
          <a:solidFill>
            <a:schemeClr val="bg1">
              <a:alpha val="14000"/>
            </a:schemeClr>
          </a:solidFill>
        </p:grpSpPr>
        <p:sp>
          <p:nvSpPr>
            <p:cNvPr id="4" name="任意多边形 2">
              <a:extLst>
                <a:ext uri="{FF2B5EF4-FFF2-40B4-BE49-F238E27FC236}">
                  <a16:creationId xmlns:a16="http://schemas.microsoft.com/office/drawing/2014/main" xmlns="" id="{9F373645-D521-4829-AA54-DFC63A042AC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 name="任意多边形 3">
              <a:extLst>
                <a:ext uri="{FF2B5EF4-FFF2-40B4-BE49-F238E27FC236}">
                  <a16:creationId xmlns:a16="http://schemas.microsoft.com/office/drawing/2014/main" xmlns="" id="{4F999B8C-A94B-46E5-838B-1D35A8E056A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 name="任意多边形 4">
              <a:extLst>
                <a:ext uri="{FF2B5EF4-FFF2-40B4-BE49-F238E27FC236}">
                  <a16:creationId xmlns:a16="http://schemas.microsoft.com/office/drawing/2014/main" xmlns="" id="{C80FEAE2-C445-4364-9E07-559E3666491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 name="任意多边形 5">
              <a:extLst>
                <a:ext uri="{FF2B5EF4-FFF2-40B4-BE49-F238E27FC236}">
                  <a16:creationId xmlns:a16="http://schemas.microsoft.com/office/drawing/2014/main" xmlns="" id="{ABD42D3F-C0BB-4546-B4E4-24FA312D4287}"/>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 name="任意多边形 6">
              <a:extLst>
                <a:ext uri="{FF2B5EF4-FFF2-40B4-BE49-F238E27FC236}">
                  <a16:creationId xmlns:a16="http://schemas.microsoft.com/office/drawing/2014/main" xmlns="" id="{90D833BF-654E-4C7D-8478-732F51E9A4D9}"/>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 name="任意多边形 7">
              <a:extLst>
                <a:ext uri="{FF2B5EF4-FFF2-40B4-BE49-F238E27FC236}">
                  <a16:creationId xmlns:a16="http://schemas.microsoft.com/office/drawing/2014/main" xmlns="" id="{1984BB7B-599E-4CB1-BAC3-F233737F361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 name="任意多边形 8">
              <a:extLst>
                <a:ext uri="{FF2B5EF4-FFF2-40B4-BE49-F238E27FC236}">
                  <a16:creationId xmlns:a16="http://schemas.microsoft.com/office/drawing/2014/main" xmlns="" id="{0479E818-3996-44BF-969F-A1F85094BBA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9">
              <a:extLst>
                <a:ext uri="{FF2B5EF4-FFF2-40B4-BE49-F238E27FC236}">
                  <a16:creationId xmlns:a16="http://schemas.microsoft.com/office/drawing/2014/main" xmlns="" id="{C90978D4-DF4F-4D6F-B1DE-4C90A2EEA1EC}"/>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10">
              <a:extLst>
                <a:ext uri="{FF2B5EF4-FFF2-40B4-BE49-F238E27FC236}">
                  <a16:creationId xmlns:a16="http://schemas.microsoft.com/office/drawing/2014/main" xmlns="" id="{16A5AEA6-DAA2-407C-9991-65D5321B7031}"/>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11">
              <a:extLst>
                <a:ext uri="{FF2B5EF4-FFF2-40B4-BE49-F238E27FC236}">
                  <a16:creationId xmlns:a16="http://schemas.microsoft.com/office/drawing/2014/main" xmlns="" id="{78EAE5CA-0820-4859-BD1A-7A316A54B8CD}"/>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12">
              <a:extLst>
                <a:ext uri="{FF2B5EF4-FFF2-40B4-BE49-F238E27FC236}">
                  <a16:creationId xmlns:a16="http://schemas.microsoft.com/office/drawing/2014/main" xmlns="" id="{7E08B7DD-7B73-4E27-A428-F4974AB2EAA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13">
              <a:extLst>
                <a:ext uri="{FF2B5EF4-FFF2-40B4-BE49-F238E27FC236}">
                  <a16:creationId xmlns:a16="http://schemas.microsoft.com/office/drawing/2014/main" xmlns="" id="{17A5E186-787D-4BC9-A1AC-0D745548F938}"/>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14">
              <a:extLst>
                <a:ext uri="{FF2B5EF4-FFF2-40B4-BE49-F238E27FC236}">
                  <a16:creationId xmlns:a16="http://schemas.microsoft.com/office/drawing/2014/main" xmlns="" id="{48D20D58-3B67-4C86-9505-8BB07A16D99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15">
              <a:extLst>
                <a:ext uri="{FF2B5EF4-FFF2-40B4-BE49-F238E27FC236}">
                  <a16:creationId xmlns:a16="http://schemas.microsoft.com/office/drawing/2014/main" xmlns="" id="{2A933D2A-3372-4856-B232-475D1DEF6BB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6">
              <a:extLst>
                <a:ext uri="{FF2B5EF4-FFF2-40B4-BE49-F238E27FC236}">
                  <a16:creationId xmlns:a16="http://schemas.microsoft.com/office/drawing/2014/main" xmlns="" id="{C2DE928B-E205-4925-B1E9-1D3A6CBA27BA}"/>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7">
              <a:extLst>
                <a:ext uri="{FF2B5EF4-FFF2-40B4-BE49-F238E27FC236}">
                  <a16:creationId xmlns:a16="http://schemas.microsoft.com/office/drawing/2014/main" xmlns="" id="{330A3AD2-A251-49E3-B561-5043099A09F7}"/>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8">
              <a:extLst>
                <a:ext uri="{FF2B5EF4-FFF2-40B4-BE49-F238E27FC236}">
                  <a16:creationId xmlns:a16="http://schemas.microsoft.com/office/drawing/2014/main" xmlns="" id="{682F79DE-38DD-4926-8416-985161E17EA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9">
              <a:extLst>
                <a:ext uri="{FF2B5EF4-FFF2-40B4-BE49-F238E27FC236}">
                  <a16:creationId xmlns:a16="http://schemas.microsoft.com/office/drawing/2014/main" xmlns="" id="{402BF442-B65E-41DC-9654-C0BDEB5471C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20">
              <a:extLst>
                <a:ext uri="{FF2B5EF4-FFF2-40B4-BE49-F238E27FC236}">
                  <a16:creationId xmlns:a16="http://schemas.microsoft.com/office/drawing/2014/main" xmlns="" id="{CEB832EB-B7F5-44A6-BA59-2F69F5D0190D}"/>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21">
              <a:extLst>
                <a:ext uri="{FF2B5EF4-FFF2-40B4-BE49-F238E27FC236}">
                  <a16:creationId xmlns:a16="http://schemas.microsoft.com/office/drawing/2014/main" xmlns="" id="{03336177-6AA1-468D-8752-674CEAC0905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22">
              <a:extLst>
                <a:ext uri="{FF2B5EF4-FFF2-40B4-BE49-F238E27FC236}">
                  <a16:creationId xmlns:a16="http://schemas.microsoft.com/office/drawing/2014/main" xmlns="" id="{4E69CF2A-FB04-420D-9903-5228C13F438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23">
              <a:extLst>
                <a:ext uri="{FF2B5EF4-FFF2-40B4-BE49-F238E27FC236}">
                  <a16:creationId xmlns:a16="http://schemas.microsoft.com/office/drawing/2014/main" xmlns="" id="{6D4E9F26-631F-46B9-9729-9FEE5D5787E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24">
              <a:extLst>
                <a:ext uri="{FF2B5EF4-FFF2-40B4-BE49-F238E27FC236}">
                  <a16:creationId xmlns:a16="http://schemas.microsoft.com/office/drawing/2014/main" xmlns="" id="{4E7EC8EC-2EC1-4310-B888-3D4FB1B38854}"/>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25">
              <a:extLst>
                <a:ext uri="{FF2B5EF4-FFF2-40B4-BE49-F238E27FC236}">
                  <a16:creationId xmlns:a16="http://schemas.microsoft.com/office/drawing/2014/main" xmlns="" id="{F63C584D-6E1D-4448-B5B3-19427138B5D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6">
              <a:extLst>
                <a:ext uri="{FF2B5EF4-FFF2-40B4-BE49-F238E27FC236}">
                  <a16:creationId xmlns:a16="http://schemas.microsoft.com/office/drawing/2014/main" xmlns="" id="{AD521071-0074-4D73-B8EE-81D9B7D2E25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7">
              <a:extLst>
                <a:ext uri="{FF2B5EF4-FFF2-40B4-BE49-F238E27FC236}">
                  <a16:creationId xmlns:a16="http://schemas.microsoft.com/office/drawing/2014/main" xmlns="" id="{40464393-9CE3-4ED5-AE6F-C855A5DBF92E}"/>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8">
              <a:extLst>
                <a:ext uri="{FF2B5EF4-FFF2-40B4-BE49-F238E27FC236}">
                  <a16:creationId xmlns:a16="http://schemas.microsoft.com/office/drawing/2014/main" xmlns="" id="{DE60C74D-816A-4D57-9EB2-FFE510CD093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9">
              <a:extLst>
                <a:ext uri="{FF2B5EF4-FFF2-40B4-BE49-F238E27FC236}">
                  <a16:creationId xmlns:a16="http://schemas.microsoft.com/office/drawing/2014/main" xmlns="" id="{57148DB5-A884-49E1-B3B0-7ED6A2337034}"/>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30">
              <a:extLst>
                <a:ext uri="{FF2B5EF4-FFF2-40B4-BE49-F238E27FC236}">
                  <a16:creationId xmlns:a16="http://schemas.microsoft.com/office/drawing/2014/main" xmlns="" id="{3D8E8A24-163F-4AAF-8118-4FAAF6D1D15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1">
              <a:extLst>
                <a:ext uri="{FF2B5EF4-FFF2-40B4-BE49-F238E27FC236}">
                  <a16:creationId xmlns:a16="http://schemas.microsoft.com/office/drawing/2014/main" xmlns="" id="{D853F251-75AD-43C8-AEC6-D15E85DBDF0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2">
              <a:extLst>
                <a:ext uri="{FF2B5EF4-FFF2-40B4-BE49-F238E27FC236}">
                  <a16:creationId xmlns:a16="http://schemas.microsoft.com/office/drawing/2014/main" xmlns="" id="{6A43D2C9-E505-4A78-82A1-7999A6C336A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3">
              <a:extLst>
                <a:ext uri="{FF2B5EF4-FFF2-40B4-BE49-F238E27FC236}">
                  <a16:creationId xmlns:a16="http://schemas.microsoft.com/office/drawing/2014/main" xmlns="" id="{C738BE8F-1D53-4D7B-A8CC-F0F5361AF73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4">
              <a:extLst>
                <a:ext uri="{FF2B5EF4-FFF2-40B4-BE49-F238E27FC236}">
                  <a16:creationId xmlns:a16="http://schemas.microsoft.com/office/drawing/2014/main" xmlns="" id="{5B006C26-563B-4D3B-9555-2BA73F52F5AD}"/>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35">
              <a:extLst>
                <a:ext uri="{FF2B5EF4-FFF2-40B4-BE49-F238E27FC236}">
                  <a16:creationId xmlns:a16="http://schemas.microsoft.com/office/drawing/2014/main" xmlns="" id="{F8BE375F-79FF-42E2-8B4B-BB8E96AAE5E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6">
              <a:extLst>
                <a:ext uri="{FF2B5EF4-FFF2-40B4-BE49-F238E27FC236}">
                  <a16:creationId xmlns:a16="http://schemas.microsoft.com/office/drawing/2014/main" xmlns="" id="{CB258A90-4E6E-436F-BB19-72C41817B788}"/>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7">
              <a:extLst>
                <a:ext uri="{FF2B5EF4-FFF2-40B4-BE49-F238E27FC236}">
                  <a16:creationId xmlns:a16="http://schemas.microsoft.com/office/drawing/2014/main" xmlns="" id="{896EB154-98F3-4894-A7E5-1F4BAA0F829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8">
              <a:extLst>
                <a:ext uri="{FF2B5EF4-FFF2-40B4-BE49-F238E27FC236}">
                  <a16:creationId xmlns:a16="http://schemas.microsoft.com/office/drawing/2014/main" xmlns="" id="{0E9FF36D-65EE-4217-8F48-BE85A8791761}"/>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9">
              <a:extLst>
                <a:ext uri="{FF2B5EF4-FFF2-40B4-BE49-F238E27FC236}">
                  <a16:creationId xmlns:a16="http://schemas.microsoft.com/office/drawing/2014/main" xmlns="" id="{D952C4E8-3643-4980-B91E-CA8446D1376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40">
              <a:extLst>
                <a:ext uri="{FF2B5EF4-FFF2-40B4-BE49-F238E27FC236}">
                  <a16:creationId xmlns:a16="http://schemas.microsoft.com/office/drawing/2014/main" xmlns="" id="{2A3C4DDF-0F3D-4807-9B83-8B0B3F0DF942}"/>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41">
              <a:extLst>
                <a:ext uri="{FF2B5EF4-FFF2-40B4-BE49-F238E27FC236}">
                  <a16:creationId xmlns:a16="http://schemas.microsoft.com/office/drawing/2014/main" xmlns="" id="{2F098F33-EBD7-4259-9CB1-D0F22794822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42">
              <a:extLst>
                <a:ext uri="{FF2B5EF4-FFF2-40B4-BE49-F238E27FC236}">
                  <a16:creationId xmlns:a16="http://schemas.microsoft.com/office/drawing/2014/main" xmlns="" id="{240684AF-0280-433B-BCFE-0D82F1AA72B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43">
              <a:extLst>
                <a:ext uri="{FF2B5EF4-FFF2-40B4-BE49-F238E27FC236}">
                  <a16:creationId xmlns:a16="http://schemas.microsoft.com/office/drawing/2014/main" xmlns="" id="{D7383FDE-A6EF-4029-8A34-457A3913C5EB}"/>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44">
              <a:extLst>
                <a:ext uri="{FF2B5EF4-FFF2-40B4-BE49-F238E27FC236}">
                  <a16:creationId xmlns:a16="http://schemas.microsoft.com/office/drawing/2014/main" xmlns="" id="{C86EB588-CEA3-4E34-93EB-E96D1FF491E4}"/>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5">
              <a:extLst>
                <a:ext uri="{FF2B5EF4-FFF2-40B4-BE49-F238E27FC236}">
                  <a16:creationId xmlns:a16="http://schemas.microsoft.com/office/drawing/2014/main" xmlns="" id="{3BE96047-5E77-4750-98A1-DA84EF330A2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6">
              <a:extLst>
                <a:ext uri="{FF2B5EF4-FFF2-40B4-BE49-F238E27FC236}">
                  <a16:creationId xmlns:a16="http://schemas.microsoft.com/office/drawing/2014/main" xmlns="" id="{45295B8D-9C23-427F-AC87-DA1FDC9976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7">
              <a:extLst>
                <a:ext uri="{FF2B5EF4-FFF2-40B4-BE49-F238E27FC236}">
                  <a16:creationId xmlns:a16="http://schemas.microsoft.com/office/drawing/2014/main" xmlns="" id="{29A8BEAF-94C0-4FE6-A92C-0BADAC25FCC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8">
              <a:extLst>
                <a:ext uri="{FF2B5EF4-FFF2-40B4-BE49-F238E27FC236}">
                  <a16:creationId xmlns:a16="http://schemas.microsoft.com/office/drawing/2014/main" xmlns="" id="{2A92F34F-0E75-426B-97B6-32A82CF22C7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9">
              <a:extLst>
                <a:ext uri="{FF2B5EF4-FFF2-40B4-BE49-F238E27FC236}">
                  <a16:creationId xmlns:a16="http://schemas.microsoft.com/office/drawing/2014/main" xmlns="" id="{0CA5D52E-9AA5-4046-AC83-5C01B4D2897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50">
              <a:extLst>
                <a:ext uri="{FF2B5EF4-FFF2-40B4-BE49-F238E27FC236}">
                  <a16:creationId xmlns:a16="http://schemas.microsoft.com/office/drawing/2014/main" xmlns="" id="{9D5FE25E-5248-45B2-A330-4D63A388F8A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51">
              <a:extLst>
                <a:ext uri="{FF2B5EF4-FFF2-40B4-BE49-F238E27FC236}">
                  <a16:creationId xmlns:a16="http://schemas.microsoft.com/office/drawing/2014/main" xmlns="" id="{30672E1E-688E-42EF-880F-16AAB2334D07}"/>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52">
              <a:extLst>
                <a:ext uri="{FF2B5EF4-FFF2-40B4-BE49-F238E27FC236}">
                  <a16:creationId xmlns:a16="http://schemas.microsoft.com/office/drawing/2014/main" xmlns="" id="{1446FBA3-CB9B-477E-8A30-67AD5AE74B1A}"/>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53">
              <a:extLst>
                <a:ext uri="{FF2B5EF4-FFF2-40B4-BE49-F238E27FC236}">
                  <a16:creationId xmlns:a16="http://schemas.microsoft.com/office/drawing/2014/main" xmlns="" id="{8DBB5F5D-CA18-4884-9051-75A6B2F8A17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4">
              <a:extLst>
                <a:ext uri="{FF2B5EF4-FFF2-40B4-BE49-F238E27FC236}">
                  <a16:creationId xmlns:a16="http://schemas.microsoft.com/office/drawing/2014/main" xmlns="" id="{1C97AC0C-96FD-4D18-B9BD-0A3BA5B8095A}"/>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55">
              <a:extLst>
                <a:ext uri="{FF2B5EF4-FFF2-40B4-BE49-F238E27FC236}">
                  <a16:creationId xmlns:a16="http://schemas.microsoft.com/office/drawing/2014/main" xmlns="" id="{D1CF78C0-3368-40EE-A376-E851C6E8A00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6">
              <a:extLst>
                <a:ext uri="{FF2B5EF4-FFF2-40B4-BE49-F238E27FC236}">
                  <a16:creationId xmlns:a16="http://schemas.microsoft.com/office/drawing/2014/main" xmlns="" id="{17CE877E-5019-42E7-8E82-25E7C3168D2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7">
              <a:extLst>
                <a:ext uri="{FF2B5EF4-FFF2-40B4-BE49-F238E27FC236}">
                  <a16:creationId xmlns:a16="http://schemas.microsoft.com/office/drawing/2014/main" xmlns="" id="{8CC7931D-CB9B-4D52-9BDC-ABF7C7588D10}"/>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8">
              <a:extLst>
                <a:ext uri="{FF2B5EF4-FFF2-40B4-BE49-F238E27FC236}">
                  <a16:creationId xmlns:a16="http://schemas.microsoft.com/office/drawing/2014/main" xmlns="" id="{E7BFA835-B31F-4F4F-8ADC-BF5B3AE06F0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9">
              <a:extLst>
                <a:ext uri="{FF2B5EF4-FFF2-40B4-BE49-F238E27FC236}">
                  <a16:creationId xmlns:a16="http://schemas.microsoft.com/office/drawing/2014/main" xmlns="" id="{4D564C86-ED4D-40F6-8B73-4C9CDC2A833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60">
              <a:extLst>
                <a:ext uri="{FF2B5EF4-FFF2-40B4-BE49-F238E27FC236}">
                  <a16:creationId xmlns:a16="http://schemas.microsoft.com/office/drawing/2014/main" xmlns="" id="{C87E8C16-001B-4E3E-BC66-EDE65EF964E4}"/>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61">
              <a:extLst>
                <a:ext uri="{FF2B5EF4-FFF2-40B4-BE49-F238E27FC236}">
                  <a16:creationId xmlns:a16="http://schemas.microsoft.com/office/drawing/2014/main" xmlns="" id="{1D577EA1-57F9-497F-BC53-E1F75BE0BD40}"/>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62">
              <a:extLst>
                <a:ext uri="{FF2B5EF4-FFF2-40B4-BE49-F238E27FC236}">
                  <a16:creationId xmlns:a16="http://schemas.microsoft.com/office/drawing/2014/main" xmlns="" id="{725F0930-DA57-4D7A-9612-12C4B8251AA9}"/>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63">
              <a:extLst>
                <a:ext uri="{FF2B5EF4-FFF2-40B4-BE49-F238E27FC236}">
                  <a16:creationId xmlns:a16="http://schemas.microsoft.com/office/drawing/2014/main" xmlns="" id="{C6299001-4CD8-49CB-9675-D5D25914A2F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64">
              <a:extLst>
                <a:ext uri="{FF2B5EF4-FFF2-40B4-BE49-F238E27FC236}">
                  <a16:creationId xmlns:a16="http://schemas.microsoft.com/office/drawing/2014/main" xmlns="" id="{33D9AC7B-350D-45A7-9648-86A076811B2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65">
              <a:extLst>
                <a:ext uri="{FF2B5EF4-FFF2-40B4-BE49-F238E27FC236}">
                  <a16:creationId xmlns:a16="http://schemas.microsoft.com/office/drawing/2014/main" xmlns="" id="{29BC25DF-431B-4E66-A031-6D0B9B8218A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6">
              <a:extLst>
                <a:ext uri="{FF2B5EF4-FFF2-40B4-BE49-F238E27FC236}">
                  <a16:creationId xmlns:a16="http://schemas.microsoft.com/office/drawing/2014/main" xmlns="" id="{01647F35-6372-48E4-B5F6-52C7ABFCA84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7">
              <a:extLst>
                <a:ext uri="{FF2B5EF4-FFF2-40B4-BE49-F238E27FC236}">
                  <a16:creationId xmlns:a16="http://schemas.microsoft.com/office/drawing/2014/main" xmlns="" id="{9B4D5AA1-0353-4537-B22E-D1634BC343F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8">
              <a:extLst>
                <a:ext uri="{FF2B5EF4-FFF2-40B4-BE49-F238E27FC236}">
                  <a16:creationId xmlns:a16="http://schemas.microsoft.com/office/drawing/2014/main" xmlns="" id="{01F22A44-F1AF-4BFF-9D18-34E0646770F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9">
              <a:extLst>
                <a:ext uri="{FF2B5EF4-FFF2-40B4-BE49-F238E27FC236}">
                  <a16:creationId xmlns:a16="http://schemas.microsoft.com/office/drawing/2014/main" xmlns="" id="{38BBABDD-BAF3-417C-A459-1DD52A5446FD}"/>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70">
              <a:extLst>
                <a:ext uri="{FF2B5EF4-FFF2-40B4-BE49-F238E27FC236}">
                  <a16:creationId xmlns:a16="http://schemas.microsoft.com/office/drawing/2014/main" xmlns="" id="{3117FE4D-FF96-4511-8042-0CF29E610DE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71">
              <a:extLst>
                <a:ext uri="{FF2B5EF4-FFF2-40B4-BE49-F238E27FC236}">
                  <a16:creationId xmlns:a16="http://schemas.microsoft.com/office/drawing/2014/main" xmlns="" id="{F2208F59-9C24-4AAD-BDB3-51FCC116698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72">
              <a:extLst>
                <a:ext uri="{FF2B5EF4-FFF2-40B4-BE49-F238E27FC236}">
                  <a16:creationId xmlns:a16="http://schemas.microsoft.com/office/drawing/2014/main" xmlns="" id="{4B2ED7F9-DCA3-4C8F-BDA4-35D19B45A72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3">
              <a:extLst>
                <a:ext uri="{FF2B5EF4-FFF2-40B4-BE49-F238E27FC236}">
                  <a16:creationId xmlns:a16="http://schemas.microsoft.com/office/drawing/2014/main" xmlns="" id="{83B9EEE9-A286-4BEA-A868-69EF8C7DB63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74">
              <a:extLst>
                <a:ext uri="{FF2B5EF4-FFF2-40B4-BE49-F238E27FC236}">
                  <a16:creationId xmlns:a16="http://schemas.microsoft.com/office/drawing/2014/main" xmlns="" id="{DE13FB34-B40D-491F-A9AB-B4D1B65B0E6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75">
              <a:extLst>
                <a:ext uri="{FF2B5EF4-FFF2-40B4-BE49-F238E27FC236}">
                  <a16:creationId xmlns:a16="http://schemas.microsoft.com/office/drawing/2014/main" xmlns="" id="{3202CAF9-C864-41E0-9E6B-CDCB08E706B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6">
              <a:extLst>
                <a:ext uri="{FF2B5EF4-FFF2-40B4-BE49-F238E27FC236}">
                  <a16:creationId xmlns:a16="http://schemas.microsoft.com/office/drawing/2014/main" xmlns="" id="{92F022F1-22C4-44F8-93E6-319A56BCE88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7">
              <a:extLst>
                <a:ext uri="{FF2B5EF4-FFF2-40B4-BE49-F238E27FC236}">
                  <a16:creationId xmlns:a16="http://schemas.microsoft.com/office/drawing/2014/main" xmlns="" id="{071B91D4-D040-431C-8A39-8AD76573AC5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8">
              <a:extLst>
                <a:ext uri="{FF2B5EF4-FFF2-40B4-BE49-F238E27FC236}">
                  <a16:creationId xmlns:a16="http://schemas.microsoft.com/office/drawing/2014/main" xmlns="" id="{56D71D25-C10C-4D42-A9D4-C8FF5137DB2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9">
              <a:extLst>
                <a:ext uri="{FF2B5EF4-FFF2-40B4-BE49-F238E27FC236}">
                  <a16:creationId xmlns:a16="http://schemas.microsoft.com/office/drawing/2014/main" xmlns="" id="{D3EB3FB0-C03F-4474-8289-80C808462FA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80">
              <a:extLst>
                <a:ext uri="{FF2B5EF4-FFF2-40B4-BE49-F238E27FC236}">
                  <a16:creationId xmlns:a16="http://schemas.microsoft.com/office/drawing/2014/main" xmlns="" id="{7EC23DD8-077E-4E21-9B6A-E9E368885A12}"/>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81">
              <a:extLst>
                <a:ext uri="{FF2B5EF4-FFF2-40B4-BE49-F238E27FC236}">
                  <a16:creationId xmlns:a16="http://schemas.microsoft.com/office/drawing/2014/main" xmlns="" id="{3875DE83-C924-4AB1-AE1B-21CFC50389A4}"/>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82">
              <a:extLst>
                <a:ext uri="{FF2B5EF4-FFF2-40B4-BE49-F238E27FC236}">
                  <a16:creationId xmlns:a16="http://schemas.microsoft.com/office/drawing/2014/main" xmlns="" id="{3B3CF890-401A-402F-A64E-D2F53AF7759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83">
              <a:extLst>
                <a:ext uri="{FF2B5EF4-FFF2-40B4-BE49-F238E27FC236}">
                  <a16:creationId xmlns:a16="http://schemas.microsoft.com/office/drawing/2014/main" xmlns="" id="{49618B28-09D2-4D21-9F01-D7DB5A5F5333}"/>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84">
              <a:extLst>
                <a:ext uri="{FF2B5EF4-FFF2-40B4-BE49-F238E27FC236}">
                  <a16:creationId xmlns:a16="http://schemas.microsoft.com/office/drawing/2014/main" xmlns="" id="{42BF04EA-5C18-4E0D-AD4B-07DC9DE8FD2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85">
              <a:extLst>
                <a:ext uri="{FF2B5EF4-FFF2-40B4-BE49-F238E27FC236}">
                  <a16:creationId xmlns:a16="http://schemas.microsoft.com/office/drawing/2014/main" xmlns="" id="{1C49FF3A-7441-40D3-9B32-CA9183615C1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6">
              <a:extLst>
                <a:ext uri="{FF2B5EF4-FFF2-40B4-BE49-F238E27FC236}">
                  <a16:creationId xmlns:a16="http://schemas.microsoft.com/office/drawing/2014/main" xmlns="" id="{E721E2B8-B50D-49F2-90D6-7E3815495029}"/>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7">
              <a:extLst>
                <a:ext uri="{FF2B5EF4-FFF2-40B4-BE49-F238E27FC236}">
                  <a16:creationId xmlns:a16="http://schemas.microsoft.com/office/drawing/2014/main" xmlns="" id="{D76292ED-CF07-422F-AA8D-483FAD87906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8">
              <a:extLst>
                <a:ext uri="{FF2B5EF4-FFF2-40B4-BE49-F238E27FC236}">
                  <a16:creationId xmlns:a16="http://schemas.microsoft.com/office/drawing/2014/main" xmlns="" id="{CD872260-19E2-4F59-AD80-AD9E2380F44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9">
              <a:extLst>
                <a:ext uri="{FF2B5EF4-FFF2-40B4-BE49-F238E27FC236}">
                  <a16:creationId xmlns:a16="http://schemas.microsoft.com/office/drawing/2014/main" xmlns="" id="{730DC83C-998D-4EDE-9E6B-8F4DAF725BD8}"/>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92" name="TextBox 16">
            <a:extLst>
              <a:ext uri="{FF2B5EF4-FFF2-40B4-BE49-F238E27FC236}">
                <a16:creationId xmlns:a16="http://schemas.microsoft.com/office/drawing/2014/main" xmlns="" id="{7CAE91D2-441A-41F3-AE6B-9B10A87BE329}"/>
              </a:ext>
            </a:extLst>
          </p:cNvPr>
          <p:cNvSpPr txBox="1"/>
          <p:nvPr/>
        </p:nvSpPr>
        <p:spPr>
          <a:xfrm>
            <a:off x="849094" y="1779658"/>
            <a:ext cx="4515835" cy="2308324"/>
          </a:xfrm>
          <a:prstGeom prst="rect">
            <a:avLst/>
          </a:prstGeom>
          <a:noFill/>
        </p:spPr>
        <p:txBody>
          <a:bodyPr wrap="square" rtlCol="0">
            <a:spAutoFit/>
          </a:bodyPr>
          <a:lstStyle/>
          <a:p>
            <a:r>
              <a:rPr lang="id-ID" sz="7200" b="1" dirty="0">
                <a:solidFill>
                  <a:schemeClr val="bg1"/>
                </a:solidFill>
                <a:latin typeface="Montserrat" panose="00000500000000000000" pitchFamily="50" charset="0"/>
              </a:rPr>
              <a:t>Pushi's Chart</a:t>
            </a:r>
          </a:p>
        </p:txBody>
      </p:sp>
      <p:sp>
        <p:nvSpPr>
          <p:cNvPr id="93" name="TextBox 17">
            <a:extLst>
              <a:ext uri="{FF2B5EF4-FFF2-40B4-BE49-F238E27FC236}">
                <a16:creationId xmlns:a16="http://schemas.microsoft.com/office/drawing/2014/main" xmlns="" id="{5B57A814-1145-48AD-9929-3176115F5863}"/>
              </a:ext>
            </a:extLst>
          </p:cNvPr>
          <p:cNvSpPr txBox="1"/>
          <p:nvPr/>
        </p:nvSpPr>
        <p:spPr>
          <a:xfrm>
            <a:off x="897993" y="1593651"/>
            <a:ext cx="4791607" cy="307777"/>
          </a:xfrm>
          <a:prstGeom prst="rect">
            <a:avLst/>
          </a:prstGeom>
          <a:noFill/>
        </p:spPr>
        <p:txBody>
          <a:bodyPr wrap="square" rtlCol="0">
            <a:spAutoFit/>
          </a:bodyPr>
          <a:lstStyle/>
          <a:p>
            <a:r>
              <a:rPr lang="id-ID" sz="1400" dirty="0">
                <a:solidFill>
                  <a:schemeClr val="bg1"/>
                </a:solidFill>
                <a:latin typeface="Montserrat" panose="00000500000000000000" pitchFamily="50" charset="0"/>
              </a:rPr>
              <a:t>INSERT TEXT IN HERE</a:t>
            </a:r>
          </a:p>
        </p:txBody>
      </p:sp>
      <p:sp>
        <p:nvSpPr>
          <p:cNvPr id="94" name="TextBox 18">
            <a:extLst>
              <a:ext uri="{FF2B5EF4-FFF2-40B4-BE49-F238E27FC236}">
                <a16:creationId xmlns:a16="http://schemas.microsoft.com/office/drawing/2014/main" xmlns="" id="{12E95FDB-1BBA-4375-AA13-0E6B96290BF3}"/>
              </a:ext>
            </a:extLst>
          </p:cNvPr>
          <p:cNvSpPr txBox="1"/>
          <p:nvPr/>
        </p:nvSpPr>
        <p:spPr>
          <a:xfrm>
            <a:off x="884914" y="4087982"/>
            <a:ext cx="3132268" cy="502766"/>
          </a:xfrm>
          <a:prstGeom prst="rect">
            <a:avLst/>
          </a:prstGeom>
          <a:noFill/>
        </p:spPr>
        <p:txBody>
          <a:bodyPr wrap="square" lIns="91440" tIns="45720" rIns="91440" bIns="45720" rtlCol="0">
            <a:spAutoFit/>
          </a:bodyPr>
          <a:lstStyle/>
          <a:p>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 nibh</a:t>
            </a:r>
            <a:endParaRPr lang="en-US" sz="1200" dirty="0">
              <a:solidFill>
                <a:schemeClr val="bg1"/>
              </a:solidFill>
              <a:latin typeface="Roboto Thin" charset="0"/>
              <a:ea typeface="Roboto Thin" charset="0"/>
              <a:cs typeface="Roboto Thin" charset="0"/>
            </a:endParaRPr>
          </a:p>
        </p:txBody>
      </p:sp>
      <p:sp>
        <p:nvSpPr>
          <p:cNvPr id="95" name="TextBox 16">
            <a:extLst>
              <a:ext uri="{FF2B5EF4-FFF2-40B4-BE49-F238E27FC236}">
                <a16:creationId xmlns:a16="http://schemas.microsoft.com/office/drawing/2014/main" xmlns="" id="{E29B021B-5F19-4849-9739-D4C6789F1E87}"/>
              </a:ext>
            </a:extLst>
          </p:cNvPr>
          <p:cNvSpPr txBox="1"/>
          <p:nvPr/>
        </p:nvSpPr>
        <p:spPr>
          <a:xfrm>
            <a:off x="6015938" y="976993"/>
            <a:ext cx="3132268"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0</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6" name="TextBox 16">
            <a:extLst>
              <a:ext uri="{FF2B5EF4-FFF2-40B4-BE49-F238E27FC236}">
                <a16:creationId xmlns:a16="http://schemas.microsoft.com/office/drawing/2014/main" xmlns="" id="{3D928F5F-F77A-47A4-B5FB-3AF33B8251CA}"/>
              </a:ext>
            </a:extLst>
          </p:cNvPr>
          <p:cNvSpPr txBox="1"/>
          <p:nvPr/>
        </p:nvSpPr>
        <p:spPr>
          <a:xfrm>
            <a:off x="9114752" y="976993"/>
            <a:ext cx="3141443"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1</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7" name="TextBox 16">
            <a:extLst>
              <a:ext uri="{FF2B5EF4-FFF2-40B4-BE49-F238E27FC236}">
                <a16:creationId xmlns:a16="http://schemas.microsoft.com/office/drawing/2014/main" xmlns="" id="{5DE2448D-28A0-4FD8-A115-87F69F4CF083}"/>
              </a:ext>
            </a:extLst>
          </p:cNvPr>
          <p:cNvSpPr txBox="1"/>
          <p:nvPr/>
        </p:nvSpPr>
        <p:spPr>
          <a:xfrm>
            <a:off x="5838215" y="2331948"/>
            <a:ext cx="5513871" cy="2862322"/>
          </a:xfrm>
          <a:prstGeom prst="rect">
            <a:avLst/>
          </a:prstGeom>
          <a:noFill/>
        </p:spPr>
        <p:txBody>
          <a:bodyPr wrap="square" rtlCol="0">
            <a:spAutoFit/>
          </a:bodyPr>
          <a:lstStyle/>
          <a:p>
            <a:r>
              <a:rPr lang="id-ID" sz="6000" b="1" dirty="0">
                <a:solidFill>
                  <a:schemeClr val="bg1"/>
                </a:solidFill>
                <a:latin typeface="Montserrat" panose="00000500000000000000" pitchFamily="50" charset="0"/>
              </a:rPr>
              <a:t>Lorem ipsum dolor sit amet</a:t>
            </a:r>
            <a:r>
              <a:rPr lang="en-US" altLang="zh-CN" sz="6000" b="1" dirty="0">
                <a:solidFill>
                  <a:schemeClr val="bg1"/>
                </a:solidFill>
                <a:latin typeface="Montserrat" panose="00000500000000000000" pitchFamily="50" charset="0"/>
              </a:rPr>
              <a:t>————01</a:t>
            </a:r>
            <a:endParaRPr lang="id-ID" sz="60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3941065767"/>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2" name="组合 31">
            <a:extLst>
              <a:ext uri="{FF2B5EF4-FFF2-40B4-BE49-F238E27FC236}">
                <a16:creationId xmlns:a16="http://schemas.microsoft.com/office/drawing/2014/main" xmlns="" id="{34A7EF4C-5B0F-41A2-B741-16DA3D3BFFDC}"/>
              </a:ext>
            </a:extLst>
          </p:cNvPr>
          <p:cNvGrpSpPr/>
          <p:nvPr/>
        </p:nvGrpSpPr>
        <p:grpSpPr>
          <a:xfrm>
            <a:off x="827239" y="1001543"/>
            <a:ext cx="10246256" cy="4529118"/>
            <a:chOff x="964408" y="619125"/>
            <a:chExt cx="10675142" cy="4712494"/>
          </a:xfrm>
          <a:solidFill>
            <a:schemeClr val="bg1">
              <a:alpha val="14000"/>
            </a:schemeClr>
          </a:solidFill>
        </p:grpSpPr>
        <p:sp>
          <p:nvSpPr>
            <p:cNvPr id="33" name="任意多边形 2">
              <a:extLst>
                <a:ext uri="{FF2B5EF4-FFF2-40B4-BE49-F238E27FC236}">
                  <a16:creationId xmlns:a16="http://schemas.microsoft.com/office/drawing/2014/main" xmlns="" id="{C998A7DE-8C5C-4DDA-BC51-EAE6AFBFF913}"/>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
              <a:extLst>
                <a:ext uri="{FF2B5EF4-FFF2-40B4-BE49-F238E27FC236}">
                  <a16:creationId xmlns:a16="http://schemas.microsoft.com/office/drawing/2014/main" xmlns="" id="{5DEDC766-F84F-4A6C-9793-016329B65F23}"/>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4">
              <a:extLst>
                <a:ext uri="{FF2B5EF4-FFF2-40B4-BE49-F238E27FC236}">
                  <a16:creationId xmlns:a16="http://schemas.microsoft.com/office/drawing/2014/main" xmlns="" id="{DE8A5077-7EE9-475B-8C1E-33351CF2D589}"/>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5">
              <a:extLst>
                <a:ext uri="{FF2B5EF4-FFF2-40B4-BE49-F238E27FC236}">
                  <a16:creationId xmlns:a16="http://schemas.microsoft.com/office/drawing/2014/main" xmlns="" id="{97102279-5430-4F78-B260-CDCD34EEAC24}"/>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6">
              <a:extLst>
                <a:ext uri="{FF2B5EF4-FFF2-40B4-BE49-F238E27FC236}">
                  <a16:creationId xmlns:a16="http://schemas.microsoft.com/office/drawing/2014/main" xmlns="" id="{0595E74B-577C-4611-8387-5783A3492E3F}"/>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7">
              <a:extLst>
                <a:ext uri="{FF2B5EF4-FFF2-40B4-BE49-F238E27FC236}">
                  <a16:creationId xmlns:a16="http://schemas.microsoft.com/office/drawing/2014/main" xmlns="" id="{FF9409F8-59F6-4B8B-B578-615EA8F9A80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8">
              <a:extLst>
                <a:ext uri="{FF2B5EF4-FFF2-40B4-BE49-F238E27FC236}">
                  <a16:creationId xmlns:a16="http://schemas.microsoft.com/office/drawing/2014/main" xmlns="" id="{78AB0AD8-BA32-4894-8332-D116C1CB8E0E}"/>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9">
              <a:extLst>
                <a:ext uri="{FF2B5EF4-FFF2-40B4-BE49-F238E27FC236}">
                  <a16:creationId xmlns:a16="http://schemas.microsoft.com/office/drawing/2014/main" xmlns="" id="{0E8E0CB2-6B0E-41A9-A14F-8889D605F594}"/>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10">
              <a:extLst>
                <a:ext uri="{FF2B5EF4-FFF2-40B4-BE49-F238E27FC236}">
                  <a16:creationId xmlns:a16="http://schemas.microsoft.com/office/drawing/2014/main" xmlns="" id="{509E0D17-E7A6-4354-9776-9C062C6645BA}"/>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1">
              <a:extLst>
                <a:ext uri="{FF2B5EF4-FFF2-40B4-BE49-F238E27FC236}">
                  <a16:creationId xmlns:a16="http://schemas.microsoft.com/office/drawing/2014/main" xmlns="" id="{0F88E98C-DEA2-4C71-88EA-303BA1C3CFEB}"/>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2">
              <a:extLst>
                <a:ext uri="{FF2B5EF4-FFF2-40B4-BE49-F238E27FC236}">
                  <a16:creationId xmlns:a16="http://schemas.microsoft.com/office/drawing/2014/main" xmlns="" id="{4DBB4D82-AB21-4DA3-92FE-A17297D4E274}"/>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3">
              <a:extLst>
                <a:ext uri="{FF2B5EF4-FFF2-40B4-BE49-F238E27FC236}">
                  <a16:creationId xmlns:a16="http://schemas.microsoft.com/office/drawing/2014/main" xmlns="" id="{343E6A47-A3D9-4BE0-8B2F-030D945A9F79}"/>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4">
              <a:extLst>
                <a:ext uri="{FF2B5EF4-FFF2-40B4-BE49-F238E27FC236}">
                  <a16:creationId xmlns:a16="http://schemas.microsoft.com/office/drawing/2014/main" xmlns="" id="{2B3A6B16-8388-4797-B44A-E49807CC94DD}"/>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5">
              <a:extLst>
                <a:ext uri="{FF2B5EF4-FFF2-40B4-BE49-F238E27FC236}">
                  <a16:creationId xmlns:a16="http://schemas.microsoft.com/office/drawing/2014/main" xmlns="" id="{D2DFABB4-A157-4104-BFBE-0E536E3C9A26}"/>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6">
              <a:extLst>
                <a:ext uri="{FF2B5EF4-FFF2-40B4-BE49-F238E27FC236}">
                  <a16:creationId xmlns:a16="http://schemas.microsoft.com/office/drawing/2014/main" xmlns="" id="{1DD91A1F-3E81-4471-B04D-59ECD4E2A378}"/>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7">
              <a:extLst>
                <a:ext uri="{FF2B5EF4-FFF2-40B4-BE49-F238E27FC236}">
                  <a16:creationId xmlns:a16="http://schemas.microsoft.com/office/drawing/2014/main" xmlns="" id="{EF8DCCF9-FEF0-460A-A29F-C3682EAFC0F9}"/>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8">
              <a:extLst>
                <a:ext uri="{FF2B5EF4-FFF2-40B4-BE49-F238E27FC236}">
                  <a16:creationId xmlns:a16="http://schemas.microsoft.com/office/drawing/2014/main" xmlns="" id="{5EA74E95-6C9C-41F7-BC8A-63A9A4CBDE70}"/>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19">
              <a:extLst>
                <a:ext uri="{FF2B5EF4-FFF2-40B4-BE49-F238E27FC236}">
                  <a16:creationId xmlns:a16="http://schemas.microsoft.com/office/drawing/2014/main" xmlns="" id="{1171F30A-A801-4013-9F81-19151FE50208}"/>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20">
              <a:extLst>
                <a:ext uri="{FF2B5EF4-FFF2-40B4-BE49-F238E27FC236}">
                  <a16:creationId xmlns:a16="http://schemas.microsoft.com/office/drawing/2014/main" xmlns="" id="{47B3D289-4AD8-473F-8DEB-F86BAD387670}"/>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1">
              <a:extLst>
                <a:ext uri="{FF2B5EF4-FFF2-40B4-BE49-F238E27FC236}">
                  <a16:creationId xmlns:a16="http://schemas.microsoft.com/office/drawing/2014/main" xmlns="" id="{94474811-A980-4891-90C5-821915B1BE25}"/>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2">
              <a:extLst>
                <a:ext uri="{FF2B5EF4-FFF2-40B4-BE49-F238E27FC236}">
                  <a16:creationId xmlns:a16="http://schemas.microsoft.com/office/drawing/2014/main" xmlns="" id="{9D23B4BB-ED93-40A2-86BF-C7BCF13489C4}"/>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3">
              <a:extLst>
                <a:ext uri="{FF2B5EF4-FFF2-40B4-BE49-F238E27FC236}">
                  <a16:creationId xmlns:a16="http://schemas.microsoft.com/office/drawing/2014/main" xmlns="" id="{7920051D-7783-445D-9A79-8895B83F63CA}"/>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4">
              <a:extLst>
                <a:ext uri="{FF2B5EF4-FFF2-40B4-BE49-F238E27FC236}">
                  <a16:creationId xmlns:a16="http://schemas.microsoft.com/office/drawing/2014/main" xmlns="" id="{1620FAF3-3904-4D3E-AB69-A33AAA4F5BDB}"/>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5">
              <a:extLst>
                <a:ext uri="{FF2B5EF4-FFF2-40B4-BE49-F238E27FC236}">
                  <a16:creationId xmlns:a16="http://schemas.microsoft.com/office/drawing/2014/main" xmlns="" id="{304F2E0D-E245-452F-BC71-A00113F9705A}"/>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6">
              <a:extLst>
                <a:ext uri="{FF2B5EF4-FFF2-40B4-BE49-F238E27FC236}">
                  <a16:creationId xmlns:a16="http://schemas.microsoft.com/office/drawing/2014/main" xmlns="" id="{57A78108-5021-4FB3-930B-DFD1EC5BFBBC}"/>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7">
              <a:extLst>
                <a:ext uri="{FF2B5EF4-FFF2-40B4-BE49-F238E27FC236}">
                  <a16:creationId xmlns:a16="http://schemas.microsoft.com/office/drawing/2014/main" xmlns="" id="{B72801B2-C864-40CF-A808-64B9056242D6}"/>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8">
              <a:extLst>
                <a:ext uri="{FF2B5EF4-FFF2-40B4-BE49-F238E27FC236}">
                  <a16:creationId xmlns:a16="http://schemas.microsoft.com/office/drawing/2014/main" xmlns="" id="{A2BF9216-9964-48B1-9538-EDAE666DEED2}"/>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29">
              <a:extLst>
                <a:ext uri="{FF2B5EF4-FFF2-40B4-BE49-F238E27FC236}">
                  <a16:creationId xmlns:a16="http://schemas.microsoft.com/office/drawing/2014/main" xmlns="" id="{EEEDA12E-DDE1-4F52-AD9A-69106DBE05B8}"/>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30">
              <a:extLst>
                <a:ext uri="{FF2B5EF4-FFF2-40B4-BE49-F238E27FC236}">
                  <a16:creationId xmlns:a16="http://schemas.microsoft.com/office/drawing/2014/main" xmlns="" id="{53D53882-AF36-40EF-B730-EFDF3A6F4924}"/>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1">
              <a:extLst>
                <a:ext uri="{FF2B5EF4-FFF2-40B4-BE49-F238E27FC236}">
                  <a16:creationId xmlns:a16="http://schemas.microsoft.com/office/drawing/2014/main" xmlns="" id="{3CB6BE2F-E476-4722-B808-0273D55A3A76}"/>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2">
              <a:extLst>
                <a:ext uri="{FF2B5EF4-FFF2-40B4-BE49-F238E27FC236}">
                  <a16:creationId xmlns:a16="http://schemas.microsoft.com/office/drawing/2014/main" xmlns="" id="{CCFFEF48-B99C-4C3B-A065-E39BC7A04114}"/>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3">
              <a:extLst>
                <a:ext uri="{FF2B5EF4-FFF2-40B4-BE49-F238E27FC236}">
                  <a16:creationId xmlns:a16="http://schemas.microsoft.com/office/drawing/2014/main" xmlns="" id="{AEE8E5CA-C318-493F-AAC8-F89ED4ADA067}"/>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4">
              <a:extLst>
                <a:ext uri="{FF2B5EF4-FFF2-40B4-BE49-F238E27FC236}">
                  <a16:creationId xmlns:a16="http://schemas.microsoft.com/office/drawing/2014/main" xmlns="" id="{81C3D59E-86A7-411F-A009-A22DDD35ED90}"/>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5">
              <a:extLst>
                <a:ext uri="{FF2B5EF4-FFF2-40B4-BE49-F238E27FC236}">
                  <a16:creationId xmlns:a16="http://schemas.microsoft.com/office/drawing/2014/main" xmlns="" id="{E632D925-8039-44E3-8818-8F19D13BAE2F}"/>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6">
              <a:extLst>
                <a:ext uri="{FF2B5EF4-FFF2-40B4-BE49-F238E27FC236}">
                  <a16:creationId xmlns:a16="http://schemas.microsoft.com/office/drawing/2014/main" xmlns="" id="{C8B45B63-6C02-4AEF-AE21-EDBC496287A6}"/>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7">
              <a:extLst>
                <a:ext uri="{FF2B5EF4-FFF2-40B4-BE49-F238E27FC236}">
                  <a16:creationId xmlns:a16="http://schemas.microsoft.com/office/drawing/2014/main" xmlns="" id="{3043198C-7E2B-4F3F-B4AB-3988386615B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8">
              <a:extLst>
                <a:ext uri="{FF2B5EF4-FFF2-40B4-BE49-F238E27FC236}">
                  <a16:creationId xmlns:a16="http://schemas.microsoft.com/office/drawing/2014/main" xmlns="" id="{6A41376F-90F4-4E1A-B96D-732941B7A03F}"/>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39">
              <a:extLst>
                <a:ext uri="{FF2B5EF4-FFF2-40B4-BE49-F238E27FC236}">
                  <a16:creationId xmlns:a16="http://schemas.microsoft.com/office/drawing/2014/main" xmlns="" id="{ADA18F6E-7C54-48C7-AAD1-C0EFF32F964A}"/>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40">
              <a:extLst>
                <a:ext uri="{FF2B5EF4-FFF2-40B4-BE49-F238E27FC236}">
                  <a16:creationId xmlns:a16="http://schemas.microsoft.com/office/drawing/2014/main" xmlns="" id="{17D416BB-65F4-48F5-8B44-6DA98BB114C4}"/>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1">
              <a:extLst>
                <a:ext uri="{FF2B5EF4-FFF2-40B4-BE49-F238E27FC236}">
                  <a16:creationId xmlns:a16="http://schemas.microsoft.com/office/drawing/2014/main" xmlns="" id="{5EDDE256-1A58-4C66-9CE6-B1E4A4FC3B0F}"/>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2">
              <a:extLst>
                <a:ext uri="{FF2B5EF4-FFF2-40B4-BE49-F238E27FC236}">
                  <a16:creationId xmlns:a16="http://schemas.microsoft.com/office/drawing/2014/main" xmlns="" id="{FB11B5ED-F7FC-42A8-8882-CAC36AF4ED64}"/>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3">
              <a:extLst>
                <a:ext uri="{FF2B5EF4-FFF2-40B4-BE49-F238E27FC236}">
                  <a16:creationId xmlns:a16="http://schemas.microsoft.com/office/drawing/2014/main" xmlns="" id="{1B650251-9954-4AFB-A2A4-95E0BECD1DB6}"/>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4">
              <a:extLst>
                <a:ext uri="{FF2B5EF4-FFF2-40B4-BE49-F238E27FC236}">
                  <a16:creationId xmlns:a16="http://schemas.microsoft.com/office/drawing/2014/main" xmlns="" id="{52DAD6E8-5286-4DE0-BBFB-F072B33B9A13}"/>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5">
              <a:extLst>
                <a:ext uri="{FF2B5EF4-FFF2-40B4-BE49-F238E27FC236}">
                  <a16:creationId xmlns:a16="http://schemas.microsoft.com/office/drawing/2014/main" xmlns="" id="{CB974C42-49B8-4589-BF56-F40908029497}"/>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6">
              <a:extLst>
                <a:ext uri="{FF2B5EF4-FFF2-40B4-BE49-F238E27FC236}">
                  <a16:creationId xmlns:a16="http://schemas.microsoft.com/office/drawing/2014/main" xmlns="" id="{9E23F87E-2FEA-4C7E-B761-A875F139F3B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7">
              <a:extLst>
                <a:ext uri="{FF2B5EF4-FFF2-40B4-BE49-F238E27FC236}">
                  <a16:creationId xmlns:a16="http://schemas.microsoft.com/office/drawing/2014/main" xmlns="" id="{8FC4C39F-E609-47F1-9A9B-869FD3ED5121}"/>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8">
              <a:extLst>
                <a:ext uri="{FF2B5EF4-FFF2-40B4-BE49-F238E27FC236}">
                  <a16:creationId xmlns:a16="http://schemas.microsoft.com/office/drawing/2014/main" xmlns="" id="{A36A2DD0-650F-4BDF-9277-0D4BA557022B}"/>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49">
              <a:extLst>
                <a:ext uri="{FF2B5EF4-FFF2-40B4-BE49-F238E27FC236}">
                  <a16:creationId xmlns:a16="http://schemas.microsoft.com/office/drawing/2014/main" xmlns="" id="{7045CF86-6836-42E7-ACBC-55519F960A0A}"/>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50">
              <a:extLst>
                <a:ext uri="{FF2B5EF4-FFF2-40B4-BE49-F238E27FC236}">
                  <a16:creationId xmlns:a16="http://schemas.microsoft.com/office/drawing/2014/main" xmlns="" id="{66BE54A7-C33E-4D64-9246-534BDEA7C718}"/>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1">
              <a:extLst>
                <a:ext uri="{FF2B5EF4-FFF2-40B4-BE49-F238E27FC236}">
                  <a16:creationId xmlns:a16="http://schemas.microsoft.com/office/drawing/2014/main" xmlns="" id="{8CFE5D4D-FCAF-4416-AB47-FBE7D1BEBA2C}"/>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2">
              <a:extLst>
                <a:ext uri="{FF2B5EF4-FFF2-40B4-BE49-F238E27FC236}">
                  <a16:creationId xmlns:a16="http://schemas.microsoft.com/office/drawing/2014/main" xmlns="" id="{B0DB808C-BB83-455E-B699-1F0F22944BED}"/>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3">
              <a:extLst>
                <a:ext uri="{FF2B5EF4-FFF2-40B4-BE49-F238E27FC236}">
                  <a16:creationId xmlns:a16="http://schemas.microsoft.com/office/drawing/2014/main" xmlns="" id="{7C1FA74F-9E5B-4427-88F5-E6E8235DC3CE}"/>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4">
              <a:extLst>
                <a:ext uri="{FF2B5EF4-FFF2-40B4-BE49-F238E27FC236}">
                  <a16:creationId xmlns:a16="http://schemas.microsoft.com/office/drawing/2014/main" xmlns="" id="{526A8E22-94A2-4FB6-B17B-BFE82A78A986}"/>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5">
              <a:extLst>
                <a:ext uri="{FF2B5EF4-FFF2-40B4-BE49-F238E27FC236}">
                  <a16:creationId xmlns:a16="http://schemas.microsoft.com/office/drawing/2014/main" xmlns="" id="{7FF66C69-E855-46AF-B585-3A862118ADCD}"/>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6">
              <a:extLst>
                <a:ext uri="{FF2B5EF4-FFF2-40B4-BE49-F238E27FC236}">
                  <a16:creationId xmlns:a16="http://schemas.microsoft.com/office/drawing/2014/main" xmlns="" id="{93919564-AADA-44CD-BED1-B8643D3FEAF6}"/>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7">
              <a:extLst>
                <a:ext uri="{FF2B5EF4-FFF2-40B4-BE49-F238E27FC236}">
                  <a16:creationId xmlns:a16="http://schemas.microsoft.com/office/drawing/2014/main" xmlns="" id="{110C9CD8-BE3A-4226-A866-D973C2095EF2}"/>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8">
              <a:extLst>
                <a:ext uri="{FF2B5EF4-FFF2-40B4-BE49-F238E27FC236}">
                  <a16:creationId xmlns:a16="http://schemas.microsoft.com/office/drawing/2014/main" xmlns="" id="{D2FF4C4E-3796-4B8E-AEEC-AB068E1C7FD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59">
              <a:extLst>
                <a:ext uri="{FF2B5EF4-FFF2-40B4-BE49-F238E27FC236}">
                  <a16:creationId xmlns:a16="http://schemas.microsoft.com/office/drawing/2014/main" xmlns="" id="{E7241096-B0E6-46FB-A960-106B36C7817F}"/>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60">
              <a:extLst>
                <a:ext uri="{FF2B5EF4-FFF2-40B4-BE49-F238E27FC236}">
                  <a16:creationId xmlns:a16="http://schemas.microsoft.com/office/drawing/2014/main" xmlns="" id="{68A014C7-8B49-4F41-98FF-4A11637F196F}"/>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1">
              <a:extLst>
                <a:ext uri="{FF2B5EF4-FFF2-40B4-BE49-F238E27FC236}">
                  <a16:creationId xmlns:a16="http://schemas.microsoft.com/office/drawing/2014/main" xmlns="" id="{A2EE40DA-5708-45A8-8D7A-2862D4BDD22D}"/>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2">
              <a:extLst>
                <a:ext uri="{FF2B5EF4-FFF2-40B4-BE49-F238E27FC236}">
                  <a16:creationId xmlns:a16="http://schemas.microsoft.com/office/drawing/2014/main" xmlns="" id="{FEC18D91-50AC-4D7F-85AE-78158CBCAB0E}"/>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3">
              <a:extLst>
                <a:ext uri="{FF2B5EF4-FFF2-40B4-BE49-F238E27FC236}">
                  <a16:creationId xmlns:a16="http://schemas.microsoft.com/office/drawing/2014/main" xmlns="" id="{6BD8CFEE-ECA0-4AAE-86EA-FC82615A53AF}"/>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4">
              <a:extLst>
                <a:ext uri="{FF2B5EF4-FFF2-40B4-BE49-F238E27FC236}">
                  <a16:creationId xmlns:a16="http://schemas.microsoft.com/office/drawing/2014/main" xmlns="" id="{7FB6E0E6-FAF2-4293-84F3-349741682062}"/>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5">
              <a:extLst>
                <a:ext uri="{FF2B5EF4-FFF2-40B4-BE49-F238E27FC236}">
                  <a16:creationId xmlns:a16="http://schemas.microsoft.com/office/drawing/2014/main" xmlns="" id="{9DB3F63F-3146-477C-AFB4-ED987695B46C}"/>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6">
              <a:extLst>
                <a:ext uri="{FF2B5EF4-FFF2-40B4-BE49-F238E27FC236}">
                  <a16:creationId xmlns:a16="http://schemas.microsoft.com/office/drawing/2014/main" xmlns="" id="{8982D2FA-593B-41B7-A31A-34F97BB20092}"/>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7">
              <a:extLst>
                <a:ext uri="{FF2B5EF4-FFF2-40B4-BE49-F238E27FC236}">
                  <a16:creationId xmlns:a16="http://schemas.microsoft.com/office/drawing/2014/main" xmlns="" id="{26BFC45B-94E2-4496-A04A-18E3D85E3CC3}"/>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8">
              <a:extLst>
                <a:ext uri="{FF2B5EF4-FFF2-40B4-BE49-F238E27FC236}">
                  <a16:creationId xmlns:a16="http://schemas.microsoft.com/office/drawing/2014/main" xmlns="" id="{4212592B-9512-42ED-9647-62A9E0B4A89A}"/>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69">
              <a:extLst>
                <a:ext uri="{FF2B5EF4-FFF2-40B4-BE49-F238E27FC236}">
                  <a16:creationId xmlns:a16="http://schemas.microsoft.com/office/drawing/2014/main" xmlns="" id="{C8D1A945-027F-4B76-AE8C-7E4CAD9C01E4}"/>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70">
              <a:extLst>
                <a:ext uri="{FF2B5EF4-FFF2-40B4-BE49-F238E27FC236}">
                  <a16:creationId xmlns:a16="http://schemas.microsoft.com/office/drawing/2014/main" xmlns="" id="{211D7A73-17CA-4365-8AC3-33EF5F3AEC33}"/>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1">
              <a:extLst>
                <a:ext uri="{FF2B5EF4-FFF2-40B4-BE49-F238E27FC236}">
                  <a16:creationId xmlns:a16="http://schemas.microsoft.com/office/drawing/2014/main" xmlns="" id="{B1E60F17-E8AB-499B-9FD0-E378406E4DE3}"/>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2">
              <a:extLst>
                <a:ext uri="{FF2B5EF4-FFF2-40B4-BE49-F238E27FC236}">
                  <a16:creationId xmlns:a16="http://schemas.microsoft.com/office/drawing/2014/main" xmlns="" id="{0395C1C9-9A5B-431F-B1F4-8C84ACAFBD65}"/>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3">
              <a:extLst>
                <a:ext uri="{FF2B5EF4-FFF2-40B4-BE49-F238E27FC236}">
                  <a16:creationId xmlns:a16="http://schemas.microsoft.com/office/drawing/2014/main" xmlns="" id="{F7ED521B-A4E9-429E-9115-FFF4BC4E803B}"/>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4">
              <a:extLst>
                <a:ext uri="{FF2B5EF4-FFF2-40B4-BE49-F238E27FC236}">
                  <a16:creationId xmlns:a16="http://schemas.microsoft.com/office/drawing/2014/main" xmlns="" id="{5D24C356-21BD-4666-8EFA-2C42831EE3DA}"/>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5">
              <a:extLst>
                <a:ext uri="{FF2B5EF4-FFF2-40B4-BE49-F238E27FC236}">
                  <a16:creationId xmlns:a16="http://schemas.microsoft.com/office/drawing/2014/main" xmlns="" id="{B2BC9CCA-73AF-4C85-A1B7-C3A7F5398D75}"/>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6">
              <a:extLst>
                <a:ext uri="{FF2B5EF4-FFF2-40B4-BE49-F238E27FC236}">
                  <a16:creationId xmlns:a16="http://schemas.microsoft.com/office/drawing/2014/main" xmlns="" id="{14BE7CD4-3DFE-4146-959B-8F2F027A72AF}"/>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7">
              <a:extLst>
                <a:ext uri="{FF2B5EF4-FFF2-40B4-BE49-F238E27FC236}">
                  <a16:creationId xmlns:a16="http://schemas.microsoft.com/office/drawing/2014/main" xmlns="" id="{F1B2E6D1-C505-402F-B19F-12F09C832A43}"/>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8">
              <a:extLst>
                <a:ext uri="{FF2B5EF4-FFF2-40B4-BE49-F238E27FC236}">
                  <a16:creationId xmlns:a16="http://schemas.microsoft.com/office/drawing/2014/main" xmlns="" id="{58693480-BA3B-4A7B-BDF7-E4087A5B517D}"/>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79">
              <a:extLst>
                <a:ext uri="{FF2B5EF4-FFF2-40B4-BE49-F238E27FC236}">
                  <a16:creationId xmlns:a16="http://schemas.microsoft.com/office/drawing/2014/main" xmlns="" id="{196B1ACE-6EE3-49D2-9BA2-5244C98260E9}"/>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80">
              <a:extLst>
                <a:ext uri="{FF2B5EF4-FFF2-40B4-BE49-F238E27FC236}">
                  <a16:creationId xmlns:a16="http://schemas.microsoft.com/office/drawing/2014/main" xmlns="" id="{33D5EE6F-2BAD-41AA-BAE5-62F6587D0086}"/>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1">
              <a:extLst>
                <a:ext uri="{FF2B5EF4-FFF2-40B4-BE49-F238E27FC236}">
                  <a16:creationId xmlns:a16="http://schemas.microsoft.com/office/drawing/2014/main" xmlns="" id="{81BFD758-BA48-41AA-98C0-A7D9BBE01D0F}"/>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2">
              <a:extLst>
                <a:ext uri="{FF2B5EF4-FFF2-40B4-BE49-F238E27FC236}">
                  <a16:creationId xmlns:a16="http://schemas.microsoft.com/office/drawing/2014/main" xmlns="" id="{EAB6E108-E1D1-4EE4-95F0-ABFFE0C81F9C}"/>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3">
              <a:extLst>
                <a:ext uri="{FF2B5EF4-FFF2-40B4-BE49-F238E27FC236}">
                  <a16:creationId xmlns:a16="http://schemas.microsoft.com/office/drawing/2014/main" xmlns="" id="{93669038-2985-4CA5-817B-BAF51CAC90D9}"/>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4">
              <a:extLst>
                <a:ext uri="{FF2B5EF4-FFF2-40B4-BE49-F238E27FC236}">
                  <a16:creationId xmlns:a16="http://schemas.microsoft.com/office/drawing/2014/main" xmlns="" id="{978F7A07-F783-4E6A-862C-702966B8AB42}"/>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5">
              <a:extLst>
                <a:ext uri="{FF2B5EF4-FFF2-40B4-BE49-F238E27FC236}">
                  <a16:creationId xmlns:a16="http://schemas.microsoft.com/office/drawing/2014/main" xmlns="" id="{B12619B9-C21B-421D-A78A-A12544671812}"/>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6">
              <a:extLst>
                <a:ext uri="{FF2B5EF4-FFF2-40B4-BE49-F238E27FC236}">
                  <a16:creationId xmlns:a16="http://schemas.microsoft.com/office/drawing/2014/main" xmlns="" id="{ACA7A55B-EC56-41D9-A8D7-E96F603169C3}"/>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7">
              <a:extLst>
                <a:ext uri="{FF2B5EF4-FFF2-40B4-BE49-F238E27FC236}">
                  <a16:creationId xmlns:a16="http://schemas.microsoft.com/office/drawing/2014/main" xmlns="" id="{F174C3E8-8113-4E6E-AE19-C88B29D7542E}"/>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8">
              <a:extLst>
                <a:ext uri="{FF2B5EF4-FFF2-40B4-BE49-F238E27FC236}">
                  <a16:creationId xmlns:a16="http://schemas.microsoft.com/office/drawing/2014/main" xmlns="" id="{80955395-0ED9-46E5-BDF2-A2A3C2B97712}"/>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89">
              <a:extLst>
                <a:ext uri="{FF2B5EF4-FFF2-40B4-BE49-F238E27FC236}">
                  <a16:creationId xmlns:a16="http://schemas.microsoft.com/office/drawing/2014/main" xmlns="" id="{E8AD8F72-7847-4D02-A6B0-E35E346E6273}"/>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圆: 空心 2">
            <a:extLst>
              <a:ext uri="{FF2B5EF4-FFF2-40B4-BE49-F238E27FC236}">
                <a16:creationId xmlns:a16="http://schemas.microsoft.com/office/drawing/2014/main" xmlns="" id="{51602261-B9A1-4A28-96DE-F7FCADFF0326}"/>
              </a:ext>
            </a:extLst>
          </p:cNvPr>
          <p:cNvSpPr/>
          <p:nvPr/>
        </p:nvSpPr>
        <p:spPr>
          <a:xfrm>
            <a:off x="928914" y="-1738086"/>
            <a:ext cx="10334172" cy="10334172"/>
          </a:xfrm>
          <a:prstGeom prst="donut">
            <a:avLst>
              <a:gd name="adj" fmla="val 14459"/>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sp>
        <p:nvSpPr>
          <p:cNvPr id="4" name="椭圆 3">
            <a:extLst>
              <a:ext uri="{FF2B5EF4-FFF2-40B4-BE49-F238E27FC236}">
                <a16:creationId xmlns:a16="http://schemas.microsoft.com/office/drawing/2014/main" xmlns="" id="{B4CC315E-6C9B-44DA-9C45-968CABCBD86F}"/>
              </a:ext>
            </a:extLst>
          </p:cNvPr>
          <p:cNvSpPr/>
          <p:nvPr/>
        </p:nvSpPr>
        <p:spPr>
          <a:xfrm>
            <a:off x="2714171" y="3176888"/>
            <a:ext cx="488942" cy="488942"/>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black"/>
              </a:solidFill>
              <a:effectLst/>
              <a:uLnTx/>
              <a:uFillTx/>
              <a:latin typeface="等线" panose="020F0502020204030204"/>
              <a:ea typeface="等线" panose="02010600030101010101" pitchFamily="2" charset="-122"/>
              <a:cs typeface="+mn-cs"/>
            </a:endParaRPr>
          </a:p>
        </p:txBody>
      </p:sp>
      <p:sp>
        <p:nvSpPr>
          <p:cNvPr id="5" name="椭圆 4">
            <a:extLst>
              <a:ext uri="{FF2B5EF4-FFF2-40B4-BE49-F238E27FC236}">
                <a16:creationId xmlns:a16="http://schemas.microsoft.com/office/drawing/2014/main" xmlns="" id="{6344AA31-064D-4753-BB59-49D0F939F84F}"/>
              </a:ext>
            </a:extLst>
          </p:cNvPr>
          <p:cNvSpPr/>
          <p:nvPr/>
        </p:nvSpPr>
        <p:spPr>
          <a:xfrm>
            <a:off x="2831057" y="2387869"/>
            <a:ext cx="458383" cy="458383"/>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6" name="椭圆 5">
            <a:extLst>
              <a:ext uri="{FF2B5EF4-FFF2-40B4-BE49-F238E27FC236}">
                <a16:creationId xmlns:a16="http://schemas.microsoft.com/office/drawing/2014/main" xmlns="" id="{5B7597C8-74FF-4C37-B750-CC2008FB4097}"/>
              </a:ext>
            </a:extLst>
          </p:cNvPr>
          <p:cNvSpPr/>
          <p:nvPr/>
        </p:nvSpPr>
        <p:spPr>
          <a:xfrm>
            <a:off x="3144773" y="1649385"/>
            <a:ext cx="427824" cy="427824"/>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7" name="椭圆 6">
            <a:extLst>
              <a:ext uri="{FF2B5EF4-FFF2-40B4-BE49-F238E27FC236}">
                <a16:creationId xmlns:a16="http://schemas.microsoft.com/office/drawing/2014/main" xmlns="" id="{4A4054F4-A804-4872-971F-87028D2EA257}"/>
              </a:ext>
            </a:extLst>
          </p:cNvPr>
          <p:cNvSpPr/>
          <p:nvPr/>
        </p:nvSpPr>
        <p:spPr>
          <a:xfrm>
            <a:off x="3636565" y="1008801"/>
            <a:ext cx="397265" cy="397265"/>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8" name="椭圆 7">
            <a:extLst>
              <a:ext uri="{FF2B5EF4-FFF2-40B4-BE49-F238E27FC236}">
                <a16:creationId xmlns:a16="http://schemas.microsoft.com/office/drawing/2014/main" xmlns="" id="{118FDA27-8A86-4952-91DB-E4DD77A15369}"/>
              </a:ext>
            </a:extLst>
          </p:cNvPr>
          <p:cNvSpPr/>
          <p:nvPr/>
        </p:nvSpPr>
        <p:spPr>
          <a:xfrm>
            <a:off x="4276493" y="507325"/>
            <a:ext cx="366706" cy="366706"/>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9" name="椭圆 8">
            <a:extLst>
              <a:ext uri="{FF2B5EF4-FFF2-40B4-BE49-F238E27FC236}">
                <a16:creationId xmlns:a16="http://schemas.microsoft.com/office/drawing/2014/main" xmlns="" id="{7114A2B9-E209-4ECF-8395-34A7314661E2}"/>
              </a:ext>
            </a:extLst>
          </p:cNvPr>
          <p:cNvSpPr/>
          <p:nvPr/>
        </p:nvSpPr>
        <p:spPr>
          <a:xfrm>
            <a:off x="5025307" y="177430"/>
            <a:ext cx="336148" cy="336148"/>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0" name="椭圆 9">
            <a:extLst>
              <a:ext uri="{FF2B5EF4-FFF2-40B4-BE49-F238E27FC236}">
                <a16:creationId xmlns:a16="http://schemas.microsoft.com/office/drawing/2014/main" xmlns="" id="{080179EE-FA32-4B8F-8599-E2B0115D2AF8}"/>
              </a:ext>
            </a:extLst>
          </p:cNvPr>
          <p:cNvSpPr/>
          <p:nvPr/>
        </p:nvSpPr>
        <p:spPr>
          <a:xfrm>
            <a:off x="5836920" y="40800"/>
            <a:ext cx="305589" cy="305589"/>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1" name="椭圆 10">
            <a:extLst>
              <a:ext uri="{FF2B5EF4-FFF2-40B4-BE49-F238E27FC236}">
                <a16:creationId xmlns:a16="http://schemas.microsoft.com/office/drawing/2014/main" xmlns="" id="{162B58F9-6357-41CD-80AA-E1B767164A0F}"/>
              </a:ext>
            </a:extLst>
          </p:cNvPr>
          <p:cNvSpPr/>
          <p:nvPr/>
        </p:nvSpPr>
        <p:spPr>
          <a:xfrm>
            <a:off x="6661293" y="106984"/>
            <a:ext cx="275030" cy="275030"/>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2" name="椭圆 11">
            <a:extLst>
              <a:ext uri="{FF2B5EF4-FFF2-40B4-BE49-F238E27FC236}">
                <a16:creationId xmlns:a16="http://schemas.microsoft.com/office/drawing/2014/main" xmlns="" id="{C2DB2E2E-F384-40F3-9CD8-E86268C7D94B}"/>
              </a:ext>
            </a:extLst>
          </p:cNvPr>
          <p:cNvSpPr/>
          <p:nvPr/>
        </p:nvSpPr>
        <p:spPr>
          <a:xfrm>
            <a:off x="7447586" y="372781"/>
            <a:ext cx="244471" cy="244471"/>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3" name="椭圆 12">
            <a:extLst>
              <a:ext uri="{FF2B5EF4-FFF2-40B4-BE49-F238E27FC236}">
                <a16:creationId xmlns:a16="http://schemas.microsoft.com/office/drawing/2014/main" xmlns="" id="{3FB4FCF7-5F54-4AC7-BA19-A6C80639FD1C}"/>
              </a:ext>
            </a:extLst>
          </p:cNvPr>
          <p:cNvSpPr/>
          <p:nvPr/>
        </p:nvSpPr>
        <p:spPr>
          <a:xfrm>
            <a:off x="8147355" y="822452"/>
            <a:ext cx="213912" cy="213912"/>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4" name="椭圆 13">
            <a:extLst>
              <a:ext uri="{FF2B5EF4-FFF2-40B4-BE49-F238E27FC236}">
                <a16:creationId xmlns:a16="http://schemas.microsoft.com/office/drawing/2014/main" xmlns="" id="{2BBF5F14-7946-4764-8ED7-369D29582279}"/>
              </a:ext>
            </a:extLst>
          </p:cNvPr>
          <p:cNvSpPr/>
          <p:nvPr/>
        </p:nvSpPr>
        <p:spPr>
          <a:xfrm>
            <a:off x="8717591" y="1428699"/>
            <a:ext cx="183353" cy="183353"/>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5" name="椭圆 14">
            <a:extLst>
              <a:ext uri="{FF2B5EF4-FFF2-40B4-BE49-F238E27FC236}">
                <a16:creationId xmlns:a16="http://schemas.microsoft.com/office/drawing/2014/main" xmlns="" id="{1947C46C-040D-4E1F-AB9E-E1F8FAA3B56A}"/>
              </a:ext>
            </a:extLst>
          </p:cNvPr>
          <p:cNvSpPr/>
          <p:nvPr/>
        </p:nvSpPr>
        <p:spPr>
          <a:xfrm>
            <a:off x="9123424" y="2154394"/>
            <a:ext cx="152794" cy="152794"/>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6" name="椭圆 15">
            <a:extLst>
              <a:ext uri="{FF2B5EF4-FFF2-40B4-BE49-F238E27FC236}">
                <a16:creationId xmlns:a16="http://schemas.microsoft.com/office/drawing/2014/main" xmlns="" id="{C2E1F9CA-7AEE-4D73-AF51-013C708045CE}"/>
              </a:ext>
            </a:extLst>
          </p:cNvPr>
          <p:cNvSpPr/>
          <p:nvPr/>
        </p:nvSpPr>
        <p:spPr>
          <a:xfrm>
            <a:off x="9340314" y="2954897"/>
            <a:ext cx="122235" cy="122235"/>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7" name="椭圆 14">
            <a:extLst>
              <a:ext uri="{FF2B5EF4-FFF2-40B4-BE49-F238E27FC236}">
                <a16:creationId xmlns:a16="http://schemas.microsoft.com/office/drawing/2014/main" xmlns="" id="{7C69502F-5AB6-40CD-BE97-B98FDD3EB74D}"/>
              </a:ext>
            </a:extLst>
          </p:cNvPr>
          <p:cNvSpPr/>
          <p:nvPr/>
        </p:nvSpPr>
        <p:spPr>
          <a:xfrm>
            <a:off x="9325035" y="3750308"/>
            <a:ext cx="152794" cy="152794"/>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8" name="椭圆 15">
            <a:extLst>
              <a:ext uri="{FF2B5EF4-FFF2-40B4-BE49-F238E27FC236}">
                <a16:creationId xmlns:a16="http://schemas.microsoft.com/office/drawing/2014/main" xmlns="" id="{B3637BCB-4C27-4AC0-A8D2-76A9F51E3CC2}"/>
              </a:ext>
            </a:extLst>
          </p:cNvPr>
          <p:cNvSpPr/>
          <p:nvPr/>
        </p:nvSpPr>
        <p:spPr>
          <a:xfrm>
            <a:off x="9108145" y="4520253"/>
            <a:ext cx="183353" cy="183353"/>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19" name="椭圆 16">
            <a:extLst>
              <a:ext uri="{FF2B5EF4-FFF2-40B4-BE49-F238E27FC236}">
                <a16:creationId xmlns:a16="http://schemas.microsoft.com/office/drawing/2014/main" xmlns="" id="{FEA5AB7E-C21A-463B-B214-71C8C8E565A3}"/>
              </a:ext>
            </a:extLst>
          </p:cNvPr>
          <p:cNvSpPr/>
          <p:nvPr/>
        </p:nvSpPr>
        <p:spPr>
          <a:xfrm>
            <a:off x="8702311" y="5215387"/>
            <a:ext cx="213912" cy="213912"/>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0" name="椭圆 17">
            <a:extLst>
              <a:ext uri="{FF2B5EF4-FFF2-40B4-BE49-F238E27FC236}">
                <a16:creationId xmlns:a16="http://schemas.microsoft.com/office/drawing/2014/main" xmlns="" id="{331DF631-8847-4EB4-910D-6012FC41EB47}"/>
              </a:ext>
            </a:extLst>
          </p:cNvPr>
          <p:cNvSpPr/>
          <p:nvPr/>
        </p:nvSpPr>
        <p:spPr>
          <a:xfrm>
            <a:off x="8132074" y="5791077"/>
            <a:ext cx="244471" cy="244471"/>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1" name="椭圆 18">
            <a:extLst>
              <a:ext uri="{FF2B5EF4-FFF2-40B4-BE49-F238E27FC236}">
                <a16:creationId xmlns:a16="http://schemas.microsoft.com/office/drawing/2014/main" xmlns="" id="{2483C9E4-B6CA-40C9-AAEE-3F5C5DE219A4}"/>
              </a:ext>
            </a:extLst>
          </p:cNvPr>
          <p:cNvSpPr/>
          <p:nvPr/>
        </p:nvSpPr>
        <p:spPr>
          <a:xfrm>
            <a:off x="7432307" y="6210189"/>
            <a:ext cx="275030" cy="275030"/>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2" name="椭圆 19">
            <a:extLst>
              <a:ext uri="{FF2B5EF4-FFF2-40B4-BE49-F238E27FC236}">
                <a16:creationId xmlns:a16="http://schemas.microsoft.com/office/drawing/2014/main" xmlns="" id="{28975E4A-43C1-443C-B0C4-9A2AEDAF239B}"/>
              </a:ext>
            </a:extLst>
          </p:cNvPr>
          <p:cNvSpPr/>
          <p:nvPr/>
        </p:nvSpPr>
        <p:spPr>
          <a:xfrm>
            <a:off x="6646012" y="6445426"/>
            <a:ext cx="305589" cy="305589"/>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3" name="椭圆 20">
            <a:extLst>
              <a:ext uri="{FF2B5EF4-FFF2-40B4-BE49-F238E27FC236}">
                <a16:creationId xmlns:a16="http://schemas.microsoft.com/office/drawing/2014/main" xmlns="" id="{A00BB744-5959-4D3B-8227-1A6656AAA79F}"/>
              </a:ext>
            </a:extLst>
          </p:cNvPr>
          <p:cNvSpPr/>
          <p:nvPr/>
        </p:nvSpPr>
        <p:spPr>
          <a:xfrm>
            <a:off x="5821641" y="6481050"/>
            <a:ext cx="336148" cy="336148"/>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4" name="椭圆 21">
            <a:extLst>
              <a:ext uri="{FF2B5EF4-FFF2-40B4-BE49-F238E27FC236}">
                <a16:creationId xmlns:a16="http://schemas.microsoft.com/office/drawing/2014/main" xmlns="" id="{986EA910-D7C6-4E94-B323-38BD48AA2A16}"/>
              </a:ext>
            </a:extLst>
          </p:cNvPr>
          <p:cNvSpPr/>
          <p:nvPr/>
        </p:nvSpPr>
        <p:spPr>
          <a:xfrm>
            <a:off x="5010026" y="6313861"/>
            <a:ext cx="366706" cy="366706"/>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5" name="椭圆 22">
            <a:extLst>
              <a:ext uri="{FF2B5EF4-FFF2-40B4-BE49-F238E27FC236}">
                <a16:creationId xmlns:a16="http://schemas.microsoft.com/office/drawing/2014/main" xmlns="" id="{B45206E7-371B-417E-9E9E-042A9B74A2B1}"/>
              </a:ext>
            </a:extLst>
          </p:cNvPr>
          <p:cNvSpPr/>
          <p:nvPr/>
        </p:nvSpPr>
        <p:spPr>
          <a:xfrm>
            <a:off x="4261212" y="5953406"/>
            <a:ext cx="397265" cy="397265"/>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6" name="椭圆 23">
            <a:extLst>
              <a:ext uri="{FF2B5EF4-FFF2-40B4-BE49-F238E27FC236}">
                <a16:creationId xmlns:a16="http://schemas.microsoft.com/office/drawing/2014/main" xmlns="" id="{9347BF86-4C1B-493B-9EEC-07168373832C}"/>
              </a:ext>
            </a:extLst>
          </p:cNvPr>
          <p:cNvSpPr/>
          <p:nvPr/>
        </p:nvSpPr>
        <p:spPr>
          <a:xfrm>
            <a:off x="3621285" y="5421374"/>
            <a:ext cx="427824" cy="427824"/>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7" name="椭圆 24">
            <a:extLst>
              <a:ext uri="{FF2B5EF4-FFF2-40B4-BE49-F238E27FC236}">
                <a16:creationId xmlns:a16="http://schemas.microsoft.com/office/drawing/2014/main" xmlns="" id="{0D9ED3E8-9D83-4E17-81A1-87B4E1CE3002}"/>
              </a:ext>
            </a:extLst>
          </p:cNvPr>
          <p:cNvSpPr/>
          <p:nvPr/>
        </p:nvSpPr>
        <p:spPr>
          <a:xfrm>
            <a:off x="3129493" y="4750230"/>
            <a:ext cx="458383" cy="458383"/>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8" name="椭圆 25">
            <a:extLst>
              <a:ext uri="{FF2B5EF4-FFF2-40B4-BE49-F238E27FC236}">
                <a16:creationId xmlns:a16="http://schemas.microsoft.com/office/drawing/2014/main" xmlns="" id="{18F8A64B-204B-4347-B757-239428F4BB4A}"/>
              </a:ext>
            </a:extLst>
          </p:cNvPr>
          <p:cNvSpPr/>
          <p:nvPr/>
        </p:nvSpPr>
        <p:spPr>
          <a:xfrm>
            <a:off x="2815778" y="3981188"/>
            <a:ext cx="488942" cy="488942"/>
          </a:xfrm>
          <a:prstGeom prst="ellipse">
            <a:avLst/>
          </a:prstGeom>
          <a:solidFill>
            <a:schemeClr val="bg1"/>
          </a:solidFill>
          <a:ln w="6350" cap="rnd"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
        <p:nvSpPr>
          <p:cNvPr id="29" name="文本框 28">
            <a:extLst>
              <a:ext uri="{FF2B5EF4-FFF2-40B4-BE49-F238E27FC236}">
                <a16:creationId xmlns:a16="http://schemas.microsoft.com/office/drawing/2014/main" xmlns="" id="{4C6B13AD-4D61-4B00-91FC-AB0947E6FBDD}"/>
              </a:ext>
            </a:extLst>
          </p:cNvPr>
          <p:cNvSpPr txBox="1"/>
          <p:nvPr/>
        </p:nvSpPr>
        <p:spPr>
          <a:xfrm>
            <a:off x="1942723" y="2553844"/>
            <a:ext cx="12503579" cy="6127071"/>
          </a:xfrm>
          <a:custGeom>
            <a:avLst/>
            <a:gdLst/>
            <a:ahLst/>
            <a:cxnLst/>
            <a:rect l="l" t="t" r="r" b="b"/>
            <a:pathLst>
              <a:path w="12503579" h="6127071">
                <a:moveTo>
                  <a:pt x="7675719" y="0"/>
                </a:moveTo>
                <a:cubicBezTo>
                  <a:pt x="7767157" y="657"/>
                  <a:pt x="7853301" y="18264"/>
                  <a:pt x="7934153" y="52823"/>
                </a:cubicBezTo>
                <a:cubicBezTo>
                  <a:pt x="8015004" y="87382"/>
                  <a:pt x="8085307" y="134949"/>
                  <a:pt x="8145061" y="195525"/>
                </a:cubicBezTo>
                <a:lnTo>
                  <a:pt x="8143524" y="197392"/>
                </a:lnTo>
                <a:lnTo>
                  <a:pt x="8159525" y="210697"/>
                </a:lnTo>
                <a:lnTo>
                  <a:pt x="8157987" y="212564"/>
                </a:lnTo>
                <a:lnTo>
                  <a:pt x="8173988" y="225869"/>
                </a:lnTo>
                <a:lnTo>
                  <a:pt x="8172451" y="227735"/>
                </a:lnTo>
                <a:lnTo>
                  <a:pt x="8188452" y="241040"/>
                </a:lnTo>
                <a:lnTo>
                  <a:pt x="8186914" y="242907"/>
                </a:lnTo>
                <a:lnTo>
                  <a:pt x="8202915" y="256212"/>
                </a:lnTo>
                <a:lnTo>
                  <a:pt x="8201378" y="258079"/>
                </a:lnTo>
                <a:lnTo>
                  <a:pt x="8217379" y="271384"/>
                </a:lnTo>
                <a:lnTo>
                  <a:pt x="8215842" y="273251"/>
                </a:lnTo>
                <a:lnTo>
                  <a:pt x="8231843" y="286556"/>
                </a:lnTo>
                <a:lnTo>
                  <a:pt x="8230305" y="288423"/>
                </a:lnTo>
                <a:lnTo>
                  <a:pt x="8246306" y="301728"/>
                </a:lnTo>
                <a:lnTo>
                  <a:pt x="8244769" y="303595"/>
                </a:lnTo>
                <a:lnTo>
                  <a:pt x="8260770" y="316900"/>
                </a:lnTo>
                <a:lnTo>
                  <a:pt x="8259233" y="318766"/>
                </a:lnTo>
                <a:lnTo>
                  <a:pt x="8275234" y="332071"/>
                </a:lnTo>
                <a:lnTo>
                  <a:pt x="8273696" y="333938"/>
                </a:lnTo>
                <a:lnTo>
                  <a:pt x="8289697" y="347243"/>
                </a:lnTo>
                <a:lnTo>
                  <a:pt x="8288160" y="349110"/>
                </a:lnTo>
                <a:lnTo>
                  <a:pt x="8304161" y="362415"/>
                </a:lnTo>
                <a:lnTo>
                  <a:pt x="8302623" y="364282"/>
                </a:lnTo>
                <a:lnTo>
                  <a:pt x="8318624" y="377587"/>
                </a:lnTo>
                <a:lnTo>
                  <a:pt x="8317087" y="379454"/>
                </a:lnTo>
                <a:lnTo>
                  <a:pt x="8333088" y="392759"/>
                </a:lnTo>
                <a:lnTo>
                  <a:pt x="8331551" y="394626"/>
                </a:lnTo>
                <a:lnTo>
                  <a:pt x="8347551" y="407930"/>
                </a:lnTo>
                <a:lnTo>
                  <a:pt x="8346014" y="409797"/>
                </a:lnTo>
                <a:lnTo>
                  <a:pt x="8362015" y="423102"/>
                </a:lnTo>
                <a:lnTo>
                  <a:pt x="8360478" y="424969"/>
                </a:lnTo>
                <a:lnTo>
                  <a:pt x="8376479" y="438274"/>
                </a:lnTo>
                <a:lnTo>
                  <a:pt x="8374941" y="440141"/>
                </a:lnTo>
                <a:lnTo>
                  <a:pt x="8390942" y="453446"/>
                </a:lnTo>
                <a:lnTo>
                  <a:pt x="8389405" y="455313"/>
                </a:lnTo>
                <a:lnTo>
                  <a:pt x="8405406" y="468618"/>
                </a:lnTo>
                <a:lnTo>
                  <a:pt x="8403869" y="470484"/>
                </a:lnTo>
                <a:lnTo>
                  <a:pt x="8419869" y="483789"/>
                </a:lnTo>
                <a:lnTo>
                  <a:pt x="8418332" y="485656"/>
                </a:lnTo>
                <a:lnTo>
                  <a:pt x="8434333" y="498961"/>
                </a:lnTo>
                <a:lnTo>
                  <a:pt x="8432796" y="500828"/>
                </a:lnTo>
                <a:lnTo>
                  <a:pt x="8448797" y="514133"/>
                </a:lnTo>
                <a:lnTo>
                  <a:pt x="8447259" y="516000"/>
                </a:lnTo>
                <a:lnTo>
                  <a:pt x="8463260" y="529305"/>
                </a:lnTo>
                <a:lnTo>
                  <a:pt x="8461723" y="531172"/>
                </a:lnTo>
                <a:lnTo>
                  <a:pt x="8477724" y="544477"/>
                </a:lnTo>
                <a:lnTo>
                  <a:pt x="8476187" y="546344"/>
                </a:lnTo>
                <a:lnTo>
                  <a:pt x="8492188" y="559649"/>
                </a:lnTo>
                <a:lnTo>
                  <a:pt x="8490651" y="561515"/>
                </a:lnTo>
                <a:lnTo>
                  <a:pt x="8506651" y="574820"/>
                </a:lnTo>
                <a:lnTo>
                  <a:pt x="8505114" y="576687"/>
                </a:lnTo>
                <a:lnTo>
                  <a:pt x="8521115" y="589992"/>
                </a:lnTo>
                <a:lnTo>
                  <a:pt x="8519577" y="591859"/>
                </a:lnTo>
                <a:lnTo>
                  <a:pt x="8535578" y="605164"/>
                </a:lnTo>
                <a:lnTo>
                  <a:pt x="8534041" y="607031"/>
                </a:lnTo>
                <a:lnTo>
                  <a:pt x="8550042" y="620336"/>
                </a:lnTo>
                <a:lnTo>
                  <a:pt x="8548505" y="622202"/>
                </a:lnTo>
                <a:lnTo>
                  <a:pt x="8564506" y="635507"/>
                </a:lnTo>
                <a:lnTo>
                  <a:pt x="8562968" y="637374"/>
                </a:lnTo>
                <a:lnTo>
                  <a:pt x="8578969" y="650679"/>
                </a:lnTo>
                <a:lnTo>
                  <a:pt x="8577432" y="652546"/>
                </a:lnTo>
                <a:lnTo>
                  <a:pt x="8593433" y="665851"/>
                </a:lnTo>
                <a:lnTo>
                  <a:pt x="8591895" y="667718"/>
                </a:lnTo>
                <a:lnTo>
                  <a:pt x="8607896" y="681023"/>
                </a:lnTo>
                <a:lnTo>
                  <a:pt x="8606359" y="682890"/>
                </a:lnTo>
                <a:lnTo>
                  <a:pt x="8622360" y="696195"/>
                </a:lnTo>
                <a:lnTo>
                  <a:pt x="8620822" y="698062"/>
                </a:lnTo>
                <a:lnTo>
                  <a:pt x="8636823" y="711367"/>
                </a:lnTo>
                <a:lnTo>
                  <a:pt x="8635286" y="713233"/>
                </a:lnTo>
                <a:lnTo>
                  <a:pt x="8651287" y="726538"/>
                </a:lnTo>
                <a:lnTo>
                  <a:pt x="8649750" y="728405"/>
                </a:lnTo>
                <a:lnTo>
                  <a:pt x="8665751" y="741710"/>
                </a:lnTo>
                <a:lnTo>
                  <a:pt x="8664213" y="743577"/>
                </a:lnTo>
                <a:lnTo>
                  <a:pt x="8680214" y="756882"/>
                </a:lnTo>
                <a:lnTo>
                  <a:pt x="8678677" y="758749"/>
                </a:lnTo>
                <a:lnTo>
                  <a:pt x="8694678" y="772054"/>
                </a:lnTo>
                <a:lnTo>
                  <a:pt x="8693141" y="773921"/>
                </a:lnTo>
                <a:lnTo>
                  <a:pt x="8709142" y="787226"/>
                </a:lnTo>
                <a:lnTo>
                  <a:pt x="8707605" y="789093"/>
                </a:lnTo>
                <a:lnTo>
                  <a:pt x="8723605" y="802397"/>
                </a:lnTo>
                <a:lnTo>
                  <a:pt x="8722068" y="804264"/>
                </a:lnTo>
                <a:lnTo>
                  <a:pt x="8738069" y="817569"/>
                </a:lnTo>
                <a:lnTo>
                  <a:pt x="8736531" y="819436"/>
                </a:lnTo>
                <a:lnTo>
                  <a:pt x="8752532" y="832741"/>
                </a:lnTo>
                <a:lnTo>
                  <a:pt x="8750995" y="834608"/>
                </a:lnTo>
                <a:lnTo>
                  <a:pt x="8766996" y="847913"/>
                </a:lnTo>
                <a:lnTo>
                  <a:pt x="8765459" y="849780"/>
                </a:lnTo>
                <a:lnTo>
                  <a:pt x="8781460" y="863085"/>
                </a:lnTo>
                <a:lnTo>
                  <a:pt x="8779923" y="864951"/>
                </a:lnTo>
                <a:lnTo>
                  <a:pt x="8795923" y="878256"/>
                </a:lnTo>
                <a:lnTo>
                  <a:pt x="8794386" y="880123"/>
                </a:lnTo>
                <a:lnTo>
                  <a:pt x="8810387" y="893428"/>
                </a:lnTo>
                <a:lnTo>
                  <a:pt x="8808849" y="895295"/>
                </a:lnTo>
                <a:lnTo>
                  <a:pt x="8824850" y="908600"/>
                </a:lnTo>
                <a:lnTo>
                  <a:pt x="8823313" y="910467"/>
                </a:lnTo>
                <a:lnTo>
                  <a:pt x="8839314" y="923772"/>
                </a:lnTo>
                <a:lnTo>
                  <a:pt x="8837777" y="925639"/>
                </a:lnTo>
                <a:lnTo>
                  <a:pt x="8853778" y="938944"/>
                </a:lnTo>
                <a:lnTo>
                  <a:pt x="8852240" y="940811"/>
                </a:lnTo>
                <a:lnTo>
                  <a:pt x="8868241" y="954116"/>
                </a:lnTo>
                <a:lnTo>
                  <a:pt x="8866704" y="955982"/>
                </a:lnTo>
                <a:lnTo>
                  <a:pt x="8882705" y="969287"/>
                </a:lnTo>
                <a:lnTo>
                  <a:pt x="8881167" y="971154"/>
                </a:lnTo>
                <a:lnTo>
                  <a:pt x="8897168" y="984459"/>
                </a:lnTo>
                <a:lnTo>
                  <a:pt x="8895631" y="986326"/>
                </a:lnTo>
                <a:lnTo>
                  <a:pt x="8911632" y="999631"/>
                </a:lnTo>
                <a:lnTo>
                  <a:pt x="8910095" y="1001498"/>
                </a:lnTo>
                <a:lnTo>
                  <a:pt x="8926096" y="1014803"/>
                </a:lnTo>
                <a:lnTo>
                  <a:pt x="8924558" y="1016670"/>
                </a:lnTo>
                <a:lnTo>
                  <a:pt x="8940559" y="1029975"/>
                </a:lnTo>
                <a:lnTo>
                  <a:pt x="8939022" y="1031841"/>
                </a:lnTo>
                <a:lnTo>
                  <a:pt x="8955023" y="1045146"/>
                </a:lnTo>
                <a:lnTo>
                  <a:pt x="8953486" y="1047013"/>
                </a:lnTo>
                <a:lnTo>
                  <a:pt x="8969487" y="1060318"/>
                </a:lnTo>
                <a:lnTo>
                  <a:pt x="8967949" y="1062185"/>
                </a:lnTo>
                <a:lnTo>
                  <a:pt x="8983950" y="1075490"/>
                </a:lnTo>
                <a:lnTo>
                  <a:pt x="8982413" y="1077357"/>
                </a:lnTo>
                <a:lnTo>
                  <a:pt x="8998414" y="1090662"/>
                </a:lnTo>
                <a:lnTo>
                  <a:pt x="8996876" y="1092529"/>
                </a:lnTo>
                <a:lnTo>
                  <a:pt x="9012877" y="1105834"/>
                </a:lnTo>
                <a:lnTo>
                  <a:pt x="9011340" y="1107701"/>
                </a:lnTo>
                <a:lnTo>
                  <a:pt x="9027341" y="1121006"/>
                </a:lnTo>
                <a:lnTo>
                  <a:pt x="9025804" y="1122873"/>
                </a:lnTo>
                <a:lnTo>
                  <a:pt x="9041804" y="1136177"/>
                </a:lnTo>
                <a:lnTo>
                  <a:pt x="9040267" y="1138044"/>
                </a:lnTo>
                <a:lnTo>
                  <a:pt x="9056268" y="1151349"/>
                </a:lnTo>
                <a:lnTo>
                  <a:pt x="9054731" y="1153216"/>
                </a:lnTo>
                <a:lnTo>
                  <a:pt x="9070732" y="1166521"/>
                </a:lnTo>
                <a:lnTo>
                  <a:pt x="9069194" y="1168388"/>
                </a:lnTo>
                <a:lnTo>
                  <a:pt x="9085195" y="1181693"/>
                </a:lnTo>
                <a:lnTo>
                  <a:pt x="9083658" y="1183559"/>
                </a:lnTo>
                <a:lnTo>
                  <a:pt x="9099659" y="1196864"/>
                </a:lnTo>
                <a:lnTo>
                  <a:pt x="9098121" y="1198731"/>
                </a:lnTo>
                <a:lnTo>
                  <a:pt x="9114122" y="1212036"/>
                </a:lnTo>
                <a:lnTo>
                  <a:pt x="9112585" y="1213903"/>
                </a:lnTo>
                <a:lnTo>
                  <a:pt x="9128586" y="1227208"/>
                </a:lnTo>
                <a:lnTo>
                  <a:pt x="9127049" y="1229075"/>
                </a:lnTo>
                <a:lnTo>
                  <a:pt x="9143050" y="1242380"/>
                </a:lnTo>
                <a:lnTo>
                  <a:pt x="9141512" y="1244247"/>
                </a:lnTo>
                <a:lnTo>
                  <a:pt x="9157513" y="1257552"/>
                </a:lnTo>
                <a:lnTo>
                  <a:pt x="9155976" y="1259419"/>
                </a:lnTo>
                <a:lnTo>
                  <a:pt x="9171977" y="1272724"/>
                </a:lnTo>
                <a:lnTo>
                  <a:pt x="9170440" y="1274590"/>
                </a:lnTo>
                <a:lnTo>
                  <a:pt x="9186441" y="1287895"/>
                </a:lnTo>
                <a:lnTo>
                  <a:pt x="9184903" y="1289762"/>
                </a:lnTo>
                <a:lnTo>
                  <a:pt x="9200904" y="1303067"/>
                </a:lnTo>
                <a:lnTo>
                  <a:pt x="9199367" y="1304934"/>
                </a:lnTo>
                <a:lnTo>
                  <a:pt x="9215368" y="1318239"/>
                </a:lnTo>
                <a:lnTo>
                  <a:pt x="9213830" y="1320106"/>
                </a:lnTo>
                <a:lnTo>
                  <a:pt x="9229831" y="1333411"/>
                </a:lnTo>
                <a:lnTo>
                  <a:pt x="9228294" y="1335278"/>
                </a:lnTo>
                <a:lnTo>
                  <a:pt x="9244295" y="1348583"/>
                </a:lnTo>
                <a:lnTo>
                  <a:pt x="9242758" y="1350449"/>
                </a:lnTo>
                <a:lnTo>
                  <a:pt x="9258759" y="1363754"/>
                </a:lnTo>
                <a:lnTo>
                  <a:pt x="9257221" y="1365621"/>
                </a:lnTo>
                <a:lnTo>
                  <a:pt x="9273222" y="1378926"/>
                </a:lnTo>
                <a:lnTo>
                  <a:pt x="9271685" y="1380793"/>
                </a:lnTo>
                <a:lnTo>
                  <a:pt x="9287686" y="1394098"/>
                </a:lnTo>
                <a:lnTo>
                  <a:pt x="9286148" y="1395965"/>
                </a:lnTo>
                <a:lnTo>
                  <a:pt x="9302149" y="1409270"/>
                </a:lnTo>
                <a:lnTo>
                  <a:pt x="9300612" y="1411137"/>
                </a:lnTo>
                <a:lnTo>
                  <a:pt x="9316613" y="1424442"/>
                </a:lnTo>
                <a:lnTo>
                  <a:pt x="9315076" y="1426309"/>
                </a:lnTo>
                <a:lnTo>
                  <a:pt x="9331076" y="1439613"/>
                </a:lnTo>
                <a:lnTo>
                  <a:pt x="9329539" y="1441480"/>
                </a:lnTo>
                <a:lnTo>
                  <a:pt x="9345540" y="1454785"/>
                </a:lnTo>
                <a:lnTo>
                  <a:pt x="9344003" y="1456652"/>
                </a:lnTo>
                <a:lnTo>
                  <a:pt x="9360004" y="1469957"/>
                </a:lnTo>
                <a:lnTo>
                  <a:pt x="9358466" y="1471824"/>
                </a:lnTo>
                <a:lnTo>
                  <a:pt x="9374467" y="1485129"/>
                </a:lnTo>
                <a:lnTo>
                  <a:pt x="9372930" y="1486996"/>
                </a:lnTo>
                <a:lnTo>
                  <a:pt x="9388931" y="1500301"/>
                </a:lnTo>
                <a:lnTo>
                  <a:pt x="9387394" y="1502168"/>
                </a:lnTo>
                <a:lnTo>
                  <a:pt x="9403395" y="1515473"/>
                </a:lnTo>
                <a:lnTo>
                  <a:pt x="9401858" y="1517339"/>
                </a:lnTo>
                <a:lnTo>
                  <a:pt x="9417858" y="1530644"/>
                </a:lnTo>
                <a:lnTo>
                  <a:pt x="9416321" y="1532511"/>
                </a:lnTo>
                <a:lnTo>
                  <a:pt x="9432322" y="1545816"/>
                </a:lnTo>
                <a:lnTo>
                  <a:pt x="9430784" y="1547683"/>
                </a:lnTo>
                <a:lnTo>
                  <a:pt x="9446785" y="1560988"/>
                </a:lnTo>
                <a:lnTo>
                  <a:pt x="9445248" y="1562855"/>
                </a:lnTo>
                <a:lnTo>
                  <a:pt x="9461249" y="1576160"/>
                </a:lnTo>
                <a:lnTo>
                  <a:pt x="9459712" y="1578027"/>
                </a:lnTo>
                <a:lnTo>
                  <a:pt x="9475713" y="1591332"/>
                </a:lnTo>
                <a:lnTo>
                  <a:pt x="9474176" y="1593199"/>
                </a:lnTo>
                <a:lnTo>
                  <a:pt x="9490176" y="1606503"/>
                </a:lnTo>
                <a:lnTo>
                  <a:pt x="9488639" y="1608370"/>
                </a:lnTo>
                <a:lnTo>
                  <a:pt x="9504640" y="1621675"/>
                </a:lnTo>
                <a:lnTo>
                  <a:pt x="9503102" y="1623542"/>
                </a:lnTo>
                <a:lnTo>
                  <a:pt x="9519103" y="1636847"/>
                </a:lnTo>
                <a:lnTo>
                  <a:pt x="9517566" y="1638714"/>
                </a:lnTo>
                <a:lnTo>
                  <a:pt x="9533567" y="1652019"/>
                </a:lnTo>
                <a:lnTo>
                  <a:pt x="9532030" y="1653886"/>
                </a:lnTo>
                <a:lnTo>
                  <a:pt x="9548031" y="1667191"/>
                </a:lnTo>
                <a:lnTo>
                  <a:pt x="9546493" y="1669058"/>
                </a:lnTo>
                <a:lnTo>
                  <a:pt x="9562494" y="1682363"/>
                </a:lnTo>
                <a:lnTo>
                  <a:pt x="9560957" y="1684229"/>
                </a:lnTo>
                <a:lnTo>
                  <a:pt x="9576958" y="1697534"/>
                </a:lnTo>
                <a:lnTo>
                  <a:pt x="9575420" y="1699401"/>
                </a:lnTo>
                <a:lnTo>
                  <a:pt x="9591421" y="1712706"/>
                </a:lnTo>
                <a:lnTo>
                  <a:pt x="9589884" y="1714573"/>
                </a:lnTo>
                <a:lnTo>
                  <a:pt x="9605885" y="1727878"/>
                </a:lnTo>
                <a:lnTo>
                  <a:pt x="9604348" y="1729745"/>
                </a:lnTo>
                <a:lnTo>
                  <a:pt x="9620349" y="1743050"/>
                </a:lnTo>
                <a:lnTo>
                  <a:pt x="9618812" y="1744917"/>
                </a:lnTo>
                <a:lnTo>
                  <a:pt x="9634812" y="1758221"/>
                </a:lnTo>
                <a:lnTo>
                  <a:pt x="9633275" y="1760088"/>
                </a:lnTo>
                <a:lnTo>
                  <a:pt x="9649276" y="1773393"/>
                </a:lnTo>
                <a:lnTo>
                  <a:pt x="9647738" y="1775260"/>
                </a:lnTo>
                <a:lnTo>
                  <a:pt x="9663739" y="1788565"/>
                </a:lnTo>
                <a:lnTo>
                  <a:pt x="9662202" y="1790432"/>
                </a:lnTo>
                <a:lnTo>
                  <a:pt x="9678203" y="1803737"/>
                </a:lnTo>
                <a:lnTo>
                  <a:pt x="9676666" y="1805604"/>
                </a:lnTo>
                <a:lnTo>
                  <a:pt x="9692667" y="1818909"/>
                </a:lnTo>
                <a:lnTo>
                  <a:pt x="9691130" y="1820776"/>
                </a:lnTo>
                <a:lnTo>
                  <a:pt x="9707130" y="1834080"/>
                </a:lnTo>
                <a:lnTo>
                  <a:pt x="9705593" y="1835947"/>
                </a:lnTo>
                <a:lnTo>
                  <a:pt x="9721594" y="1849252"/>
                </a:lnTo>
                <a:lnTo>
                  <a:pt x="9720057" y="1851119"/>
                </a:lnTo>
                <a:lnTo>
                  <a:pt x="9736058" y="1864424"/>
                </a:lnTo>
                <a:lnTo>
                  <a:pt x="9734520" y="1866291"/>
                </a:lnTo>
                <a:lnTo>
                  <a:pt x="9750521" y="1879596"/>
                </a:lnTo>
                <a:lnTo>
                  <a:pt x="9748983" y="1881463"/>
                </a:lnTo>
                <a:lnTo>
                  <a:pt x="9764984" y="1894768"/>
                </a:lnTo>
                <a:lnTo>
                  <a:pt x="9763447" y="1896635"/>
                </a:lnTo>
                <a:lnTo>
                  <a:pt x="9779448" y="1909940"/>
                </a:lnTo>
                <a:lnTo>
                  <a:pt x="9777911" y="1911806"/>
                </a:lnTo>
                <a:lnTo>
                  <a:pt x="9793912" y="1925111"/>
                </a:lnTo>
                <a:lnTo>
                  <a:pt x="9792375" y="1926978"/>
                </a:lnTo>
                <a:lnTo>
                  <a:pt x="9808376" y="1940283"/>
                </a:lnTo>
                <a:lnTo>
                  <a:pt x="9806838" y="1942150"/>
                </a:lnTo>
                <a:lnTo>
                  <a:pt x="9822839" y="1955455"/>
                </a:lnTo>
                <a:lnTo>
                  <a:pt x="9821302" y="1957322"/>
                </a:lnTo>
                <a:lnTo>
                  <a:pt x="9837303" y="1970627"/>
                </a:lnTo>
                <a:lnTo>
                  <a:pt x="9835765" y="1972494"/>
                </a:lnTo>
                <a:lnTo>
                  <a:pt x="9851766" y="1985799"/>
                </a:lnTo>
                <a:lnTo>
                  <a:pt x="9850229" y="1987666"/>
                </a:lnTo>
                <a:lnTo>
                  <a:pt x="9866230" y="2000971"/>
                </a:lnTo>
                <a:lnTo>
                  <a:pt x="9864693" y="2002837"/>
                </a:lnTo>
                <a:lnTo>
                  <a:pt x="9880693" y="2016142"/>
                </a:lnTo>
                <a:lnTo>
                  <a:pt x="9879156" y="2018009"/>
                </a:lnTo>
                <a:lnTo>
                  <a:pt x="9895157" y="2031314"/>
                </a:lnTo>
                <a:lnTo>
                  <a:pt x="9893620" y="2033181"/>
                </a:lnTo>
                <a:lnTo>
                  <a:pt x="9909621" y="2046486"/>
                </a:lnTo>
                <a:lnTo>
                  <a:pt x="9908083" y="2048353"/>
                </a:lnTo>
                <a:lnTo>
                  <a:pt x="9924084" y="2061658"/>
                </a:lnTo>
                <a:lnTo>
                  <a:pt x="9922547" y="2063525"/>
                </a:lnTo>
                <a:lnTo>
                  <a:pt x="9938548" y="2076830"/>
                </a:lnTo>
                <a:lnTo>
                  <a:pt x="9937010" y="2078697"/>
                </a:lnTo>
                <a:lnTo>
                  <a:pt x="9953011" y="2092002"/>
                </a:lnTo>
                <a:lnTo>
                  <a:pt x="9951474" y="2093868"/>
                </a:lnTo>
                <a:lnTo>
                  <a:pt x="9967475" y="2107173"/>
                </a:lnTo>
                <a:lnTo>
                  <a:pt x="9965938" y="2109040"/>
                </a:lnTo>
                <a:lnTo>
                  <a:pt x="9981939" y="2122345"/>
                </a:lnTo>
                <a:lnTo>
                  <a:pt x="9980401" y="2124212"/>
                </a:lnTo>
                <a:lnTo>
                  <a:pt x="9996402" y="2137517"/>
                </a:lnTo>
                <a:lnTo>
                  <a:pt x="9994865" y="2139383"/>
                </a:lnTo>
                <a:lnTo>
                  <a:pt x="10010866" y="2152688"/>
                </a:lnTo>
                <a:lnTo>
                  <a:pt x="10009328" y="2154555"/>
                </a:lnTo>
                <a:lnTo>
                  <a:pt x="10025329" y="2167860"/>
                </a:lnTo>
                <a:lnTo>
                  <a:pt x="10023792" y="2169727"/>
                </a:lnTo>
                <a:lnTo>
                  <a:pt x="10039793" y="2183032"/>
                </a:lnTo>
                <a:lnTo>
                  <a:pt x="10038256" y="2184899"/>
                </a:lnTo>
                <a:lnTo>
                  <a:pt x="10054257" y="2198204"/>
                </a:lnTo>
                <a:lnTo>
                  <a:pt x="10052719" y="2200071"/>
                </a:lnTo>
                <a:lnTo>
                  <a:pt x="10068720" y="2213376"/>
                </a:lnTo>
                <a:lnTo>
                  <a:pt x="10067183" y="2215243"/>
                </a:lnTo>
                <a:lnTo>
                  <a:pt x="10083184" y="2228548"/>
                </a:lnTo>
                <a:lnTo>
                  <a:pt x="10081647" y="2230414"/>
                </a:lnTo>
                <a:lnTo>
                  <a:pt x="10097648" y="2243719"/>
                </a:lnTo>
                <a:lnTo>
                  <a:pt x="10096110" y="2245586"/>
                </a:lnTo>
                <a:lnTo>
                  <a:pt x="10112111" y="2258891"/>
                </a:lnTo>
                <a:lnTo>
                  <a:pt x="10110574" y="2260758"/>
                </a:lnTo>
                <a:lnTo>
                  <a:pt x="10126575" y="2274063"/>
                </a:lnTo>
                <a:lnTo>
                  <a:pt x="10125037" y="2275930"/>
                </a:lnTo>
                <a:lnTo>
                  <a:pt x="10141038" y="2289235"/>
                </a:lnTo>
                <a:lnTo>
                  <a:pt x="10139501" y="2291102"/>
                </a:lnTo>
                <a:lnTo>
                  <a:pt x="10155502" y="2304407"/>
                </a:lnTo>
                <a:lnTo>
                  <a:pt x="10153965" y="2306274"/>
                </a:lnTo>
                <a:lnTo>
                  <a:pt x="10169966" y="2319579"/>
                </a:lnTo>
                <a:lnTo>
                  <a:pt x="10168429" y="2321446"/>
                </a:lnTo>
                <a:lnTo>
                  <a:pt x="10184429" y="2334750"/>
                </a:lnTo>
                <a:lnTo>
                  <a:pt x="10182892" y="2336617"/>
                </a:lnTo>
                <a:lnTo>
                  <a:pt x="10198893" y="2349922"/>
                </a:lnTo>
                <a:lnTo>
                  <a:pt x="10197355" y="2351789"/>
                </a:lnTo>
                <a:lnTo>
                  <a:pt x="10213356" y="2365094"/>
                </a:lnTo>
                <a:lnTo>
                  <a:pt x="10211819" y="2366961"/>
                </a:lnTo>
                <a:lnTo>
                  <a:pt x="10227820" y="2380266"/>
                </a:lnTo>
                <a:lnTo>
                  <a:pt x="10226283" y="2382133"/>
                </a:lnTo>
                <a:lnTo>
                  <a:pt x="10242284" y="2395438"/>
                </a:lnTo>
                <a:lnTo>
                  <a:pt x="10240746" y="2397305"/>
                </a:lnTo>
                <a:lnTo>
                  <a:pt x="10256747" y="2410610"/>
                </a:lnTo>
                <a:lnTo>
                  <a:pt x="10255210" y="2412476"/>
                </a:lnTo>
                <a:lnTo>
                  <a:pt x="10271211" y="2425781"/>
                </a:lnTo>
                <a:lnTo>
                  <a:pt x="10269673" y="2427648"/>
                </a:lnTo>
                <a:lnTo>
                  <a:pt x="10285674" y="2440953"/>
                </a:lnTo>
                <a:lnTo>
                  <a:pt x="10284137" y="2442820"/>
                </a:lnTo>
                <a:lnTo>
                  <a:pt x="10300138" y="2456125"/>
                </a:lnTo>
                <a:lnTo>
                  <a:pt x="10298601" y="2457992"/>
                </a:lnTo>
                <a:lnTo>
                  <a:pt x="10314602" y="2471297"/>
                </a:lnTo>
                <a:lnTo>
                  <a:pt x="10313064" y="2473164"/>
                </a:lnTo>
                <a:lnTo>
                  <a:pt x="10329065" y="2486469"/>
                </a:lnTo>
                <a:lnTo>
                  <a:pt x="10327528" y="2488335"/>
                </a:lnTo>
                <a:lnTo>
                  <a:pt x="10343529" y="2501640"/>
                </a:lnTo>
                <a:lnTo>
                  <a:pt x="10341991" y="2503507"/>
                </a:lnTo>
                <a:lnTo>
                  <a:pt x="10357992" y="2516812"/>
                </a:lnTo>
                <a:lnTo>
                  <a:pt x="10356455" y="2518679"/>
                </a:lnTo>
                <a:lnTo>
                  <a:pt x="10372456" y="2531984"/>
                </a:lnTo>
                <a:lnTo>
                  <a:pt x="10370918" y="2533851"/>
                </a:lnTo>
                <a:lnTo>
                  <a:pt x="10386919" y="2547156"/>
                </a:lnTo>
                <a:lnTo>
                  <a:pt x="10385382" y="2549022"/>
                </a:lnTo>
                <a:lnTo>
                  <a:pt x="10401383" y="2562327"/>
                </a:lnTo>
                <a:lnTo>
                  <a:pt x="10399846" y="2564194"/>
                </a:lnTo>
                <a:lnTo>
                  <a:pt x="10415847" y="2577499"/>
                </a:lnTo>
                <a:lnTo>
                  <a:pt x="10414310" y="2579366"/>
                </a:lnTo>
                <a:lnTo>
                  <a:pt x="10430311" y="2592671"/>
                </a:lnTo>
                <a:lnTo>
                  <a:pt x="10428773" y="2594538"/>
                </a:lnTo>
                <a:lnTo>
                  <a:pt x="10444774" y="2607843"/>
                </a:lnTo>
                <a:lnTo>
                  <a:pt x="10443236" y="2609710"/>
                </a:lnTo>
                <a:lnTo>
                  <a:pt x="10459237" y="2623015"/>
                </a:lnTo>
                <a:lnTo>
                  <a:pt x="10457700" y="2624881"/>
                </a:lnTo>
                <a:lnTo>
                  <a:pt x="10473701" y="2638186"/>
                </a:lnTo>
                <a:lnTo>
                  <a:pt x="10472164" y="2640053"/>
                </a:lnTo>
                <a:lnTo>
                  <a:pt x="10488165" y="2653358"/>
                </a:lnTo>
                <a:lnTo>
                  <a:pt x="10486627" y="2655225"/>
                </a:lnTo>
                <a:lnTo>
                  <a:pt x="10502628" y="2668530"/>
                </a:lnTo>
                <a:lnTo>
                  <a:pt x="10501091" y="2670397"/>
                </a:lnTo>
                <a:lnTo>
                  <a:pt x="10517092" y="2683702"/>
                </a:lnTo>
                <a:lnTo>
                  <a:pt x="10515555" y="2685569"/>
                </a:lnTo>
                <a:lnTo>
                  <a:pt x="10531556" y="2698874"/>
                </a:lnTo>
                <a:lnTo>
                  <a:pt x="10530018" y="2700741"/>
                </a:lnTo>
                <a:lnTo>
                  <a:pt x="10546019" y="2714046"/>
                </a:lnTo>
                <a:lnTo>
                  <a:pt x="10544482" y="2715912"/>
                </a:lnTo>
                <a:lnTo>
                  <a:pt x="10560483" y="2729217"/>
                </a:lnTo>
                <a:lnTo>
                  <a:pt x="10558945" y="2731084"/>
                </a:lnTo>
                <a:lnTo>
                  <a:pt x="10574946" y="2744389"/>
                </a:lnTo>
                <a:lnTo>
                  <a:pt x="10573409" y="2746256"/>
                </a:lnTo>
                <a:lnTo>
                  <a:pt x="10589410" y="2759561"/>
                </a:lnTo>
                <a:lnTo>
                  <a:pt x="10587873" y="2761428"/>
                </a:lnTo>
                <a:lnTo>
                  <a:pt x="10603874" y="2774733"/>
                </a:lnTo>
                <a:lnTo>
                  <a:pt x="10602336" y="2776600"/>
                </a:lnTo>
                <a:lnTo>
                  <a:pt x="10618337" y="2789905"/>
                </a:lnTo>
                <a:lnTo>
                  <a:pt x="10616800" y="2791772"/>
                </a:lnTo>
                <a:lnTo>
                  <a:pt x="10632801" y="2805077"/>
                </a:lnTo>
                <a:lnTo>
                  <a:pt x="10631264" y="2806944"/>
                </a:lnTo>
                <a:lnTo>
                  <a:pt x="10647264" y="2820248"/>
                </a:lnTo>
                <a:lnTo>
                  <a:pt x="10645727" y="2822115"/>
                </a:lnTo>
                <a:lnTo>
                  <a:pt x="10661728" y="2835420"/>
                </a:lnTo>
                <a:lnTo>
                  <a:pt x="10660191" y="2837287"/>
                </a:lnTo>
                <a:lnTo>
                  <a:pt x="10676192" y="2850592"/>
                </a:lnTo>
                <a:lnTo>
                  <a:pt x="10674654" y="2852459"/>
                </a:lnTo>
                <a:lnTo>
                  <a:pt x="10690655" y="2865764"/>
                </a:lnTo>
                <a:lnTo>
                  <a:pt x="10689118" y="2867631"/>
                </a:lnTo>
                <a:lnTo>
                  <a:pt x="10705119" y="2880936"/>
                </a:lnTo>
                <a:lnTo>
                  <a:pt x="10703582" y="2882803"/>
                </a:lnTo>
                <a:lnTo>
                  <a:pt x="10719582" y="2896107"/>
                </a:lnTo>
                <a:lnTo>
                  <a:pt x="10718045" y="2897974"/>
                </a:lnTo>
                <a:lnTo>
                  <a:pt x="10734046" y="2911279"/>
                </a:lnTo>
                <a:lnTo>
                  <a:pt x="10732509" y="2913146"/>
                </a:lnTo>
                <a:lnTo>
                  <a:pt x="10748510" y="2926451"/>
                </a:lnTo>
                <a:lnTo>
                  <a:pt x="10746972" y="2928318"/>
                </a:lnTo>
                <a:lnTo>
                  <a:pt x="10762973" y="2941623"/>
                </a:lnTo>
                <a:lnTo>
                  <a:pt x="10761436" y="2943489"/>
                </a:lnTo>
                <a:lnTo>
                  <a:pt x="10777437" y="2956794"/>
                </a:lnTo>
                <a:lnTo>
                  <a:pt x="10775899" y="2958661"/>
                </a:lnTo>
                <a:lnTo>
                  <a:pt x="10791900" y="2971966"/>
                </a:lnTo>
                <a:lnTo>
                  <a:pt x="10790363" y="2973833"/>
                </a:lnTo>
                <a:lnTo>
                  <a:pt x="10806364" y="2987138"/>
                </a:lnTo>
                <a:lnTo>
                  <a:pt x="10804827" y="2989005"/>
                </a:lnTo>
                <a:lnTo>
                  <a:pt x="10820828" y="3002310"/>
                </a:lnTo>
                <a:lnTo>
                  <a:pt x="10819290" y="3004177"/>
                </a:lnTo>
                <a:lnTo>
                  <a:pt x="10835291" y="3017482"/>
                </a:lnTo>
                <a:lnTo>
                  <a:pt x="10833754" y="3019349"/>
                </a:lnTo>
                <a:lnTo>
                  <a:pt x="10849755" y="3032654"/>
                </a:lnTo>
                <a:lnTo>
                  <a:pt x="10848218" y="3034520"/>
                </a:lnTo>
                <a:lnTo>
                  <a:pt x="10864219" y="3047825"/>
                </a:lnTo>
                <a:lnTo>
                  <a:pt x="10862681" y="3049692"/>
                </a:lnTo>
                <a:lnTo>
                  <a:pt x="10878682" y="3062997"/>
                </a:lnTo>
                <a:lnTo>
                  <a:pt x="10877145" y="3064864"/>
                </a:lnTo>
                <a:lnTo>
                  <a:pt x="10893146" y="3078169"/>
                </a:lnTo>
                <a:lnTo>
                  <a:pt x="10891608" y="3080036"/>
                </a:lnTo>
                <a:lnTo>
                  <a:pt x="10907609" y="3093341"/>
                </a:lnTo>
                <a:lnTo>
                  <a:pt x="10906072" y="3095208"/>
                </a:lnTo>
                <a:lnTo>
                  <a:pt x="10922073" y="3108513"/>
                </a:lnTo>
                <a:lnTo>
                  <a:pt x="10920536" y="3110380"/>
                </a:lnTo>
                <a:lnTo>
                  <a:pt x="10936537" y="3123685"/>
                </a:lnTo>
                <a:lnTo>
                  <a:pt x="10935000" y="3125552"/>
                </a:lnTo>
                <a:lnTo>
                  <a:pt x="10951000" y="3138856"/>
                </a:lnTo>
                <a:lnTo>
                  <a:pt x="10949463" y="3140723"/>
                </a:lnTo>
                <a:lnTo>
                  <a:pt x="10965464" y="3154028"/>
                </a:lnTo>
                <a:lnTo>
                  <a:pt x="10963926" y="3155895"/>
                </a:lnTo>
                <a:lnTo>
                  <a:pt x="10979927" y="3169200"/>
                </a:lnTo>
                <a:lnTo>
                  <a:pt x="10978390" y="3171067"/>
                </a:lnTo>
                <a:lnTo>
                  <a:pt x="10994391" y="3184372"/>
                </a:lnTo>
                <a:lnTo>
                  <a:pt x="10992854" y="3186239"/>
                </a:lnTo>
                <a:lnTo>
                  <a:pt x="11008855" y="3199544"/>
                </a:lnTo>
                <a:lnTo>
                  <a:pt x="11007317" y="3201411"/>
                </a:lnTo>
                <a:lnTo>
                  <a:pt x="11023318" y="3214716"/>
                </a:lnTo>
                <a:lnTo>
                  <a:pt x="11021781" y="3216582"/>
                </a:lnTo>
                <a:lnTo>
                  <a:pt x="11037782" y="3229887"/>
                </a:lnTo>
                <a:lnTo>
                  <a:pt x="11036244" y="3231754"/>
                </a:lnTo>
                <a:lnTo>
                  <a:pt x="11052245" y="3245059"/>
                </a:lnTo>
                <a:lnTo>
                  <a:pt x="11050708" y="3246926"/>
                </a:lnTo>
                <a:lnTo>
                  <a:pt x="11066709" y="3260231"/>
                </a:lnTo>
                <a:lnTo>
                  <a:pt x="11065171" y="3262098"/>
                </a:lnTo>
                <a:lnTo>
                  <a:pt x="11081172" y="3275403"/>
                </a:lnTo>
                <a:lnTo>
                  <a:pt x="11079635" y="3277269"/>
                </a:lnTo>
                <a:lnTo>
                  <a:pt x="11095636" y="3290574"/>
                </a:lnTo>
                <a:lnTo>
                  <a:pt x="11094099" y="3292441"/>
                </a:lnTo>
                <a:lnTo>
                  <a:pt x="11110100" y="3305746"/>
                </a:lnTo>
                <a:lnTo>
                  <a:pt x="11108563" y="3307613"/>
                </a:lnTo>
                <a:lnTo>
                  <a:pt x="11124564" y="3320918"/>
                </a:lnTo>
                <a:lnTo>
                  <a:pt x="11123026" y="3322785"/>
                </a:lnTo>
                <a:lnTo>
                  <a:pt x="11139027" y="3336090"/>
                </a:lnTo>
                <a:lnTo>
                  <a:pt x="11137489" y="3337957"/>
                </a:lnTo>
                <a:lnTo>
                  <a:pt x="11153490" y="3351262"/>
                </a:lnTo>
                <a:lnTo>
                  <a:pt x="11151953" y="3353128"/>
                </a:lnTo>
                <a:lnTo>
                  <a:pt x="11167954" y="3366433"/>
                </a:lnTo>
                <a:lnTo>
                  <a:pt x="11166417" y="3368300"/>
                </a:lnTo>
                <a:lnTo>
                  <a:pt x="11182418" y="3381605"/>
                </a:lnTo>
                <a:lnTo>
                  <a:pt x="11180880" y="3383472"/>
                </a:lnTo>
                <a:lnTo>
                  <a:pt x="11196881" y="3396777"/>
                </a:lnTo>
                <a:lnTo>
                  <a:pt x="11195344" y="3398644"/>
                </a:lnTo>
                <a:lnTo>
                  <a:pt x="11211345" y="3411949"/>
                </a:lnTo>
                <a:lnTo>
                  <a:pt x="11209807" y="3413816"/>
                </a:lnTo>
                <a:lnTo>
                  <a:pt x="11225808" y="3427121"/>
                </a:lnTo>
                <a:lnTo>
                  <a:pt x="11224271" y="3428987"/>
                </a:lnTo>
                <a:lnTo>
                  <a:pt x="11240272" y="3442292"/>
                </a:lnTo>
                <a:lnTo>
                  <a:pt x="11238735" y="3444159"/>
                </a:lnTo>
                <a:lnTo>
                  <a:pt x="11254736" y="3457464"/>
                </a:lnTo>
                <a:lnTo>
                  <a:pt x="11253198" y="3459331"/>
                </a:lnTo>
                <a:lnTo>
                  <a:pt x="11269199" y="3472636"/>
                </a:lnTo>
                <a:lnTo>
                  <a:pt x="11267662" y="3474503"/>
                </a:lnTo>
                <a:lnTo>
                  <a:pt x="11283663" y="3487808"/>
                </a:lnTo>
                <a:lnTo>
                  <a:pt x="11282126" y="3489675"/>
                </a:lnTo>
                <a:lnTo>
                  <a:pt x="11298127" y="3502980"/>
                </a:lnTo>
                <a:lnTo>
                  <a:pt x="11296589" y="3504847"/>
                </a:lnTo>
                <a:lnTo>
                  <a:pt x="11312590" y="3518152"/>
                </a:lnTo>
                <a:lnTo>
                  <a:pt x="11311053" y="3520018"/>
                </a:lnTo>
                <a:lnTo>
                  <a:pt x="11327054" y="3533323"/>
                </a:lnTo>
                <a:lnTo>
                  <a:pt x="11325516" y="3535190"/>
                </a:lnTo>
                <a:lnTo>
                  <a:pt x="11341517" y="3548495"/>
                </a:lnTo>
                <a:lnTo>
                  <a:pt x="11339980" y="3550362"/>
                </a:lnTo>
                <a:lnTo>
                  <a:pt x="11355981" y="3563667"/>
                </a:lnTo>
                <a:lnTo>
                  <a:pt x="11354444" y="3565534"/>
                </a:lnTo>
                <a:lnTo>
                  <a:pt x="11370445" y="3578839"/>
                </a:lnTo>
                <a:lnTo>
                  <a:pt x="11368907" y="3580706"/>
                </a:lnTo>
                <a:lnTo>
                  <a:pt x="11384908" y="3594011"/>
                </a:lnTo>
                <a:lnTo>
                  <a:pt x="11383371" y="3595878"/>
                </a:lnTo>
                <a:lnTo>
                  <a:pt x="11399372" y="3609183"/>
                </a:lnTo>
                <a:lnTo>
                  <a:pt x="11397835" y="3611049"/>
                </a:lnTo>
                <a:lnTo>
                  <a:pt x="11413835" y="3624354"/>
                </a:lnTo>
                <a:lnTo>
                  <a:pt x="11412298" y="3626221"/>
                </a:lnTo>
                <a:lnTo>
                  <a:pt x="11428299" y="3639526"/>
                </a:lnTo>
                <a:lnTo>
                  <a:pt x="11426762" y="3641393"/>
                </a:lnTo>
                <a:lnTo>
                  <a:pt x="11442763" y="3654698"/>
                </a:lnTo>
                <a:lnTo>
                  <a:pt x="11441225" y="3656565"/>
                </a:lnTo>
                <a:lnTo>
                  <a:pt x="11457226" y="3669870"/>
                </a:lnTo>
                <a:lnTo>
                  <a:pt x="11455689" y="3671736"/>
                </a:lnTo>
                <a:lnTo>
                  <a:pt x="11471690" y="3685041"/>
                </a:lnTo>
                <a:lnTo>
                  <a:pt x="11470152" y="3686908"/>
                </a:lnTo>
                <a:lnTo>
                  <a:pt x="11486153" y="3700213"/>
                </a:lnTo>
                <a:lnTo>
                  <a:pt x="11484616" y="3702080"/>
                </a:lnTo>
                <a:lnTo>
                  <a:pt x="11500617" y="3715385"/>
                </a:lnTo>
                <a:lnTo>
                  <a:pt x="11499080" y="3717252"/>
                </a:lnTo>
                <a:lnTo>
                  <a:pt x="11515081" y="3730557"/>
                </a:lnTo>
                <a:lnTo>
                  <a:pt x="11513543" y="3732424"/>
                </a:lnTo>
                <a:lnTo>
                  <a:pt x="11529544" y="3745729"/>
                </a:lnTo>
                <a:lnTo>
                  <a:pt x="11528007" y="3747595"/>
                </a:lnTo>
                <a:lnTo>
                  <a:pt x="11544008" y="3760900"/>
                </a:lnTo>
                <a:lnTo>
                  <a:pt x="11542471" y="3762767"/>
                </a:lnTo>
                <a:lnTo>
                  <a:pt x="11558472" y="3776072"/>
                </a:lnTo>
                <a:lnTo>
                  <a:pt x="11556934" y="3777939"/>
                </a:lnTo>
                <a:lnTo>
                  <a:pt x="11572935" y="3791244"/>
                </a:lnTo>
                <a:lnTo>
                  <a:pt x="11571398" y="3793111"/>
                </a:lnTo>
                <a:lnTo>
                  <a:pt x="11587399" y="3806416"/>
                </a:lnTo>
                <a:lnTo>
                  <a:pt x="11585861" y="3808283"/>
                </a:lnTo>
                <a:lnTo>
                  <a:pt x="11601862" y="3821588"/>
                </a:lnTo>
                <a:lnTo>
                  <a:pt x="11600325" y="3823455"/>
                </a:lnTo>
                <a:lnTo>
                  <a:pt x="11616326" y="3836760"/>
                </a:lnTo>
                <a:lnTo>
                  <a:pt x="11614789" y="3838626"/>
                </a:lnTo>
                <a:lnTo>
                  <a:pt x="11630790" y="3851931"/>
                </a:lnTo>
                <a:lnTo>
                  <a:pt x="11629252" y="3853798"/>
                </a:lnTo>
                <a:lnTo>
                  <a:pt x="11645253" y="3867103"/>
                </a:lnTo>
                <a:lnTo>
                  <a:pt x="11643715" y="3868970"/>
                </a:lnTo>
                <a:lnTo>
                  <a:pt x="11659716" y="3882275"/>
                </a:lnTo>
                <a:lnTo>
                  <a:pt x="11658179" y="3884142"/>
                </a:lnTo>
                <a:lnTo>
                  <a:pt x="11674180" y="3897447"/>
                </a:lnTo>
                <a:lnTo>
                  <a:pt x="11672643" y="3899314"/>
                </a:lnTo>
                <a:lnTo>
                  <a:pt x="11688644" y="3912619"/>
                </a:lnTo>
                <a:lnTo>
                  <a:pt x="11687107" y="3914486"/>
                </a:lnTo>
                <a:lnTo>
                  <a:pt x="11703108" y="3927791"/>
                </a:lnTo>
                <a:lnTo>
                  <a:pt x="11701571" y="3929658"/>
                </a:lnTo>
                <a:lnTo>
                  <a:pt x="11717571" y="3942962"/>
                </a:lnTo>
                <a:lnTo>
                  <a:pt x="11716034" y="3944829"/>
                </a:lnTo>
                <a:lnTo>
                  <a:pt x="11732035" y="3958134"/>
                </a:lnTo>
                <a:lnTo>
                  <a:pt x="11730497" y="3960001"/>
                </a:lnTo>
                <a:lnTo>
                  <a:pt x="11746498" y="3973306"/>
                </a:lnTo>
                <a:lnTo>
                  <a:pt x="11744961" y="3975173"/>
                </a:lnTo>
                <a:lnTo>
                  <a:pt x="11760962" y="3988478"/>
                </a:lnTo>
                <a:lnTo>
                  <a:pt x="11759424" y="3990345"/>
                </a:lnTo>
                <a:lnTo>
                  <a:pt x="11775425" y="4003650"/>
                </a:lnTo>
                <a:lnTo>
                  <a:pt x="11773888" y="4005516"/>
                </a:lnTo>
                <a:lnTo>
                  <a:pt x="11789889" y="4018821"/>
                </a:lnTo>
                <a:lnTo>
                  <a:pt x="11788352" y="4020688"/>
                </a:lnTo>
                <a:lnTo>
                  <a:pt x="11804353" y="4033993"/>
                </a:lnTo>
                <a:lnTo>
                  <a:pt x="11802815" y="4035860"/>
                </a:lnTo>
                <a:lnTo>
                  <a:pt x="11818816" y="4049165"/>
                </a:lnTo>
                <a:lnTo>
                  <a:pt x="11817279" y="4051032"/>
                </a:lnTo>
                <a:lnTo>
                  <a:pt x="11833280" y="4064337"/>
                </a:lnTo>
                <a:lnTo>
                  <a:pt x="11831743" y="4066204"/>
                </a:lnTo>
                <a:lnTo>
                  <a:pt x="11847743" y="4079508"/>
                </a:lnTo>
                <a:lnTo>
                  <a:pt x="11846206" y="4081375"/>
                </a:lnTo>
                <a:lnTo>
                  <a:pt x="11862207" y="4094680"/>
                </a:lnTo>
                <a:lnTo>
                  <a:pt x="11860670" y="4096547"/>
                </a:lnTo>
                <a:lnTo>
                  <a:pt x="11876671" y="4109852"/>
                </a:lnTo>
                <a:lnTo>
                  <a:pt x="11875133" y="4111720"/>
                </a:lnTo>
                <a:lnTo>
                  <a:pt x="11891134" y="4125024"/>
                </a:lnTo>
                <a:lnTo>
                  <a:pt x="11889597" y="4126891"/>
                </a:lnTo>
                <a:lnTo>
                  <a:pt x="11905598" y="4140196"/>
                </a:lnTo>
                <a:lnTo>
                  <a:pt x="11904060" y="4142064"/>
                </a:lnTo>
                <a:lnTo>
                  <a:pt x="11920061" y="4155368"/>
                </a:lnTo>
                <a:lnTo>
                  <a:pt x="11918524" y="4157234"/>
                </a:lnTo>
                <a:lnTo>
                  <a:pt x="11934525" y="4170539"/>
                </a:lnTo>
                <a:lnTo>
                  <a:pt x="11932988" y="4172406"/>
                </a:lnTo>
                <a:lnTo>
                  <a:pt x="11948989" y="4185711"/>
                </a:lnTo>
                <a:lnTo>
                  <a:pt x="11947451" y="4187579"/>
                </a:lnTo>
                <a:lnTo>
                  <a:pt x="11963452" y="4200883"/>
                </a:lnTo>
                <a:lnTo>
                  <a:pt x="11961915" y="4202750"/>
                </a:lnTo>
                <a:lnTo>
                  <a:pt x="11977916" y="4216055"/>
                </a:lnTo>
                <a:lnTo>
                  <a:pt x="11976379" y="4217922"/>
                </a:lnTo>
                <a:lnTo>
                  <a:pt x="11992380" y="4231227"/>
                </a:lnTo>
                <a:lnTo>
                  <a:pt x="11990842" y="4233095"/>
                </a:lnTo>
                <a:lnTo>
                  <a:pt x="12006843" y="4246399"/>
                </a:lnTo>
                <a:lnTo>
                  <a:pt x="12005306" y="4248266"/>
                </a:lnTo>
                <a:lnTo>
                  <a:pt x="12021307" y="4261570"/>
                </a:lnTo>
                <a:lnTo>
                  <a:pt x="12019769" y="4263438"/>
                </a:lnTo>
                <a:lnTo>
                  <a:pt x="12035770" y="4276742"/>
                </a:lnTo>
                <a:lnTo>
                  <a:pt x="12034233" y="4278609"/>
                </a:lnTo>
                <a:lnTo>
                  <a:pt x="12050234" y="4291914"/>
                </a:lnTo>
                <a:lnTo>
                  <a:pt x="12048697" y="4293781"/>
                </a:lnTo>
                <a:lnTo>
                  <a:pt x="12064698" y="4307086"/>
                </a:lnTo>
                <a:lnTo>
                  <a:pt x="12063160" y="4308954"/>
                </a:lnTo>
                <a:lnTo>
                  <a:pt x="12079161" y="4322258"/>
                </a:lnTo>
                <a:lnTo>
                  <a:pt x="12077624" y="4324124"/>
                </a:lnTo>
                <a:lnTo>
                  <a:pt x="12093625" y="4337429"/>
                </a:lnTo>
                <a:lnTo>
                  <a:pt x="12092087" y="4339297"/>
                </a:lnTo>
                <a:lnTo>
                  <a:pt x="12108088" y="4352601"/>
                </a:lnTo>
                <a:lnTo>
                  <a:pt x="12106551" y="4354468"/>
                </a:lnTo>
                <a:lnTo>
                  <a:pt x="12122552" y="4367773"/>
                </a:lnTo>
                <a:lnTo>
                  <a:pt x="12121015" y="4369640"/>
                </a:lnTo>
                <a:lnTo>
                  <a:pt x="12137016" y="4382945"/>
                </a:lnTo>
                <a:lnTo>
                  <a:pt x="12135478" y="4384813"/>
                </a:lnTo>
                <a:lnTo>
                  <a:pt x="12151479" y="4398117"/>
                </a:lnTo>
                <a:lnTo>
                  <a:pt x="12149942" y="4399983"/>
                </a:lnTo>
                <a:lnTo>
                  <a:pt x="12165943" y="4413288"/>
                </a:lnTo>
                <a:lnTo>
                  <a:pt x="12164405" y="4415156"/>
                </a:lnTo>
                <a:lnTo>
                  <a:pt x="12180406" y="4428460"/>
                </a:lnTo>
                <a:lnTo>
                  <a:pt x="12178869" y="4430327"/>
                </a:lnTo>
                <a:lnTo>
                  <a:pt x="12194870" y="4443632"/>
                </a:lnTo>
                <a:lnTo>
                  <a:pt x="12193333" y="4445499"/>
                </a:lnTo>
                <a:lnTo>
                  <a:pt x="12209334" y="4458804"/>
                </a:lnTo>
                <a:lnTo>
                  <a:pt x="12207797" y="4460671"/>
                </a:lnTo>
                <a:lnTo>
                  <a:pt x="12223797" y="4473975"/>
                </a:lnTo>
                <a:lnTo>
                  <a:pt x="12222260" y="4475842"/>
                </a:lnTo>
                <a:lnTo>
                  <a:pt x="12238261" y="4489147"/>
                </a:lnTo>
                <a:lnTo>
                  <a:pt x="12236723" y="4491015"/>
                </a:lnTo>
                <a:lnTo>
                  <a:pt x="12252724" y="4504319"/>
                </a:lnTo>
                <a:lnTo>
                  <a:pt x="12251187" y="4506186"/>
                </a:lnTo>
                <a:lnTo>
                  <a:pt x="12267188" y="4519491"/>
                </a:lnTo>
                <a:lnTo>
                  <a:pt x="12265651" y="4521358"/>
                </a:lnTo>
                <a:lnTo>
                  <a:pt x="12281652" y="4534663"/>
                </a:lnTo>
                <a:lnTo>
                  <a:pt x="12280114" y="4536531"/>
                </a:lnTo>
                <a:lnTo>
                  <a:pt x="12296115" y="4549835"/>
                </a:lnTo>
                <a:lnTo>
                  <a:pt x="12294578" y="4551701"/>
                </a:lnTo>
                <a:lnTo>
                  <a:pt x="12310579" y="4565006"/>
                </a:lnTo>
                <a:lnTo>
                  <a:pt x="12309042" y="4566873"/>
                </a:lnTo>
                <a:lnTo>
                  <a:pt x="12325043" y="4580178"/>
                </a:lnTo>
                <a:lnTo>
                  <a:pt x="12323505" y="4582046"/>
                </a:lnTo>
                <a:lnTo>
                  <a:pt x="12339506" y="4595350"/>
                </a:lnTo>
                <a:lnTo>
                  <a:pt x="12337968" y="4597218"/>
                </a:lnTo>
                <a:lnTo>
                  <a:pt x="12353969" y="4610522"/>
                </a:lnTo>
                <a:lnTo>
                  <a:pt x="12352432" y="4612389"/>
                </a:lnTo>
                <a:lnTo>
                  <a:pt x="12368433" y="4625694"/>
                </a:lnTo>
                <a:lnTo>
                  <a:pt x="12366896" y="4627561"/>
                </a:lnTo>
                <a:lnTo>
                  <a:pt x="12382897" y="4640866"/>
                </a:lnTo>
                <a:lnTo>
                  <a:pt x="12381360" y="4642733"/>
                </a:lnTo>
                <a:lnTo>
                  <a:pt x="12397361" y="4656038"/>
                </a:lnTo>
                <a:lnTo>
                  <a:pt x="12395823" y="4657906"/>
                </a:lnTo>
                <a:lnTo>
                  <a:pt x="12411824" y="4671210"/>
                </a:lnTo>
                <a:lnTo>
                  <a:pt x="12410287" y="4673077"/>
                </a:lnTo>
                <a:lnTo>
                  <a:pt x="12426288" y="4686381"/>
                </a:lnTo>
                <a:lnTo>
                  <a:pt x="12424750" y="4688249"/>
                </a:lnTo>
                <a:lnTo>
                  <a:pt x="12440751" y="4701553"/>
                </a:lnTo>
                <a:lnTo>
                  <a:pt x="12439214" y="4703420"/>
                </a:lnTo>
                <a:lnTo>
                  <a:pt x="12455215" y="4716725"/>
                </a:lnTo>
                <a:lnTo>
                  <a:pt x="12326944" y="4872501"/>
                </a:lnTo>
                <a:cubicBezTo>
                  <a:pt x="12278955" y="4828943"/>
                  <a:pt x="12227125" y="4794993"/>
                  <a:pt x="12171457" y="4770650"/>
                </a:cubicBezTo>
                <a:cubicBezTo>
                  <a:pt x="12115790" y="4746308"/>
                  <a:pt x="12053929" y="4733939"/>
                  <a:pt x="11985873" y="4733544"/>
                </a:cubicBezTo>
                <a:cubicBezTo>
                  <a:pt x="11945880" y="4733829"/>
                  <a:pt x="11910066" y="4738424"/>
                  <a:pt x="11878431" y="4747328"/>
                </a:cubicBezTo>
                <a:lnTo>
                  <a:pt x="11811076" y="4779743"/>
                </a:lnTo>
                <a:lnTo>
                  <a:pt x="11811862" y="4780841"/>
                </a:lnTo>
                <a:lnTo>
                  <a:pt x="11821452" y="4789202"/>
                </a:lnTo>
                <a:lnTo>
                  <a:pt x="11826326" y="4796013"/>
                </a:lnTo>
                <a:lnTo>
                  <a:pt x="11835916" y="4804374"/>
                </a:lnTo>
                <a:lnTo>
                  <a:pt x="11840792" y="4811188"/>
                </a:lnTo>
                <a:lnTo>
                  <a:pt x="11850379" y="4819546"/>
                </a:lnTo>
                <a:lnTo>
                  <a:pt x="11855253" y="4826357"/>
                </a:lnTo>
                <a:lnTo>
                  <a:pt x="11864843" y="4834718"/>
                </a:lnTo>
                <a:lnTo>
                  <a:pt x="11869719" y="4841532"/>
                </a:lnTo>
                <a:lnTo>
                  <a:pt x="11879306" y="4849890"/>
                </a:lnTo>
                <a:lnTo>
                  <a:pt x="11884178" y="4856698"/>
                </a:lnTo>
                <a:lnTo>
                  <a:pt x="11893770" y="4865061"/>
                </a:lnTo>
                <a:lnTo>
                  <a:pt x="11898644" y="4871872"/>
                </a:lnTo>
                <a:lnTo>
                  <a:pt x="11908234" y="4880233"/>
                </a:lnTo>
                <a:lnTo>
                  <a:pt x="11913110" y="4887047"/>
                </a:lnTo>
                <a:lnTo>
                  <a:pt x="11922697" y="4895405"/>
                </a:lnTo>
                <a:lnTo>
                  <a:pt x="11927572" y="4902217"/>
                </a:lnTo>
                <a:lnTo>
                  <a:pt x="11937161" y="4910577"/>
                </a:lnTo>
                <a:lnTo>
                  <a:pt x="11942035" y="4917388"/>
                </a:lnTo>
                <a:lnTo>
                  <a:pt x="11951625" y="4925749"/>
                </a:lnTo>
                <a:lnTo>
                  <a:pt x="11956501" y="4932563"/>
                </a:lnTo>
                <a:lnTo>
                  <a:pt x="11966088" y="4940921"/>
                </a:lnTo>
                <a:lnTo>
                  <a:pt x="11969791" y="4946710"/>
                </a:lnTo>
                <a:lnTo>
                  <a:pt x="11980552" y="4956092"/>
                </a:lnTo>
                <a:lnTo>
                  <a:pt x="11984258" y="4961885"/>
                </a:lnTo>
                <a:lnTo>
                  <a:pt x="11995015" y="4971264"/>
                </a:lnTo>
                <a:lnTo>
                  <a:pt x="11998719" y="4977055"/>
                </a:lnTo>
                <a:lnTo>
                  <a:pt x="12009479" y="4986436"/>
                </a:lnTo>
                <a:lnTo>
                  <a:pt x="12013183" y="4992227"/>
                </a:lnTo>
                <a:lnTo>
                  <a:pt x="12023943" y="5001608"/>
                </a:lnTo>
                <a:lnTo>
                  <a:pt x="12027649" y="5007401"/>
                </a:lnTo>
                <a:lnTo>
                  <a:pt x="12038406" y="5016780"/>
                </a:lnTo>
                <a:lnTo>
                  <a:pt x="12042109" y="5022569"/>
                </a:lnTo>
                <a:lnTo>
                  <a:pt x="12052870" y="5031951"/>
                </a:lnTo>
                <a:lnTo>
                  <a:pt x="12056576" y="5037744"/>
                </a:lnTo>
                <a:lnTo>
                  <a:pt x="12067333" y="5047123"/>
                </a:lnTo>
                <a:lnTo>
                  <a:pt x="12071037" y="5052914"/>
                </a:lnTo>
                <a:lnTo>
                  <a:pt x="12081797" y="5062295"/>
                </a:lnTo>
                <a:lnTo>
                  <a:pt x="12086671" y="5069106"/>
                </a:lnTo>
                <a:lnTo>
                  <a:pt x="12096261" y="5077467"/>
                </a:lnTo>
                <a:lnTo>
                  <a:pt x="12101137" y="5084280"/>
                </a:lnTo>
                <a:lnTo>
                  <a:pt x="12110724" y="5092639"/>
                </a:lnTo>
                <a:lnTo>
                  <a:pt x="12115596" y="5099448"/>
                </a:lnTo>
                <a:lnTo>
                  <a:pt x="12125188" y="5107810"/>
                </a:lnTo>
                <a:lnTo>
                  <a:pt x="12130064" y="5114624"/>
                </a:lnTo>
                <a:lnTo>
                  <a:pt x="12139651" y="5122982"/>
                </a:lnTo>
                <a:lnTo>
                  <a:pt x="12144525" y="5129793"/>
                </a:lnTo>
                <a:lnTo>
                  <a:pt x="12154115" y="5138154"/>
                </a:lnTo>
                <a:lnTo>
                  <a:pt x="12158989" y="5144965"/>
                </a:lnTo>
                <a:lnTo>
                  <a:pt x="12168579" y="5153326"/>
                </a:lnTo>
                <a:lnTo>
                  <a:pt x="12173453" y="5160137"/>
                </a:lnTo>
                <a:lnTo>
                  <a:pt x="12183042" y="5168497"/>
                </a:lnTo>
                <a:lnTo>
                  <a:pt x="12187916" y="5175308"/>
                </a:lnTo>
                <a:lnTo>
                  <a:pt x="12197506" y="5183669"/>
                </a:lnTo>
                <a:lnTo>
                  <a:pt x="12202382" y="5190483"/>
                </a:lnTo>
                <a:lnTo>
                  <a:pt x="12211969" y="5198841"/>
                </a:lnTo>
                <a:lnTo>
                  <a:pt x="12216843" y="5205652"/>
                </a:lnTo>
                <a:lnTo>
                  <a:pt x="12226433" y="5214013"/>
                </a:lnTo>
                <a:lnTo>
                  <a:pt x="12231307" y="5220824"/>
                </a:lnTo>
                <a:lnTo>
                  <a:pt x="12240897" y="5229185"/>
                </a:lnTo>
                <a:lnTo>
                  <a:pt x="12245773" y="5235999"/>
                </a:lnTo>
                <a:lnTo>
                  <a:pt x="12255360" y="5244357"/>
                </a:lnTo>
                <a:lnTo>
                  <a:pt x="12260232" y="5251165"/>
                </a:lnTo>
                <a:lnTo>
                  <a:pt x="12269824" y="5259528"/>
                </a:lnTo>
                <a:lnTo>
                  <a:pt x="12274699" y="5266339"/>
                </a:lnTo>
                <a:lnTo>
                  <a:pt x="12284288" y="5274700"/>
                </a:lnTo>
                <a:lnTo>
                  <a:pt x="12289164" y="5281514"/>
                </a:lnTo>
                <a:lnTo>
                  <a:pt x="12298751" y="5289872"/>
                </a:lnTo>
                <a:lnTo>
                  <a:pt x="12303627" y="5296686"/>
                </a:lnTo>
                <a:lnTo>
                  <a:pt x="12313214" y="5305044"/>
                </a:lnTo>
                <a:lnTo>
                  <a:pt x="12318088" y="5311855"/>
                </a:lnTo>
                <a:lnTo>
                  <a:pt x="12327678" y="5320216"/>
                </a:lnTo>
                <a:lnTo>
                  <a:pt x="12332552" y="5327027"/>
                </a:lnTo>
                <a:lnTo>
                  <a:pt x="12342142" y="5335388"/>
                </a:lnTo>
                <a:lnTo>
                  <a:pt x="12347016" y="5342199"/>
                </a:lnTo>
                <a:lnTo>
                  <a:pt x="12356606" y="5350560"/>
                </a:lnTo>
                <a:lnTo>
                  <a:pt x="12361482" y="5357374"/>
                </a:lnTo>
                <a:lnTo>
                  <a:pt x="12371069" y="5365732"/>
                </a:lnTo>
                <a:lnTo>
                  <a:pt x="12375941" y="5372541"/>
                </a:lnTo>
                <a:lnTo>
                  <a:pt x="12385533" y="5380903"/>
                </a:lnTo>
                <a:lnTo>
                  <a:pt x="12390409" y="5387716"/>
                </a:lnTo>
                <a:lnTo>
                  <a:pt x="12399996" y="5396075"/>
                </a:lnTo>
                <a:lnTo>
                  <a:pt x="12404871" y="5402887"/>
                </a:lnTo>
                <a:lnTo>
                  <a:pt x="12414460" y="5411247"/>
                </a:lnTo>
                <a:cubicBezTo>
                  <a:pt x="12472166" y="5476211"/>
                  <a:pt x="12501872" y="5564730"/>
                  <a:pt x="12503579" y="5676804"/>
                </a:cubicBezTo>
                <a:cubicBezTo>
                  <a:pt x="12502055" y="5804255"/>
                  <a:pt x="12453583" y="5910354"/>
                  <a:pt x="12358165" y="5995100"/>
                </a:cubicBezTo>
                <a:cubicBezTo>
                  <a:pt x="12262747" y="6079846"/>
                  <a:pt x="12129523" y="6123837"/>
                  <a:pt x="11958495" y="6127071"/>
                </a:cubicBezTo>
                <a:cubicBezTo>
                  <a:pt x="11851269" y="6126546"/>
                  <a:pt x="11750404" y="6106572"/>
                  <a:pt x="11655901" y="6067149"/>
                </a:cubicBezTo>
                <a:cubicBezTo>
                  <a:pt x="11561399" y="6027726"/>
                  <a:pt x="11478473" y="5972006"/>
                  <a:pt x="11407123" y="5899988"/>
                </a:cubicBezTo>
                <a:lnTo>
                  <a:pt x="11408717" y="5898111"/>
                </a:lnTo>
                <a:lnTo>
                  <a:pt x="11392659" y="5884816"/>
                </a:lnTo>
                <a:lnTo>
                  <a:pt x="11394254" y="5882939"/>
                </a:lnTo>
                <a:lnTo>
                  <a:pt x="11378197" y="5869644"/>
                </a:lnTo>
                <a:lnTo>
                  <a:pt x="11379790" y="5867768"/>
                </a:lnTo>
                <a:lnTo>
                  <a:pt x="11363733" y="5854473"/>
                </a:lnTo>
                <a:lnTo>
                  <a:pt x="11365327" y="5852597"/>
                </a:lnTo>
                <a:lnTo>
                  <a:pt x="11349269" y="5839301"/>
                </a:lnTo>
                <a:lnTo>
                  <a:pt x="11350863" y="5837425"/>
                </a:lnTo>
                <a:lnTo>
                  <a:pt x="11334805" y="5824129"/>
                </a:lnTo>
                <a:lnTo>
                  <a:pt x="11336399" y="5822253"/>
                </a:lnTo>
                <a:lnTo>
                  <a:pt x="11320341" y="5808957"/>
                </a:lnTo>
                <a:lnTo>
                  <a:pt x="11321935" y="5807081"/>
                </a:lnTo>
                <a:lnTo>
                  <a:pt x="11305877" y="5793785"/>
                </a:lnTo>
                <a:lnTo>
                  <a:pt x="11307472" y="5791908"/>
                </a:lnTo>
                <a:lnTo>
                  <a:pt x="11291415" y="5778613"/>
                </a:lnTo>
                <a:lnTo>
                  <a:pt x="11293009" y="5776737"/>
                </a:lnTo>
                <a:lnTo>
                  <a:pt x="11276951" y="5763441"/>
                </a:lnTo>
                <a:lnTo>
                  <a:pt x="11278545" y="5761565"/>
                </a:lnTo>
                <a:lnTo>
                  <a:pt x="11262487" y="5748269"/>
                </a:lnTo>
                <a:lnTo>
                  <a:pt x="11264080" y="5746393"/>
                </a:lnTo>
                <a:lnTo>
                  <a:pt x="11248023" y="5733098"/>
                </a:lnTo>
                <a:lnTo>
                  <a:pt x="11249618" y="5731221"/>
                </a:lnTo>
                <a:lnTo>
                  <a:pt x="11233561" y="5717926"/>
                </a:lnTo>
                <a:lnTo>
                  <a:pt x="11235155" y="5716050"/>
                </a:lnTo>
                <a:lnTo>
                  <a:pt x="11219097" y="5702754"/>
                </a:lnTo>
                <a:lnTo>
                  <a:pt x="11220691" y="5700878"/>
                </a:lnTo>
                <a:lnTo>
                  <a:pt x="11204633" y="5687582"/>
                </a:lnTo>
                <a:lnTo>
                  <a:pt x="11206227" y="5685706"/>
                </a:lnTo>
                <a:lnTo>
                  <a:pt x="11190169" y="5672410"/>
                </a:lnTo>
                <a:lnTo>
                  <a:pt x="11191763" y="5670534"/>
                </a:lnTo>
                <a:lnTo>
                  <a:pt x="11175705" y="5657238"/>
                </a:lnTo>
                <a:lnTo>
                  <a:pt x="11177299" y="5655362"/>
                </a:lnTo>
                <a:lnTo>
                  <a:pt x="11161243" y="5642067"/>
                </a:lnTo>
                <a:lnTo>
                  <a:pt x="11162837" y="5640191"/>
                </a:lnTo>
                <a:lnTo>
                  <a:pt x="11146779" y="5626895"/>
                </a:lnTo>
                <a:lnTo>
                  <a:pt x="11148373" y="5625019"/>
                </a:lnTo>
                <a:lnTo>
                  <a:pt x="11132315" y="5611723"/>
                </a:lnTo>
                <a:lnTo>
                  <a:pt x="11133909" y="5609847"/>
                </a:lnTo>
                <a:lnTo>
                  <a:pt x="11117851" y="5596551"/>
                </a:lnTo>
                <a:lnTo>
                  <a:pt x="11119444" y="5594675"/>
                </a:lnTo>
                <a:lnTo>
                  <a:pt x="11103387" y="5581380"/>
                </a:lnTo>
                <a:lnTo>
                  <a:pt x="11104982" y="5579503"/>
                </a:lnTo>
                <a:lnTo>
                  <a:pt x="11088925" y="5566208"/>
                </a:lnTo>
                <a:lnTo>
                  <a:pt x="11090519" y="5564332"/>
                </a:lnTo>
                <a:lnTo>
                  <a:pt x="11074461" y="5551036"/>
                </a:lnTo>
                <a:lnTo>
                  <a:pt x="11076055" y="5549160"/>
                </a:lnTo>
                <a:lnTo>
                  <a:pt x="11059997" y="5535864"/>
                </a:lnTo>
                <a:lnTo>
                  <a:pt x="11061591" y="5533988"/>
                </a:lnTo>
                <a:lnTo>
                  <a:pt x="11045533" y="5520692"/>
                </a:lnTo>
                <a:lnTo>
                  <a:pt x="11047126" y="5518816"/>
                </a:lnTo>
                <a:lnTo>
                  <a:pt x="11031069" y="5505521"/>
                </a:lnTo>
                <a:lnTo>
                  <a:pt x="11032664" y="5503644"/>
                </a:lnTo>
                <a:lnTo>
                  <a:pt x="11016607" y="5490349"/>
                </a:lnTo>
                <a:lnTo>
                  <a:pt x="11018201" y="5488473"/>
                </a:lnTo>
                <a:lnTo>
                  <a:pt x="11002143" y="5475177"/>
                </a:lnTo>
                <a:lnTo>
                  <a:pt x="11003737" y="5473301"/>
                </a:lnTo>
                <a:lnTo>
                  <a:pt x="10987679" y="5460005"/>
                </a:lnTo>
                <a:lnTo>
                  <a:pt x="10989273" y="5458129"/>
                </a:lnTo>
                <a:lnTo>
                  <a:pt x="10973215" y="5444833"/>
                </a:lnTo>
                <a:lnTo>
                  <a:pt x="10974808" y="5442957"/>
                </a:lnTo>
                <a:lnTo>
                  <a:pt x="10958751" y="5429662"/>
                </a:lnTo>
                <a:lnTo>
                  <a:pt x="10960346" y="5427785"/>
                </a:lnTo>
                <a:lnTo>
                  <a:pt x="10944289" y="5414490"/>
                </a:lnTo>
                <a:lnTo>
                  <a:pt x="10945883" y="5412614"/>
                </a:lnTo>
                <a:lnTo>
                  <a:pt x="10929825" y="5399318"/>
                </a:lnTo>
                <a:lnTo>
                  <a:pt x="10931419" y="5397442"/>
                </a:lnTo>
                <a:lnTo>
                  <a:pt x="10915361" y="5384146"/>
                </a:lnTo>
                <a:lnTo>
                  <a:pt x="10916955" y="5382270"/>
                </a:lnTo>
                <a:lnTo>
                  <a:pt x="10910975" y="5377318"/>
                </a:lnTo>
                <a:lnTo>
                  <a:pt x="11336165" y="6099706"/>
                </a:lnTo>
                <a:lnTo>
                  <a:pt x="11064617" y="6099706"/>
                </a:lnTo>
                <a:lnTo>
                  <a:pt x="11055850" y="6084534"/>
                </a:lnTo>
                <a:lnTo>
                  <a:pt x="11050153" y="6084534"/>
                </a:lnTo>
                <a:lnTo>
                  <a:pt x="11041386" y="6069362"/>
                </a:lnTo>
                <a:lnTo>
                  <a:pt x="11035691" y="6069362"/>
                </a:lnTo>
                <a:lnTo>
                  <a:pt x="11026923" y="6054190"/>
                </a:lnTo>
                <a:lnTo>
                  <a:pt x="11021227" y="6054190"/>
                </a:lnTo>
                <a:lnTo>
                  <a:pt x="11012460" y="6039018"/>
                </a:lnTo>
                <a:lnTo>
                  <a:pt x="11006763" y="6039018"/>
                </a:lnTo>
                <a:lnTo>
                  <a:pt x="10997995" y="6023846"/>
                </a:lnTo>
                <a:lnTo>
                  <a:pt x="10992299" y="6023846"/>
                </a:lnTo>
                <a:lnTo>
                  <a:pt x="10983532" y="6008674"/>
                </a:lnTo>
                <a:lnTo>
                  <a:pt x="10977835" y="6008674"/>
                </a:lnTo>
                <a:lnTo>
                  <a:pt x="10969067" y="5993502"/>
                </a:lnTo>
                <a:lnTo>
                  <a:pt x="10963371" y="5993502"/>
                </a:lnTo>
                <a:lnTo>
                  <a:pt x="10954604" y="5978330"/>
                </a:lnTo>
                <a:lnTo>
                  <a:pt x="10948909" y="5978330"/>
                </a:lnTo>
                <a:lnTo>
                  <a:pt x="10940142" y="5963158"/>
                </a:lnTo>
                <a:lnTo>
                  <a:pt x="10934445" y="5963158"/>
                </a:lnTo>
                <a:lnTo>
                  <a:pt x="10925677" y="5947986"/>
                </a:lnTo>
                <a:lnTo>
                  <a:pt x="10919981" y="5947986"/>
                </a:lnTo>
                <a:lnTo>
                  <a:pt x="10911215" y="5932816"/>
                </a:lnTo>
                <a:lnTo>
                  <a:pt x="10905517" y="5932816"/>
                </a:lnTo>
                <a:lnTo>
                  <a:pt x="10896749" y="5917644"/>
                </a:lnTo>
                <a:lnTo>
                  <a:pt x="10891055" y="5917644"/>
                </a:lnTo>
                <a:lnTo>
                  <a:pt x="10882288" y="5902472"/>
                </a:lnTo>
                <a:lnTo>
                  <a:pt x="10876591" y="5902472"/>
                </a:lnTo>
                <a:lnTo>
                  <a:pt x="10867823" y="5887300"/>
                </a:lnTo>
                <a:lnTo>
                  <a:pt x="10862127" y="5887300"/>
                </a:lnTo>
                <a:lnTo>
                  <a:pt x="10853359" y="5872128"/>
                </a:lnTo>
                <a:lnTo>
                  <a:pt x="10847663" y="5872128"/>
                </a:lnTo>
                <a:lnTo>
                  <a:pt x="10838896" y="5856956"/>
                </a:lnTo>
                <a:lnTo>
                  <a:pt x="10833199" y="5856956"/>
                </a:lnTo>
                <a:lnTo>
                  <a:pt x="10824431" y="5841784"/>
                </a:lnTo>
                <a:lnTo>
                  <a:pt x="10818737" y="5841784"/>
                </a:lnTo>
                <a:lnTo>
                  <a:pt x="10809970" y="5826613"/>
                </a:lnTo>
                <a:lnTo>
                  <a:pt x="10804273" y="5826613"/>
                </a:lnTo>
                <a:lnTo>
                  <a:pt x="10795506" y="5811441"/>
                </a:lnTo>
                <a:lnTo>
                  <a:pt x="10789809" y="5811441"/>
                </a:lnTo>
                <a:lnTo>
                  <a:pt x="10781041" y="5796269"/>
                </a:lnTo>
                <a:lnTo>
                  <a:pt x="10775345" y="5796269"/>
                </a:lnTo>
                <a:lnTo>
                  <a:pt x="10766578" y="5781098"/>
                </a:lnTo>
                <a:lnTo>
                  <a:pt x="10760881" y="5781098"/>
                </a:lnTo>
                <a:lnTo>
                  <a:pt x="10752114" y="5765926"/>
                </a:lnTo>
                <a:lnTo>
                  <a:pt x="10746419" y="5765926"/>
                </a:lnTo>
                <a:lnTo>
                  <a:pt x="10737651" y="5750754"/>
                </a:lnTo>
                <a:lnTo>
                  <a:pt x="10731955" y="5750754"/>
                </a:lnTo>
                <a:lnTo>
                  <a:pt x="10723187" y="5735582"/>
                </a:lnTo>
                <a:lnTo>
                  <a:pt x="10717491" y="5735582"/>
                </a:lnTo>
                <a:lnTo>
                  <a:pt x="10708723" y="5720410"/>
                </a:lnTo>
                <a:lnTo>
                  <a:pt x="10703027" y="5720410"/>
                </a:lnTo>
                <a:lnTo>
                  <a:pt x="10694260" y="5705239"/>
                </a:lnTo>
                <a:lnTo>
                  <a:pt x="10688563" y="5705239"/>
                </a:lnTo>
                <a:lnTo>
                  <a:pt x="10679795" y="5690067"/>
                </a:lnTo>
                <a:lnTo>
                  <a:pt x="10674101" y="5690067"/>
                </a:lnTo>
                <a:lnTo>
                  <a:pt x="10665333" y="5674895"/>
                </a:lnTo>
                <a:lnTo>
                  <a:pt x="10659637" y="5674895"/>
                </a:lnTo>
                <a:lnTo>
                  <a:pt x="10650870" y="5659723"/>
                </a:lnTo>
                <a:lnTo>
                  <a:pt x="10645173" y="5659723"/>
                </a:lnTo>
                <a:lnTo>
                  <a:pt x="10636405" y="5644551"/>
                </a:lnTo>
                <a:lnTo>
                  <a:pt x="10630709" y="5644551"/>
                </a:lnTo>
                <a:lnTo>
                  <a:pt x="10621942" y="5629380"/>
                </a:lnTo>
                <a:lnTo>
                  <a:pt x="10616245" y="5629380"/>
                </a:lnTo>
                <a:lnTo>
                  <a:pt x="10607478" y="5614208"/>
                </a:lnTo>
                <a:lnTo>
                  <a:pt x="10601783" y="5614208"/>
                </a:lnTo>
                <a:lnTo>
                  <a:pt x="10593015" y="5599036"/>
                </a:lnTo>
                <a:lnTo>
                  <a:pt x="10587319" y="5599036"/>
                </a:lnTo>
                <a:lnTo>
                  <a:pt x="10578552" y="5583864"/>
                </a:lnTo>
                <a:lnTo>
                  <a:pt x="10572855" y="5583864"/>
                </a:lnTo>
                <a:lnTo>
                  <a:pt x="10564087" y="5568692"/>
                </a:lnTo>
                <a:lnTo>
                  <a:pt x="10558391" y="5568692"/>
                </a:lnTo>
                <a:lnTo>
                  <a:pt x="10549623" y="5553520"/>
                </a:lnTo>
                <a:lnTo>
                  <a:pt x="10543927" y="5553520"/>
                </a:lnTo>
                <a:lnTo>
                  <a:pt x="10535160" y="5538349"/>
                </a:lnTo>
                <a:lnTo>
                  <a:pt x="10529463" y="5538349"/>
                </a:lnTo>
                <a:lnTo>
                  <a:pt x="10520695" y="5523177"/>
                </a:lnTo>
                <a:lnTo>
                  <a:pt x="10515001" y="5523177"/>
                </a:lnTo>
                <a:lnTo>
                  <a:pt x="10506233" y="5508005"/>
                </a:lnTo>
                <a:lnTo>
                  <a:pt x="10500537" y="5508005"/>
                </a:lnTo>
                <a:lnTo>
                  <a:pt x="10496525" y="5501062"/>
                </a:lnTo>
                <a:lnTo>
                  <a:pt x="10388905" y="5632469"/>
                </a:lnTo>
                <a:lnTo>
                  <a:pt x="10388905" y="6099706"/>
                </a:lnTo>
                <a:lnTo>
                  <a:pt x="10144985" y="6099706"/>
                </a:lnTo>
                <a:lnTo>
                  <a:pt x="10144985" y="6084534"/>
                </a:lnTo>
                <a:lnTo>
                  <a:pt x="10130521" y="6084534"/>
                </a:lnTo>
                <a:lnTo>
                  <a:pt x="10130521" y="6069362"/>
                </a:lnTo>
                <a:lnTo>
                  <a:pt x="10116057" y="6069362"/>
                </a:lnTo>
                <a:lnTo>
                  <a:pt x="10116057" y="6054190"/>
                </a:lnTo>
                <a:lnTo>
                  <a:pt x="10101593" y="6054190"/>
                </a:lnTo>
                <a:lnTo>
                  <a:pt x="10101593" y="6039018"/>
                </a:lnTo>
                <a:lnTo>
                  <a:pt x="10087131" y="6039018"/>
                </a:lnTo>
                <a:lnTo>
                  <a:pt x="10087131" y="6023846"/>
                </a:lnTo>
                <a:lnTo>
                  <a:pt x="10072667" y="6023846"/>
                </a:lnTo>
                <a:lnTo>
                  <a:pt x="10072667" y="6008674"/>
                </a:lnTo>
                <a:lnTo>
                  <a:pt x="10058203" y="6008674"/>
                </a:lnTo>
                <a:lnTo>
                  <a:pt x="10058203" y="5993502"/>
                </a:lnTo>
                <a:lnTo>
                  <a:pt x="10043739" y="5993502"/>
                </a:lnTo>
                <a:lnTo>
                  <a:pt x="10043739" y="5978330"/>
                </a:lnTo>
                <a:lnTo>
                  <a:pt x="10029275" y="5978330"/>
                </a:lnTo>
                <a:lnTo>
                  <a:pt x="10029275" y="5963158"/>
                </a:lnTo>
                <a:lnTo>
                  <a:pt x="10014813" y="5963158"/>
                </a:lnTo>
                <a:lnTo>
                  <a:pt x="10014813" y="5947986"/>
                </a:lnTo>
                <a:lnTo>
                  <a:pt x="10000349" y="5947986"/>
                </a:lnTo>
                <a:lnTo>
                  <a:pt x="10000349" y="5932816"/>
                </a:lnTo>
                <a:lnTo>
                  <a:pt x="9985885" y="5932816"/>
                </a:lnTo>
                <a:lnTo>
                  <a:pt x="9985885" y="5917644"/>
                </a:lnTo>
                <a:lnTo>
                  <a:pt x="9971421" y="5917644"/>
                </a:lnTo>
                <a:lnTo>
                  <a:pt x="9971421" y="5902472"/>
                </a:lnTo>
                <a:lnTo>
                  <a:pt x="9956957" y="5902472"/>
                </a:lnTo>
                <a:lnTo>
                  <a:pt x="9956957" y="5887300"/>
                </a:lnTo>
                <a:lnTo>
                  <a:pt x="9942493" y="5887300"/>
                </a:lnTo>
                <a:lnTo>
                  <a:pt x="9942493" y="5872128"/>
                </a:lnTo>
                <a:lnTo>
                  <a:pt x="9928031" y="5872128"/>
                </a:lnTo>
                <a:lnTo>
                  <a:pt x="9928031" y="5856956"/>
                </a:lnTo>
                <a:lnTo>
                  <a:pt x="9913567" y="5856956"/>
                </a:lnTo>
                <a:lnTo>
                  <a:pt x="9913567" y="5841784"/>
                </a:lnTo>
                <a:lnTo>
                  <a:pt x="9899103" y="5841784"/>
                </a:lnTo>
                <a:lnTo>
                  <a:pt x="9899103" y="5826613"/>
                </a:lnTo>
                <a:lnTo>
                  <a:pt x="9884639" y="5826613"/>
                </a:lnTo>
                <a:lnTo>
                  <a:pt x="9884639" y="5811441"/>
                </a:lnTo>
                <a:lnTo>
                  <a:pt x="9870175" y="5811441"/>
                </a:lnTo>
                <a:lnTo>
                  <a:pt x="9870175" y="5796269"/>
                </a:lnTo>
                <a:lnTo>
                  <a:pt x="9855713" y="5796269"/>
                </a:lnTo>
                <a:lnTo>
                  <a:pt x="9855713" y="5781098"/>
                </a:lnTo>
                <a:lnTo>
                  <a:pt x="9841249" y="5781098"/>
                </a:lnTo>
                <a:lnTo>
                  <a:pt x="9841249" y="5765926"/>
                </a:lnTo>
                <a:lnTo>
                  <a:pt x="9826785" y="5765926"/>
                </a:lnTo>
                <a:lnTo>
                  <a:pt x="9826785" y="5750754"/>
                </a:lnTo>
                <a:lnTo>
                  <a:pt x="9812321" y="5750754"/>
                </a:lnTo>
                <a:lnTo>
                  <a:pt x="9812321" y="5735582"/>
                </a:lnTo>
                <a:lnTo>
                  <a:pt x="9797857" y="5735582"/>
                </a:lnTo>
                <a:lnTo>
                  <a:pt x="9797857" y="5720410"/>
                </a:lnTo>
                <a:lnTo>
                  <a:pt x="9783395" y="5720410"/>
                </a:lnTo>
                <a:lnTo>
                  <a:pt x="9783395" y="5705239"/>
                </a:lnTo>
                <a:lnTo>
                  <a:pt x="9768931" y="5705239"/>
                </a:lnTo>
                <a:lnTo>
                  <a:pt x="9768931" y="5690067"/>
                </a:lnTo>
                <a:lnTo>
                  <a:pt x="9754467" y="5690067"/>
                </a:lnTo>
                <a:lnTo>
                  <a:pt x="9754467" y="5674895"/>
                </a:lnTo>
                <a:lnTo>
                  <a:pt x="9740003" y="5674895"/>
                </a:lnTo>
                <a:lnTo>
                  <a:pt x="9740003" y="5659723"/>
                </a:lnTo>
                <a:lnTo>
                  <a:pt x="9738385" y="5659723"/>
                </a:lnTo>
                <a:lnTo>
                  <a:pt x="9738385" y="6099706"/>
                </a:lnTo>
                <a:lnTo>
                  <a:pt x="9488147" y="6099706"/>
                </a:lnTo>
                <a:lnTo>
                  <a:pt x="9479614" y="6084534"/>
                </a:lnTo>
                <a:lnTo>
                  <a:pt x="9473683" y="6084534"/>
                </a:lnTo>
                <a:lnTo>
                  <a:pt x="9465150" y="6069362"/>
                </a:lnTo>
                <a:lnTo>
                  <a:pt x="9459220" y="6069362"/>
                </a:lnTo>
                <a:lnTo>
                  <a:pt x="9450687" y="6054190"/>
                </a:lnTo>
                <a:lnTo>
                  <a:pt x="9444756" y="6054190"/>
                </a:lnTo>
                <a:lnTo>
                  <a:pt x="9436223" y="6039018"/>
                </a:lnTo>
                <a:lnTo>
                  <a:pt x="9430293" y="6039018"/>
                </a:lnTo>
                <a:lnTo>
                  <a:pt x="9421760" y="6023846"/>
                </a:lnTo>
                <a:lnTo>
                  <a:pt x="9415829" y="6023846"/>
                </a:lnTo>
                <a:lnTo>
                  <a:pt x="9407296" y="6008674"/>
                </a:lnTo>
                <a:lnTo>
                  <a:pt x="9401365" y="6008674"/>
                </a:lnTo>
                <a:lnTo>
                  <a:pt x="9392832" y="5993502"/>
                </a:lnTo>
                <a:lnTo>
                  <a:pt x="9386901" y="5993502"/>
                </a:lnTo>
                <a:lnTo>
                  <a:pt x="9378368" y="5978330"/>
                </a:lnTo>
                <a:lnTo>
                  <a:pt x="9372438" y="5978330"/>
                </a:lnTo>
                <a:lnTo>
                  <a:pt x="9363905" y="5963158"/>
                </a:lnTo>
                <a:lnTo>
                  <a:pt x="9357975" y="5963158"/>
                </a:lnTo>
                <a:lnTo>
                  <a:pt x="9349442" y="5947986"/>
                </a:lnTo>
                <a:lnTo>
                  <a:pt x="9343511" y="5947986"/>
                </a:lnTo>
                <a:lnTo>
                  <a:pt x="9334979" y="5932816"/>
                </a:lnTo>
                <a:lnTo>
                  <a:pt x="9329047" y="5932816"/>
                </a:lnTo>
                <a:lnTo>
                  <a:pt x="9320514" y="5917644"/>
                </a:lnTo>
                <a:lnTo>
                  <a:pt x="9314584" y="5917644"/>
                </a:lnTo>
                <a:lnTo>
                  <a:pt x="9306051" y="5902472"/>
                </a:lnTo>
                <a:lnTo>
                  <a:pt x="9300120" y="5902472"/>
                </a:lnTo>
                <a:lnTo>
                  <a:pt x="9291587" y="5887300"/>
                </a:lnTo>
                <a:lnTo>
                  <a:pt x="9285656" y="5887300"/>
                </a:lnTo>
                <a:lnTo>
                  <a:pt x="9277123" y="5872128"/>
                </a:lnTo>
                <a:lnTo>
                  <a:pt x="9271193" y="5872128"/>
                </a:lnTo>
                <a:lnTo>
                  <a:pt x="9262660" y="5856956"/>
                </a:lnTo>
                <a:lnTo>
                  <a:pt x="9256729" y="5856956"/>
                </a:lnTo>
                <a:lnTo>
                  <a:pt x="9248196" y="5841784"/>
                </a:lnTo>
                <a:lnTo>
                  <a:pt x="9242266" y="5841784"/>
                </a:lnTo>
                <a:lnTo>
                  <a:pt x="9233733" y="5826613"/>
                </a:lnTo>
                <a:lnTo>
                  <a:pt x="9227802" y="5826613"/>
                </a:lnTo>
                <a:lnTo>
                  <a:pt x="9219269" y="5811441"/>
                </a:lnTo>
                <a:lnTo>
                  <a:pt x="9213338" y="5811441"/>
                </a:lnTo>
                <a:lnTo>
                  <a:pt x="9204805" y="5796269"/>
                </a:lnTo>
                <a:lnTo>
                  <a:pt x="9198875" y="5796269"/>
                </a:lnTo>
                <a:lnTo>
                  <a:pt x="9190342" y="5781098"/>
                </a:lnTo>
                <a:lnTo>
                  <a:pt x="9184411" y="5781098"/>
                </a:lnTo>
                <a:lnTo>
                  <a:pt x="9175878" y="5765926"/>
                </a:lnTo>
                <a:lnTo>
                  <a:pt x="9169948" y="5765926"/>
                </a:lnTo>
                <a:lnTo>
                  <a:pt x="9161415" y="5750754"/>
                </a:lnTo>
                <a:lnTo>
                  <a:pt x="9155484" y="5750754"/>
                </a:lnTo>
                <a:lnTo>
                  <a:pt x="9146951" y="5735582"/>
                </a:lnTo>
                <a:lnTo>
                  <a:pt x="9141020" y="5735582"/>
                </a:lnTo>
                <a:lnTo>
                  <a:pt x="9132487" y="5720410"/>
                </a:lnTo>
                <a:lnTo>
                  <a:pt x="9126557" y="5720410"/>
                </a:lnTo>
                <a:lnTo>
                  <a:pt x="9118024" y="5705239"/>
                </a:lnTo>
                <a:lnTo>
                  <a:pt x="9112093" y="5705239"/>
                </a:lnTo>
                <a:lnTo>
                  <a:pt x="9103560" y="5690067"/>
                </a:lnTo>
                <a:lnTo>
                  <a:pt x="9097630" y="5690067"/>
                </a:lnTo>
                <a:lnTo>
                  <a:pt x="9089097" y="5674895"/>
                </a:lnTo>
                <a:lnTo>
                  <a:pt x="9083166" y="5674895"/>
                </a:lnTo>
                <a:lnTo>
                  <a:pt x="9074633" y="5659723"/>
                </a:lnTo>
                <a:lnTo>
                  <a:pt x="9068702" y="5659723"/>
                </a:lnTo>
                <a:lnTo>
                  <a:pt x="9060169" y="5644551"/>
                </a:lnTo>
                <a:lnTo>
                  <a:pt x="9054239" y="5644551"/>
                </a:lnTo>
                <a:lnTo>
                  <a:pt x="9045706" y="5629380"/>
                </a:lnTo>
                <a:lnTo>
                  <a:pt x="9039775" y="5629380"/>
                </a:lnTo>
                <a:lnTo>
                  <a:pt x="9031242" y="5614208"/>
                </a:lnTo>
                <a:lnTo>
                  <a:pt x="9025312" y="5614208"/>
                </a:lnTo>
                <a:lnTo>
                  <a:pt x="9016779" y="5599036"/>
                </a:lnTo>
                <a:lnTo>
                  <a:pt x="9010848" y="5599036"/>
                </a:lnTo>
                <a:lnTo>
                  <a:pt x="9002315" y="5583864"/>
                </a:lnTo>
                <a:lnTo>
                  <a:pt x="8996384" y="5583864"/>
                </a:lnTo>
                <a:lnTo>
                  <a:pt x="8987851" y="5568692"/>
                </a:lnTo>
                <a:lnTo>
                  <a:pt x="8981921" y="5568692"/>
                </a:lnTo>
                <a:lnTo>
                  <a:pt x="8973388" y="5553520"/>
                </a:lnTo>
                <a:lnTo>
                  <a:pt x="8967457" y="5553520"/>
                </a:lnTo>
                <a:lnTo>
                  <a:pt x="8958924" y="5538349"/>
                </a:lnTo>
                <a:lnTo>
                  <a:pt x="8952993" y="5538349"/>
                </a:lnTo>
                <a:lnTo>
                  <a:pt x="8944460" y="5523177"/>
                </a:lnTo>
                <a:lnTo>
                  <a:pt x="8938530" y="5523177"/>
                </a:lnTo>
                <a:lnTo>
                  <a:pt x="8929997" y="5508005"/>
                </a:lnTo>
                <a:lnTo>
                  <a:pt x="8924066" y="5508005"/>
                </a:lnTo>
                <a:lnTo>
                  <a:pt x="8915533" y="5492833"/>
                </a:lnTo>
                <a:lnTo>
                  <a:pt x="8909603" y="5492833"/>
                </a:lnTo>
                <a:lnTo>
                  <a:pt x="8901070" y="5477661"/>
                </a:lnTo>
                <a:lnTo>
                  <a:pt x="8895139" y="5477661"/>
                </a:lnTo>
                <a:lnTo>
                  <a:pt x="8886606" y="5462489"/>
                </a:lnTo>
                <a:lnTo>
                  <a:pt x="8880675" y="5462489"/>
                </a:lnTo>
                <a:lnTo>
                  <a:pt x="8872142" y="5447318"/>
                </a:lnTo>
                <a:lnTo>
                  <a:pt x="8866212" y="5447318"/>
                </a:lnTo>
                <a:lnTo>
                  <a:pt x="8857679" y="5432146"/>
                </a:lnTo>
                <a:lnTo>
                  <a:pt x="8851748" y="5432146"/>
                </a:lnTo>
                <a:lnTo>
                  <a:pt x="8843215" y="5416974"/>
                </a:lnTo>
                <a:lnTo>
                  <a:pt x="8837285" y="5416974"/>
                </a:lnTo>
                <a:lnTo>
                  <a:pt x="8833225" y="5409755"/>
                </a:lnTo>
                <a:lnTo>
                  <a:pt x="8833225" y="6099706"/>
                </a:lnTo>
                <a:lnTo>
                  <a:pt x="8601935" y="6099706"/>
                </a:lnTo>
                <a:lnTo>
                  <a:pt x="8601935" y="6084534"/>
                </a:lnTo>
                <a:lnTo>
                  <a:pt x="8587471" y="6084534"/>
                </a:lnTo>
                <a:lnTo>
                  <a:pt x="8587471" y="6069362"/>
                </a:lnTo>
                <a:lnTo>
                  <a:pt x="8573008" y="6069362"/>
                </a:lnTo>
                <a:lnTo>
                  <a:pt x="8573008" y="6054190"/>
                </a:lnTo>
                <a:lnTo>
                  <a:pt x="8558544" y="6054190"/>
                </a:lnTo>
                <a:lnTo>
                  <a:pt x="8558544" y="6039018"/>
                </a:lnTo>
                <a:lnTo>
                  <a:pt x="8544081" y="6039018"/>
                </a:lnTo>
                <a:lnTo>
                  <a:pt x="8544081" y="6023846"/>
                </a:lnTo>
                <a:lnTo>
                  <a:pt x="8529617" y="6023846"/>
                </a:lnTo>
                <a:lnTo>
                  <a:pt x="8529617" y="6008674"/>
                </a:lnTo>
                <a:lnTo>
                  <a:pt x="8515153" y="6008674"/>
                </a:lnTo>
                <a:lnTo>
                  <a:pt x="8515153" y="5993502"/>
                </a:lnTo>
                <a:lnTo>
                  <a:pt x="8500689" y="5993502"/>
                </a:lnTo>
                <a:lnTo>
                  <a:pt x="8500689" y="5978330"/>
                </a:lnTo>
                <a:lnTo>
                  <a:pt x="8486226" y="5978330"/>
                </a:lnTo>
                <a:lnTo>
                  <a:pt x="8486226" y="5963158"/>
                </a:lnTo>
                <a:lnTo>
                  <a:pt x="8471763" y="5963158"/>
                </a:lnTo>
                <a:lnTo>
                  <a:pt x="8471763" y="5947986"/>
                </a:lnTo>
                <a:lnTo>
                  <a:pt x="8457299" y="5947986"/>
                </a:lnTo>
                <a:lnTo>
                  <a:pt x="8457299" y="5932816"/>
                </a:lnTo>
                <a:lnTo>
                  <a:pt x="8442835" y="5932816"/>
                </a:lnTo>
                <a:lnTo>
                  <a:pt x="8442835" y="5917644"/>
                </a:lnTo>
                <a:lnTo>
                  <a:pt x="8428372" y="5917644"/>
                </a:lnTo>
                <a:lnTo>
                  <a:pt x="8428372" y="5902472"/>
                </a:lnTo>
                <a:lnTo>
                  <a:pt x="8413908" y="5902472"/>
                </a:lnTo>
                <a:lnTo>
                  <a:pt x="8413908" y="5887300"/>
                </a:lnTo>
                <a:lnTo>
                  <a:pt x="8399444" y="5887300"/>
                </a:lnTo>
                <a:lnTo>
                  <a:pt x="8399444" y="5872128"/>
                </a:lnTo>
                <a:lnTo>
                  <a:pt x="8384981" y="5872128"/>
                </a:lnTo>
                <a:lnTo>
                  <a:pt x="8384981" y="5856956"/>
                </a:lnTo>
                <a:lnTo>
                  <a:pt x="8370517" y="5856956"/>
                </a:lnTo>
                <a:lnTo>
                  <a:pt x="8370517" y="5841784"/>
                </a:lnTo>
                <a:lnTo>
                  <a:pt x="8356054" y="5841784"/>
                </a:lnTo>
                <a:lnTo>
                  <a:pt x="8356054" y="5826613"/>
                </a:lnTo>
                <a:lnTo>
                  <a:pt x="8341590" y="5826613"/>
                </a:lnTo>
                <a:lnTo>
                  <a:pt x="8341590" y="5811441"/>
                </a:lnTo>
                <a:lnTo>
                  <a:pt x="8327126" y="5811441"/>
                </a:lnTo>
                <a:lnTo>
                  <a:pt x="8327126" y="5796269"/>
                </a:lnTo>
                <a:lnTo>
                  <a:pt x="8312663" y="5796269"/>
                </a:lnTo>
                <a:lnTo>
                  <a:pt x="8312663" y="5781098"/>
                </a:lnTo>
                <a:lnTo>
                  <a:pt x="8298199" y="5781098"/>
                </a:lnTo>
                <a:lnTo>
                  <a:pt x="8298199" y="5765926"/>
                </a:lnTo>
                <a:lnTo>
                  <a:pt x="8291236" y="5765926"/>
                </a:lnTo>
                <a:lnTo>
                  <a:pt x="8401885" y="6099706"/>
                </a:lnTo>
                <a:lnTo>
                  <a:pt x="8143022" y="6099706"/>
                </a:lnTo>
                <a:lnTo>
                  <a:pt x="8138543" y="6084534"/>
                </a:lnTo>
                <a:lnTo>
                  <a:pt x="8128558" y="6084534"/>
                </a:lnTo>
                <a:lnTo>
                  <a:pt x="8124079" y="6069362"/>
                </a:lnTo>
                <a:lnTo>
                  <a:pt x="8114095" y="6069362"/>
                </a:lnTo>
                <a:lnTo>
                  <a:pt x="8109616" y="6054190"/>
                </a:lnTo>
                <a:lnTo>
                  <a:pt x="8099631" y="6054190"/>
                </a:lnTo>
                <a:lnTo>
                  <a:pt x="8095153" y="6039018"/>
                </a:lnTo>
                <a:lnTo>
                  <a:pt x="8085168" y="6039018"/>
                </a:lnTo>
                <a:lnTo>
                  <a:pt x="8080689" y="6023846"/>
                </a:lnTo>
                <a:lnTo>
                  <a:pt x="8070704" y="6023846"/>
                </a:lnTo>
                <a:lnTo>
                  <a:pt x="8066225" y="6008674"/>
                </a:lnTo>
                <a:lnTo>
                  <a:pt x="8056240" y="6008674"/>
                </a:lnTo>
                <a:lnTo>
                  <a:pt x="8051762" y="5993502"/>
                </a:lnTo>
                <a:lnTo>
                  <a:pt x="8041776" y="5993502"/>
                </a:lnTo>
                <a:lnTo>
                  <a:pt x="8037298" y="5978330"/>
                </a:lnTo>
                <a:lnTo>
                  <a:pt x="8027313" y="5978330"/>
                </a:lnTo>
                <a:lnTo>
                  <a:pt x="8022834" y="5963158"/>
                </a:lnTo>
                <a:lnTo>
                  <a:pt x="8012850" y="5963158"/>
                </a:lnTo>
                <a:lnTo>
                  <a:pt x="8008371" y="5947986"/>
                </a:lnTo>
                <a:lnTo>
                  <a:pt x="7998386" y="5947986"/>
                </a:lnTo>
                <a:lnTo>
                  <a:pt x="7993908" y="5932816"/>
                </a:lnTo>
                <a:lnTo>
                  <a:pt x="7983922" y="5932816"/>
                </a:lnTo>
                <a:lnTo>
                  <a:pt x="7979444" y="5917644"/>
                </a:lnTo>
                <a:lnTo>
                  <a:pt x="7969459" y="5917644"/>
                </a:lnTo>
                <a:lnTo>
                  <a:pt x="7964981" y="5902472"/>
                </a:lnTo>
                <a:lnTo>
                  <a:pt x="7954995" y="5902472"/>
                </a:lnTo>
                <a:lnTo>
                  <a:pt x="7950517" y="5887300"/>
                </a:lnTo>
                <a:lnTo>
                  <a:pt x="7940531" y="5887300"/>
                </a:lnTo>
                <a:lnTo>
                  <a:pt x="7936053" y="5872128"/>
                </a:lnTo>
                <a:lnTo>
                  <a:pt x="7926068" y="5872128"/>
                </a:lnTo>
                <a:lnTo>
                  <a:pt x="7921590" y="5856956"/>
                </a:lnTo>
                <a:lnTo>
                  <a:pt x="7911604" y="5856956"/>
                </a:lnTo>
                <a:lnTo>
                  <a:pt x="7907126" y="5841784"/>
                </a:lnTo>
                <a:lnTo>
                  <a:pt x="7897141" y="5841784"/>
                </a:lnTo>
                <a:lnTo>
                  <a:pt x="7892663" y="5826613"/>
                </a:lnTo>
                <a:lnTo>
                  <a:pt x="7882677" y="5826613"/>
                </a:lnTo>
                <a:lnTo>
                  <a:pt x="7878199" y="5811441"/>
                </a:lnTo>
                <a:lnTo>
                  <a:pt x="7868213" y="5811441"/>
                </a:lnTo>
                <a:lnTo>
                  <a:pt x="7863734" y="5796269"/>
                </a:lnTo>
                <a:lnTo>
                  <a:pt x="7853750" y="5796269"/>
                </a:lnTo>
                <a:lnTo>
                  <a:pt x="7849272" y="5781098"/>
                </a:lnTo>
                <a:lnTo>
                  <a:pt x="7839286" y="5781098"/>
                </a:lnTo>
                <a:lnTo>
                  <a:pt x="7834808" y="5765926"/>
                </a:lnTo>
                <a:lnTo>
                  <a:pt x="7824823" y="5765926"/>
                </a:lnTo>
                <a:lnTo>
                  <a:pt x="7820345" y="5750754"/>
                </a:lnTo>
                <a:lnTo>
                  <a:pt x="7810359" y="5750754"/>
                </a:lnTo>
                <a:lnTo>
                  <a:pt x="7805880" y="5735582"/>
                </a:lnTo>
                <a:lnTo>
                  <a:pt x="7795895" y="5735582"/>
                </a:lnTo>
                <a:lnTo>
                  <a:pt x="7791417" y="5720410"/>
                </a:lnTo>
                <a:lnTo>
                  <a:pt x="7781432" y="5720410"/>
                </a:lnTo>
                <a:lnTo>
                  <a:pt x="7776954" y="5705239"/>
                </a:lnTo>
                <a:lnTo>
                  <a:pt x="7766968" y="5705239"/>
                </a:lnTo>
                <a:lnTo>
                  <a:pt x="7762489" y="5690067"/>
                </a:lnTo>
                <a:lnTo>
                  <a:pt x="7752505" y="5690067"/>
                </a:lnTo>
                <a:lnTo>
                  <a:pt x="7748026" y="5674895"/>
                </a:lnTo>
                <a:lnTo>
                  <a:pt x="7738041" y="5674895"/>
                </a:lnTo>
                <a:lnTo>
                  <a:pt x="7733563" y="5659723"/>
                </a:lnTo>
                <a:lnTo>
                  <a:pt x="7723577" y="5659723"/>
                </a:lnTo>
                <a:lnTo>
                  <a:pt x="7722965" y="5657650"/>
                </a:lnTo>
                <a:lnTo>
                  <a:pt x="7473757" y="5657650"/>
                </a:lnTo>
                <a:lnTo>
                  <a:pt x="7341167" y="6099706"/>
                </a:lnTo>
                <a:lnTo>
                  <a:pt x="7092823" y="6099706"/>
                </a:lnTo>
                <a:lnTo>
                  <a:pt x="7097852" y="6084534"/>
                </a:lnTo>
                <a:lnTo>
                  <a:pt x="7078359" y="6084534"/>
                </a:lnTo>
                <a:lnTo>
                  <a:pt x="7083389" y="6069362"/>
                </a:lnTo>
                <a:lnTo>
                  <a:pt x="7063896" y="6069362"/>
                </a:lnTo>
                <a:lnTo>
                  <a:pt x="7068926" y="6054190"/>
                </a:lnTo>
                <a:lnTo>
                  <a:pt x="7049432" y="6054190"/>
                </a:lnTo>
                <a:lnTo>
                  <a:pt x="7054462" y="6039018"/>
                </a:lnTo>
                <a:lnTo>
                  <a:pt x="7034969" y="6039018"/>
                </a:lnTo>
                <a:lnTo>
                  <a:pt x="7039999" y="6023846"/>
                </a:lnTo>
                <a:lnTo>
                  <a:pt x="7020505" y="6023846"/>
                </a:lnTo>
                <a:lnTo>
                  <a:pt x="7025535" y="6008674"/>
                </a:lnTo>
                <a:lnTo>
                  <a:pt x="7006041" y="6008674"/>
                </a:lnTo>
                <a:lnTo>
                  <a:pt x="7011071" y="5993502"/>
                </a:lnTo>
                <a:lnTo>
                  <a:pt x="6991577" y="5993502"/>
                </a:lnTo>
                <a:lnTo>
                  <a:pt x="6996607" y="5978330"/>
                </a:lnTo>
                <a:lnTo>
                  <a:pt x="6977114" y="5978330"/>
                </a:lnTo>
                <a:lnTo>
                  <a:pt x="6982144" y="5963158"/>
                </a:lnTo>
                <a:lnTo>
                  <a:pt x="6962651" y="5963158"/>
                </a:lnTo>
                <a:lnTo>
                  <a:pt x="6967681" y="5947986"/>
                </a:lnTo>
                <a:lnTo>
                  <a:pt x="6948187" y="5947986"/>
                </a:lnTo>
                <a:lnTo>
                  <a:pt x="6953216" y="5932816"/>
                </a:lnTo>
                <a:lnTo>
                  <a:pt x="6933723" y="5932816"/>
                </a:lnTo>
                <a:lnTo>
                  <a:pt x="6938753" y="5917644"/>
                </a:lnTo>
                <a:lnTo>
                  <a:pt x="6919260" y="5917644"/>
                </a:lnTo>
                <a:lnTo>
                  <a:pt x="6924290" y="5902472"/>
                </a:lnTo>
                <a:lnTo>
                  <a:pt x="6904796" y="5902472"/>
                </a:lnTo>
                <a:lnTo>
                  <a:pt x="6909826" y="5887300"/>
                </a:lnTo>
                <a:lnTo>
                  <a:pt x="6890332" y="5887300"/>
                </a:lnTo>
                <a:lnTo>
                  <a:pt x="6895362" y="5872128"/>
                </a:lnTo>
                <a:lnTo>
                  <a:pt x="6886095" y="5872128"/>
                </a:lnTo>
                <a:lnTo>
                  <a:pt x="6886095" y="6099706"/>
                </a:lnTo>
                <a:lnTo>
                  <a:pt x="6642176" y="6099706"/>
                </a:lnTo>
                <a:lnTo>
                  <a:pt x="6642176" y="6084534"/>
                </a:lnTo>
                <a:lnTo>
                  <a:pt x="6627712" y="6084534"/>
                </a:lnTo>
                <a:lnTo>
                  <a:pt x="6627712" y="6069362"/>
                </a:lnTo>
                <a:lnTo>
                  <a:pt x="6613249" y="6069362"/>
                </a:lnTo>
                <a:lnTo>
                  <a:pt x="6613249" y="6054190"/>
                </a:lnTo>
                <a:lnTo>
                  <a:pt x="6598785" y="6054190"/>
                </a:lnTo>
                <a:lnTo>
                  <a:pt x="6598785" y="6039018"/>
                </a:lnTo>
                <a:lnTo>
                  <a:pt x="6584322" y="6039018"/>
                </a:lnTo>
                <a:lnTo>
                  <a:pt x="6584322" y="6023846"/>
                </a:lnTo>
                <a:lnTo>
                  <a:pt x="6569858" y="6023846"/>
                </a:lnTo>
                <a:lnTo>
                  <a:pt x="6569858" y="6008674"/>
                </a:lnTo>
                <a:lnTo>
                  <a:pt x="6555394" y="6008674"/>
                </a:lnTo>
                <a:lnTo>
                  <a:pt x="6555394" y="5993502"/>
                </a:lnTo>
                <a:lnTo>
                  <a:pt x="6540930" y="5993502"/>
                </a:lnTo>
                <a:lnTo>
                  <a:pt x="6540930" y="5978330"/>
                </a:lnTo>
                <a:lnTo>
                  <a:pt x="6526467" y="5978330"/>
                </a:lnTo>
                <a:lnTo>
                  <a:pt x="6526467" y="5963158"/>
                </a:lnTo>
                <a:lnTo>
                  <a:pt x="6512004" y="5963158"/>
                </a:lnTo>
                <a:lnTo>
                  <a:pt x="6512004" y="5947986"/>
                </a:lnTo>
                <a:lnTo>
                  <a:pt x="6497540" y="5947986"/>
                </a:lnTo>
                <a:lnTo>
                  <a:pt x="6497540" y="5932816"/>
                </a:lnTo>
                <a:lnTo>
                  <a:pt x="6483076" y="5932816"/>
                </a:lnTo>
                <a:lnTo>
                  <a:pt x="6483076" y="5917644"/>
                </a:lnTo>
                <a:lnTo>
                  <a:pt x="6468613" y="5917644"/>
                </a:lnTo>
                <a:lnTo>
                  <a:pt x="6468613" y="5902472"/>
                </a:lnTo>
                <a:lnTo>
                  <a:pt x="6454149" y="5902472"/>
                </a:lnTo>
                <a:lnTo>
                  <a:pt x="6454149" y="5887300"/>
                </a:lnTo>
                <a:lnTo>
                  <a:pt x="6439685" y="5887300"/>
                </a:lnTo>
                <a:lnTo>
                  <a:pt x="6439685" y="5872128"/>
                </a:lnTo>
                <a:lnTo>
                  <a:pt x="6425222" y="5872128"/>
                </a:lnTo>
                <a:lnTo>
                  <a:pt x="6425222" y="5856956"/>
                </a:lnTo>
                <a:lnTo>
                  <a:pt x="6410758" y="5856956"/>
                </a:lnTo>
                <a:lnTo>
                  <a:pt x="6410758" y="5841784"/>
                </a:lnTo>
                <a:lnTo>
                  <a:pt x="6396295" y="5841784"/>
                </a:lnTo>
                <a:lnTo>
                  <a:pt x="6396295" y="5826613"/>
                </a:lnTo>
                <a:lnTo>
                  <a:pt x="6381831" y="5826613"/>
                </a:lnTo>
                <a:lnTo>
                  <a:pt x="6381831" y="5811441"/>
                </a:lnTo>
                <a:lnTo>
                  <a:pt x="6367367" y="5811441"/>
                </a:lnTo>
                <a:lnTo>
                  <a:pt x="6367367" y="5796269"/>
                </a:lnTo>
                <a:lnTo>
                  <a:pt x="6352904" y="5796269"/>
                </a:lnTo>
                <a:lnTo>
                  <a:pt x="6352904" y="5781098"/>
                </a:lnTo>
                <a:lnTo>
                  <a:pt x="6338440" y="5781098"/>
                </a:lnTo>
                <a:lnTo>
                  <a:pt x="6338440" y="5765926"/>
                </a:lnTo>
                <a:lnTo>
                  <a:pt x="6323977" y="5765926"/>
                </a:lnTo>
                <a:lnTo>
                  <a:pt x="6323977" y="5750754"/>
                </a:lnTo>
                <a:lnTo>
                  <a:pt x="6309513" y="5750754"/>
                </a:lnTo>
                <a:lnTo>
                  <a:pt x="6309513" y="5735582"/>
                </a:lnTo>
                <a:lnTo>
                  <a:pt x="6295049" y="5735582"/>
                </a:lnTo>
                <a:lnTo>
                  <a:pt x="6295049" y="5720410"/>
                </a:lnTo>
                <a:lnTo>
                  <a:pt x="6280586" y="5720410"/>
                </a:lnTo>
                <a:lnTo>
                  <a:pt x="6280586" y="5705239"/>
                </a:lnTo>
                <a:lnTo>
                  <a:pt x="6266122" y="5705239"/>
                </a:lnTo>
                <a:lnTo>
                  <a:pt x="6266122" y="5690067"/>
                </a:lnTo>
                <a:lnTo>
                  <a:pt x="6251665" y="5690067"/>
                </a:lnTo>
                <a:lnTo>
                  <a:pt x="6251665" y="5674895"/>
                </a:lnTo>
                <a:lnTo>
                  <a:pt x="6237196" y="5674895"/>
                </a:lnTo>
                <a:lnTo>
                  <a:pt x="6237196" y="5659723"/>
                </a:lnTo>
                <a:lnTo>
                  <a:pt x="6222736" y="5659723"/>
                </a:lnTo>
                <a:lnTo>
                  <a:pt x="6222736" y="5644551"/>
                </a:lnTo>
                <a:lnTo>
                  <a:pt x="6208275" y="5644551"/>
                </a:lnTo>
                <a:lnTo>
                  <a:pt x="6208275" y="5629380"/>
                </a:lnTo>
                <a:lnTo>
                  <a:pt x="6193807" y="5629380"/>
                </a:lnTo>
                <a:lnTo>
                  <a:pt x="6193807" y="5614208"/>
                </a:lnTo>
                <a:lnTo>
                  <a:pt x="6179345" y="5614208"/>
                </a:lnTo>
                <a:lnTo>
                  <a:pt x="6179345" y="5599036"/>
                </a:lnTo>
                <a:lnTo>
                  <a:pt x="6164883" y="5599036"/>
                </a:lnTo>
                <a:lnTo>
                  <a:pt x="6164883" y="5583864"/>
                </a:lnTo>
                <a:lnTo>
                  <a:pt x="6150421" y="5583864"/>
                </a:lnTo>
                <a:lnTo>
                  <a:pt x="6150421" y="5568692"/>
                </a:lnTo>
                <a:lnTo>
                  <a:pt x="6135954" y="5568692"/>
                </a:lnTo>
                <a:lnTo>
                  <a:pt x="6135954" y="5553520"/>
                </a:lnTo>
                <a:lnTo>
                  <a:pt x="6121490" y="5553520"/>
                </a:lnTo>
                <a:lnTo>
                  <a:pt x="6121490" y="5538349"/>
                </a:lnTo>
                <a:lnTo>
                  <a:pt x="6107028" y="5538349"/>
                </a:lnTo>
                <a:lnTo>
                  <a:pt x="6107028" y="5523177"/>
                </a:lnTo>
                <a:lnTo>
                  <a:pt x="6092566" y="5523177"/>
                </a:lnTo>
                <a:lnTo>
                  <a:pt x="6092566" y="5508005"/>
                </a:lnTo>
                <a:lnTo>
                  <a:pt x="6078099" y="5508005"/>
                </a:lnTo>
                <a:lnTo>
                  <a:pt x="6078099" y="5492833"/>
                </a:lnTo>
                <a:lnTo>
                  <a:pt x="6063637" y="5492833"/>
                </a:lnTo>
                <a:lnTo>
                  <a:pt x="6063637" y="5477661"/>
                </a:lnTo>
                <a:lnTo>
                  <a:pt x="6049175" y="5477661"/>
                </a:lnTo>
                <a:lnTo>
                  <a:pt x="6049175" y="5462489"/>
                </a:lnTo>
                <a:lnTo>
                  <a:pt x="6034711" y="5462489"/>
                </a:lnTo>
                <a:lnTo>
                  <a:pt x="6034711" y="5447318"/>
                </a:lnTo>
                <a:lnTo>
                  <a:pt x="6020248" y="5447318"/>
                </a:lnTo>
                <a:lnTo>
                  <a:pt x="6020248" y="5432146"/>
                </a:lnTo>
                <a:lnTo>
                  <a:pt x="6005783" y="5432146"/>
                </a:lnTo>
                <a:lnTo>
                  <a:pt x="6005783" y="5416974"/>
                </a:lnTo>
                <a:lnTo>
                  <a:pt x="5991320" y="5416974"/>
                </a:lnTo>
                <a:lnTo>
                  <a:pt x="5991320" y="5401802"/>
                </a:lnTo>
                <a:lnTo>
                  <a:pt x="5978869" y="5401802"/>
                </a:lnTo>
                <a:lnTo>
                  <a:pt x="5978869" y="6099706"/>
                </a:lnTo>
                <a:lnTo>
                  <a:pt x="5734955" y="6099706"/>
                </a:lnTo>
                <a:lnTo>
                  <a:pt x="5734955" y="6084534"/>
                </a:lnTo>
                <a:lnTo>
                  <a:pt x="5720446" y="6084534"/>
                </a:lnTo>
                <a:lnTo>
                  <a:pt x="5720446" y="6069362"/>
                </a:lnTo>
                <a:lnTo>
                  <a:pt x="5705983" y="6069362"/>
                </a:lnTo>
                <a:lnTo>
                  <a:pt x="5705983" y="6054190"/>
                </a:lnTo>
                <a:lnTo>
                  <a:pt x="5691519" y="6054190"/>
                </a:lnTo>
                <a:lnTo>
                  <a:pt x="5691519" y="6039018"/>
                </a:lnTo>
                <a:lnTo>
                  <a:pt x="5677056" y="6039018"/>
                </a:lnTo>
                <a:lnTo>
                  <a:pt x="5677056" y="6023846"/>
                </a:lnTo>
                <a:lnTo>
                  <a:pt x="5662593" y="6023846"/>
                </a:lnTo>
                <a:lnTo>
                  <a:pt x="5662593" y="6008674"/>
                </a:lnTo>
                <a:lnTo>
                  <a:pt x="5648129" y="6008674"/>
                </a:lnTo>
                <a:lnTo>
                  <a:pt x="5648129" y="5993502"/>
                </a:lnTo>
                <a:lnTo>
                  <a:pt x="5633665" y="5993502"/>
                </a:lnTo>
                <a:lnTo>
                  <a:pt x="5633665" y="5978330"/>
                </a:lnTo>
                <a:lnTo>
                  <a:pt x="5619202" y="5978330"/>
                </a:lnTo>
                <a:lnTo>
                  <a:pt x="5619202" y="5963158"/>
                </a:lnTo>
                <a:lnTo>
                  <a:pt x="5604738" y="5963158"/>
                </a:lnTo>
                <a:lnTo>
                  <a:pt x="5604738" y="5947986"/>
                </a:lnTo>
                <a:lnTo>
                  <a:pt x="5590275" y="5947986"/>
                </a:lnTo>
                <a:lnTo>
                  <a:pt x="5590275" y="5932816"/>
                </a:lnTo>
                <a:lnTo>
                  <a:pt x="5575812" y="5932816"/>
                </a:lnTo>
                <a:lnTo>
                  <a:pt x="5575812" y="5917644"/>
                </a:lnTo>
                <a:lnTo>
                  <a:pt x="5561348" y="5917644"/>
                </a:lnTo>
                <a:lnTo>
                  <a:pt x="5561348" y="5902472"/>
                </a:lnTo>
                <a:lnTo>
                  <a:pt x="5546885" y="5902472"/>
                </a:lnTo>
                <a:lnTo>
                  <a:pt x="5546885" y="5887300"/>
                </a:lnTo>
                <a:lnTo>
                  <a:pt x="5532421" y="5887300"/>
                </a:lnTo>
                <a:lnTo>
                  <a:pt x="5532421" y="5872128"/>
                </a:lnTo>
                <a:lnTo>
                  <a:pt x="5517958" y="5872128"/>
                </a:lnTo>
                <a:lnTo>
                  <a:pt x="5517958" y="5856956"/>
                </a:lnTo>
                <a:lnTo>
                  <a:pt x="5503494" y="5856956"/>
                </a:lnTo>
                <a:lnTo>
                  <a:pt x="5503494" y="5841784"/>
                </a:lnTo>
                <a:lnTo>
                  <a:pt x="5489031" y="5841784"/>
                </a:lnTo>
                <a:lnTo>
                  <a:pt x="5489031" y="5826613"/>
                </a:lnTo>
                <a:lnTo>
                  <a:pt x="5474567" y="5826613"/>
                </a:lnTo>
                <a:lnTo>
                  <a:pt x="5474567" y="5811441"/>
                </a:lnTo>
                <a:lnTo>
                  <a:pt x="5460102" y="5811441"/>
                </a:lnTo>
                <a:lnTo>
                  <a:pt x="5460102" y="5796269"/>
                </a:lnTo>
                <a:lnTo>
                  <a:pt x="5445641" y="5796269"/>
                </a:lnTo>
                <a:lnTo>
                  <a:pt x="5445641" y="5781098"/>
                </a:lnTo>
                <a:lnTo>
                  <a:pt x="5431176" y="5781098"/>
                </a:lnTo>
                <a:lnTo>
                  <a:pt x="5431176" y="5765926"/>
                </a:lnTo>
                <a:lnTo>
                  <a:pt x="5416712" y="5765926"/>
                </a:lnTo>
                <a:lnTo>
                  <a:pt x="5416712" y="5750754"/>
                </a:lnTo>
                <a:lnTo>
                  <a:pt x="5402250" y="5750754"/>
                </a:lnTo>
                <a:lnTo>
                  <a:pt x="5402250" y="5735582"/>
                </a:lnTo>
                <a:lnTo>
                  <a:pt x="5387787" y="5735582"/>
                </a:lnTo>
                <a:lnTo>
                  <a:pt x="5387787" y="5720410"/>
                </a:lnTo>
                <a:lnTo>
                  <a:pt x="5373322" y="5720410"/>
                </a:lnTo>
                <a:lnTo>
                  <a:pt x="5373322" y="5705239"/>
                </a:lnTo>
                <a:lnTo>
                  <a:pt x="5358858" y="5705239"/>
                </a:lnTo>
                <a:lnTo>
                  <a:pt x="5358858" y="5690067"/>
                </a:lnTo>
                <a:lnTo>
                  <a:pt x="5344395" y="5690067"/>
                </a:lnTo>
                <a:lnTo>
                  <a:pt x="5344395" y="5674895"/>
                </a:lnTo>
                <a:lnTo>
                  <a:pt x="5329932" y="5674895"/>
                </a:lnTo>
                <a:lnTo>
                  <a:pt x="5329932" y="5659723"/>
                </a:lnTo>
                <a:lnTo>
                  <a:pt x="5315468" y="5659723"/>
                </a:lnTo>
                <a:lnTo>
                  <a:pt x="5315468" y="5644551"/>
                </a:lnTo>
                <a:lnTo>
                  <a:pt x="5301004" y="5644551"/>
                </a:lnTo>
                <a:lnTo>
                  <a:pt x="5301004" y="5629380"/>
                </a:lnTo>
                <a:lnTo>
                  <a:pt x="5286541" y="5629380"/>
                </a:lnTo>
                <a:lnTo>
                  <a:pt x="5286541" y="5614208"/>
                </a:lnTo>
                <a:lnTo>
                  <a:pt x="5272079" y="5614208"/>
                </a:lnTo>
                <a:lnTo>
                  <a:pt x="5272079" y="5599036"/>
                </a:lnTo>
                <a:lnTo>
                  <a:pt x="5257614" y="5599036"/>
                </a:lnTo>
                <a:lnTo>
                  <a:pt x="5257614" y="5583864"/>
                </a:lnTo>
                <a:lnTo>
                  <a:pt x="5243151" y="5583864"/>
                </a:lnTo>
                <a:lnTo>
                  <a:pt x="5243151" y="5568692"/>
                </a:lnTo>
                <a:lnTo>
                  <a:pt x="5228686" y="5568692"/>
                </a:lnTo>
                <a:lnTo>
                  <a:pt x="5228686" y="5553520"/>
                </a:lnTo>
                <a:lnTo>
                  <a:pt x="5214224" y="5553520"/>
                </a:lnTo>
                <a:lnTo>
                  <a:pt x="5214224" y="5538349"/>
                </a:lnTo>
                <a:lnTo>
                  <a:pt x="5199760" y="5538349"/>
                </a:lnTo>
                <a:lnTo>
                  <a:pt x="5199760" y="5523177"/>
                </a:lnTo>
                <a:lnTo>
                  <a:pt x="5185297" y="5523177"/>
                </a:lnTo>
                <a:lnTo>
                  <a:pt x="5185297" y="5508005"/>
                </a:lnTo>
                <a:lnTo>
                  <a:pt x="5170835" y="5508005"/>
                </a:lnTo>
                <a:lnTo>
                  <a:pt x="5170835" y="5492833"/>
                </a:lnTo>
                <a:lnTo>
                  <a:pt x="5156370" y="5492833"/>
                </a:lnTo>
                <a:lnTo>
                  <a:pt x="5156370" y="5477661"/>
                </a:lnTo>
                <a:lnTo>
                  <a:pt x="5141907" y="5477661"/>
                </a:lnTo>
                <a:lnTo>
                  <a:pt x="5141907" y="5462489"/>
                </a:lnTo>
                <a:lnTo>
                  <a:pt x="5127442" y="5462489"/>
                </a:lnTo>
                <a:lnTo>
                  <a:pt x="5127442" y="5447318"/>
                </a:lnTo>
                <a:lnTo>
                  <a:pt x="5112980" y="5447318"/>
                </a:lnTo>
                <a:lnTo>
                  <a:pt x="5112980" y="5432146"/>
                </a:lnTo>
                <a:lnTo>
                  <a:pt x="5098515" y="5432146"/>
                </a:lnTo>
                <a:lnTo>
                  <a:pt x="5098515" y="5416974"/>
                </a:lnTo>
                <a:lnTo>
                  <a:pt x="5084053" y="5416974"/>
                </a:lnTo>
                <a:lnTo>
                  <a:pt x="5084053" y="5401802"/>
                </a:lnTo>
                <a:lnTo>
                  <a:pt x="5069589" y="5401802"/>
                </a:lnTo>
                <a:lnTo>
                  <a:pt x="5069589" y="5386631"/>
                </a:lnTo>
                <a:lnTo>
                  <a:pt x="5055126" y="5386631"/>
                </a:lnTo>
                <a:lnTo>
                  <a:pt x="5055126" y="5371459"/>
                </a:lnTo>
                <a:lnTo>
                  <a:pt x="5040660" y="5371459"/>
                </a:lnTo>
                <a:lnTo>
                  <a:pt x="5040660" y="5356287"/>
                </a:lnTo>
                <a:lnTo>
                  <a:pt x="5026198" y="5356287"/>
                </a:lnTo>
                <a:lnTo>
                  <a:pt x="5026198" y="5341115"/>
                </a:lnTo>
                <a:lnTo>
                  <a:pt x="5011736" y="5341115"/>
                </a:lnTo>
                <a:lnTo>
                  <a:pt x="5011736" y="5325943"/>
                </a:lnTo>
                <a:lnTo>
                  <a:pt x="5008734" y="5325943"/>
                </a:lnTo>
                <a:lnTo>
                  <a:pt x="5008734" y="6099706"/>
                </a:lnTo>
                <a:lnTo>
                  <a:pt x="4764820" y="6099706"/>
                </a:lnTo>
                <a:lnTo>
                  <a:pt x="4764820" y="6084534"/>
                </a:lnTo>
                <a:lnTo>
                  <a:pt x="4750325" y="6084534"/>
                </a:lnTo>
                <a:lnTo>
                  <a:pt x="4750325" y="6069362"/>
                </a:lnTo>
                <a:lnTo>
                  <a:pt x="4735862" y="6069362"/>
                </a:lnTo>
                <a:lnTo>
                  <a:pt x="4735862" y="6054190"/>
                </a:lnTo>
                <a:lnTo>
                  <a:pt x="4721399" y="6054190"/>
                </a:lnTo>
                <a:lnTo>
                  <a:pt x="4721399" y="6039018"/>
                </a:lnTo>
                <a:lnTo>
                  <a:pt x="4706936" y="6039018"/>
                </a:lnTo>
                <a:lnTo>
                  <a:pt x="4706936" y="6023846"/>
                </a:lnTo>
                <a:lnTo>
                  <a:pt x="4692471" y="6023846"/>
                </a:lnTo>
                <a:lnTo>
                  <a:pt x="4692471" y="6008674"/>
                </a:lnTo>
                <a:lnTo>
                  <a:pt x="4678008" y="6008674"/>
                </a:lnTo>
                <a:lnTo>
                  <a:pt x="4678008" y="5993502"/>
                </a:lnTo>
                <a:lnTo>
                  <a:pt x="4663543" y="5993502"/>
                </a:lnTo>
                <a:lnTo>
                  <a:pt x="4663543" y="5978330"/>
                </a:lnTo>
                <a:lnTo>
                  <a:pt x="4649081" y="5978330"/>
                </a:lnTo>
                <a:lnTo>
                  <a:pt x="4649081" y="5963158"/>
                </a:lnTo>
                <a:lnTo>
                  <a:pt x="4634618" y="5963158"/>
                </a:lnTo>
                <a:lnTo>
                  <a:pt x="4634618" y="5947986"/>
                </a:lnTo>
                <a:lnTo>
                  <a:pt x="4620155" y="5947986"/>
                </a:lnTo>
                <a:lnTo>
                  <a:pt x="4620155" y="5932816"/>
                </a:lnTo>
                <a:lnTo>
                  <a:pt x="4605691" y="5932816"/>
                </a:lnTo>
                <a:lnTo>
                  <a:pt x="4605691" y="5917644"/>
                </a:lnTo>
                <a:lnTo>
                  <a:pt x="4591228" y="5917644"/>
                </a:lnTo>
                <a:lnTo>
                  <a:pt x="4591228" y="5902472"/>
                </a:lnTo>
                <a:lnTo>
                  <a:pt x="4576764" y="5902472"/>
                </a:lnTo>
                <a:lnTo>
                  <a:pt x="4576764" y="5887300"/>
                </a:lnTo>
                <a:lnTo>
                  <a:pt x="4562299" y="5887300"/>
                </a:lnTo>
                <a:lnTo>
                  <a:pt x="4562299" y="5872128"/>
                </a:lnTo>
                <a:lnTo>
                  <a:pt x="4547837" y="5872128"/>
                </a:lnTo>
                <a:lnTo>
                  <a:pt x="4547837" y="5856956"/>
                </a:lnTo>
                <a:lnTo>
                  <a:pt x="4533373" y="5856956"/>
                </a:lnTo>
                <a:lnTo>
                  <a:pt x="4533373" y="5841784"/>
                </a:lnTo>
                <a:lnTo>
                  <a:pt x="4518911" y="5841784"/>
                </a:lnTo>
                <a:lnTo>
                  <a:pt x="4518911" y="5826613"/>
                </a:lnTo>
                <a:lnTo>
                  <a:pt x="4504445" y="5826613"/>
                </a:lnTo>
                <a:lnTo>
                  <a:pt x="4504445" y="5811441"/>
                </a:lnTo>
                <a:lnTo>
                  <a:pt x="4489982" y="5811441"/>
                </a:lnTo>
                <a:lnTo>
                  <a:pt x="4489982" y="5796269"/>
                </a:lnTo>
                <a:lnTo>
                  <a:pt x="4475520" y="5796269"/>
                </a:lnTo>
                <a:lnTo>
                  <a:pt x="4475520" y="5781098"/>
                </a:lnTo>
                <a:lnTo>
                  <a:pt x="4461055" y="5781098"/>
                </a:lnTo>
                <a:lnTo>
                  <a:pt x="4461055" y="5765926"/>
                </a:lnTo>
                <a:lnTo>
                  <a:pt x="4446592" y="5765926"/>
                </a:lnTo>
                <a:lnTo>
                  <a:pt x="4446592" y="5750754"/>
                </a:lnTo>
                <a:lnTo>
                  <a:pt x="4432129" y="5750754"/>
                </a:lnTo>
                <a:lnTo>
                  <a:pt x="4432129" y="5735582"/>
                </a:lnTo>
                <a:lnTo>
                  <a:pt x="4417666" y="5735582"/>
                </a:lnTo>
                <a:lnTo>
                  <a:pt x="4417666" y="5720410"/>
                </a:lnTo>
                <a:lnTo>
                  <a:pt x="4403202" y="5720410"/>
                </a:lnTo>
                <a:lnTo>
                  <a:pt x="4403202" y="5705239"/>
                </a:lnTo>
                <a:lnTo>
                  <a:pt x="4388738" y="5705239"/>
                </a:lnTo>
                <a:lnTo>
                  <a:pt x="4388738" y="5690067"/>
                </a:lnTo>
                <a:lnTo>
                  <a:pt x="4374275" y="5690067"/>
                </a:lnTo>
                <a:lnTo>
                  <a:pt x="4374275" y="5674895"/>
                </a:lnTo>
                <a:lnTo>
                  <a:pt x="4359811" y="5674895"/>
                </a:lnTo>
                <a:lnTo>
                  <a:pt x="4359811" y="5659723"/>
                </a:lnTo>
                <a:lnTo>
                  <a:pt x="4345347" y="5659723"/>
                </a:lnTo>
                <a:lnTo>
                  <a:pt x="4345347" y="5644551"/>
                </a:lnTo>
                <a:lnTo>
                  <a:pt x="4330882" y="5644551"/>
                </a:lnTo>
                <a:lnTo>
                  <a:pt x="4330882" y="5629380"/>
                </a:lnTo>
                <a:lnTo>
                  <a:pt x="4316418" y="5629380"/>
                </a:lnTo>
                <a:lnTo>
                  <a:pt x="4316418" y="5614208"/>
                </a:lnTo>
                <a:lnTo>
                  <a:pt x="4301956" y="5614208"/>
                </a:lnTo>
                <a:lnTo>
                  <a:pt x="4301956" y="5599036"/>
                </a:lnTo>
                <a:lnTo>
                  <a:pt x="4287494" y="5599036"/>
                </a:lnTo>
                <a:lnTo>
                  <a:pt x="4287494" y="5583864"/>
                </a:lnTo>
                <a:lnTo>
                  <a:pt x="4273026" y="5583864"/>
                </a:lnTo>
                <a:lnTo>
                  <a:pt x="4273026" y="5568692"/>
                </a:lnTo>
                <a:lnTo>
                  <a:pt x="4258563" y="5568692"/>
                </a:lnTo>
                <a:lnTo>
                  <a:pt x="4258563" y="5553520"/>
                </a:lnTo>
                <a:lnTo>
                  <a:pt x="4244102" y="5553520"/>
                </a:lnTo>
                <a:lnTo>
                  <a:pt x="4244102" y="5538349"/>
                </a:lnTo>
                <a:lnTo>
                  <a:pt x="4229642" y="5538349"/>
                </a:lnTo>
                <a:lnTo>
                  <a:pt x="4229642" y="5523177"/>
                </a:lnTo>
                <a:lnTo>
                  <a:pt x="4215181" y="5523177"/>
                </a:lnTo>
                <a:lnTo>
                  <a:pt x="4215181" y="5508005"/>
                </a:lnTo>
                <a:lnTo>
                  <a:pt x="4200711" y="5508005"/>
                </a:lnTo>
                <a:lnTo>
                  <a:pt x="4200711" y="5492833"/>
                </a:lnTo>
                <a:lnTo>
                  <a:pt x="4186250" y="5492833"/>
                </a:lnTo>
                <a:lnTo>
                  <a:pt x="4186250" y="5477661"/>
                </a:lnTo>
                <a:lnTo>
                  <a:pt x="4171790" y="5477661"/>
                </a:lnTo>
                <a:lnTo>
                  <a:pt x="4171790" y="5462489"/>
                </a:lnTo>
                <a:lnTo>
                  <a:pt x="4157326" y="5462489"/>
                </a:lnTo>
                <a:lnTo>
                  <a:pt x="4157326" y="5447318"/>
                </a:lnTo>
                <a:lnTo>
                  <a:pt x="4142863" y="5447318"/>
                </a:lnTo>
                <a:lnTo>
                  <a:pt x="4142863" y="5432146"/>
                </a:lnTo>
                <a:lnTo>
                  <a:pt x="4128395" y="5432146"/>
                </a:lnTo>
                <a:lnTo>
                  <a:pt x="4128395" y="5416974"/>
                </a:lnTo>
                <a:lnTo>
                  <a:pt x="4113933" y="5416974"/>
                </a:lnTo>
                <a:lnTo>
                  <a:pt x="4113933" y="5401802"/>
                </a:lnTo>
                <a:lnTo>
                  <a:pt x="4099469" y="5401802"/>
                </a:lnTo>
                <a:lnTo>
                  <a:pt x="4099469" y="5386631"/>
                </a:lnTo>
                <a:lnTo>
                  <a:pt x="4085006" y="5386631"/>
                </a:lnTo>
                <a:lnTo>
                  <a:pt x="4085006" y="5371459"/>
                </a:lnTo>
                <a:lnTo>
                  <a:pt x="4070544" y="5371459"/>
                </a:lnTo>
                <a:lnTo>
                  <a:pt x="4070544" y="5356287"/>
                </a:lnTo>
                <a:lnTo>
                  <a:pt x="4056079" y="5356287"/>
                </a:lnTo>
                <a:lnTo>
                  <a:pt x="4056079" y="5341115"/>
                </a:lnTo>
                <a:lnTo>
                  <a:pt x="4041616" y="5341115"/>
                </a:lnTo>
                <a:lnTo>
                  <a:pt x="4041616" y="5325943"/>
                </a:lnTo>
                <a:lnTo>
                  <a:pt x="4027153" y="5325943"/>
                </a:lnTo>
                <a:lnTo>
                  <a:pt x="4027153" y="5310772"/>
                </a:lnTo>
                <a:lnTo>
                  <a:pt x="4012689" y="5310772"/>
                </a:lnTo>
                <a:lnTo>
                  <a:pt x="4012689" y="5295600"/>
                </a:lnTo>
                <a:lnTo>
                  <a:pt x="3998223" y="5295600"/>
                </a:lnTo>
                <a:lnTo>
                  <a:pt x="3998223" y="5280428"/>
                </a:lnTo>
                <a:lnTo>
                  <a:pt x="3983760" y="5280428"/>
                </a:lnTo>
                <a:lnTo>
                  <a:pt x="3983760" y="5265256"/>
                </a:lnTo>
                <a:lnTo>
                  <a:pt x="3969296" y="5265256"/>
                </a:lnTo>
                <a:lnTo>
                  <a:pt x="3969296" y="5250084"/>
                </a:lnTo>
                <a:lnTo>
                  <a:pt x="3954833" y="5250084"/>
                </a:lnTo>
                <a:lnTo>
                  <a:pt x="3954833" y="5234912"/>
                </a:lnTo>
                <a:lnTo>
                  <a:pt x="3940369" y="5234912"/>
                </a:lnTo>
                <a:lnTo>
                  <a:pt x="3940369" y="5219741"/>
                </a:lnTo>
                <a:lnTo>
                  <a:pt x="3925905" y="5219741"/>
                </a:lnTo>
                <a:lnTo>
                  <a:pt x="3925905" y="5204569"/>
                </a:lnTo>
                <a:lnTo>
                  <a:pt x="3911443" y="5204569"/>
                </a:lnTo>
                <a:lnTo>
                  <a:pt x="3911443" y="5189397"/>
                </a:lnTo>
                <a:lnTo>
                  <a:pt x="3896984" y="5189397"/>
                </a:lnTo>
                <a:lnTo>
                  <a:pt x="3896984" y="5174225"/>
                </a:lnTo>
                <a:lnTo>
                  <a:pt x="3882516" y="5174225"/>
                </a:lnTo>
                <a:lnTo>
                  <a:pt x="3882516" y="5159053"/>
                </a:lnTo>
                <a:lnTo>
                  <a:pt x="3868056" y="5159053"/>
                </a:lnTo>
                <a:lnTo>
                  <a:pt x="3868056" y="5143881"/>
                </a:lnTo>
                <a:lnTo>
                  <a:pt x="3853591" y="5143881"/>
                </a:lnTo>
                <a:lnTo>
                  <a:pt x="3853591" y="5128710"/>
                </a:lnTo>
                <a:lnTo>
                  <a:pt x="3839127" y="5128710"/>
                </a:lnTo>
                <a:lnTo>
                  <a:pt x="3839127" y="5113538"/>
                </a:lnTo>
                <a:lnTo>
                  <a:pt x="3824663" y="5113538"/>
                </a:lnTo>
                <a:lnTo>
                  <a:pt x="3824663" y="5098366"/>
                </a:lnTo>
                <a:lnTo>
                  <a:pt x="3810200" y="5098366"/>
                </a:lnTo>
                <a:lnTo>
                  <a:pt x="3810200" y="5083194"/>
                </a:lnTo>
                <a:lnTo>
                  <a:pt x="3795736" y="5083194"/>
                </a:lnTo>
                <a:lnTo>
                  <a:pt x="3795736" y="5068022"/>
                </a:lnTo>
                <a:lnTo>
                  <a:pt x="3781274" y="5068022"/>
                </a:lnTo>
                <a:lnTo>
                  <a:pt x="3781274" y="5052851"/>
                </a:lnTo>
                <a:lnTo>
                  <a:pt x="3766810" y="5052851"/>
                </a:lnTo>
                <a:lnTo>
                  <a:pt x="3766810" y="5037679"/>
                </a:lnTo>
                <a:lnTo>
                  <a:pt x="3752347" y="5037679"/>
                </a:lnTo>
                <a:lnTo>
                  <a:pt x="3752347" y="5022507"/>
                </a:lnTo>
                <a:lnTo>
                  <a:pt x="3737885" y="5022507"/>
                </a:lnTo>
                <a:lnTo>
                  <a:pt x="3737885" y="5007335"/>
                </a:lnTo>
                <a:lnTo>
                  <a:pt x="3723419" y="5007335"/>
                </a:lnTo>
                <a:lnTo>
                  <a:pt x="3723419" y="4992164"/>
                </a:lnTo>
                <a:lnTo>
                  <a:pt x="3708955" y="4992164"/>
                </a:lnTo>
                <a:lnTo>
                  <a:pt x="3708955" y="4976992"/>
                </a:lnTo>
                <a:lnTo>
                  <a:pt x="3694492" y="4976992"/>
                </a:lnTo>
                <a:lnTo>
                  <a:pt x="3694492" y="4961820"/>
                </a:lnTo>
                <a:lnTo>
                  <a:pt x="3680030" y="4961820"/>
                </a:lnTo>
                <a:lnTo>
                  <a:pt x="3680030" y="4946648"/>
                </a:lnTo>
                <a:lnTo>
                  <a:pt x="3665568" y="4946648"/>
                </a:lnTo>
                <a:lnTo>
                  <a:pt x="3665568" y="4931476"/>
                </a:lnTo>
                <a:lnTo>
                  <a:pt x="3651100" y="4931476"/>
                </a:lnTo>
                <a:lnTo>
                  <a:pt x="3651100" y="4916304"/>
                </a:lnTo>
                <a:lnTo>
                  <a:pt x="3636639" y="4916304"/>
                </a:lnTo>
                <a:lnTo>
                  <a:pt x="3636639" y="4901133"/>
                </a:lnTo>
                <a:lnTo>
                  <a:pt x="3622175" y="4901133"/>
                </a:lnTo>
                <a:lnTo>
                  <a:pt x="3622175" y="4885961"/>
                </a:lnTo>
                <a:lnTo>
                  <a:pt x="3607712" y="4885961"/>
                </a:lnTo>
                <a:lnTo>
                  <a:pt x="3607712" y="4870789"/>
                </a:lnTo>
                <a:lnTo>
                  <a:pt x="3593246" y="4870789"/>
                </a:lnTo>
                <a:lnTo>
                  <a:pt x="3593246" y="4855617"/>
                </a:lnTo>
                <a:lnTo>
                  <a:pt x="3578784" y="4855617"/>
                </a:lnTo>
                <a:lnTo>
                  <a:pt x="3578784" y="4840445"/>
                </a:lnTo>
                <a:lnTo>
                  <a:pt x="3564321" y="4840445"/>
                </a:lnTo>
                <a:lnTo>
                  <a:pt x="3564321" y="4825273"/>
                </a:lnTo>
                <a:lnTo>
                  <a:pt x="3549858" y="4825273"/>
                </a:lnTo>
                <a:lnTo>
                  <a:pt x="3549858" y="4810102"/>
                </a:lnTo>
                <a:lnTo>
                  <a:pt x="3535395" y="4810102"/>
                </a:lnTo>
                <a:lnTo>
                  <a:pt x="3535395" y="4794930"/>
                </a:lnTo>
                <a:lnTo>
                  <a:pt x="3520931" y="4794930"/>
                </a:lnTo>
                <a:lnTo>
                  <a:pt x="3520931" y="4779758"/>
                </a:lnTo>
                <a:lnTo>
                  <a:pt x="3506467" y="4779758"/>
                </a:lnTo>
                <a:lnTo>
                  <a:pt x="3506467" y="4764586"/>
                </a:lnTo>
                <a:lnTo>
                  <a:pt x="3492005" y="4764586"/>
                </a:lnTo>
                <a:lnTo>
                  <a:pt x="3492005" y="4749414"/>
                </a:lnTo>
                <a:lnTo>
                  <a:pt x="3477540" y="4749414"/>
                </a:lnTo>
                <a:lnTo>
                  <a:pt x="3477540" y="4734243"/>
                </a:lnTo>
                <a:lnTo>
                  <a:pt x="3463076" y="4734243"/>
                </a:lnTo>
                <a:lnTo>
                  <a:pt x="3463076" y="4719071"/>
                </a:lnTo>
                <a:lnTo>
                  <a:pt x="3448614" y="4719071"/>
                </a:lnTo>
                <a:lnTo>
                  <a:pt x="3448614" y="4703899"/>
                </a:lnTo>
                <a:lnTo>
                  <a:pt x="3434151" y="4703899"/>
                </a:lnTo>
                <a:lnTo>
                  <a:pt x="3434151" y="4688727"/>
                </a:lnTo>
                <a:lnTo>
                  <a:pt x="3419687" y="4688727"/>
                </a:lnTo>
                <a:lnTo>
                  <a:pt x="3419687" y="4673555"/>
                </a:lnTo>
                <a:lnTo>
                  <a:pt x="3405223" y="4673555"/>
                </a:lnTo>
                <a:lnTo>
                  <a:pt x="3405223" y="4658384"/>
                </a:lnTo>
                <a:lnTo>
                  <a:pt x="3390758" y="4658384"/>
                </a:lnTo>
                <a:lnTo>
                  <a:pt x="3390758" y="4643212"/>
                </a:lnTo>
                <a:lnTo>
                  <a:pt x="3376296" y="4643212"/>
                </a:lnTo>
                <a:lnTo>
                  <a:pt x="3376296" y="4628040"/>
                </a:lnTo>
                <a:lnTo>
                  <a:pt x="3361830" y="4628040"/>
                </a:lnTo>
                <a:lnTo>
                  <a:pt x="3361830" y="4612868"/>
                </a:lnTo>
                <a:lnTo>
                  <a:pt x="3347369" y="4612868"/>
                </a:lnTo>
                <a:lnTo>
                  <a:pt x="3347369" y="4597697"/>
                </a:lnTo>
                <a:lnTo>
                  <a:pt x="3332903" y="4597697"/>
                </a:lnTo>
                <a:lnTo>
                  <a:pt x="3332903" y="4582525"/>
                </a:lnTo>
                <a:lnTo>
                  <a:pt x="3318441" y="4582525"/>
                </a:lnTo>
                <a:lnTo>
                  <a:pt x="3318441" y="4567353"/>
                </a:lnTo>
                <a:lnTo>
                  <a:pt x="3303978" y="4567353"/>
                </a:lnTo>
                <a:lnTo>
                  <a:pt x="3303978" y="4552181"/>
                </a:lnTo>
                <a:lnTo>
                  <a:pt x="3289514" y="4552181"/>
                </a:lnTo>
                <a:lnTo>
                  <a:pt x="3289514" y="4537009"/>
                </a:lnTo>
                <a:lnTo>
                  <a:pt x="3275050" y="4537009"/>
                </a:lnTo>
                <a:lnTo>
                  <a:pt x="3275050" y="4521837"/>
                </a:lnTo>
                <a:lnTo>
                  <a:pt x="3260587" y="4521837"/>
                </a:lnTo>
                <a:lnTo>
                  <a:pt x="3260587" y="4506666"/>
                </a:lnTo>
                <a:lnTo>
                  <a:pt x="3246123" y="4506666"/>
                </a:lnTo>
                <a:lnTo>
                  <a:pt x="3246123" y="4491494"/>
                </a:lnTo>
                <a:lnTo>
                  <a:pt x="3231659" y="4491494"/>
                </a:lnTo>
                <a:lnTo>
                  <a:pt x="3231659" y="4476322"/>
                </a:lnTo>
                <a:lnTo>
                  <a:pt x="3217195" y="4476322"/>
                </a:lnTo>
                <a:lnTo>
                  <a:pt x="3217195" y="4461150"/>
                </a:lnTo>
                <a:lnTo>
                  <a:pt x="3202732" y="4461150"/>
                </a:lnTo>
                <a:lnTo>
                  <a:pt x="3202732" y="4445978"/>
                </a:lnTo>
                <a:lnTo>
                  <a:pt x="3188268" y="4445978"/>
                </a:lnTo>
                <a:lnTo>
                  <a:pt x="3188268" y="4430806"/>
                </a:lnTo>
                <a:lnTo>
                  <a:pt x="3173804" y="4430806"/>
                </a:lnTo>
                <a:lnTo>
                  <a:pt x="3173804" y="4415635"/>
                </a:lnTo>
                <a:lnTo>
                  <a:pt x="3159338" y="4415635"/>
                </a:lnTo>
                <a:lnTo>
                  <a:pt x="3159338" y="4400463"/>
                </a:lnTo>
                <a:lnTo>
                  <a:pt x="3144875" y="4400463"/>
                </a:lnTo>
                <a:lnTo>
                  <a:pt x="3144875" y="4385291"/>
                </a:lnTo>
                <a:lnTo>
                  <a:pt x="3130413" y="4385291"/>
                </a:lnTo>
                <a:lnTo>
                  <a:pt x="3130413" y="4370119"/>
                </a:lnTo>
                <a:lnTo>
                  <a:pt x="3115949" y="4370119"/>
                </a:lnTo>
                <a:lnTo>
                  <a:pt x="3115949" y="4354947"/>
                </a:lnTo>
                <a:lnTo>
                  <a:pt x="3101485" y="4354947"/>
                </a:lnTo>
                <a:lnTo>
                  <a:pt x="3101485" y="4339775"/>
                </a:lnTo>
                <a:lnTo>
                  <a:pt x="3087022" y="4339775"/>
                </a:lnTo>
                <a:lnTo>
                  <a:pt x="3087022" y="4324604"/>
                </a:lnTo>
                <a:lnTo>
                  <a:pt x="3072558" y="4324604"/>
                </a:lnTo>
                <a:lnTo>
                  <a:pt x="3072558" y="4309432"/>
                </a:lnTo>
                <a:lnTo>
                  <a:pt x="3058096" y="4309432"/>
                </a:lnTo>
                <a:lnTo>
                  <a:pt x="3058096" y="4294260"/>
                </a:lnTo>
                <a:lnTo>
                  <a:pt x="3043630" y="4294260"/>
                </a:lnTo>
                <a:lnTo>
                  <a:pt x="3043630" y="4279088"/>
                </a:lnTo>
                <a:lnTo>
                  <a:pt x="3029167" y="4279088"/>
                </a:lnTo>
                <a:lnTo>
                  <a:pt x="3029167" y="4263917"/>
                </a:lnTo>
                <a:lnTo>
                  <a:pt x="3014703" y="4263917"/>
                </a:lnTo>
                <a:lnTo>
                  <a:pt x="3014703" y="4248745"/>
                </a:lnTo>
                <a:lnTo>
                  <a:pt x="3000239" y="4248745"/>
                </a:lnTo>
                <a:lnTo>
                  <a:pt x="3000239" y="4233573"/>
                </a:lnTo>
                <a:lnTo>
                  <a:pt x="2985777" y="4233573"/>
                </a:lnTo>
                <a:lnTo>
                  <a:pt x="2985777" y="4218401"/>
                </a:lnTo>
                <a:lnTo>
                  <a:pt x="2971312" y="4218401"/>
                </a:lnTo>
                <a:lnTo>
                  <a:pt x="2971312" y="4203229"/>
                </a:lnTo>
                <a:lnTo>
                  <a:pt x="2956848" y="4203229"/>
                </a:lnTo>
                <a:lnTo>
                  <a:pt x="2956848" y="4188058"/>
                </a:lnTo>
                <a:lnTo>
                  <a:pt x="2942385" y="4188058"/>
                </a:lnTo>
                <a:lnTo>
                  <a:pt x="2942385" y="4172886"/>
                </a:lnTo>
                <a:lnTo>
                  <a:pt x="2927921" y="4172886"/>
                </a:lnTo>
                <a:lnTo>
                  <a:pt x="2927921" y="4157714"/>
                </a:lnTo>
                <a:lnTo>
                  <a:pt x="2913459" y="4157714"/>
                </a:lnTo>
                <a:lnTo>
                  <a:pt x="2913459" y="4142542"/>
                </a:lnTo>
                <a:lnTo>
                  <a:pt x="2898994" y="4142542"/>
                </a:lnTo>
                <a:lnTo>
                  <a:pt x="2898994" y="4127370"/>
                </a:lnTo>
                <a:lnTo>
                  <a:pt x="2884530" y="4127370"/>
                </a:lnTo>
                <a:lnTo>
                  <a:pt x="2884530" y="4112198"/>
                </a:lnTo>
                <a:lnTo>
                  <a:pt x="2870066" y="4112198"/>
                </a:lnTo>
                <a:lnTo>
                  <a:pt x="2870066" y="4097027"/>
                </a:lnTo>
                <a:lnTo>
                  <a:pt x="2855602" y="4097027"/>
                </a:lnTo>
                <a:lnTo>
                  <a:pt x="2855602" y="4081855"/>
                </a:lnTo>
                <a:lnTo>
                  <a:pt x="2841139" y="4081855"/>
                </a:lnTo>
                <a:lnTo>
                  <a:pt x="2841139" y="4066682"/>
                </a:lnTo>
                <a:lnTo>
                  <a:pt x="2826673" y="4066682"/>
                </a:lnTo>
                <a:lnTo>
                  <a:pt x="2826673" y="4051510"/>
                </a:lnTo>
                <a:lnTo>
                  <a:pt x="2812209" y="4051510"/>
                </a:lnTo>
                <a:lnTo>
                  <a:pt x="2812209" y="4036338"/>
                </a:lnTo>
                <a:lnTo>
                  <a:pt x="2797745" y="4036338"/>
                </a:lnTo>
                <a:lnTo>
                  <a:pt x="2797745" y="4021166"/>
                </a:lnTo>
                <a:lnTo>
                  <a:pt x="2783281" y="4021166"/>
                </a:lnTo>
                <a:lnTo>
                  <a:pt x="2783281" y="4005995"/>
                </a:lnTo>
                <a:lnTo>
                  <a:pt x="2768814" y="4005995"/>
                </a:lnTo>
                <a:lnTo>
                  <a:pt x="2768814" y="3990823"/>
                </a:lnTo>
                <a:lnTo>
                  <a:pt x="2754350" y="3990823"/>
                </a:lnTo>
                <a:lnTo>
                  <a:pt x="2754350" y="3975651"/>
                </a:lnTo>
                <a:lnTo>
                  <a:pt x="2739888" y="3975651"/>
                </a:lnTo>
                <a:lnTo>
                  <a:pt x="2739888" y="3960479"/>
                </a:lnTo>
                <a:lnTo>
                  <a:pt x="2725422" y="3960479"/>
                </a:lnTo>
                <a:lnTo>
                  <a:pt x="2725422" y="3945307"/>
                </a:lnTo>
                <a:lnTo>
                  <a:pt x="2710958" y="3945307"/>
                </a:lnTo>
                <a:lnTo>
                  <a:pt x="2710958" y="3930136"/>
                </a:lnTo>
                <a:lnTo>
                  <a:pt x="2696497" y="3930136"/>
                </a:lnTo>
                <a:lnTo>
                  <a:pt x="2696497" y="3914964"/>
                </a:lnTo>
                <a:lnTo>
                  <a:pt x="2682035" y="3914964"/>
                </a:lnTo>
                <a:lnTo>
                  <a:pt x="2682035" y="3899792"/>
                </a:lnTo>
                <a:lnTo>
                  <a:pt x="2667574" y="3899792"/>
                </a:lnTo>
                <a:lnTo>
                  <a:pt x="2667574" y="3884620"/>
                </a:lnTo>
                <a:lnTo>
                  <a:pt x="2653110" y="3884620"/>
                </a:lnTo>
                <a:lnTo>
                  <a:pt x="2653110" y="3869449"/>
                </a:lnTo>
                <a:lnTo>
                  <a:pt x="2638646" y="3869449"/>
                </a:lnTo>
                <a:lnTo>
                  <a:pt x="2638646" y="3854277"/>
                </a:lnTo>
                <a:lnTo>
                  <a:pt x="2624183" y="3854277"/>
                </a:lnTo>
                <a:lnTo>
                  <a:pt x="2624183" y="3839105"/>
                </a:lnTo>
                <a:lnTo>
                  <a:pt x="2609721" y="3839105"/>
                </a:lnTo>
                <a:lnTo>
                  <a:pt x="2609721" y="3823933"/>
                </a:lnTo>
                <a:lnTo>
                  <a:pt x="2595253" y="3823933"/>
                </a:lnTo>
                <a:lnTo>
                  <a:pt x="2595253" y="3808761"/>
                </a:lnTo>
                <a:lnTo>
                  <a:pt x="2580792" y="3808761"/>
                </a:lnTo>
                <a:lnTo>
                  <a:pt x="2580792" y="3793590"/>
                </a:lnTo>
                <a:lnTo>
                  <a:pt x="2566328" y="3793590"/>
                </a:lnTo>
                <a:lnTo>
                  <a:pt x="2566328" y="3778418"/>
                </a:lnTo>
                <a:lnTo>
                  <a:pt x="2551866" y="3778418"/>
                </a:lnTo>
                <a:lnTo>
                  <a:pt x="2551866" y="3763246"/>
                </a:lnTo>
                <a:lnTo>
                  <a:pt x="2537404" y="3763246"/>
                </a:lnTo>
                <a:lnTo>
                  <a:pt x="2537404" y="3748074"/>
                </a:lnTo>
                <a:lnTo>
                  <a:pt x="2522943" y="3748074"/>
                </a:lnTo>
                <a:lnTo>
                  <a:pt x="2522943" y="3732902"/>
                </a:lnTo>
                <a:lnTo>
                  <a:pt x="2508477" y="3732902"/>
                </a:lnTo>
                <a:lnTo>
                  <a:pt x="2508477" y="3717730"/>
                </a:lnTo>
                <a:lnTo>
                  <a:pt x="2494013" y="3717730"/>
                </a:lnTo>
                <a:lnTo>
                  <a:pt x="2494013" y="3702559"/>
                </a:lnTo>
                <a:lnTo>
                  <a:pt x="2479552" y="3702559"/>
                </a:lnTo>
                <a:lnTo>
                  <a:pt x="2479552" y="3687387"/>
                </a:lnTo>
                <a:lnTo>
                  <a:pt x="2465087" y="3687387"/>
                </a:lnTo>
                <a:lnTo>
                  <a:pt x="2465087" y="3672215"/>
                </a:lnTo>
                <a:lnTo>
                  <a:pt x="2450625" y="3672215"/>
                </a:lnTo>
                <a:lnTo>
                  <a:pt x="2450625" y="3657043"/>
                </a:lnTo>
                <a:lnTo>
                  <a:pt x="2436163" y="3657043"/>
                </a:lnTo>
                <a:lnTo>
                  <a:pt x="2436163" y="3641871"/>
                </a:lnTo>
                <a:lnTo>
                  <a:pt x="2421697" y="3641871"/>
                </a:lnTo>
                <a:lnTo>
                  <a:pt x="2421697" y="3626699"/>
                </a:lnTo>
                <a:lnTo>
                  <a:pt x="2407234" y="3626699"/>
                </a:lnTo>
                <a:lnTo>
                  <a:pt x="2407234" y="3611528"/>
                </a:lnTo>
                <a:lnTo>
                  <a:pt x="2392770" y="3611528"/>
                </a:lnTo>
                <a:lnTo>
                  <a:pt x="2392770" y="3596356"/>
                </a:lnTo>
                <a:lnTo>
                  <a:pt x="2378306" y="3596356"/>
                </a:lnTo>
                <a:lnTo>
                  <a:pt x="2378306" y="3581184"/>
                </a:lnTo>
                <a:lnTo>
                  <a:pt x="2363845" y="3581184"/>
                </a:lnTo>
                <a:lnTo>
                  <a:pt x="2363845" y="3566012"/>
                </a:lnTo>
                <a:lnTo>
                  <a:pt x="2349381" y="3566012"/>
                </a:lnTo>
                <a:lnTo>
                  <a:pt x="2349381" y="3550840"/>
                </a:lnTo>
                <a:lnTo>
                  <a:pt x="2334917" y="3550840"/>
                </a:lnTo>
                <a:lnTo>
                  <a:pt x="2334917" y="3535668"/>
                </a:lnTo>
                <a:lnTo>
                  <a:pt x="2320455" y="3535668"/>
                </a:lnTo>
                <a:lnTo>
                  <a:pt x="2320455" y="3520497"/>
                </a:lnTo>
                <a:lnTo>
                  <a:pt x="2305987" y="3520497"/>
                </a:lnTo>
                <a:lnTo>
                  <a:pt x="2305987" y="3505325"/>
                </a:lnTo>
                <a:lnTo>
                  <a:pt x="2291523" y="3505325"/>
                </a:lnTo>
                <a:lnTo>
                  <a:pt x="2291523" y="3490153"/>
                </a:lnTo>
                <a:lnTo>
                  <a:pt x="2277062" y="3490153"/>
                </a:lnTo>
                <a:lnTo>
                  <a:pt x="2277062" y="3474982"/>
                </a:lnTo>
                <a:lnTo>
                  <a:pt x="2262593" y="3474982"/>
                </a:lnTo>
                <a:lnTo>
                  <a:pt x="2262593" y="3459810"/>
                </a:lnTo>
                <a:lnTo>
                  <a:pt x="2248159" y="3459810"/>
                </a:lnTo>
                <a:lnTo>
                  <a:pt x="2248159" y="3444638"/>
                </a:lnTo>
                <a:lnTo>
                  <a:pt x="2233694" y="3444638"/>
                </a:lnTo>
                <a:lnTo>
                  <a:pt x="2233694" y="3429466"/>
                </a:lnTo>
                <a:lnTo>
                  <a:pt x="2219232" y="3429466"/>
                </a:lnTo>
                <a:lnTo>
                  <a:pt x="2219232" y="3414294"/>
                </a:lnTo>
                <a:lnTo>
                  <a:pt x="2204767" y="3414294"/>
                </a:lnTo>
                <a:lnTo>
                  <a:pt x="2204767" y="3399122"/>
                </a:lnTo>
                <a:lnTo>
                  <a:pt x="2190303" y="3399122"/>
                </a:lnTo>
                <a:lnTo>
                  <a:pt x="2190303" y="3383951"/>
                </a:lnTo>
                <a:lnTo>
                  <a:pt x="2175840" y="3383951"/>
                </a:lnTo>
                <a:lnTo>
                  <a:pt x="2175840" y="3368779"/>
                </a:lnTo>
                <a:lnTo>
                  <a:pt x="2161373" y="3368779"/>
                </a:lnTo>
                <a:lnTo>
                  <a:pt x="2161373" y="3353607"/>
                </a:lnTo>
                <a:lnTo>
                  <a:pt x="2146918" y="3353607"/>
                </a:lnTo>
                <a:lnTo>
                  <a:pt x="2146918" y="3338435"/>
                </a:lnTo>
                <a:lnTo>
                  <a:pt x="2132454" y="3338435"/>
                </a:lnTo>
                <a:lnTo>
                  <a:pt x="2132454" y="3323263"/>
                </a:lnTo>
                <a:lnTo>
                  <a:pt x="2117987" y="3323263"/>
                </a:lnTo>
                <a:lnTo>
                  <a:pt x="2117987" y="3308091"/>
                </a:lnTo>
                <a:lnTo>
                  <a:pt x="2103522" y="3308091"/>
                </a:lnTo>
                <a:lnTo>
                  <a:pt x="2103522" y="3292920"/>
                </a:lnTo>
                <a:lnTo>
                  <a:pt x="2089060" y="3292920"/>
                </a:lnTo>
                <a:lnTo>
                  <a:pt x="2089060" y="3277748"/>
                </a:lnTo>
                <a:lnTo>
                  <a:pt x="2074595" y="3277748"/>
                </a:lnTo>
                <a:lnTo>
                  <a:pt x="2074595" y="3262576"/>
                </a:lnTo>
                <a:lnTo>
                  <a:pt x="2060132" y="3262576"/>
                </a:lnTo>
                <a:lnTo>
                  <a:pt x="2060132" y="3247404"/>
                </a:lnTo>
                <a:lnTo>
                  <a:pt x="2045670" y="3247404"/>
                </a:lnTo>
                <a:lnTo>
                  <a:pt x="2045670" y="3232232"/>
                </a:lnTo>
                <a:lnTo>
                  <a:pt x="2031204" y="3232232"/>
                </a:lnTo>
                <a:lnTo>
                  <a:pt x="2031204" y="3217060"/>
                </a:lnTo>
                <a:lnTo>
                  <a:pt x="2016740" y="3217060"/>
                </a:lnTo>
                <a:lnTo>
                  <a:pt x="2016740" y="3201889"/>
                </a:lnTo>
                <a:lnTo>
                  <a:pt x="2002278" y="3201889"/>
                </a:lnTo>
                <a:lnTo>
                  <a:pt x="2002278" y="3186717"/>
                </a:lnTo>
                <a:lnTo>
                  <a:pt x="1987815" y="3186717"/>
                </a:lnTo>
                <a:lnTo>
                  <a:pt x="1987815" y="3171545"/>
                </a:lnTo>
                <a:lnTo>
                  <a:pt x="1973352" y="3171545"/>
                </a:lnTo>
                <a:lnTo>
                  <a:pt x="1973352" y="3156373"/>
                </a:lnTo>
                <a:lnTo>
                  <a:pt x="1958888" y="3156373"/>
                </a:lnTo>
                <a:lnTo>
                  <a:pt x="1958888" y="3141201"/>
                </a:lnTo>
                <a:lnTo>
                  <a:pt x="1944424" y="3141201"/>
                </a:lnTo>
                <a:lnTo>
                  <a:pt x="1944424" y="3126030"/>
                </a:lnTo>
                <a:lnTo>
                  <a:pt x="1929962" y="3126030"/>
                </a:lnTo>
                <a:lnTo>
                  <a:pt x="1929962" y="3110858"/>
                </a:lnTo>
                <a:lnTo>
                  <a:pt x="1915497" y="3110858"/>
                </a:lnTo>
                <a:lnTo>
                  <a:pt x="1915497" y="3095686"/>
                </a:lnTo>
                <a:lnTo>
                  <a:pt x="1901033" y="3095686"/>
                </a:lnTo>
                <a:lnTo>
                  <a:pt x="1901033" y="3080514"/>
                </a:lnTo>
                <a:lnTo>
                  <a:pt x="1886571" y="3080514"/>
                </a:lnTo>
                <a:lnTo>
                  <a:pt x="1886571" y="3065343"/>
                </a:lnTo>
                <a:lnTo>
                  <a:pt x="1872106" y="3065343"/>
                </a:lnTo>
                <a:lnTo>
                  <a:pt x="1872106" y="3050171"/>
                </a:lnTo>
                <a:lnTo>
                  <a:pt x="1857645" y="3050171"/>
                </a:lnTo>
                <a:lnTo>
                  <a:pt x="1857645" y="3034999"/>
                </a:lnTo>
                <a:lnTo>
                  <a:pt x="1843179" y="3034999"/>
                </a:lnTo>
                <a:lnTo>
                  <a:pt x="1843179" y="3019827"/>
                </a:lnTo>
                <a:lnTo>
                  <a:pt x="1828716" y="3019827"/>
                </a:lnTo>
                <a:lnTo>
                  <a:pt x="1828716" y="3004655"/>
                </a:lnTo>
                <a:lnTo>
                  <a:pt x="1814253" y="3004655"/>
                </a:lnTo>
                <a:lnTo>
                  <a:pt x="1814253" y="2989483"/>
                </a:lnTo>
                <a:lnTo>
                  <a:pt x="1799788" y="2989483"/>
                </a:lnTo>
                <a:lnTo>
                  <a:pt x="1799788" y="2974312"/>
                </a:lnTo>
                <a:lnTo>
                  <a:pt x="1785326" y="2974312"/>
                </a:lnTo>
                <a:lnTo>
                  <a:pt x="1785326" y="2959140"/>
                </a:lnTo>
                <a:lnTo>
                  <a:pt x="1770862" y="2959140"/>
                </a:lnTo>
                <a:lnTo>
                  <a:pt x="1770862" y="2943968"/>
                </a:lnTo>
                <a:lnTo>
                  <a:pt x="1756399" y="2943968"/>
                </a:lnTo>
                <a:lnTo>
                  <a:pt x="1756399" y="2928796"/>
                </a:lnTo>
                <a:lnTo>
                  <a:pt x="1741935" y="2928796"/>
                </a:lnTo>
                <a:lnTo>
                  <a:pt x="1741935" y="2913624"/>
                </a:lnTo>
                <a:lnTo>
                  <a:pt x="1727473" y="2913624"/>
                </a:lnTo>
                <a:lnTo>
                  <a:pt x="1727473" y="2898453"/>
                </a:lnTo>
                <a:lnTo>
                  <a:pt x="1713010" y="2898453"/>
                </a:lnTo>
                <a:lnTo>
                  <a:pt x="1713010" y="2883281"/>
                </a:lnTo>
                <a:lnTo>
                  <a:pt x="1698548" y="2883281"/>
                </a:lnTo>
                <a:lnTo>
                  <a:pt x="1698548" y="2868109"/>
                </a:lnTo>
                <a:lnTo>
                  <a:pt x="1684084" y="2868109"/>
                </a:lnTo>
                <a:lnTo>
                  <a:pt x="1684084" y="2852937"/>
                </a:lnTo>
                <a:lnTo>
                  <a:pt x="1669622" y="2852937"/>
                </a:lnTo>
                <a:lnTo>
                  <a:pt x="1669622" y="2837765"/>
                </a:lnTo>
                <a:lnTo>
                  <a:pt x="1655158" y="2837765"/>
                </a:lnTo>
                <a:lnTo>
                  <a:pt x="1655158" y="2822593"/>
                </a:lnTo>
                <a:lnTo>
                  <a:pt x="1640693" y="2822593"/>
                </a:lnTo>
                <a:lnTo>
                  <a:pt x="1640693" y="2807422"/>
                </a:lnTo>
                <a:lnTo>
                  <a:pt x="1626234" y="2807422"/>
                </a:lnTo>
                <a:lnTo>
                  <a:pt x="1626234" y="2792250"/>
                </a:lnTo>
                <a:lnTo>
                  <a:pt x="1611769" y="2792250"/>
                </a:lnTo>
                <a:lnTo>
                  <a:pt x="1611769" y="2777078"/>
                </a:lnTo>
                <a:lnTo>
                  <a:pt x="1597306" y="2777078"/>
                </a:lnTo>
                <a:lnTo>
                  <a:pt x="1597306" y="2761906"/>
                </a:lnTo>
                <a:lnTo>
                  <a:pt x="1582844" y="2761906"/>
                </a:lnTo>
                <a:lnTo>
                  <a:pt x="1582844" y="2746734"/>
                </a:lnTo>
                <a:lnTo>
                  <a:pt x="1568381" y="2746734"/>
                </a:lnTo>
                <a:lnTo>
                  <a:pt x="1568381" y="2731563"/>
                </a:lnTo>
                <a:lnTo>
                  <a:pt x="1553917" y="2731563"/>
                </a:lnTo>
                <a:lnTo>
                  <a:pt x="1553917" y="2716391"/>
                </a:lnTo>
                <a:lnTo>
                  <a:pt x="1539451" y="2716391"/>
                </a:lnTo>
                <a:lnTo>
                  <a:pt x="1539451" y="2701219"/>
                </a:lnTo>
                <a:lnTo>
                  <a:pt x="1524990" y="2701219"/>
                </a:lnTo>
                <a:lnTo>
                  <a:pt x="1524990" y="2686047"/>
                </a:lnTo>
                <a:lnTo>
                  <a:pt x="1510528" y="2686047"/>
                </a:lnTo>
                <a:lnTo>
                  <a:pt x="1510528" y="2670875"/>
                </a:lnTo>
                <a:lnTo>
                  <a:pt x="1496063" y="2670875"/>
                </a:lnTo>
                <a:lnTo>
                  <a:pt x="1496063" y="2655704"/>
                </a:lnTo>
                <a:lnTo>
                  <a:pt x="1481601" y="2655704"/>
                </a:lnTo>
                <a:lnTo>
                  <a:pt x="1481601" y="2640532"/>
                </a:lnTo>
                <a:lnTo>
                  <a:pt x="1467134" y="2640532"/>
                </a:lnTo>
                <a:lnTo>
                  <a:pt x="1467134" y="2625360"/>
                </a:lnTo>
                <a:lnTo>
                  <a:pt x="1452672" y="2625360"/>
                </a:lnTo>
                <a:lnTo>
                  <a:pt x="1452672" y="2610188"/>
                </a:lnTo>
                <a:lnTo>
                  <a:pt x="1438207" y="2610188"/>
                </a:lnTo>
                <a:lnTo>
                  <a:pt x="1438207" y="2595016"/>
                </a:lnTo>
                <a:lnTo>
                  <a:pt x="1423744" y="2595016"/>
                </a:lnTo>
                <a:lnTo>
                  <a:pt x="1423744" y="2579844"/>
                </a:lnTo>
                <a:lnTo>
                  <a:pt x="1409283" y="2579844"/>
                </a:lnTo>
                <a:lnTo>
                  <a:pt x="1409283" y="2564673"/>
                </a:lnTo>
                <a:lnTo>
                  <a:pt x="1394817" y="2564673"/>
                </a:lnTo>
                <a:lnTo>
                  <a:pt x="1394817" y="2549501"/>
                </a:lnTo>
                <a:lnTo>
                  <a:pt x="1380355" y="2549501"/>
                </a:lnTo>
                <a:lnTo>
                  <a:pt x="1380355" y="2534329"/>
                </a:lnTo>
                <a:lnTo>
                  <a:pt x="1365894" y="2534329"/>
                </a:lnTo>
                <a:lnTo>
                  <a:pt x="1365894" y="2519157"/>
                </a:lnTo>
                <a:lnTo>
                  <a:pt x="1351428" y="2519157"/>
                </a:lnTo>
                <a:lnTo>
                  <a:pt x="1351428" y="2503986"/>
                </a:lnTo>
                <a:lnTo>
                  <a:pt x="1336963" y="2503986"/>
                </a:lnTo>
                <a:lnTo>
                  <a:pt x="1336963" y="2488814"/>
                </a:lnTo>
                <a:lnTo>
                  <a:pt x="1322500" y="2488814"/>
                </a:lnTo>
                <a:lnTo>
                  <a:pt x="1322500" y="2473642"/>
                </a:lnTo>
                <a:lnTo>
                  <a:pt x="1308036" y="2473642"/>
                </a:lnTo>
                <a:lnTo>
                  <a:pt x="1308036" y="2458470"/>
                </a:lnTo>
                <a:lnTo>
                  <a:pt x="1293573" y="2458470"/>
                </a:lnTo>
                <a:lnTo>
                  <a:pt x="1293573" y="2443298"/>
                </a:lnTo>
                <a:lnTo>
                  <a:pt x="1279112" y="2443298"/>
                </a:lnTo>
                <a:lnTo>
                  <a:pt x="1279112" y="2428126"/>
                </a:lnTo>
                <a:lnTo>
                  <a:pt x="1264646" y="2428126"/>
                </a:lnTo>
                <a:lnTo>
                  <a:pt x="1264646" y="2412955"/>
                </a:lnTo>
                <a:lnTo>
                  <a:pt x="1250183" y="2412955"/>
                </a:lnTo>
                <a:lnTo>
                  <a:pt x="1250183" y="2397783"/>
                </a:lnTo>
                <a:lnTo>
                  <a:pt x="1235722" y="2397783"/>
                </a:lnTo>
                <a:lnTo>
                  <a:pt x="1235722" y="2382611"/>
                </a:lnTo>
                <a:lnTo>
                  <a:pt x="1221257" y="2382611"/>
                </a:lnTo>
                <a:lnTo>
                  <a:pt x="1221257" y="2367439"/>
                </a:lnTo>
                <a:lnTo>
                  <a:pt x="1206793" y="2367439"/>
                </a:lnTo>
                <a:lnTo>
                  <a:pt x="1206793" y="2352267"/>
                </a:lnTo>
                <a:lnTo>
                  <a:pt x="1192330" y="2352267"/>
                </a:lnTo>
                <a:lnTo>
                  <a:pt x="1192330" y="2337096"/>
                </a:lnTo>
                <a:lnTo>
                  <a:pt x="1177867" y="2337096"/>
                </a:lnTo>
                <a:lnTo>
                  <a:pt x="1177867" y="2321924"/>
                </a:lnTo>
                <a:lnTo>
                  <a:pt x="1163402" y="2321924"/>
                </a:lnTo>
                <a:lnTo>
                  <a:pt x="1163402" y="2306752"/>
                </a:lnTo>
                <a:lnTo>
                  <a:pt x="1148941" y="2306752"/>
                </a:lnTo>
                <a:lnTo>
                  <a:pt x="1148941" y="2291580"/>
                </a:lnTo>
                <a:lnTo>
                  <a:pt x="1134476" y="2291580"/>
                </a:lnTo>
                <a:lnTo>
                  <a:pt x="1134476" y="2276408"/>
                </a:lnTo>
                <a:lnTo>
                  <a:pt x="1120011" y="2276408"/>
                </a:lnTo>
                <a:lnTo>
                  <a:pt x="1120011" y="2261236"/>
                </a:lnTo>
                <a:lnTo>
                  <a:pt x="1105549" y="2261236"/>
                </a:lnTo>
                <a:lnTo>
                  <a:pt x="1105549" y="2246065"/>
                </a:lnTo>
                <a:lnTo>
                  <a:pt x="1091087" y="2246065"/>
                </a:lnTo>
                <a:lnTo>
                  <a:pt x="1091087" y="2230893"/>
                </a:lnTo>
                <a:lnTo>
                  <a:pt x="1076620" y="2230893"/>
                </a:lnTo>
                <a:lnTo>
                  <a:pt x="1076620" y="2215721"/>
                </a:lnTo>
                <a:lnTo>
                  <a:pt x="1062160" y="2215721"/>
                </a:lnTo>
                <a:lnTo>
                  <a:pt x="1062160" y="2200549"/>
                </a:lnTo>
                <a:lnTo>
                  <a:pt x="1047697" y="2200549"/>
                </a:lnTo>
                <a:lnTo>
                  <a:pt x="1047697" y="2185377"/>
                </a:lnTo>
                <a:lnTo>
                  <a:pt x="1033232" y="2185377"/>
                </a:lnTo>
                <a:lnTo>
                  <a:pt x="1033232" y="2170206"/>
                </a:lnTo>
                <a:lnTo>
                  <a:pt x="1018769" y="2170206"/>
                </a:lnTo>
                <a:lnTo>
                  <a:pt x="1018769" y="2155034"/>
                </a:lnTo>
                <a:lnTo>
                  <a:pt x="1004305" y="2155034"/>
                </a:lnTo>
                <a:lnTo>
                  <a:pt x="1004305" y="2139862"/>
                </a:lnTo>
                <a:lnTo>
                  <a:pt x="989842" y="2139862"/>
                </a:lnTo>
                <a:lnTo>
                  <a:pt x="989842" y="2124690"/>
                </a:lnTo>
                <a:lnTo>
                  <a:pt x="975380" y="2124690"/>
                </a:lnTo>
                <a:lnTo>
                  <a:pt x="975380" y="2109518"/>
                </a:lnTo>
                <a:lnTo>
                  <a:pt x="960915" y="2109518"/>
                </a:lnTo>
                <a:lnTo>
                  <a:pt x="960915" y="2094347"/>
                </a:lnTo>
                <a:lnTo>
                  <a:pt x="946452" y="2094347"/>
                </a:lnTo>
                <a:lnTo>
                  <a:pt x="946452" y="2079175"/>
                </a:lnTo>
                <a:lnTo>
                  <a:pt x="931989" y="2079175"/>
                </a:lnTo>
                <a:lnTo>
                  <a:pt x="931989" y="2064003"/>
                </a:lnTo>
                <a:lnTo>
                  <a:pt x="917525" y="2064003"/>
                </a:lnTo>
                <a:lnTo>
                  <a:pt x="917525" y="2048831"/>
                </a:lnTo>
                <a:lnTo>
                  <a:pt x="903063" y="2048831"/>
                </a:lnTo>
                <a:lnTo>
                  <a:pt x="903063" y="2033659"/>
                </a:lnTo>
                <a:lnTo>
                  <a:pt x="888599" y="2033659"/>
                </a:lnTo>
                <a:lnTo>
                  <a:pt x="888599" y="2018487"/>
                </a:lnTo>
                <a:lnTo>
                  <a:pt x="874136" y="2018487"/>
                </a:lnTo>
                <a:lnTo>
                  <a:pt x="874136" y="2003316"/>
                </a:lnTo>
                <a:lnTo>
                  <a:pt x="859673" y="2003316"/>
                </a:lnTo>
                <a:lnTo>
                  <a:pt x="859673" y="1988144"/>
                </a:lnTo>
                <a:lnTo>
                  <a:pt x="845210" y="1988144"/>
                </a:lnTo>
                <a:lnTo>
                  <a:pt x="845210" y="1972972"/>
                </a:lnTo>
                <a:lnTo>
                  <a:pt x="830745" y="1972972"/>
                </a:lnTo>
                <a:lnTo>
                  <a:pt x="830745" y="1957800"/>
                </a:lnTo>
                <a:lnTo>
                  <a:pt x="816283" y="1957800"/>
                </a:lnTo>
                <a:lnTo>
                  <a:pt x="816283" y="1942629"/>
                </a:lnTo>
                <a:lnTo>
                  <a:pt x="801820" y="1942629"/>
                </a:lnTo>
                <a:lnTo>
                  <a:pt x="801820" y="1927457"/>
                </a:lnTo>
                <a:lnTo>
                  <a:pt x="787357" y="1927457"/>
                </a:lnTo>
                <a:lnTo>
                  <a:pt x="787357" y="1912285"/>
                </a:lnTo>
                <a:lnTo>
                  <a:pt x="772893" y="1912285"/>
                </a:lnTo>
                <a:lnTo>
                  <a:pt x="772893" y="1897113"/>
                </a:lnTo>
                <a:lnTo>
                  <a:pt x="758430" y="1897113"/>
                </a:lnTo>
                <a:lnTo>
                  <a:pt x="758430" y="1881941"/>
                </a:lnTo>
                <a:lnTo>
                  <a:pt x="743969" y="1881941"/>
                </a:lnTo>
                <a:lnTo>
                  <a:pt x="743969" y="1866769"/>
                </a:lnTo>
                <a:lnTo>
                  <a:pt x="729499" y="1866769"/>
                </a:lnTo>
                <a:lnTo>
                  <a:pt x="729499" y="1851598"/>
                </a:lnTo>
                <a:lnTo>
                  <a:pt x="715039" y="1851598"/>
                </a:lnTo>
                <a:lnTo>
                  <a:pt x="715039" y="1836426"/>
                </a:lnTo>
                <a:lnTo>
                  <a:pt x="700578" y="1836426"/>
                </a:lnTo>
                <a:lnTo>
                  <a:pt x="700578" y="1821254"/>
                </a:lnTo>
                <a:lnTo>
                  <a:pt x="686109" y="1821254"/>
                </a:lnTo>
                <a:lnTo>
                  <a:pt x="686109" y="1806082"/>
                </a:lnTo>
                <a:lnTo>
                  <a:pt x="671649" y="1806082"/>
                </a:lnTo>
                <a:lnTo>
                  <a:pt x="671649" y="1790910"/>
                </a:lnTo>
                <a:lnTo>
                  <a:pt x="657186" y="1790910"/>
                </a:lnTo>
                <a:lnTo>
                  <a:pt x="657186" y="1775739"/>
                </a:lnTo>
                <a:lnTo>
                  <a:pt x="642723" y="1775739"/>
                </a:lnTo>
                <a:lnTo>
                  <a:pt x="642723" y="1760567"/>
                </a:lnTo>
                <a:lnTo>
                  <a:pt x="628260" y="1760567"/>
                </a:lnTo>
                <a:lnTo>
                  <a:pt x="628260" y="1745395"/>
                </a:lnTo>
                <a:lnTo>
                  <a:pt x="613797" y="1745395"/>
                </a:lnTo>
                <a:lnTo>
                  <a:pt x="613797" y="1730223"/>
                </a:lnTo>
                <a:lnTo>
                  <a:pt x="599333" y="1730223"/>
                </a:lnTo>
                <a:lnTo>
                  <a:pt x="599333" y="1715051"/>
                </a:lnTo>
                <a:lnTo>
                  <a:pt x="584871" y="1715051"/>
                </a:lnTo>
                <a:lnTo>
                  <a:pt x="584871" y="1699880"/>
                </a:lnTo>
                <a:lnTo>
                  <a:pt x="570407" y="1699880"/>
                </a:lnTo>
                <a:lnTo>
                  <a:pt x="570407" y="1684708"/>
                </a:lnTo>
                <a:lnTo>
                  <a:pt x="555944" y="1684708"/>
                </a:lnTo>
                <a:lnTo>
                  <a:pt x="555944" y="1669536"/>
                </a:lnTo>
                <a:lnTo>
                  <a:pt x="541482" y="1669536"/>
                </a:lnTo>
                <a:lnTo>
                  <a:pt x="541482" y="1654364"/>
                </a:lnTo>
                <a:lnTo>
                  <a:pt x="527018" y="1654364"/>
                </a:lnTo>
                <a:lnTo>
                  <a:pt x="527018" y="1639192"/>
                </a:lnTo>
                <a:lnTo>
                  <a:pt x="512552" y="1639192"/>
                </a:lnTo>
                <a:lnTo>
                  <a:pt x="512552" y="1624020"/>
                </a:lnTo>
                <a:lnTo>
                  <a:pt x="498090" y="1624020"/>
                </a:lnTo>
                <a:lnTo>
                  <a:pt x="498090" y="1608849"/>
                </a:lnTo>
                <a:lnTo>
                  <a:pt x="483628" y="1608849"/>
                </a:lnTo>
                <a:lnTo>
                  <a:pt x="483628" y="1593677"/>
                </a:lnTo>
                <a:lnTo>
                  <a:pt x="469166" y="1593677"/>
                </a:lnTo>
                <a:lnTo>
                  <a:pt x="469166" y="1578505"/>
                </a:lnTo>
                <a:lnTo>
                  <a:pt x="454703" y="1578505"/>
                </a:lnTo>
                <a:lnTo>
                  <a:pt x="454703" y="703720"/>
                </a:lnTo>
                <a:lnTo>
                  <a:pt x="448379" y="703720"/>
                </a:lnTo>
                <a:lnTo>
                  <a:pt x="448379" y="688548"/>
                </a:lnTo>
                <a:lnTo>
                  <a:pt x="433919" y="688548"/>
                </a:lnTo>
                <a:lnTo>
                  <a:pt x="433919" y="673376"/>
                </a:lnTo>
                <a:lnTo>
                  <a:pt x="419456" y="673376"/>
                </a:lnTo>
                <a:lnTo>
                  <a:pt x="419456" y="658206"/>
                </a:lnTo>
                <a:lnTo>
                  <a:pt x="404991" y="658206"/>
                </a:lnTo>
                <a:lnTo>
                  <a:pt x="404991" y="643033"/>
                </a:lnTo>
                <a:lnTo>
                  <a:pt x="390529" y="643033"/>
                </a:lnTo>
                <a:lnTo>
                  <a:pt x="390529" y="627861"/>
                </a:lnTo>
                <a:lnTo>
                  <a:pt x="376065" y="627861"/>
                </a:lnTo>
                <a:lnTo>
                  <a:pt x="376065" y="612689"/>
                </a:lnTo>
                <a:lnTo>
                  <a:pt x="361602" y="612689"/>
                </a:lnTo>
                <a:lnTo>
                  <a:pt x="361602" y="597518"/>
                </a:lnTo>
                <a:lnTo>
                  <a:pt x="347141" y="597518"/>
                </a:lnTo>
                <a:lnTo>
                  <a:pt x="347141" y="582347"/>
                </a:lnTo>
                <a:lnTo>
                  <a:pt x="332676" y="582347"/>
                </a:lnTo>
                <a:lnTo>
                  <a:pt x="332676" y="567174"/>
                </a:lnTo>
                <a:lnTo>
                  <a:pt x="318213" y="567174"/>
                </a:lnTo>
                <a:lnTo>
                  <a:pt x="318213" y="552002"/>
                </a:lnTo>
                <a:lnTo>
                  <a:pt x="303749" y="552002"/>
                </a:lnTo>
                <a:lnTo>
                  <a:pt x="303749" y="536830"/>
                </a:lnTo>
                <a:lnTo>
                  <a:pt x="289286" y="536830"/>
                </a:lnTo>
                <a:lnTo>
                  <a:pt x="289286" y="521658"/>
                </a:lnTo>
                <a:lnTo>
                  <a:pt x="274824" y="521658"/>
                </a:lnTo>
                <a:lnTo>
                  <a:pt x="274824" y="506487"/>
                </a:lnTo>
                <a:lnTo>
                  <a:pt x="260360" y="506487"/>
                </a:lnTo>
                <a:lnTo>
                  <a:pt x="260360" y="491315"/>
                </a:lnTo>
                <a:lnTo>
                  <a:pt x="245897" y="491315"/>
                </a:lnTo>
                <a:lnTo>
                  <a:pt x="245897" y="476144"/>
                </a:lnTo>
                <a:lnTo>
                  <a:pt x="231433" y="476144"/>
                </a:lnTo>
                <a:lnTo>
                  <a:pt x="231433" y="460971"/>
                </a:lnTo>
                <a:lnTo>
                  <a:pt x="216970" y="460971"/>
                </a:lnTo>
                <a:lnTo>
                  <a:pt x="216970" y="445799"/>
                </a:lnTo>
                <a:lnTo>
                  <a:pt x="202507" y="445799"/>
                </a:lnTo>
                <a:lnTo>
                  <a:pt x="202507" y="430628"/>
                </a:lnTo>
                <a:lnTo>
                  <a:pt x="188044" y="430628"/>
                </a:lnTo>
                <a:lnTo>
                  <a:pt x="188044" y="415456"/>
                </a:lnTo>
                <a:lnTo>
                  <a:pt x="173580" y="415456"/>
                </a:lnTo>
                <a:lnTo>
                  <a:pt x="173580" y="400284"/>
                </a:lnTo>
                <a:lnTo>
                  <a:pt x="159118" y="400284"/>
                </a:lnTo>
                <a:lnTo>
                  <a:pt x="159118" y="385112"/>
                </a:lnTo>
                <a:lnTo>
                  <a:pt x="144633" y="385112"/>
                </a:lnTo>
                <a:lnTo>
                  <a:pt x="144633" y="369941"/>
                </a:lnTo>
                <a:lnTo>
                  <a:pt x="130170" y="369941"/>
                </a:lnTo>
                <a:lnTo>
                  <a:pt x="130170" y="354769"/>
                </a:lnTo>
                <a:lnTo>
                  <a:pt x="115705" y="354769"/>
                </a:lnTo>
                <a:lnTo>
                  <a:pt x="115705" y="339597"/>
                </a:lnTo>
                <a:lnTo>
                  <a:pt x="101242" y="339597"/>
                </a:lnTo>
                <a:lnTo>
                  <a:pt x="101242" y="324425"/>
                </a:lnTo>
                <a:lnTo>
                  <a:pt x="86779" y="324425"/>
                </a:lnTo>
                <a:lnTo>
                  <a:pt x="86779" y="309253"/>
                </a:lnTo>
                <a:lnTo>
                  <a:pt x="72315" y="309253"/>
                </a:lnTo>
                <a:lnTo>
                  <a:pt x="72315" y="294081"/>
                </a:lnTo>
                <a:lnTo>
                  <a:pt x="57851" y="294081"/>
                </a:lnTo>
                <a:lnTo>
                  <a:pt x="57851" y="278909"/>
                </a:lnTo>
                <a:lnTo>
                  <a:pt x="43389" y="278909"/>
                </a:lnTo>
                <a:lnTo>
                  <a:pt x="43389" y="263738"/>
                </a:lnTo>
                <a:lnTo>
                  <a:pt x="28925" y="263738"/>
                </a:lnTo>
                <a:lnTo>
                  <a:pt x="28925" y="248566"/>
                </a:lnTo>
                <a:lnTo>
                  <a:pt x="14461" y="248566"/>
                </a:lnTo>
                <a:lnTo>
                  <a:pt x="14461" y="233394"/>
                </a:lnTo>
                <a:lnTo>
                  <a:pt x="0" y="233394"/>
                </a:lnTo>
                <a:lnTo>
                  <a:pt x="0" y="29470"/>
                </a:lnTo>
                <a:lnTo>
                  <a:pt x="1155406" y="29470"/>
                </a:lnTo>
                <a:lnTo>
                  <a:pt x="1155406" y="44642"/>
                </a:lnTo>
                <a:lnTo>
                  <a:pt x="1169871" y="44642"/>
                </a:lnTo>
                <a:lnTo>
                  <a:pt x="1169871" y="59814"/>
                </a:lnTo>
                <a:lnTo>
                  <a:pt x="1184334" y="59814"/>
                </a:lnTo>
                <a:lnTo>
                  <a:pt x="1184334" y="74985"/>
                </a:lnTo>
                <a:lnTo>
                  <a:pt x="1198799" y="74985"/>
                </a:lnTo>
                <a:lnTo>
                  <a:pt x="1198799" y="90157"/>
                </a:lnTo>
                <a:lnTo>
                  <a:pt x="1213260" y="90157"/>
                </a:lnTo>
                <a:lnTo>
                  <a:pt x="1213260" y="105329"/>
                </a:lnTo>
                <a:lnTo>
                  <a:pt x="1227725" y="105329"/>
                </a:lnTo>
                <a:lnTo>
                  <a:pt x="1227725" y="120501"/>
                </a:lnTo>
                <a:lnTo>
                  <a:pt x="1242188" y="120501"/>
                </a:lnTo>
                <a:lnTo>
                  <a:pt x="1242188" y="135673"/>
                </a:lnTo>
                <a:lnTo>
                  <a:pt x="1256650" y="135673"/>
                </a:lnTo>
                <a:lnTo>
                  <a:pt x="1256650" y="150845"/>
                </a:lnTo>
                <a:lnTo>
                  <a:pt x="1271113" y="150845"/>
                </a:lnTo>
                <a:lnTo>
                  <a:pt x="1271113" y="166016"/>
                </a:lnTo>
                <a:lnTo>
                  <a:pt x="1285579" y="166016"/>
                </a:lnTo>
                <a:lnTo>
                  <a:pt x="1285579" y="181188"/>
                </a:lnTo>
                <a:lnTo>
                  <a:pt x="1300041" y="181188"/>
                </a:lnTo>
                <a:lnTo>
                  <a:pt x="1300041" y="196360"/>
                </a:lnTo>
                <a:lnTo>
                  <a:pt x="1314504" y="196360"/>
                </a:lnTo>
                <a:lnTo>
                  <a:pt x="1314504" y="211532"/>
                </a:lnTo>
                <a:lnTo>
                  <a:pt x="1328966" y="211532"/>
                </a:lnTo>
                <a:lnTo>
                  <a:pt x="1328966" y="226704"/>
                </a:lnTo>
                <a:lnTo>
                  <a:pt x="1343432" y="226704"/>
                </a:lnTo>
                <a:lnTo>
                  <a:pt x="1343432" y="241875"/>
                </a:lnTo>
                <a:lnTo>
                  <a:pt x="1357897" y="241875"/>
                </a:lnTo>
                <a:lnTo>
                  <a:pt x="1357897" y="257047"/>
                </a:lnTo>
                <a:lnTo>
                  <a:pt x="1372360" y="257047"/>
                </a:lnTo>
                <a:lnTo>
                  <a:pt x="1372360" y="272219"/>
                </a:lnTo>
                <a:lnTo>
                  <a:pt x="1386822" y="272219"/>
                </a:lnTo>
                <a:lnTo>
                  <a:pt x="1386822" y="287391"/>
                </a:lnTo>
                <a:lnTo>
                  <a:pt x="1401287" y="287391"/>
                </a:lnTo>
                <a:lnTo>
                  <a:pt x="1401287" y="302563"/>
                </a:lnTo>
                <a:lnTo>
                  <a:pt x="1415750" y="302563"/>
                </a:lnTo>
                <a:lnTo>
                  <a:pt x="1415750" y="317734"/>
                </a:lnTo>
                <a:lnTo>
                  <a:pt x="1424822" y="317734"/>
                </a:lnTo>
                <a:lnTo>
                  <a:pt x="1424822" y="29470"/>
                </a:lnTo>
                <a:lnTo>
                  <a:pt x="1668737" y="29470"/>
                </a:lnTo>
                <a:lnTo>
                  <a:pt x="1668737" y="44642"/>
                </a:lnTo>
                <a:lnTo>
                  <a:pt x="1683200" y="44642"/>
                </a:lnTo>
                <a:lnTo>
                  <a:pt x="1683200" y="59814"/>
                </a:lnTo>
                <a:lnTo>
                  <a:pt x="1697662" y="59814"/>
                </a:lnTo>
                <a:lnTo>
                  <a:pt x="1697662" y="74985"/>
                </a:lnTo>
                <a:lnTo>
                  <a:pt x="1712125" y="74985"/>
                </a:lnTo>
                <a:lnTo>
                  <a:pt x="1712125" y="90157"/>
                </a:lnTo>
                <a:lnTo>
                  <a:pt x="1726587" y="90157"/>
                </a:lnTo>
                <a:lnTo>
                  <a:pt x="1726587" y="105329"/>
                </a:lnTo>
                <a:lnTo>
                  <a:pt x="1741049" y="105329"/>
                </a:lnTo>
                <a:lnTo>
                  <a:pt x="1741049" y="120501"/>
                </a:lnTo>
                <a:lnTo>
                  <a:pt x="1755513" y="120501"/>
                </a:lnTo>
                <a:lnTo>
                  <a:pt x="1755513" y="135673"/>
                </a:lnTo>
                <a:lnTo>
                  <a:pt x="1769976" y="135673"/>
                </a:lnTo>
                <a:lnTo>
                  <a:pt x="1769976" y="150845"/>
                </a:lnTo>
                <a:lnTo>
                  <a:pt x="1784440" y="150845"/>
                </a:lnTo>
                <a:lnTo>
                  <a:pt x="1784440" y="166016"/>
                </a:lnTo>
                <a:lnTo>
                  <a:pt x="1798902" y="166016"/>
                </a:lnTo>
                <a:lnTo>
                  <a:pt x="1798902" y="181188"/>
                </a:lnTo>
                <a:lnTo>
                  <a:pt x="1813367" y="181188"/>
                </a:lnTo>
                <a:lnTo>
                  <a:pt x="1813367" y="196360"/>
                </a:lnTo>
                <a:lnTo>
                  <a:pt x="1827831" y="196360"/>
                </a:lnTo>
                <a:lnTo>
                  <a:pt x="1827831" y="211532"/>
                </a:lnTo>
                <a:lnTo>
                  <a:pt x="1842295" y="211532"/>
                </a:lnTo>
                <a:lnTo>
                  <a:pt x="1842295" y="226704"/>
                </a:lnTo>
                <a:lnTo>
                  <a:pt x="1856758" y="226704"/>
                </a:lnTo>
                <a:lnTo>
                  <a:pt x="1856758" y="241875"/>
                </a:lnTo>
                <a:lnTo>
                  <a:pt x="1871221" y="241875"/>
                </a:lnTo>
                <a:lnTo>
                  <a:pt x="1871221" y="257047"/>
                </a:lnTo>
                <a:lnTo>
                  <a:pt x="1885684" y="257047"/>
                </a:lnTo>
                <a:lnTo>
                  <a:pt x="1885684" y="272219"/>
                </a:lnTo>
                <a:lnTo>
                  <a:pt x="1900150" y="272219"/>
                </a:lnTo>
                <a:lnTo>
                  <a:pt x="1900150" y="287391"/>
                </a:lnTo>
                <a:lnTo>
                  <a:pt x="1914611" y="287391"/>
                </a:lnTo>
                <a:lnTo>
                  <a:pt x="1914611" y="302563"/>
                </a:lnTo>
                <a:lnTo>
                  <a:pt x="1929075" y="302563"/>
                </a:lnTo>
                <a:lnTo>
                  <a:pt x="1929075" y="317734"/>
                </a:lnTo>
                <a:lnTo>
                  <a:pt x="1943539" y="317734"/>
                </a:lnTo>
                <a:lnTo>
                  <a:pt x="1943539" y="332906"/>
                </a:lnTo>
                <a:lnTo>
                  <a:pt x="1958003" y="332906"/>
                </a:lnTo>
                <a:lnTo>
                  <a:pt x="1958003" y="348078"/>
                </a:lnTo>
                <a:lnTo>
                  <a:pt x="1972467" y="348078"/>
                </a:lnTo>
                <a:lnTo>
                  <a:pt x="1972467" y="363250"/>
                </a:lnTo>
                <a:lnTo>
                  <a:pt x="1986930" y="363250"/>
                </a:lnTo>
                <a:lnTo>
                  <a:pt x="1986930" y="378422"/>
                </a:lnTo>
                <a:lnTo>
                  <a:pt x="2001398" y="378422"/>
                </a:lnTo>
                <a:lnTo>
                  <a:pt x="2001398" y="393594"/>
                </a:lnTo>
                <a:lnTo>
                  <a:pt x="2015854" y="393594"/>
                </a:lnTo>
                <a:lnTo>
                  <a:pt x="2015854" y="408765"/>
                </a:lnTo>
                <a:lnTo>
                  <a:pt x="2030318" y="408765"/>
                </a:lnTo>
                <a:lnTo>
                  <a:pt x="2030318" y="423937"/>
                </a:lnTo>
                <a:lnTo>
                  <a:pt x="2044784" y="423937"/>
                </a:lnTo>
                <a:lnTo>
                  <a:pt x="2044784" y="439109"/>
                </a:lnTo>
                <a:lnTo>
                  <a:pt x="2059247" y="439109"/>
                </a:lnTo>
                <a:lnTo>
                  <a:pt x="2059247" y="454281"/>
                </a:lnTo>
                <a:lnTo>
                  <a:pt x="2073712" y="454281"/>
                </a:lnTo>
                <a:lnTo>
                  <a:pt x="2073712" y="469452"/>
                </a:lnTo>
                <a:lnTo>
                  <a:pt x="2088176" y="469452"/>
                </a:lnTo>
                <a:lnTo>
                  <a:pt x="2088176" y="484624"/>
                </a:lnTo>
                <a:lnTo>
                  <a:pt x="2102639" y="484624"/>
                </a:lnTo>
                <a:lnTo>
                  <a:pt x="2102639" y="499796"/>
                </a:lnTo>
                <a:lnTo>
                  <a:pt x="2117103" y="499796"/>
                </a:lnTo>
                <a:lnTo>
                  <a:pt x="2117103" y="514968"/>
                </a:lnTo>
                <a:lnTo>
                  <a:pt x="2131567" y="514968"/>
                </a:lnTo>
                <a:lnTo>
                  <a:pt x="2131567" y="530140"/>
                </a:lnTo>
                <a:lnTo>
                  <a:pt x="2146032" y="530140"/>
                </a:lnTo>
                <a:lnTo>
                  <a:pt x="2146032" y="545312"/>
                </a:lnTo>
                <a:lnTo>
                  <a:pt x="2160493" y="545312"/>
                </a:lnTo>
                <a:lnTo>
                  <a:pt x="2160493" y="560483"/>
                </a:lnTo>
                <a:lnTo>
                  <a:pt x="2174952" y="560483"/>
                </a:lnTo>
                <a:lnTo>
                  <a:pt x="2174952" y="575655"/>
                </a:lnTo>
                <a:lnTo>
                  <a:pt x="2189419" y="575655"/>
                </a:lnTo>
                <a:lnTo>
                  <a:pt x="2189419" y="590827"/>
                </a:lnTo>
                <a:lnTo>
                  <a:pt x="2203882" y="590827"/>
                </a:lnTo>
                <a:lnTo>
                  <a:pt x="2203882" y="605999"/>
                </a:lnTo>
                <a:lnTo>
                  <a:pt x="2218348" y="605999"/>
                </a:lnTo>
                <a:lnTo>
                  <a:pt x="2218348" y="621171"/>
                </a:lnTo>
                <a:lnTo>
                  <a:pt x="2232810" y="621171"/>
                </a:lnTo>
                <a:lnTo>
                  <a:pt x="2232810" y="636342"/>
                </a:lnTo>
                <a:lnTo>
                  <a:pt x="2247276" y="636342"/>
                </a:lnTo>
                <a:lnTo>
                  <a:pt x="2247276" y="651514"/>
                </a:lnTo>
                <a:lnTo>
                  <a:pt x="2261693" y="651514"/>
                </a:lnTo>
                <a:lnTo>
                  <a:pt x="2261693" y="660978"/>
                </a:lnTo>
                <a:lnTo>
                  <a:pt x="2332051" y="660978"/>
                </a:lnTo>
                <a:lnTo>
                  <a:pt x="2332051" y="29470"/>
                </a:lnTo>
                <a:lnTo>
                  <a:pt x="2575959" y="29470"/>
                </a:lnTo>
                <a:lnTo>
                  <a:pt x="2575959" y="44642"/>
                </a:lnTo>
                <a:lnTo>
                  <a:pt x="2590425" y="44642"/>
                </a:lnTo>
                <a:lnTo>
                  <a:pt x="2590425" y="59814"/>
                </a:lnTo>
                <a:lnTo>
                  <a:pt x="2604882" y="59814"/>
                </a:lnTo>
                <a:lnTo>
                  <a:pt x="2604882" y="74985"/>
                </a:lnTo>
                <a:lnTo>
                  <a:pt x="2619345" y="74985"/>
                </a:lnTo>
                <a:lnTo>
                  <a:pt x="2619345" y="90157"/>
                </a:lnTo>
                <a:lnTo>
                  <a:pt x="2633809" y="90157"/>
                </a:lnTo>
                <a:lnTo>
                  <a:pt x="2633809" y="105329"/>
                </a:lnTo>
                <a:lnTo>
                  <a:pt x="2648273" y="105329"/>
                </a:lnTo>
                <a:lnTo>
                  <a:pt x="2648273" y="120501"/>
                </a:lnTo>
                <a:lnTo>
                  <a:pt x="2662739" y="120501"/>
                </a:lnTo>
                <a:lnTo>
                  <a:pt x="2662739" y="135673"/>
                </a:lnTo>
                <a:lnTo>
                  <a:pt x="2677197" y="135673"/>
                </a:lnTo>
                <a:lnTo>
                  <a:pt x="2677197" y="150845"/>
                </a:lnTo>
                <a:lnTo>
                  <a:pt x="2691666" y="150845"/>
                </a:lnTo>
                <a:lnTo>
                  <a:pt x="2691666" y="166016"/>
                </a:lnTo>
                <a:lnTo>
                  <a:pt x="2706119" y="166016"/>
                </a:lnTo>
                <a:lnTo>
                  <a:pt x="2706119" y="181188"/>
                </a:lnTo>
                <a:lnTo>
                  <a:pt x="2720579" y="181188"/>
                </a:lnTo>
                <a:lnTo>
                  <a:pt x="2720579" y="196360"/>
                </a:lnTo>
                <a:lnTo>
                  <a:pt x="2735045" y="196360"/>
                </a:lnTo>
                <a:lnTo>
                  <a:pt x="2735045" y="211532"/>
                </a:lnTo>
                <a:lnTo>
                  <a:pt x="2749509" y="211532"/>
                </a:lnTo>
                <a:lnTo>
                  <a:pt x="2749509" y="226704"/>
                </a:lnTo>
                <a:lnTo>
                  <a:pt x="2763975" y="226704"/>
                </a:lnTo>
                <a:lnTo>
                  <a:pt x="2763975" y="241875"/>
                </a:lnTo>
                <a:lnTo>
                  <a:pt x="2778442" y="241875"/>
                </a:lnTo>
                <a:lnTo>
                  <a:pt x="2778442" y="257047"/>
                </a:lnTo>
                <a:lnTo>
                  <a:pt x="2792908" y="257047"/>
                </a:lnTo>
                <a:lnTo>
                  <a:pt x="2792908" y="272219"/>
                </a:lnTo>
                <a:lnTo>
                  <a:pt x="2807374" y="272219"/>
                </a:lnTo>
                <a:lnTo>
                  <a:pt x="2807374" y="287391"/>
                </a:lnTo>
                <a:lnTo>
                  <a:pt x="2821838" y="287391"/>
                </a:lnTo>
                <a:lnTo>
                  <a:pt x="2821838" y="302563"/>
                </a:lnTo>
                <a:lnTo>
                  <a:pt x="2836304" y="302563"/>
                </a:lnTo>
                <a:lnTo>
                  <a:pt x="2836304" y="317734"/>
                </a:lnTo>
                <a:lnTo>
                  <a:pt x="2850768" y="317734"/>
                </a:lnTo>
                <a:lnTo>
                  <a:pt x="2850768" y="332906"/>
                </a:lnTo>
                <a:lnTo>
                  <a:pt x="2865234" y="332906"/>
                </a:lnTo>
                <a:lnTo>
                  <a:pt x="2865234" y="348078"/>
                </a:lnTo>
                <a:lnTo>
                  <a:pt x="2879697" y="348078"/>
                </a:lnTo>
                <a:lnTo>
                  <a:pt x="2879697" y="363250"/>
                </a:lnTo>
                <a:lnTo>
                  <a:pt x="2894161" y="363250"/>
                </a:lnTo>
                <a:lnTo>
                  <a:pt x="2894161" y="378422"/>
                </a:lnTo>
                <a:lnTo>
                  <a:pt x="2908625" y="378422"/>
                </a:lnTo>
                <a:lnTo>
                  <a:pt x="2908625" y="393594"/>
                </a:lnTo>
                <a:lnTo>
                  <a:pt x="2923090" y="393594"/>
                </a:lnTo>
                <a:lnTo>
                  <a:pt x="2923090" y="408765"/>
                </a:lnTo>
                <a:lnTo>
                  <a:pt x="2937554" y="408765"/>
                </a:lnTo>
                <a:lnTo>
                  <a:pt x="2937554" y="423937"/>
                </a:lnTo>
                <a:lnTo>
                  <a:pt x="2952018" y="423937"/>
                </a:lnTo>
                <a:lnTo>
                  <a:pt x="2952018" y="439109"/>
                </a:lnTo>
                <a:lnTo>
                  <a:pt x="2966481" y="439109"/>
                </a:lnTo>
                <a:lnTo>
                  <a:pt x="2966481" y="454281"/>
                </a:lnTo>
                <a:lnTo>
                  <a:pt x="2980945" y="454281"/>
                </a:lnTo>
                <a:lnTo>
                  <a:pt x="2980945" y="469452"/>
                </a:lnTo>
                <a:lnTo>
                  <a:pt x="2995410" y="469452"/>
                </a:lnTo>
                <a:lnTo>
                  <a:pt x="2995410" y="484624"/>
                </a:lnTo>
                <a:lnTo>
                  <a:pt x="3009873" y="484624"/>
                </a:lnTo>
                <a:lnTo>
                  <a:pt x="3009873" y="499796"/>
                </a:lnTo>
                <a:lnTo>
                  <a:pt x="3024338" y="499796"/>
                </a:lnTo>
                <a:lnTo>
                  <a:pt x="3024338" y="514968"/>
                </a:lnTo>
                <a:lnTo>
                  <a:pt x="3038801" y="514968"/>
                </a:lnTo>
                <a:lnTo>
                  <a:pt x="3038801" y="530140"/>
                </a:lnTo>
                <a:lnTo>
                  <a:pt x="3053264" y="530140"/>
                </a:lnTo>
                <a:lnTo>
                  <a:pt x="3053264" y="545312"/>
                </a:lnTo>
                <a:lnTo>
                  <a:pt x="3067728" y="545312"/>
                </a:lnTo>
                <a:lnTo>
                  <a:pt x="3067728" y="560483"/>
                </a:lnTo>
                <a:lnTo>
                  <a:pt x="3082194" y="560483"/>
                </a:lnTo>
                <a:lnTo>
                  <a:pt x="3082194" y="575655"/>
                </a:lnTo>
                <a:lnTo>
                  <a:pt x="3096657" y="575655"/>
                </a:lnTo>
                <a:lnTo>
                  <a:pt x="3096657" y="590827"/>
                </a:lnTo>
                <a:lnTo>
                  <a:pt x="3110127" y="590827"/>
                </a:lnTo>
                <a:lnTo>
                  <a:pt x="3296229" y="29470"/>
                </a:lnTo>
                <a:lnTo>
                  <a:pt x="3578253" y="29470"/>
                </a:lnTo>
                <a:lnTo>
                  <a:pt x="3583284" y="44642"/>
                </a:lnTo>
                <a:lnTo>
                  <a:pt x="3592714" y="44642"/>
                </a:lnTo>
                <a:lnTo>
                  <a:pt x="3597739" y="59814"/>
                </a:lnTo>
                <a:lnTo>
                  <a:pt x="3607176" y="59814"/>
                </a:lnTo>
                <a:lnTo>
                  <a:pt x="3612209" y="74985"/>
                </a:lnTo>
                <a:lnTo>
                  <a:pt x="3621640" y="74985"/>
                </a:lnTo>
                <a:lnTo>
                  <a:pt x="3626671" y="90157"/>
                </a:lnTo>
                <a:lnTo>
                  <a:pt x="3636109" y="90157"/>
                </a:lnTo>
                <a:lnTo>
                  <a:pt x="3641134" y="105329"/>
                </a:lnTo>
                <a:lnTo>
                  <a:pt x="3650572" y="105329"/>
                </a:lnTo>
                <a:lnTo>
                  <a:pt x="3655602" y="120501"/>
                </a:lnTo>
                <a:lnTo>
                  <a:pt x="3665033" y="120501"/>
                </a:lnTo>
                <a:lnTo>
                  <a:pt x="3670062" y="135673"/>
                </a:lnTo>
                <a:lnTo>
                  <a:pt x="3679497" y="135673"/>
                </a:lnTo>
                <a:lnTo>
                  <a:pt x="3684532" y="150845"/>
                </a:lnTo>
                <a:lnTo>
                  <a:pt x="3693965" y="150845"/>
                </a:lnTo>
                <a:lnTo>
                  <a:pt x="3698992" y="166016"/>
                </a:lnTo>
                <a:lnTo>
                  <a:pt x="3708428" y="166016"/>
                </a:lnTo>
                <a:lnTo>
                  <a:pt x="3713462" y="181188"/>
                </a:lnTo>
                <a:lnTo>
                  <a:pt x="3722892" y="181188"/>
                </a:lnTo>
                <a:lnTo>
                  <a:pt x="3727925" y="196360"/>
                </a:lnTo>
                <a:lnTo>
                  <a:pt x="3737354" y="196360"/>
                </a:lnTo>
                <a:lnTo>
                  <a:pt x="3742383" y="211532"/>
                </a:lnTo>
                <a:lnTo>
                  <a:pt x="3751812" y="211532"/>
                </a:lnTo>
                <a:lnTo>
                  <a:pt x="3756840" y="226704"/>
                </a:lnTo>
                <a:lnTo>
                  <a:pt x="3766281" y="226704"/>
                </a:lnTo>
                <a:lnTo>
                  <a:pt x="3771310" y="241875"/>
                </a:lnTo>
                <a:lnTo>
                  <a:pt x="3780745" y="241875"/>
                </a:lnTo>
                <a:lnTo>
                  <a:pt x="3785773" y="257047"/>
                </a:lnTo>
                <a:lnTo>
                  <a:pt x="3795207" y="257047"/>
                </a:lnTo>
                <a:lnTo>
                  <a:pt x="3800242" y="272219"/>
                </a:lnTo>
                <a:lnTo>
                  <a:pt x="3809675" y="272219"/>
                </a:lnTo>
                <a:lnTo>
                  <a:pt x="3814697" y="287391"/>
                </a:lnTo>
                <a:lnTo>
                  <a:pt x="3824131" y="287391"/>
                </a:lnTo>
                <a:lnTo>
                  <a:pt x="3829157" y="302563"/>
                </a:lnTo>
                <a:lnTo>
                  <a:pt x="3838598" y="302563"/>
                </a:lnTo>
                <a:lnTo>
                  <a:pt x="3843620" y="317734"/>
                </a:lnTo>
                <a:lnTo>
                  <a:pt x="3853059" y="317734"/>
                </a:lnTo>
                <a:lnTo>
                  <a:pt x="3858086" y="332906"/>
                </a:lnTo>
                <a:lnTo>
                  <a:pt x="3867517" y="332906"/>
                </a:lnTo>
                <a:lnTo>
                  <a:pt x="3872554" y="348078"/>
                </a:lnTo>
                <a:lnTo>
                  <a:pt x="3881976" y="348078"/>
                </a:lnTo>
                <a:lnTo>
                  <a:pt x="3887003" y="363250"/>
                </a:lnTo>
                <a:lnTo>
                  <a:pt x="3896447" y="363250"/>
                </a:lnTo>
                <a:lnTo>
                  <a:pt x="3901471" y="378422"/>
                </a:lnTo>
                <a:lnTo>
                  <a:pt x="3910906" y="378422"/>
                </a:lnTo>
                <a:lnTo>
                  <a:pt x="3915931" y="393594"/>
                </a:lnTo>
                <a:lnTo>
                  <a:pt x="3925368" y="393594"/>
                </a:lnTo>
                <a:lnTo>
                  <a:pt x="3930400" y="408765"/>
                </a:lnTo>
                <a:lnTo>
                  <a:pt x="3939829" y="408765"/>
                </a:lnTo>
                <a:lnTo>
                  <a:pt x="3944859" y="423937"/>
                </a:lnTo>
                <a:lnTo>
                  <a:pt x="3954293" y="423937"/>
                </a:lnTo>
                <a:lnTo>
                  <a:pt x="3959322" y="439109"/>
                </a:lnTo>
                <a:lnTo>
                  <a:pt x="3968758" y="439109"/>
                </a:lnTo>
                <a:lnTo>
                  <a:pt x="3973788" y="454281"/>
                </a:lnTo>
                <a:lnTo>
                  <a:pt x="3983223" y="454281"/>
                </a:lnTo>
                <a:lnTo>
                  <a:pt x="3988254" y="469452"/>
                </a:lnTo>
                <a:lnTo>
                  <a:pt x="3997690" y="469452"/>
                </a:lnTo>
                <a:lnTo>
                  <a:pt x="4002721" y="484624"/>
                </a:lnTo>
                <a:lnTo>
                  <a:pt x="4012154" y="484624"/>
                </a:lnTo>
                <a:lnTo>
                  <a:pt x="4017186" y="499796"/>
                </a:lnTo>
                <a:lnTo>
                  <a:pt x="4026620" y="499796"/>
                </a:lnTo>
                <a:lnTo>
                  <a:pt x="4031645" y="514968"/>
                </a:lnTo>
                <a:lnTo>
                  <a:pt x="4041086" y="514968"/>
                </a:lnTo>
                <a:lnTo>
                  <a:pt x="4046116" y="530140"/>
                </a:lnTo>
                <a:lnTo>
                  <a:pt x="4055546" y="530140"/>
                </a:lnTo>
                <a:lnTo>
                  <a:pt x="4060573" y="545312"/>
                </a:lnTo>
                <a:lnTo>
                  <a:pt x="4070007" y="545312"/>
                </a:lnTo>
                <a:lnTo>
                  <a:pt x="4075036" y="560483"/>
                </a:lnTo>
                <a:lnTo>
                  <a:pt x="4084470" y="560483"/>
                </a:lnTo>
                <a:lnTo>
                  <a:pt x="4089502" y="575655"/>
                </a:lnTo>
                <a:lnTo>
                  <a:pt x="4098936" y="575655"/>
                </a:lnTo>
                <a:lnTo>
                  <a:pt x="4103967" y="590827"/>
                </a:lnTo>
                <a:lnTo>
                  <a:pt x="4113404" y="590827"/>
                </a:lnTo>
                <a:lnTo>
                  <a:pt x="4118437" y="605999"/>
                </a:lnTo>
                <a:lnTo>
                  <a:pt x="4127872" y="605999"/>
                </a:lnTo>
                <a:lnTo>
                  <a:pt x="4132897" y="621171"/>
                </a:lnTo>
                <a:lnTo>
                  <a:pt x="4142334" y="621171"/>
                </a:lnTo>
                <a:lnTo>
                  <a:pt x="4147367" y="636342"/>
                </a:lnTo>
                <a:lnTo>
                  <a:pt x="4156806" y="636342"/>
                </a:lnTo>
                <a:lnTo>
                  <a:pt x="4161838" y="651514"/>
                </a:lnTo>
                <a:lnTo>
                  <a:pt x="4171268" y="651514"/>
                </a:lnTo>
                <a:lnTo>
                  <a:pt x="4176301" y="666686"/>
                </a:lnTo>
                <a:lnTo>
                  <a:pt x="4185728" y="666686"/>
                </a:lnTo>
                <a:lnTo>
                  <a:pt x="4190752" y="681858"/>
                </a:lnTo>
                <a:lnTo>
                  <a:pt x="4200179" y="681858"/>
                </a:lnTo>
                <a:lnTo>
                  <a:pt x="4205213" y="697030"/>
                </a:lnTo>
                <a:lnTo>
                  <a:pt x="4214639" y="697030"/>
                </a:lnTo>
                <a:lnTo>
                  <a:pt x="4219663" y="712201"/>
                </a:lnTo>
                <a:lnTo>
                  <a:pt x="4229090" y="712201"/>
                </a:lnTo>
                <a:lnTo>
                  <a:pt x="4234124" y="727373"/>
                </a:lnTo>
                <a:lnTo>
                  <a:pt x="4243551" y="727373"/>
                </a:lnTo>
                <a:lnTo>
                  <a:pt x="4248575" y="742545"/>
                </a:lnTo>
                <a:lnTo>
                  <a:pt x="4258001" y="742545"/>
                </a:lnTo>
                <a:lnTo>
                  <a:pt x="4263035" y="757717"/>
                </a:lnTo>
                <a:lnTo>
                  <a:pt x="4272464" y="757717"/>
                </a:lnTo>
                <a:lnTo>
                  <a:pt x="4277498" y="772889"/>
                </a:lnTo>
                <a:lnTo>
                  <a:pt x="4286936" y="772889"/>
                </a:lnTo>
                <a:lnTo>
                  <a:pt x="4291791" y="787537"/>
                </a:lnTo>
                <a:lnTo>
                  <a:pt x="4291791" y="29470"/>
                </a:lnTo>
                <a:lnTo>
                  <a:pt x="4542051" y="29470"/>
                </a:lnTo>
                <a:lnTo>
                  <a:pt x="4550623" y="44642"/>
                </a:lnTo>
                <a:lnTo>
                  <a:pt x="4556509" y="44642"/>
                </a:lnTo>
                <a:lnTo>
                  <a:pt x="4565087" y="59814"/>
                </a:lnTo>
                <a:lnTo>
                  <a:pt x="4570983" y="59814"/>
                </a:lnTo>
                <a:lnTo>
                  <a:pt x="4579550" y="74985"/>
                </a:lnTo>
                <a:lnTo>
                  <a:pt x="4585441" y="74985"/>
                </a:lnTo>
                <a:lnTo>
                  <a:pt x="4594017" y="90157"/>
                </a:lnTo>
                <a:lnTo>
                  <a:pt x="4599908" y="90157"/>
                </a:lnTo>
                <a:lnTo>
                  <a:pt x="4608482" y="105329"/>
                </a:lnTo>
                <a:lnTo>
                  <a:pt x="4614375" y="105329"/>
                </a:lnTo>
                <a:lnTo>
                  <a:pt x="4622947" y="120501"/>
                </a:lnTo>
                <a:lnTo>
                  <a:pt x="4628838" y="120501"/>
                </a:lnTo>
                <a:lnTo>
                  <a:pt x="4637410" y="135673"/>
                </a:lnTo>
                <a:lnTo>
                  <a:pt x="4643301" y="135673"/>
                </a:lnTo>
                <a:lnTo>
                  <a:pt x="4651875" y="150845"/>
                </a:lnTo>
                <a:lnTo>
                  <a:pt x="4657766" y="150845"/>
                </a:lnTo>
                <a:lnTo>
                  <a:pt x="4666340" y="166016"/>
                </a:lnTo>
                <a:lnTo>
                  <a:pt x="4672231" y="166016"/>
                </a:lnTo>
                <a:lnTo>
                  <a:pt x="4680804" y="181188"/>
                </a:lnTo>
                <a:lnTo>
                  <a:pt x="4686693" y="181188"/>
                </a:lnTo>
                <a:lnTo>
                  <a:pt x="4695267" y="196360"/>
                </a:lnTo>
                <a:lnTo>
                  <a:pt x="4701157" y="196360"/>
                </a:lnTo>
                <a:lnTo>
                  <a:pt x="4709720" y="211532"/>
                </a:lnTo>
                <a:lnTo>
                  <a:pt x="4715614" y="211532"/>
                </a:lnTo>
                <a:lnTo>
                  <a:pt x="4724188" y="226704"/>
                </a:lnTo>
                <a:lnTo>
                  <a:pt x="4730081" y="226704"/>
                </a:lnTo>
                <a:lnTo>
                  <a:pt x="4738654" y="241875"/>
                </a:lnTo>
                <a:lnTo>
                  <a:pt x="4744542" y="241875"/>
                </a:lnTo>
                <a:lnTo>
                  <a:pt x="4753116" y="257047"/>
                </a:lnTo>
                <a:lnTo>
                  <a:pt x="4759007" y="257047"/>
                </a:lnTo>
                <a:lnTo>
                  <a:pt x="4767580" y="272219"/>
                </a:lnTo>
                <a:lnTo>
                  <a:pt x="4773470" y="272219"/>
                </a:lnTo>
                <a:lnTo>
                  <a:pt x="4782042" y="287391"/>
                </a:lnTo>
                <a:lnTo>
                  <a:pt x="4787933" y="287391"/>
                </a:lnTo>
                <a:lnTo>
                  <a:pt x="4796510" y="302563"/>
                </a:lnTo>
                <a:lnTo>
                  <a:pt x="4802396" y="302563"/>
                </a:lnTo>
                <a:lnTo>
                  <a:pt x="4810970" y="317734"/>
                </a:lnTo>
                <a:lnTo>
                  <a:pt x="4816858" y="317734"/>
                </a:lnTo>
                <a:lnTo>
                  <a:pt x="4825441" y="332906"/>
                </a:lnTo>
                <a:lnTo>
                  <a:pt x="4831324" y="332906"/>
                </a:lnTo>
                <a:lnTo>
                  <a:pt x="4839901" y="348078"/>
                </a:lnTo>
                <a:lnTo>
                  <a:pt x="4845784" y="348078"/>
                </a:lnTo>
                <a:lnTo>
                  <a:pt x="4854357" y="363250"/>
                </a:lnTo>
                <a:lnTo>
                  <a:pt x="4860246" y="363250"/>
                </a:lnTo>
                <a:lnTo>
                  <a:pt x="4868823" y="378422"/>
                </a:lnTo>
                <a:lnTo>
                  <a:pt x="4874715" y="378422"/>
                </a:lnTo>
                <a:lnTo>
                  <a:pt x="4883287" y="393594"/>
                </a:lnTo>
                <a:lnTo>
                  <a:pt x="4889177" y="393594"/>
                </a:lnTo>
                <a:lnTo>
                  <a:pt x="4897749" y="408765"/>
                </a:lnTo>
                <a:lnTo>
                  <a:pt x="4903637" y="408765"/>
                </a:lnTo>
                <a:lnTo>
                  <a:pt x="4912214" y="423937"/>
                </a:lnTo>
                <a:lnTo>
                  <a:pt x="4918099" y="423937"/>
                </a:lnTo>
                <a:lnTo>
                  <a:pt x="4926675" y="439109"/>
                </a:lnTo>
                <a:lnTo>
                  <a:pt x="4932561" y="439109"/>
                </a:lnTo>
                <a:lnTo>
                  <a:pt x="4941134" y="454281"/>
                </a:lnTo>
                <a:lnTo>
                  <a:pt x="4947026" y="454281"/>
                </a:lnTo>
                <a:lnTo>
                  <a:pt x="4955601" y="469452"/>
                </a:lnTo>
                <a:lnTo>
                  <a:pt x="4961492" y="469452"/>
                </a:lnTo>
                <a:lnTo>
                  <a:pt x="4970064" y="484624"/>
                </a:lnTo>
                <a:lnTo>
                  <a:pt x="4975955" y="484624"/>
                </a:lnTo>
                <a:lnTo>
                  <a:pt x="4984530" y="499796"/>
                </a:lnTo>
                <a:lnTo>
                  <a:pt x="4990419" y="499796"/>
                </a:lnTo>
                <a:lnTo>
                  <a:pt x="4998990" y="514968"/>
                </a:lnTo>
                <a:lnTo>
                  <a:pt x="5004881" y="514968"/>
                </a:lnTo>
                <a:lnTo>
                  <a:pt x="5013452" y="530140"/>
                </a:lnTo>
                <a:lnTo>
                  <a:pt x="5019343" y="530140"/>
                </a:lnTo>
                <a:lnTo>
                  <a:pt x="5027917" y="545312"/>
                </a:lnTo>
                <a:lnTo>
                  <a:pt x="5033809" y="545312"/>
                </a:lnTo>
                <a:lnTo>
                  <a:pt x="5042380" y="560483"/>
                </a:lnTo>
                <a:lnTo>
                  <a:pt x="5048275" y="560483"/>
                </a:lnTo>
                <a:lnTo>
                  <a:pt x="5056845" y="575655"/>
                </a:lnTo>
                <a:lnTo>
                  <a:pt x="5062741" y="575655"/>
                </a:lnTo>
                <a:lnTo>
                  <a:pt x="5071313" y="590827"/>
                </a:lnTo>
                <a:lnTo>
                  <a:pt x="5077204" y="590827"/>
                </a:lnTo>
                <a:lnTo>
                  <a:pt x="5085775" y="605999"/>
                </a:lnTo>
                <a:lnTo>
                  <a:pt x="5091665" y="605999"/>
                </a:lnTo>
                <a:lnTo>
                  <a:pt x="5100242" y="621171"/>
                </a:lnTo>
                <a:lnTo>
                  <a:pt x="5106133" y="621171"/>
                </a:lnTo>
                <a:lnTo>
                  <a:pt x="5114704" y="636342"/>
                </a:lnTo>
                <a:lnTo>
                  <a:pt x="5120595" y="636342"/>
                </a:lnTo>
                <a:lnTo>
                  <a:pt x="5129169" y="651514"/>
                </a:lnTo>
                <a:lnTo>
                  <a:pt x="5135062" y="651514"/>
                </a:lnTo>
                <a:lnTo>
                  <a:pt x="5143634" y="666686"/>
                </a:lnTo>
                <a:lnTo>
                  <a:pt x="5149521" y="666686"/>
                </a:lnTo>
                <a:lnTo>
                  <a:pt x="5158094" y="681858"/>
                </a:lnTo>
                <a:lnTo>
                  <a:pt x="5163988" y="681858"/>
                </a:lnTo>
                <a:lnTo>
                  <a:pt x="5172559" y="697030"/>
                </a:lnTo>
                <a:lnTo>
                  <a:pt x="5178451" y="697030"/>
                </a:lnTo>
                <a:lnTo>
                  <a:pt x="5187016" y="712201"/>
                </a:lnTo>
                <a:lnTo>
                  <a:pt x="5192912" y="712201"/>
                </a:lnTo>
                <a:lnTo>
                  <a:pt x="5196971" y="719385"/>
                </a:lnTo>
                <a:lnTo>
                  <a:pt x="5196971" y="29470"/>
                </a:lnTo>
                <a:lnTo>
                  <a:pt x="5428259" y="29470"/>
                </a:lnTo>
                <a:lnTo>
                  <a:pt x="5428259" y="44642"/>
                </a:lnTo>
                <a:lnTo>
                  <a:pt x="5442730" y="44642"/>
                </a:lnTo>
                <a:lnTo>
                  <a:pt x="5442730" y="59814"/>
                </a:lnTo>
                <a:lnTo>
                  <a:pt x="5457186" y="59814"/>
                </a:lnTo>
                <a:lnTo>
                  <a:pt x="5457186" y="74985"/>
                </a:lnTo>
                <a:lnTo>
                  <a:pt x="5471648" y="74985"/>
                </a:lnTo>
                <a:lnTo>
                  <a:pt x="5471648" y="90157"/>
                </a:lnTo>
                <a:lnTo>
                  <a:pt x="5486101" y="90157"/>
                </a:lnTo>
                <a:lnTo>
                  <a:pt x="5486101" y="105329"/>
                </a:lnTo>
                <a:lnTo>
                  <a:pt x="5500561" y="105329"/>
                </a:lnTo>
                <a:lnTo>
                  <a:pt x="5500561" y="120501"/>
                </a:lnTo>
                <a:lnTo>
                  <a:pt x="5515015" y="120501"/>
                </a:lnTo>
                <a:lnTo>
                  <a:pt x="5515015" y="135673"/>
                </a:lnTo>
                <a:lnTo>
                  <a:pt x="5529488" y="135673"/>
                </a:lnTo>
                <a:lnTo>
                  <a:pt x="5529488" y="150845"/>
                </a:lnTo>
                <a:lnTo>
                  <a:pt x="5543960" y="150845"/>
                </a:lnTo>
                <a:lnTo>
                  <a:pt x="5543960" y="166016"/>
                </a:lnTo>
                <a:lnTo>
                  <a:pt x="5558433" y="166016"/>
                </a:lnTo>
                <a:lnTo>
                  <a:pt x="5558433" y="181188"/>
                </a:lnTo>
                <a:lnTo>
                  <a:pt x="5572906" y="181188"/>
                </a:lnTo>
                <a:lnTo>
                  <a:pt x="5572906" y="196360"/>
                </a:lnTo>
                <a:lnTo>
                  <a:pt x="5587379" y="196360"/>
                </a:lnTo>
                <a:lnTo>
                  <a:pt x="5587379" y="211532"/>
                </a:lnTo>
                <a:lnTo>
                  <a:pt x="5601832" y="211532"/>
                </a:lnTo>
                <a:lnTo>
                  <a:pt x="5601832" y="226704"/>
                </a:lnTo>
                <a:lnTo>
                  <a:pt x="5616294" y="226704"/>
                </a:lnTo>
                <a:lnTo>
                  <a:pt x="5616294" y="241875"/>
                </a:lnTo>
                <a:lnTo>
                  <a:pt x="5630745" y="241875"/>
                </a:lnTo>
                <a:lnTo>
                  <a:pt x="5630745" y="257047"/>
                </a:lnTo>
                <a:lnTo>
                  <a:pt x="5645205" y="257047"/>
                </a:lnTo>
                <a:lnTo>
                  <a:pt x="5645205" y="272219"/>
                </a:lnTo>
                <a:lnTo>
                  <a:pt x="5659678" y="272219"/>
                </a:lnTo>
                <a:lnTo>
                  <a:pt x="5659678" y="287391"/>
                </a:lnTo>
                <a:lnTo>
                  <a:pt x="5674150" y="287391"/>
                </a:lnTo>
                <a:lnTo>
                  <a:pt x="5674150" y="302563"/>
                </a:lnTo>
                <a:lnTo>
                  <a:pt x="5688617" y="302563"/>
                </a:lnTo>
                <a:lnTo>
                  <a:pt x="5688617" y="317734"/>
                </a:lnTo>
                <a:lnTo>
                  <a:pt x="5703080" y="317734"/>
                </a:lnTo>
                <a:lnTo>
                  <a:pt x="5703080" y="332906"/>
                </a:lnTo>
                <a:lnTo>
                  <a:pt x="5717545" y="332906"/>
                </a:lnTo>
                <a:lnTo>
                  <a:pt x="5717545" y="348078"/>
                </a:lnTo>
                <a:lnTo>
                  <a:pt x="5732000" y="348078"/>
                </a:lnTo>
                <a:lnTo>
                  <a:pt x="5732000" y="363250"/>
                </a:lnTo>
                <a:lnTo>
                  <a:pt x="5746466" y="363250"/>
                </a:lnTo>
                <a:lnTo>
                  <a:pt x="5746466" y="378422"/>
                </a:lnTo>
                <a:lnTo>
                  <a:pt x="5760932" y="378422"/>
                </a:lnTo>
                <a:lnTo>
                  <a:pt x="5760932" y="393594"/>
                </a:lnTo>
                <a:lnTo>
                  <a:pt x="5775390" y="393594"/>
                </a:lnTo>
                <a:lnTo>
                  <a:pt x="5775390" y="408765"/>
                </a:lnTo>
                <a:lnTo>
                  <a:pt x="5789858" y="408765"/>
                </a:lnTo>
                <a:lnTo>
                  <a:pt x="5789858" y="423937"/>
                </a:lnTo>
                <a:lnTo>
                  <a:pt x="5804322" y="423937"/>
                </a:lnTo>
                <a:lnTo>
                  <a:pt x="5804322" y="439109"/>
                </a:lnTo>
                <a:lnTo>
                  <a:pt x="5818784" y="439109"/>
                </a:lnTo>
                <a:lnTo>
                  <a:pt x="5818784" y="454281"/>
                </a:lnTo>
                <a:lnTo>
                  <a:pt x="5833247" y="454281"/>
                </a:lnTo>
                <a:lnTo>
                  <a:pt x="5833247" y="469452"/>
                </a:lnTo>
                <a:lnTo>
                  <a:pt x="5834872" y="469452"/>
                </a:lnTo>
                <a:lnTo>
                  <a:pt x="5834872" y="29470"/>
                </a:lnTo>
                <a:lnTo>
                  <a:pt x="6078792" y="29470"/>
                </a:lnTo>
                <a:lnTo>
                  <a:pt x="6078792" y="44642"/>
                </a:lnTo>
                <a:lnTo>
                  <a:pt x="6093258" y="44642"/>
                </a:lnTo>
                <a:lnTo>
                  <a:pt x="6093258" y="59814"/>
                </a:lnTo>
                <a:lnTo>
                  <a:pt x="6107720" y="59814"/>
                </a:lnTo>
                <a:lnTo>
                  <a:pt x="6107720" y="74985"/>
                </a:lnTo>
                <a:lnTo>
                  <a:pt x="6122182" y="74985"/>
                </a:lnTo>
                <a:lnTo>
                  <a:pt x="6122182" y="90157"/>
                </a:lnTo>
                <a:lnTo>
                  <a:pt x="6136651" y="90157"/>
                </a:lnTo>
                <a:lnTo>
                  <a:pt x="6136651" y="105329"/>
                </a:lnTo>
                <a:lnTo>
                  <a:pt x="6151110" y="105329"/>
                </a:lnTo>
                <a:lnTo>
                  <a:pt x="6151110" y="120501"/>
                </a:lnTo>
                <a:lnTo>
                  <a:pt x="6165585" y="120501"/>
                </a:lnTo>
                <a:lnTo>
                  <a:pt x="6165585" y="135673"/>
                </a:lnTo>
                <a:lnTo>
                  <a:pt x="6180058" y="135673"/>
                </a:lnTo>
                <a:lnTo>
                  <a:pt x="6180058" y="150845"/>
                </a:lnTo>
                <a:lnTo>
                  <a:pt x="6194513" y="150845"/>
                </a:lnTo>
                <a:lnTo>
                  <a:pt x="6194513" y="166016"/>
                </a:lnTo>
                <a:lnTo>
                  <a:pt x="6208974" y="166016"/>
                </a:lnTo>
                <a:lnTo>
                  <a:pt x="6208974" y="181188"/>
                </a:lnTo>
                <a:lnTo>
                  <a:pt x="6223426" y="181188"/>
                </a:lnTo>
                <a:lnTo>
                  <a:pt x="6223426" y="196360"/>
                </a:lnTo>
                <a:lnTo>
                  <a:pt x="6237887" y="196360"/>
                </a:lnTo>
                <a:lnTo>
                  <a:pt x="6237887" y="211532"/>
                </a:lnTo>
                <a:lnTo>
                  <a:pt x="6252314" y="211532"/>
                </a:lnTo>
                <a:lnTo>
                  <a:pt x="6252314" y="226704"/>
                </a:lnTo>
                <a:lnTo>
                  <a:pt x="6266778" y="226704"/>
                </a:lnTo>
                <a:lnTo>
                  <a:pt x="6266778" y="241875"/>
                </a:lnTo>
                <a:lnTo>
                  <a:pt x="6281241" y="241875"/>
                </a:lnTo>
                <a:lnTo>
                  <a:pt x="6281241" y="257047"/>
                </a:lnTo>
                <a:lnTo>
                  <a:pt x="6295705" y="257047"/>
                </a:lnTo>
                <a:lnTo>
                  <a:pt x="6295705" y="272219"/>
                </a:lnTo>
                <a:lnTo>
                  <a:pt x="6310169" y="272219"/>
                </a:lnTo>
                <a:lnTo>
                  <a:pt x="6310169" y="287391"/>
                </a:lnTo>
                <a:lnTo>
                  <a:pt x="6324632" y="287391"/>
                </a:lnTo>
                <a:lnTo>
                  <a:pt x="6324632" y="302563"/>
                </a:lnTo>
                <a:lnTo>
                  <a:pt x="6339096" y="302563"/>
                </a:lnTo>
                <a:lnTo>
                  <a:pt x="6339096" y="317734"/>
                </a:lnTo>
                <a:lnTo>
                  <a:pt x="6353559" y="317734"/>
                </a:lnTo>
                <a:lnTo>
                  <a:pt x="6353559" y="332906"/>
                </a:lnTo>
                <a:lnTo>
                  <a:pt x="6368023" y="332906"/>
                </a:lnTo>
                <a:lnTo>
                  <a:pt x="6368023" y="348078"/>
                </a:lnTo>
                <a:lnTo>
                  <a:pt x="6382487" y="348078"/>
                </a:lnTo>
                <a:lnTo>
                  <a:pt x="6382487" y="363250"/>
                </a:lnTo>
                <a:lnTo>
                  <a:pt x="6396950" y="363250"/>
                </a:lnTo>
                <a:lnTo>
                  <a:pt x="6396950" y="374335"/>
                </a:lnTo>
                <a:lnTo>
                  <a:pt x="6674473" y="29470"/>
                </a:lnTo>
                <a:lnTo>
                  <a:pt x="6946021" y="29470"/>
                </a:lnTo>
                <a:lnTo>
                  <a:pt x="6933839" y="44642"/>
                </a:lnTo>
                <a:lnTo>
                  <a:pt x="6960485" y="44642"/>
                </a:lnTo>
                <a:lnTo>
                  <a:pt x="6948303" y="59814"/>
                </a:lnTo>
                <a:lnTo>
                  <a:pt x="6974948" y="59814"/>
                </a:lnTo>
                <a:lnTo>
                  <a:pt x="6962766" y="74985"/>
                </a:lnTo>
                <a:lnTo>
                  <a:pt x="6989412" y="74985"/>
                </a:lnTo>
                <a:lnTo>
                  <a:pt x="6977230" y="90157"/>
                </a:lnTo>
                <a:lnTo>
                  <a:pt x="7003875" y="90157"/>
                </a:lnTo>
                <a:lnTo>
                  <a:pt x="6991693" y="105329"/>
                </a:lnTo>
                <a:lnTo>
                  <a:pt x="7018339" y="105329"/>
                </a:lnTo>
                <a:lnTo>
                  <a:pt x="7006157" y="120501"/>
                </a:lnTo>
                <a:lnTo>
                  <a:pt x="7032803" y="120501"/>
                </a:lnTo>
                <a:lnTo>
                  <a:pt x="7020621" y="135673"/>
                </a:lnTo>
                <a:lnTo>
                  <a:pt x="7047266" y="135673"/>
                </a:lnTo>
                <a:lnTo>
                  <a:pt x="7035084" y="150845"/>
                </a:lnTo>
                <a:lnTo>
                  <a:pt x="7061730" y="150845"/>
                </a:lnTo>
                <a:lnTo>
                  <a:pt x="7049548" y="166016"/>
                </a:lnTo>
                <a:lnTo>
                  <a:pt x="7076194" y="166016"/>
                </a:lnTo>
                <a:lnTo>
                  <a:pt x="7064012" y="181188"/>
                </a:lnTo>
                <a:lnTo>
                  <a:pt x="7090657" y="181188"/>
                </a:lnTo>
                <a:lnTo>
                  <a:pt x="7078475" y="196360"/>
                </a:lnTo>
                <a:lnTo>
                  <a:pt x="7105121" y="196360"/>
                </a:lnTo>
                <a:lnTo>
                  <a:pt x="7092939" y="211532"/>
                </a:lnTo>
                <a:lnTo>
                  <a:pt x="7119584" y="211532"/>
                </a:lnTo>
                <a:lnTo>
                  <a:pt x="7107402" y="226704"/>
                </a:lnTo>
                <a:lnTo>
                  <a:pt x="7134048" y="226704"/>
                </a:lnTo>
                <a:lnTo>
                  <a:pt x="7121866" y="241875"/>
                </a:lnTo>
                <a:lnTo>
                  <a:pt x="7148511" y="241875"/>
                </a:lnTo>
                <a:lnTo>
                  <a:pt x="7136329" y="257047"/>
                </a:lnTo>
                <a:lnTo>
                  <a:pt x="7162975" y="257047"/>
                </a:lnTo>
                <a:lnTo>
                  <a:pt x="7150792" y="272219"/>
                </a:lnTo>
                <a:lnTo>
                  <a:pt x="7177439" y="272219"/>
                </a:lnTo>
                <a:lnTo>
                  <a:pt x="7165257" y="287391"/>
                </a:lnTo>
                <a:lnTo>
                  <a:pt x="7191902" y="287391"/>
                </a:lnTo>
                <a:lnTo>
                  <a:pt x="7179719" y="302563"/>
                </a:lnTo>
                <a:lnTo>
                  <a:pt x="7189100" y="302563"/>
                </a:lnTo>
                <a:lnTo>
                  <a:pt x="7204555" y="257347"/>
                </a:lnTo>
                <a:cubicBezTo>
                  <a:pt x="7228570" y="206494"/>
                  <a:pt x="7263895" y="161371"/>
                  <a:pt x="7310529" y="121978"/>
                </a:cubicBezTo>
                <a:cubicBezTo>
                  <a:pt x="7403795" y="43193"/>
                  <a:pt x="7525525" y="2534"/>
                  <a:pt x="7675719" y="0"/>
                </a:cubicBezTo>
                <a:close/>
              </a:path>
            </a:pathLst>
          </a:custGeom>
          <a:gradFill>
            <a:gsLst>
              <a:gs pos="17000">
                <a:srgbClr val="042986"/>
              </a:gs>
              <a:gs pos="54000">
                <a:srgbClr val="0075B7">
                  <a:alpha val="0"/>
                </a:srgbClr>
              </a:gs>
            </a:gsLst>
            <a:lin ang="5400000" scaled="1"/>
          </a:gra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600" b="0" i="0" u="none" strike="noStrike" kern="1200" cap="none" spc="0" normalizeH="0" baseline="0" noProof="0" dirty="0">
              <a:ln>
                <a:noFill/>
              </a:ln>
              <a:solidFill>
                <a:srgbClr val="B9B8F1"/>
              </a:solidFill>
              <a:effectLst/>
              <a:uLnTx/>
              <a:uFillTx/>
              <a:latin typeface="思源黑体 CN Medium"/>
              <a:ea typeface="思源黑体 CN Medium"/>
              <a:cs typeface="+mn-cs"/>
            </a:endParaRPr>
          </a:p>
        </p:txBody>
      </p:sp>
      <p:sp>
        <p:nvSpPr>
          <p:cNvPr id="30" name="文本框 29">
            <a:extLst>
              <a:ext uri="{FF2B5EF4-FFF2-40B4-BE49-F238E27FC236}">
                <a16:creationId xmlns:a16="http://schemas.microsoft.com/office/drawing/2014/main" xmlns="" id="{4DE3187E-BB5B-4234-87AE-60425EC8E0B0}"/>
              </a:ext>
            </a:extLst>
          </p:cNvPr>
          <p:cNvSpPr txBox="1"/>
          <p:nvPr/>
        </p:nvSpPr>
        <p:spPr>
          <a:xfrm>
            <a:off x="1785846" y="2105561"/>
            <a:ext cx="8620309" cy="2646878"/>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16600" b="0" i="0" u="none" strike="noStrike" kern="1200" cap="none" spc="0" normalizeH="0" baseline="0" noProof="0" dirty="0">
                <a:ln>
                  <a:noFill/>
                </a:ln>
                <a:solidFill>
                  <a:prstClr val="white"/>
                </a:solidFill>
                <a:effectLst/>
                <a:uLnTx/>
                <a:uFillTx/>
                <a:latin typeface="思源黑体 CN Medium"/>
                <a:ea typeface="思源黑体 CN Medium"/>
                <a:cs typeface="+mn-cs"/>
              </a:rPr>
              <a:t>TH</a:t>
            </a:r>
            <a:r>
              <a:rPr kumimoji="0" lang="en-US" altLang="zh-CN" sz="16600" b="0" i="0" u="none" strike="noStrike" kern="1200" cap="none" spc="0" normalizeH="0" baseline="0" noProof="0" dirty="0">
                <a:ln>
                  <a:noFill/>
                </a:ln>
                <a:solidFill>
                  <a:schemeClr val="accent1"/>
                </a:solidFill>
                <a:effectLst/>
                <a:uLnTx/>
                <a:uFillTx/>
                <a:latin typeface="思源黑体 CN Medium"/>
                <a:ea typeface="思源黑体 CN Medium"/>
                <a:cs typeface="+mn-cs"/>
              </a:rPr>
              <a:t>A</a:t>
            </a:r>
            <a:r>
              <a:rPr kumimoji="0" lang="en-US" altLang="zh-CN" sz="16600" b="0" i="0" u="none" strike="noStrike" kern="1200" cap="none" spc="0" normalizeH="0" baseline="0" noProof="0" dirty="0">
                <a:ln>
                  <a:noFill/>
                </a:ln>
                <a:solidFill>
                  <a:prstClr val="white"/>
                </a:solidFill>
                <a:effectLst/>
                <a:uLnTx/>
                <a:uFillTx/>
                <a:latin typeface="思源黑体 CN Medium"/>
                <a:ea typeface="思源黑体 CN Medium"/>
                <a:cs typeface="+mn-cs"/>
              </a:rPr>
              <a:t>N</a:t>
            </a:r>
            <a:r>
              <a:rPr kumimoji="0" lang="en-US" altLang="zh-CN" sz="16600" b="0" i="0" u="none" strike="noStrike" kern="1200" cap="none" spc="0" normalizeH="0" baseline="0" noProof="0" dirty="0">
                <a:ln>
                  <a:noFill/>
                </a:ln>
                <a:solidFill>
                  <a:schemeClr val="accent1"/>
                </a:solidFill>
                <a:effectLst/>
                <a:uLnTx/>
                <a:uFillTx/>
                <a:latin typeface="思源黑体 CN Medium"/>
                <a:ea typeface="思源黑体 CN Medium"/>
                <a:cs typeface="+mn-cs"/>
              </a:rPr>
              <a:t>K</a:t>
            </a:r>
            <a:r>
              <a:rPr kumimoji="0" lang="en-US" altLang="zh-CN" sz="16600" b="0" i="0" u="none" strike="noStrike" kern="1200" cap="none" spc="0" normalizeH="0" baseline="0" noProof="0" dirty="0">
                <a:ln>
                  <a:noFill/>
                </a:ln>
                <a:solidFill>
                  <a:prstClr val="white"/>
                </a:solidFill>
                <a:effectLst/>
                <a:uLnTx/>
                <a:uFillTx/>
                <a:latin typeface="思源黑体 CN Medium"/>
                <a:ea typeface="思源黑体 CN Medium"/>
                <a:cs typeface="+mn-cs"/>
              </a:rPr>
              <a:t>S</a:t>
            </a:r>
            <a:endParaRPr kumimoji="0" lang="zh-CN" altLang="en-US" sz="16600" b="0" i="0" u="none" strike="noStrike" kern="1200" cap="none" spc="0" normalizeH="0" baseline="0" noProof="0" dirty="0">
              <a:ln>
                <a:noFill/>
              </a:ln>
              <a:solidFill>
                <a:prstClr val="white"/>
              </a:solidFill>
              <a:effectLst/>
              <a:uLnTx/>
              <a:uFillTx/>
              <a:latin typeface="思源黑体 CN Medium"/>
              <a:ea typeface="思源黑体 CN Medium"/>
              <a:cs typeface="+mn-cs"/>
            </a:endParaRPr>
          </a:p>
        </p:txBody>
      </p:sp>
      <p:sp>
        <p:nvSpPr>
          <p:cNvPr id="31" name="TextBox 414">
            <a:extLst>
              <a:ext uri="{FF2B5EF4-FFF2-40B4-BE49-F238E27FC236}">
                <a16:creationId xmlns:a16="http://schemas.microsoft.com/office/drawing/2014/main" xmlns="" id="{84A08105-8851-4F08-9775-0D8561A96D4E}"/>
              </a:ext>
            </a:extLst>
          </p:cNvPr>
          <p:cNvSpPr txBox="1"/>
          <p:nvPr/>
        </p:nvSpPr>
        <p:spPr>
          <a:xfrm>
            <a:off x="4759693" y="4308014"/>
            <a:ext cx="2672614" cy="523220"/>
          </a:xfrm>
          <a:prstGeom prst="rect">
            <a:avLst/>
          </a:prstGeom>
          <a:noFill/>
        </p:spPr>
        <p:txBody>
          <a:bodyPr wrap="square" rtlCol="0">
            <a:spAutoFit/>
          </a:bodyPr>
          <a:lstStyle/>
          <a:p>
            <a:pPr algn="dist"/>
            <a:r>
              <a:rPr lang="en-US" sz="2800" dirty="0" err="1">
                <a:solidFill>
                  <a:schemeClr val="bg1"/>
                </a:solidFill>
                <a:latin typeface="+mj-lt"/>
              </a:rPr>
              <a:t>PushiPPT</a:t>
            </a:r>
            <a:endParaRPr lang="en-US" sz="2800" dirty="0">
              <a:solidFill>
                <a:schemeClr val="bg1"/>
              </a:solidFill>
              <a:latin typeface="+mj-lt"/>
            </a:endParaRPr>
          </a:p>
        </p:txBody>
      </p:sp>
    </p:spTree>
    <p:extLst>
      <p:ext uri="{BB962C8B-B14F-4D97-AF65-F5344CB8AC3E}">
        <p14:creationId xmlns:p14="http://schemas.microsoft.com/office/powerpoint/2010/main" val="2796796429"/>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4868624"/>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矩形 1"/>
          <p:cNvSpPr/>
          <p:nvPr/>
        </p:nvSpPr>
        <p:spPr>
          <a:xfrm>
            <a:off x="733818" y="4419992"/>
            <a:ext cx="5727722" cy="1477328"/>
          </a:xfrm>
          <a:prstGeom prst="rect">
            <a:avLst/>
          </a:prstGeom>
        </p:spPr>
        <p:txBody>
          <a:bodyPr wrap="none">
            <a:spAutoFit/>
          </a:bodyPr>
          <a:lstStyle/>
          <a:p>
            <a:r>
              <a:rPr lang="zh-CN" altLang="en-US" b="1" u="sng" dirty="0">
                <a:solidFill>
                  <a:srgbClr val="0033CC"/>
                </a:solidFill>
                <a:latin typeface="微软雅黑" panose="020B0503020204020204" pitchFamily="34" charset="-122"/>
                <a:ea typeface="微软雅黑" panose="020B0503020204020204" pitchFamily="34" charset="-122"/>
                <a:hlinkClick r:id="rId2"/>
              </a:rPr>
              <a:t>璞石</a:t>
            </a:r>
            <a:r>
              <a:rPr lang="en-US" altLang="zh-CN" b="1" u="sng" dirty="0" smtClean="0">
                <a:solidFill>
                  <a:srgbClr val="0033CC"/>
                </a:solidFill>
                <a:latin typeface="微软雅黑" panose="020B0503020204020204" pitchFamily="34" charset="-122"/>
                <a:ea typeface="微软雅黑" panose="020B0503020204020204" pitchFamily="34" charset="-122"/>
                <a:hlinkClick r:id="rId2"/>
              </a:rPr>
              <a:t>PPT</a:t>
            </a:r>
            <a:r>
              <a:rPr lang="en-US" altLang="zh-CN" b="1" u="sng" dirty="0" smtClean="0">
                <a:solidFill>
                  <a:srgbClr val="0033CC"/>
                </a:solidFill>
                <a:latin typeface="微软雅黑" panose="020B0503020204020204" pitchFamily="34" charset="-122"/>
                <a:ea typeface="微软雅黑" panose="020B0503020204020204" pitchFamily="34" charset="-122"/>
              </a:rPr>
              <a:t>    </a:t>
            </a:r>
            <a:r>
              <a:rPr lang="zh-CN" altLang="en-US" b="1" u="sng" dirty="0" smtClean="0">
                <a:solidFill>
                  <a:srgbClr val="0033CC"/>
                </a:solidFill>
                <a:latin typeface="微软雅黑" panose="020B0503020204020204" pitchFamily="34" charset="-122"/>
                <a:ea typeface="微软雅黑" panose="020B0503020204020204" pitchFamily="34" charset="-122"/>
              </a:rPr>
              <a:t>作品</a:t>
            </a:r>
            <a:endParaRPr lang="en-US" altLang="zh-CN" b="1" u="sng" dirty="0" smtClean="0">
              <a:solidFill>
                <a:srgbClr val="0033CC"/>
              </a:solidFill>
              <a:latin typeface="微软雅黑" panose="020B0503020204020204" pitchFamily="34" charset="-122"/>
              <a:ea typeface="微软雅黑" panose="020B0503020204020204" pitchFamily="34" charset="-122"/>
            </a:endParaRPr>
          </a:p>
          <a:p>
            <a:endParaRPr lang="en-US" altLang="zh-CN" b="1" u="sng" dirty="0">
              <a:solidFill>
                <a:srgbClr val="0033CC"/>
              </a:solidFill>
              <a:latin typeface="微软雅黑" panose="020B0503020204020204" pitchFamily="34" charset="-122"/>
              <a:ea typeface="微软雅黑" panose="020B0503020204020204" pitchFamily="34" charset="-122"/>
            </a:endParaRPr>
          </a:p>
          <a:p>
            <a:endParaRPr lang="en-US" altLang="zh-CN" b="1" u="sng" dirty="0" smtClean="0">
              <a:solidFill>
                <a:srgbClr val="0033CC"/>
              </a:solidFill>
              <a:latin typeface="微软雅黑" panose="020B0503020204020204" pitchFamily="34" charset="-122"/>
              <a:ea typeface="微软雅黑" panose="020B0503020204020204" pitchFamily="34" charset="-122"/>
            </a:endParaRPr>
          </a:p>
          <a:p>
            <a:endParaRPr lang="en-US" altLang="zh-CN" b="1" u="sng" dirty="0">
              <a:solidFill>
                <a:srgbClr val="0033CC"/>
              </a:solidFill>
              <a:latin typeface="微软雅黑" panose="020B0503020204020204" pitchFamily="34" charset="-122"/>
              <a:ea typeface="微软雅黑" panose="020B0503020204020204" pitchFamily="34" charset="-122"/>
            </a:endParaRPr>
          </a:p>
          <a:p>
            <a:r>
              <a:rPr lang="en-US" altLang="zh-CN" b="1" u="sng" dirty="0" smtClean="0">
                <a:solidFill>
                  <a:srgbClr val="0033CC"/>
                </a:solidFill>
                <a:latin typeface="微软雅黑" panose="020B0503020204020204" pitchFamily="34" charset="-122"/>
                <a:ea typeface="微软雅黑" panose="020B0503020204020204" pitchFamily="34" charset="-122"/>
              </a:rPr>
              <a:t>51PPT</a:t>
            </a:r>
            <a:r>
              <a:rPr lang="zh-CN" altLang="en-US" b="1" u="sng" dirty="0" smtClean="0">
                <a:solidFill>
                  <a:srgbClr val="0033CC"/>
                </a:solidFill>
                <a:latin typeface="微软雅黑" panose="020B0503020204020204" pitchFamily="34" charset="-122"/>
                <a:ea typeface="微软雅黑" panose="020B0503020204020204" pitchFamily="34" charset="-122"/>
              </a:rPr>
              <a:t>模板网   </a:t>
            </a:r>
            <a:r>
              <a:rPr lang="en-US" altLang="zh-CN" b="1" u="sng" dirty="0" smtClean="0">
                <a:solidFill>
                  <a:srgbClr val="0033CC"/>
                </a:solidFill>
                <a:latin typeface="微软雅黑" panose="020B0503020204020204" pitchFamily="34" charset="-122"/>
                <a:ea typeface="微软雅黑" panose="020B0503020204020204" pitchFamily="34" charset="-122"/>
                <a:hlinkClick r:id="rId3"/>
              </a:rPr>
              <a:t>www.51pptmoban.com</a:t>
            </a:r>
            <a:r>
              <a:rPr lang="en-US" altLang="zh-CN" b="1" u="sng" dirty="0" smtClean="0">
                <a:solidFill>
                  <a:srgbClr val="0033CC"/>
                </a:solidFill>
                <a:latin typeface="微软雅黑" panose="020B0503020204020204" pitchFamily="34" charset="-122"/>
                <a:ea typeface="微软雅黑" panose="020B0503020204020204" pitchFamily="34" charset="-122"/>
              </a:rPr>
              <a:t>    </a:t>
            </a:r>
            <a:r>
              <a:rPr lang="zh-CN" altLang="en-US" b="1" u="sng" dirty="0" smtClean="0">
                <a:solidFill>
                  <a:srgbClr val="0033CC"/>
                </a:solidFill>
                <a:latin typeface="微软雅黑" panose="020B0503020204020204" pitchFamily="34" charset="-122"/>
                <a:ea typeface="微软雅黑" panose="020B0503020204020204" pitchFamily="34" charset="-122"/>
              </a:rPr>
              <a:t>授权发布</a:t>
            </a:r>
            <a:endParaRPr lang="zh-CN" altLang="en-US" dirty="0"/>
          </a:p>
        </p:txBody>
      </p:sp>
    </p:spTree>
    <p:extLst>
      <p:ext uri="{BB962C8B-B14F-4D97-AF65-F5344CB8AC3E}">
        <p14:creationId xmlns:p14="http://schemas.microsoft.com/office/powerpoint/2010/main" val="1430457156"/>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18" name="组合 17">
            <a:extLst>
              <a:ext uri="{FF2B5EF4-FFF2-40B4-BE49-F238E27FC236}">
                <a16:creationId xmlns:a16="http://schemas.microsoft.com/office/drawing/2014/main" xmlns="" id="{8E247D33-87BE-4890-BD42-EB8DD34CEB11}"/>
              </a:ext>
            </a:extLst>
          </p:cNvPr>
          <p:cNvGrpSpPr/>
          <p:nvPr/>
        </p:nvGrpSpPr>
        <p:grpSpPr>
          <a:xfrm>
            <a:off x="827239" y="1001543"/>
            <a:ext cx="10246256" cy="4529118"/>
            <a:chOff x="964408" y="619125"/>
            <a:chExt cx="10675142" cy="4712494"/>
          </a:xfrm>
          <a:solidFill>
            <a:schemeClr val="bg1">
              <a:alpha val="14000"/>
            </a:schemeClr>
          </a:solidFill>
        </p:grpSpPr>
        <p:sp>
          <p:nvSpPr>
            <p:cNvPr id="19" name="任意多边形 2">
              <a:extLst>
                <a:ext uri="{FF2B5EF4-FFF2-40B4-BE49-F238E27FC236}">
                  <a16:creationId xmlns:a16="http://schemas.microsoft.com/office/drawing/2014/main" xmlns="" id="{5C3ED65C-AA01-49F8-B311-B3246251D9B3}"/>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3">
              <a:extLst>
                <a:ext uri="{FF2B5EF4-FFF2-40B4-BE49-F238E27FC236}">
                  <a16:creationId xmlns:a16="http://schemas.microsoft.com/office/drawing/2014/main" xmlns="" id="{C50F46FA-122A-467A-BDE9-B321E539B04E}"/>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4">
              <a:extLst>
                <a:ext uri="{FF2B5EF4-FFF2-40B4-BE49-F238E27FC236}">
                  <a16:creationId xmlns:a16="http://schemas.microsoft.com/office/drawing/2014/main" xmlns="" id="{6B7E26C0-8DF8-42B8-8E69-07AB88EACC3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5">
              <a:extLst>
                <a:ext uri="{FF2B5EF4-FFF2-40B4-BE49-F238E27FC236}">
                  <a16:creationId xmlns:a16="http://schemas.microsoft.com/office/drawing/2014/main" xmlns="" id="{F6843C46-162B-437B-A0EB-EE6642D1EE45}"/>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6">
              <a:extLst>
                <a:ext uri="{FF2B5EF4-FFF2-40B4-BE49-F238E27FC236}">
                  <a16:creationId xmlns:a16="http://schemas.microsoft.com/office/drawing/2014/main" xmlns="" id="{DEFE4200-F3B5-422A-BC46-88B5D740DD6C}"/>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7">
              <a:extLst>
                <a:ext uri="{FF2B5EF4-FFF2-40B4-BE49-F238E27FC236}">
                  <a16:creationId xmlns:a16="http://schemas.microsoft.com/office/drawing/2014/main" xmlns="" id="{D113C5EE-208B-444A-8E43-7A0AC8973B14}"/>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8">
              <a:extLst>
                <a:ext uri="{FF2B5EF4-FFF2-40B4-BE49-F238E27FC236}">
                  <a16:creationId xmlns:a16="http://schemas.microsoft.com/office/drawing/2014/main" xmlns="" id="{3A995263-E773-4DDB-9548-413D89F9028E}"/>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9">
              <a:extLst>
                <a:ext uri="{FF2B5EF4-FFF2-40B4-BE49-F238E27FC236}">
                  <a16:creationId xmlns:a16="http://schemas.microsoft.com/office/drawing/2014/main" xmlns="" id="{8DC94856-EC3B-4C08-8663-A28210C888FB}"/>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10">
              <a:extLst>
                <a:ext uri="{FF2B5EF4-FFF2-40B4-BE49-F238E27FC236}">
                  <a16:creationId xmlns:a16="http://schemas.microsoft.com/office/drawing/2014/main" xmlns="" id="{69853BE1-118B-4BB0-9CD2-C86CD6E87560}"/>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11">
              <a:extLst>
                <a:ext uri="{FF2B5EF4-FFF2-40B4-BE49-F238E27FC236}">
                  <a16:creationId xmlns:a16="http://schemas.microsoft.com/office/drawing/2014/main" xmlns="" id="{750347D3-6877-474A-9460-B485CDCBE545}"/>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2">
              <a:extLst>
                <a:ext uri="{FF2B5EF4-FFF2-40B4-BE49-F238E27FC236}">
                  <a16:creationId xmlns:a16="http://schemas.microsoft.com/office/drawing/2014/main" xmlns="" id="{B337A1ED-4E2A-44F2-AC7C-B091DC362C18}"/>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3">
              <a:extLst>
                <a:ext uri="{FF2B5EF4-FFF2-40B4-BE49-F238E27FC236}">
                  <a16:creationId xmlns:a16="http://schemas.microsoft.com/office/drawing/2014/main" xmlns="" id="{1681AEF6-A638-4117-8FD0-93900B609CC9}"/>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4">
              <a:extLst>
                <a:ext uri="{FF2B5EF4-FFF2-40B4-BE49-F238E27FC236}">
                  <a16:creationId xmlns:a16="http://schemas.microsoft.com/office/drawing/2014/main" xmlns="" id="{5F80B500-5170-4471-BB50-25E25E24BC7F}"/>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5">
              <a:extLst>
                <a:ext uri="{FF2B5EF4-FFF2-40B4-BE49-F238E27FC236}">
                  <a16:creationId xmlns:a16="http://schemas.microsoft.com/office/drawing/2014/main" xmlns="" id="{41633642-C4F6-4C5B-9106-530CD16CEB38}"/>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6">
              <a:extLst>
                <a:ext uri="{FF2B5EF4-FFF2-40B4-BE49-F238E27FC236}">
                  <a16:creationId xmlns:a16="http://schemas.microsoft.com/office/drawing/2014/main" xmlns="" id="{E498B441-3D51-4AAF-A8DC-68289DC30EF9}"/>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7">
              <a:extLst>
                <a:ext uri="{FF2B5EF4-FFF2-40B4-BE49-F238E27FC236}">
                  <a16:creationId xmlns:a16="http://schemas.microsoft.com/office/drawing/2014/main" xmlns="" id="{47F72DBA-C105-4A3B-B148-E3279E9556AE}"/>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8">
              <a:extLst>
                <a:ext uri="{FF2B5EF4-FFF2-40B4-BE49-F238E27FC236}">
                  <a16:creationId xmlns:a16="http://schemas.microsoft.com/office/drawing/2014/main" xmlns="" id="{0C93365E-F4B8-4366-B910-112622D6F7F3}"/>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19">
              <a:extLst>
                <a:ext uri="{FF2B5EF4-FFF2-40B4-BE49-F238E27FC236}">
                  <a16:creationId xmlns:a16="http://schemas.microsoft.com/office/drawing/2014/main" xmlns="" id="{264AF7A4-576E-4A8E-821F-192C5C423B2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20">
              <a:extLst>
                <a:ext uri="{FF2B5EF4-FFF2-40B4-BE49-F238E27FC236}">
                  <a16:creationId xmlns:a16="http://schemas.microsoft.com/office/drawing/2014/main" xmlns="" id="{1259D2D7-68B7-4C1A-B955-FEC2D76B54EE}"/>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1">
              <a:extLst>
                <a:ext uri="{FF2B5EF4-FFF2-40B4-BE49-F238E27FC236}">
                  <a16:creationId xmlns:a16="http://schemas.microsoft.com/office/drawing/2014/main" xmlns="" id="{EE018CB7-C570-4141-A68F-586AD18AE666}"/>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2">
              <a:extLst>
                <a:ext uri="{FF2B5EF4-FFF2-40B4-BE49-F238E27FC236}">
                  <a16:creationId xmlns:a16="http://schemas.microsoft.com/office/drawing/2014/main" xmlns="" id="{1DB6ECCB-5B2F-430D-938C-50B9EFED5F5E}"/>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3">
              <a:extLst>
                <a:ext uri="{FF2B5EF4-FFF2-40B4-BE49-F238E27FC236}">
                  <a16:creationId xmlns:a16="http://schemas.microsoft.com/office/drawing/2014/main" xmlns="" id="{2B1E403F-DDDA-460B-949C-10A58D28B08E}"/>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4">
              <a:extLst>
                <a:ext uri="{FF2B5EF4-FFF2-40B4-BE49-F238E27FC236}">
                  <a16:creationId xmlns:a16="http://schemas.microsoft.com/office/drawing/2014/main" xmlns="" id="{6E0C9C18-93E4-4B58-8F1E-00476DD9A058}"/>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5">
              <a:extLst>
                <a:ext uri="{FF2B5EF4-FFF2-40B4-BE49-F238E27FC236}">
                  <a16:creationId xmlns:a16="http://schemas.microsoft.com/office/drawing/2014/main" xmlns="" id="{261F41A8-F849-41FF-826A-94172B617C5C}"/>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6">
              <a:extLst>
                <a:ext uri="{FF2B5EF4-FFF2-40B4-BE49-F238E27FC236}">
                  <a16:creationId xmlns:a16="http://schemas.microsoft.com/office/drawing/2014/main" xmlns="" id="{FE2FD80B-034D-4A5B-9F03-6D3C27E623E3}"/>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7">
              <a:extLst>
                <a:ext uri="{FF2B5EF4-FFF2-40B4-BE49-F238E27FC236}">
                  <a16:creationId xmlns:a16="http://schemas.microsoft.com/office/drawing/2014/main" xmlns="" id="{01375E88-A4B9-4144-B286-2DB8668F5423}"/>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8">
              <a:extLst>
                <a:ext uri="{FF2B5EF4-FFF2-40B4-BE49-F238E27FC236}">
                  <a16:creationId xmlns:a16="http://schemas.microsoft.com/office/drawing/2014/main" xmlns="" id="{FEB39228-84EB-4D56-9CE0-3FED9450614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29">
              <a:extLst>
                <a:ext uri="{FF2B5EF4-FFF2-40B4-BE49-F238E27FC236}">
                  <a16:creationId xmlns:a16="http://schemas.microsoft.com/office/drawing/2014/main" xmlns="" id="{F734FB4F-03E1-459B-869D-1EA361D56695}"/>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30">
              <a:extLst>
                <a:ext uri="{FF2B5EF4-FFF2-40B4-BE49-F238E27FC236}">
                  <a16:creationId xmlns:a16="http://schemas.microsoft.com/office/drawing/2014/main" xmlns="" id="{A5456A1E-B3A8-4C75-AEF4-A9D36DFE16D8}"/>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1">
              <a:extLst>
                <a:ext uri="{FF2B5EF4-FFF2-40B4-BE49-F238E27FC236}">
                  <a16:creationId xmlns:a16="http://schemas.microsoft.com/office/drawing/2014/main" xmlns="" id="{97710D65-38AE-45E5-B12B-5E996EC22BDA}"/>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2">
              <a:extLst>
                <a:ext uri="{FF2B5EF4-FFF2-40B4-BE49-F238E27FC236}">
                  <a16:creationId xmlns:a16="http://schemas.microsoft.com/office/drawing/2014/main" xmlns="" id="{540AA703-968C-4EE5-8DBF-A7F27060DDCC}"/>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3">
              <a:extLst>
                <a:ext uri="{FF2B5EF4-FFF2-40B4-BE49-F238E27FC236}">
                  <a16:creationId xmlns:a16="http://schemas.microsoft.com/office/drawing/2014/main" xmlns="" id="{6FBBA355-45E1-48EA-9996-EFA03D5BF910}"/>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4">
              <a:extLst>
                <a:ext uri="{FF2B5EF4-FFF2-40B4-BE49-F238E27FC236}">
                  <a16:creationId xmlns:a16="http://schemas.microsoft.com/office/drawing/2014/main" xmlns="" id="{15E4C89B-7A21-4B33-8987-C58EB6F2278B}"/>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5">
              <a:extLst>
                <a:ext uri="{FF2B5EF4-FFF2-40B4-BE49-F238E27FC236}">
                  <a16:creationId xmlns:a16="http://schemas.microsoft.com/office/drawing/2014/main" xmlns="" id="{DF284454-199E-4712-B2B0-441DA199A1FA}"/>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6">
              <a:extLst>
                <a:ext uri="{FF2B5EF4-FFF2-40B4-BE49-F238E27FC236}">
                  <a16:creationId xmlns:a16="http://schemas.microsoft.com/office/drawing/2014/main" xmlns="" id="{CB6F7EC7-640E-41C2-AC63-56D387BE7141}"/>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7">
              <a:extLst>
                <a:ext uri="{FF2B5EF4-FFF2-40B4-BE49-F238E27FC236}">
                  <a16:creationId xmlns:a16="http://schemas.microsoft.com/office/drawing/2014/main" xmlns="" id="{A091CAC5-2A6F-43B4-909D-324DA391DBF5}"/>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8">
              <a:extLst>
                <a:ext uri="{FF2B5EF4-FFF2-40B4-BE49-F238E27FC236}">
                  <a16:creationId xmlns:a16="http://schemas.microsoft.com/office/drawing/2014/main" xmlns="" id="{A294B366-2B2F-43BF-AF7B-A77AFC613F97}"/>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39">
              <a:extLst>
                <a:ext uri="{FF2B5EF4-FFF2-40B4-BE49-F238E27FC236}">
                  <a16:creationId xmlns:a16="http://schemas.microsoft.com/office/drawing/2014/main" xmlns="" id="{40023207-9967-4552-9732-A9C41DB1BFA1}"/>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40">
              <a:extLst>
                <a:ext uri="{FF2B5EF4-FFF2-40B4-BE49-F238E27FC236}">
                  <a16:creationId xmlns:a16="http://schemas.microsoft.com/office/drawing/2014/main" xmlns="" id="{717D5A3B-119A-4DD0-BA12-64AC6F1393CE}"/>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1">
              <a:extLst>
                <a:ext uri="{FF2B5EF4-FFF2-40B4-BE49-F238E27FC236}">
                  <a16:creationId xmlns:a16="http://schemas.microsoft.com/office/drawing/2014/main" xmlns="" id="{97E7EC24-AAA3-4A4E-8D0C-22BFDE022078}"/>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2">
              <a:extLst>
                <a:ext uri="{FF2B5EF4-FFF2-40B4-BE49-F238E27FC236}">
                  <a16:creationId xmlns:a16="http://schemas.microsoft.com/office/drawing/2014/main" xmlns="" id="{DA1CF7CF-18F6-4CC1-B6B6-4D6306637879}"/>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3">
              <a:extLst>
                <a:ext uri="{FF2B5EF4-FFF2-40B4-BE49-F238E27FC236}">
                  <a16:creationId xmlns:a16="http://schemas.microsoft.com/office/drawing/2014/main" xmlns="" id="{68083BC3-94DD-4C02-9247-2355E35ADD2D}"/>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4">
              <a:extLst>
                <a:ext uri="{FF2B5EF4-FFF2-40B4-BE49-F238E27FC236}">
                  <a16:creationId xmlns:a16="http://schemas.microsoft.com/office/drawing/2014/main" xmlns="" id="{4127EB14-B211-4C10-ACB3-2A3A48FDE510}"/>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5">
              <a:extLst>
                <a:ext uri="{FF2B5EF4-FFF2-40B4-BE49-F238E27FC236}">
                  <a16:creationId xmlns:a16="http://schemas.microsoft.com/office/drawing/2014/main" xmlns="" id="{100048FD-F824-4E5C-BC7C-D929BFC3E7D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6">
              <a:extLst>
                <a:ext uri="{FF2B5EF4-FFF2-40B4-BE49-F238E27FC236}">
                  <a16:creationId xmlns:a16="http://schemas.microsoft.com/office/drawing/2014/main" xmlns="" id="{2A6DA67E-A7CA-454D-A0E6-4629F9599CB5}"/>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7">
              <a:extLst>
                <a:ext uri="{FF2B5EF4-FFF2-40B4-BE49-F238E27FC236}">
                  <a16:creationId xmlns:a16="http://schemas.microsoft.com/office/drawing/2014/main" xmlns="" id="{2F91E970-A7D5-41E5-8460-83155119C6E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8">
              <a:extLst>
                <a:ext uri="{FF2B5EF4-FFF2-40B4-BE49-F238E27FC236}">
                  <a16:creationId xmlns:a16="http://schemas.microsoft.com/office/drawing/2014/main" xmlns="" id="{C63428B3-49B6-428C-A057-0461B25629F8}"/>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49">
              <a:extLst>
                <a:ext uri="{FF2B5EF4-FFF2-40B4-BE49-F238E27FC236}">
                  <a16:creationId xmlns:a16="http://schemas.microsoft.com/office/drawing/2014/main" xmlns="" id="{8B338B57-08A6-49FB-A035-101F4290BF9B}"/>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50">
              <a:extLst>
                <a:ext uri="{FF2B5EF4-FFF2-40B4-BE49-F238E27FC236}">
                  <a16:creationId xmlns:a16="http://schemas.microsoft.com/office/drawing/2014/main" xmlns="" id="{55BE4F66-A193-4E29-9636-329838EEADF4}"/>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1">
              <a:extLst>
                <a:ext uri="{FF2B5EF4-FFF2-40B4-BE49-F238E27FC236}">
                  <a16:creationId xmlns:a16="http://schemas.microsoft.com/office/drawing/2014/main" xmlns="" id="{D3F4C0D3-706B-4541-B004-2535E8F6C461}"/>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2">
              <a:extLst>
                <a:ext uri="{FF2B5EF4-FFF2-40B4-BE49-F238E27FC236}">
                  <a16:creationId xmlns:a16="http://schemas.microsoft.com/office/drawing/2014/main" xmlns="" id="{14AF9FF5-4D18-4469-A8B8-622D986D8DDB}"/>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3">
              <a:extLst>
                <a:ext uri="{FF2B5EF4-FFF2-40B4-BE49-F238E27FC236}">
                  <a16:creationId xmlns:a16="http://schemas.microsoft.com/office/drawing/2014/main" xmlns="" id="{8B885E4D-3EE7-4716-AF6C-936637A87063}"/>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4">
              <a:extLst>
                <a:ext uri="{FF2B5EF4-FFF2-40B4-BE49-F238E27FC236}">
                  <a16:creationId xmlns:a16="http://schemas.microsoft.com/office/drawing/2014/main" xmlns="" id="{C1DD097F-DD9A-46EC-A4D2-3DE49A8B37DB}"/>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5">
              <a:extLst>
                <a:ext uri="{FF2B5EF4-FFF2-40B4-BE49-F238E27FC236}">
                  <a16:creationId xmlns:a16="http://schemas.microsoft.com/office/drawing/2014/main" xmlns="" id="{5C14184D-3002-4434-8803-CFB7551D8374}"/>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6">
              <a:extLst>
                <a:ext uri="{FF2B5EF4-FFF2-40B4-BE49-F238E27FC236}">
                  <a16:creationId xmlns:a16="http://schemas.microsoft.com/office/drawing/2014/main" xmlns="" id="{BA705F80-4DF9-4F85-8C93-A8E3A667F107}"/>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7">
              <a:extLst>
                <a:ext uri="{FF2B5EF4-FFF2-40B4-BE49-F238E27FC236}">
                  <a16:creationId xmlns:a16="http://schemas.microsoft.com/office/drawing/2014/main" xmlns="" id="{CA896349-3973-46EB-A2C4-6172A3D2A125}"/>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8">
              <a:extLst>
                <a:ext uri="{FF2B5EF4-FFF2-40B4-BE49-F238E27FC236}">
                  <a16:creationId xmlns:a16="http://schemas.microsoft.com/office/drawing/2014/main" xmlns="" id="{1790D9E6-2ACD-43FC-A20A-48B45C0BC4F4}"/>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59">
              <a:extLst>
                <a:ext uri="{FF2B5EF4-FFF2-40B4-BE49-F238E27FC236}">
                  <a16:creationId xmlns:a16="http://schemas.microsoft.com/office/drawing/2014/main" xmlns="" id="{A3D92F76-CF6C-4871-A880-29343E258109}"/>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60">
              <a:extLst>
                <a:ext uri="{FF2B5EF4-FFF2-40B4-BE49-F238E27FC236}">
                  <a16:creationId xmlns:a16="http://schemas.microsoft.com/office/drawing/2014/main" xmlns="" id="{9FFE84B8-CEB0-4B76-8480-25ECC0EF3C67}"/>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1">
              <a:extLst>
                <a:ext uri="{FF2B5EF4-FFF2-40B4-BE49-F238E27FC236}">
                  <a16:creationId xmlns:a16="http://schemas.microsoft.com/office/drawing/2014/main" xmlns="" id="{8B78B185-38CA-47F7-9213-6E18B5B6D376}"/>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2">
              <a:extLst>
                <a:ext uri="{FF2B5EF4-FFF2-40B4-BE49-F238E27FC236}">
                  <a16:creationId xmlns:a16="http://schemas.microsoft.com/office/drawing/2014/main" xmlns="" id="{957A7BBD-7EB3-4DDE-A925-ED52D21EDFCE}"/>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3">
              <a:extLst>
                <a:ext uri="{FF2B5EF4-FFF2-40B4-BE49-F238E27FC236}">
                  <a16:creationId xmlns:a16="http://schemas.microsoft.com/office/drawing/2014/main" xmlns="" id="{34781954-E750-40C7-ACE3-8D577CAF6A7E}"/>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4">
              <a:extLst>
                <a:ext uri="{FF2B5EF4-FFF2-40B4-BE49-F238E27FC236}">
                  <a16:creationId xmlns:a16="http://schemas.microsoft.com/office/drawing/2014/main" xmlns="" id="{C2BBE6F7-C9CE-4D2D-8F4C-94F2F8EA7882}"/>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5">
              <a:extLst>
                <a:ext uri="{FF2B5EF4-FFF2-40B4-BE49-F238E27FC236}">
                  <a16:creationId xmlns:a16="http://schemas.microsoft.com/office/drawing/2014/main" xmlns="" id="{593875DE-ABA7-4E8B-BE2F-65CA3DE1E5FB}"/>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6">
              <a:extLst>
                <a:ext uri="{FF2B5EF4-FFF2-40B4-BE49-F238E27FC236}">
                  <a16:creationId xmlns:a16="http://schemas.microsoft.com/office/drawing/2014/main" xmlns="" id="{57BAD6F1-3808-4617-B2D8-6EEA910E1E32}"/>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7">
              <a:extLst>
                <a:ext uri="{FF2B5EF4-FFF2-40B4-BE49-F238E27FC236}">
                  <a16:creationId xmlns:a16="http://schemas.microsoft.com/office/drawing/2014/main" xmlns="" id="{6A5053F1-0BE1-4031-93A0-9061BA5FE015}"/>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8">
              <a:extLst>
                <a:ext uri="{FF2B5EF4-FFF2-40B4-BE49-F238E27FC236}">
                  <a16:creationId xmlns:a16="http://schemas.microsoft.com/office/drawing/2014/main" xmlns="" id="{6359FF9B-83AE-4EE7-84E5-9DE87B9F0863}"/>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69">
              <a:extLst>
                <a:ext uri="{FF2B5EF4-FFF2-40B4-BE49-F238E27FC236}">
                  <a16:creationId xmlns:a16="http://schemas.microsoft.com/office/drawing/2014/main" xmlns="" id="{961DFC0F-4685-4DA5-98D9-5EAF6B6824B8}"/>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70">
              <a:extLst>
                <a:ext uri="{FF2B5EF4-FFF2-40B4-BE49-F238E27FC236}">
                  <a16:creationId xmlns:a16="http://schemas.microsoft.com/office/drawing/2014/main" xmlns="" id="{E6736D4C-677B-4C0F-90C5-33B39E51C7F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1">
              <a:extLst>
                <a:ext uri="{FF2B5EF4-FFF2-40B4-BE49-F238E27FC236}">
                  <a16:creationId xmlns:a16="http://schemas.microsoft.com/office/drawing/2014/main" xmlns="" id="{449B407C-55DD-418D-BA60-92CBFA8324E5}"/>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2">
              <a:extLst>
                <a:ext uri="{FF2B5EF4-FFF2-40B4-BE49-F238E27FC236}">
                  <a16:creationId xmlns:a16="http://schemas.microsoft.com/office/drawing/2014/main" xmlns="" id="{98930351-7AC7-42AD-9B35-ACA77AC607AA}"/>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3">
              <a:extLst>
                <a:ext uri="{FF2B5EF4-FFF2-40B4-BE49-F238E27FC236}">
                  <a16:creationId xmlns:a16="http://schemas.microsoft.com/office/drawing/2014/main" xmlns="" id="{01A1CA5D-2F81-4BCE-956B-6A1B5A52E61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4">
              <a:extLst>
                <a:ext uri="{FF2B5EF4-FFF2-40B4-BE49-F238E27FC236}">
                  <a16:creationId xmlns:a16="http://schemas.microsoft.com/office/drawing/2014/main" xmlns="" id="{C8245691-2C7D-4575-B97F-6260FDF6E8DB}"/>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5">
              <a:extLst>
                <a:ext uri="{FF2B5EF4-FFF2-40B4-BE49-F238E27FC236}">
                  <a16:creationId xmlns:a16="http://schemas.microsoft.com/office/drawing/2014/main" xmlns="" id="{B5E7C8E8-EBCE-42EE-A24C-C8972107DEE1}"/>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6">
              <a:extLst>
                <a:ext uri="{FF2B5EF4-FFF2-40B4-BE49-F238E27FC236}">
                  <a16:creationId xmlns:a16="http://schemas.microsoft.com/office/drawing/2014/main" xmlns="" id="{E328585A-02F3-4693-9971-B44D7E3C770C}"/>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7">
              <a:extLst>
                <a:ext uri="{FF2B5EF4-FFF2-40B4-BE49-F238E27FC236}">
                  <a16:creationId xmlns:a16="http://schemas.microsoft.com/office/drawing/2014/main" xmlns="" id="{9D08A526-7E86-4FB5-AE77-6C7DF3E2B2C0}"/>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8">
              <a:extLst>
                <a:ext uri="{FF2B5EF4-FFF2-40B4-BE49-F238E27FC236}">
                  <a16:creationId xmlns:a16="http://schemas.microsoft.com/office/drawing/2014/main" xmlns="" id="{0F075B88-F0BB-4F0B-B155-94B9FB2959AF}"/>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79">
              <a:extLst>
                <a:ext uri="{FF2B5EF4-FFF2-40B4-BE49-F238E27FC236}">
                  <a16:creationId xmlns:a16="http://schemas.microsoft.com/office/drawing/2014/main" xmlns="" id="{45B84A35-A0D3-4088-AE78-C6685D085542}"/>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80">
              <a:extLst>
                <a:ext uri="{FF2B5EF4-FFF2-40B4-BE49-F238E27FC236}">
                  <a16:creationId xmlns:a16="http://schemas.microsoft.com/office/drawing/2014/main" xmlns="" id="{1834930F-B990-47A3-909A-6E903E2AC364}"/>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1">
              <a:extLst>
                <a:ext uri="{FF2B5EF4-FFF2-40B4-BE49-F238E27FC236}">
                  <a16:creationId xmlns:a16="http://schemas.microsoft.com/office/drawing/2014/main" xmlns="" id="{6B5E29C0-0DB2-4987-AA83-8EAC2E3EEB5A}"/>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2">
              <a:extLst>
                <a:ext uri="{FF2B5EF4-FFF2-40B4-BE49-F238E27FC236}">
                  <a16:creationId xmlns:a16="http://schemas.microsoft.com/office/drawing/2014/main" xmlns="" id="{3283A343-9391-4535-855C-2E454768F686}"/>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3">
              <a:extLst>
                <a:ext uri="{FF2B5EF4-FFF2-40B4-BE49-F238E27FC236}">
                  <a16:creationId xmlns:a16="http://schemas.microsoft.com/office/drawing/2014/main" xmlns="" id="{4BF51914-8B38-47E4-B77A-8793A99AC7B8}"/>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4">
              <a:extLst>
                <a:ext uri="{FF2B5EF4-FFF2-40B4-BE49-F238E27FC236}">
                  <a16:creationId xmlns:a16="http://schemas.microsoft.com/office/drawing/2014/main" xmlns="" id="{4E75E596-45C9-4B14-805F-8E335BE812FA}"/>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5">
              <a:extLst>
                <a:ext uri="{FF2B5EF4-FFF2-40B4-BE49-F238E27FC236}">
                  <a16:creationId xmlns:a16="http://schemas.microsoft.com/office/drawing/2014/main" xmlns="" id="{49A8C78D-B0AA-4AA1-9076-968209A0C209}"/>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6">
              <a:extLst>
                <a:ext uri="{FF2B5EF4-FFF2-40B4-BE49-F238E27FC236}">
                  <a16:creationId xmlns:a16="http://schemas.microsoft.com/office/drawing/2014/main" xmlns="" id="{A8C8123F-704A-48DC-83A3-31C6AF0E0C3A}"/>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7">
              <a:extLst>
                <a:ext uri="{FF2B5EF4-FFF2-40B4-BE49-F238E27FC236}">
                  <a16:creationId xmlns:a16="http://schemas.microsoft.com/office/drawing/2014/main" xmlns="" id="{A99255C9-AD18-41DC-8529-330BCB0E105D}"/>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8">
              <a:extLst>
                <a:ext uri="{FF2B5EF4-FFF2-40B4-BE49-F238E27FC236}">
                  <a16:creationId xmlns:a16="http://schemas.microsoft.com/office/drawing/2014/main" xmlns="" id="{EB4CC25E-2AD5-4D48-A261-71AFA9AAC4BE}"/>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89">
              <a:extLst>
                <a:ext uri="{FF2B5EF4-FFF2-40B4-BE49-F238E27FC236}">
                  <a16:creationId xmlns:a16="http://schemas.microsoft.com/office/drawing/2014/main" xmlns="" id="{E60E3410-4AD4-4E8C-BA33-B2DA33A3AE20}"/>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4" name="Shape 1468">
            <a:extLst>
              <a:ext uri="{FF2B5EF4-FFF2-40B4-BE49-F238E27FC236}">
                <a16:creationId xmlns:a16="http://schemas.microsoft.com/office/drawing/2014/main" xmlns="" id="{DA7CDECE-1257-4CD9-B459-E7580026BAAE}"/>
              </a:ext>
            </a:extLst>
          </p:cNvPr>
          <p:cNvSpPr/>
          <p:nvPr/>
        </p:nvSpPr>
        <p:spPr>
          <a:xfrm>
            <a:off x="3670124" y="-1"/>
            <a:ext cx="3256665" cy="6858001"/>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pic>
        <p:nvPicPr>
          <p:cNvPr id="13" name="iPad mkp clean.png">
            <a:extLst>
              <a:ext uri="{FF2B5EF4-FFF2-40B4-BE49-F238E27FC236}">
                <a16:creationId xmlns:a16="http://schemas.microsoft.com/office/drawing/2014/main" xmlns="" id="{B9DA90FE-7E44-44CD-BBF9-3FE059C3266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3488872" y="-1047627"/>
            <a:ext cx="9944102" cy="6629401"/>
          </a:xfrm>
          <a:prstGeom prst="rect">
            <a:avLst/>
          </a:prstGeom>
          <a:ln w="12700">
            <a:miter lim="400000"/>
          </a:ln>
        </p:spPr>
      </p:pic>
      <p:sp>
        <p:nvSpPr>
          <p:cNvPr id="23" name="矩形 22">
            <a:extLst>
              <a:ext uri="{FF2B5EF4-FFF2-40B4-BE49-F238E27FC236}">
                <a16:creationId xmlns:a16="http://schemas.microsoft.com/office/drawing/2014/main" xmlns="" id="{D507ACE4-F0EC-4688-8B85-C3065B726BFC}"/>
              </a:ext>
            </a:extLst>
          </p:cNvPr>
          <p:cNvSpPr/>
          <p:nvPr/>
        </p:nvSpPr>
        <p:spPr>
          <a:xfrm>
            <a:off x="4174672" y="-655182"/>
            <a:ext cx="7929666" cy="5803900"/>
          </a:xfrm>
          <a:custGeom>
            <a:avLst/>
            <a:gdLst>
              <a:gd name="connsiteX0" fmla="*/ 0 w 8386866"/>
              <a:gd name="connsiteY0" fmla="*/ 0 h 5359400"/>
              <a:gd name="connsiteX1" fmla="*/ 8386866 w 8386866"/>
              <a:gd name="connsiteY1" fmla="*/ 0 h 5359400"/>
              <a:gd name="connsiteX2" fmla="*/ 8386866 w 8386866"/>
              <a:gd name="connsiteY2" fmla="*/ 5359400 h 5359400"/>
              <a:gd name="connsiteX3" fmla="*/ 0 w 8386866"/>
              <a:gd name="connsiteY3" fmla="*/ 5359400 h 5359400"/>
              <a:gd name="connsiteX4" fmla="*/ 0 w 8386866"/>
              <a:gd name="connsiteY4" fmla="*/ 0 h 5359400"/>
              <a:gd name="connsiteX0" fmla="*/ 0 w 8386866"/>
              <a:gd name="connsiteY0" fmla="*/ 0 h 5588000"/>
              <a:gd name="connsiteX1" fmla="*/ 8386866 w 8386866"/>
              <a:gd name="connsiteY1" fmla="*/ 0 h 5588000"/>
              <a:gd name="connsiteX2" fmla="*/ 8386866 w 8386866"/>
              <a:gd name="connsiteY2" fmla="*/ 5359400 h 5588000"/>
              <a:gd name="connsiteX3" fmla="*/ 304800 w 8386866"/>
              <a:gd name="connsiteY3" fmla="*/ 5588000 h 5588000"/>
              <a:gd name="connsiteX4" fmla="*/ 0 w 8386866"/>
              <a:gd name="connsiteY4" fmla="*/ 0 h 5588000"/>
              <a:gd name="connsiteX0" fmla="*/ 0 w 8386866"/>
              <a:gd name="connsiteY0" fmla="*/ 0 h 5562600"/>
              <a:gd name="connsiteX1" fmla="*/ 8386866 w 8386866"/>
              <a:gd name="connsiteY1" fmla="*/ 0 h 5562600"/>
              <a:gd name="connsiteX2" fmla="*/ 8386866 w 8386866"/>
              <a:gd name="connsiteY2" fmla="*/ 5359400 h 5562600"/>
              <a:gd name="connsiteX3" fmla="*/ 685800 w 8386866"/>
              <a:gd name="connsiteY3" fmla="*/ 5562600 h 5562600"/>
              <a:gd name="connsiteX4" fmla="*/ 0 w 8386866"/>
              <a:gd name="connsiteY4" fmla="*/ 0 h 5562600"/>
              <a:gd name="connsiteX0" fmla="*/ 482600 w 7701066"/>
              <a:gd name="connsiteY0" fmla="*/ 215900 h 5562600"/>
              <a:gd name="connsiteX1" fmla="*/ 7701066 w 7701066"/>
              <a:gd name="connsiteY1" fmla="*/ 0 h 5562600"/>
              <a:gd name="connsiteX2" fmla="*/ 7701066 w 7701066"/>
              <a:gd name="connsiteY2" fmla="*/ 5359400 h 5562600"/>
              <a:gd name="connsiteX3" fmla="*/ 0 w 7701066"/>
              <a:gd name="connsiteY3" fmla="*/ 5562600 h 5562600"/>
              <a:gd name="connsiteX4" fmla="*/ 482600 w 7701066"/>
              <a:gd name="connsiteY4" fmla="*/ 215900 h 5562600"/>
              <a:gd name="connsiteX0" fmla="*/ 368300 w 7701066"/>
              <a:gd name="connsiteY0" fmla="*/ 0 h 5689600"/>
              <a:gd name="connsiteX1" fmla="*/ 7701066 w 7701066"/>
              <a:gd name="connsiteY1" fmla="*/ 127000 h 5689600"/>
              <a:gd name="connsiteX2" fmla="*/ 7701066 w 7701066"/>
              <a:gd name="connsiteY2" fmla="*/ 5486400 h 5689600"/>
              <a:gd name="connsiteX3" fmla="*/ 0 w 7701066"/>
              <a:gd name="connsiteY3" fmla="*/ 5689600 h 5689600"/>
              <a:gd name="connsiteX4" fmla="*/ 368300 w 7701066"/>
              <a:gd name="connsiteY4" fmla="*/ 0 h 5689600"/>
              <a:gd name="connsiteX0" fmla="*/ 241300 w 7701066"/>
              <a:gd name="connsiteY0" fmla="*/ 25400 h 5562600"/>
              <a:gd name="connsiteX1" fmla="*/ 7701066 w 7701066"/>
              <a:gd name="connsiteY1" fmla="*/ 0 h 5562600"/>
              <a:gd name="connsiteX2" fmla="*/ 7701066 w 7701066"/>
              <a:gd name="connsiteY2" fmla="*/ 5359400 h 5562600"/>
              <a:gd name="connsiteX3" fmla="*/ 0 w 7701066"/>
              <a:gd name="connsiteY3" fmla="*/ 5562600 h 5562600"/>
              <a:gd name="connsiteX4" fmla="*/ 241300 w 7701066"/>
              <a:gd name="connsiteY4" fmla="*/ 25400 h 5562600"/>
              <a:gd name="connsiteX0" fmla="*/ 241300 w 7701066"/>
              <a:gd name="connsiteY0" fmla="*/ 0 h 5664200"/>
              <a:gd name="connsiteX1" fmla="*/ 7701066 w 7701066"/>
              <a:gd name="connsiteY1" fmla="*/ 101600 h 5664200"/>
              <a:gd name="connsiteX2" fmla="*/ 7701066 w 7701066"/>
              <a:gd name="connsiteY2" fmla="*/ 5461000 h 5664200"/>
              <a:gd name="connsiteX3" fmla="*/ 0 w 7701066"/>
              <a:gd name="connsiteY3" fmla="*/ 5664200 h 5664200"/>
              <a:gd name="connsiteX4" fmla="*/ 241300 w 7701066"/>
              <a:gd name="connsiteY4" fmla="*/ 0 h 5664200"/>
              <a:gd name="connsiteX0" fmla="*/ 241300 w 7701066"/>
              <a:gd name="connsiteY0" fmla="*/ 38100 h 5702300"/>
              <a:gd name="connsiteX1" fmla="*/ 7688366 w 7701066"/>
              <a:gd name="connsiteY1" fmla="*/ 0 h 5702300"/>
              <a:gd name="connsiteX2" fmla="*/ 7701066 w 7701066"/>
              <a:gd name="connsiteY2" fmla="*/ 5499100 h 5702300"/>
              <a:gd name="connsiteX3" fmla="*/ 0 w 7701066"/>
              <a:gd name="connsiteY3" fmla="*/ 5702300 h 5702300"/>
              <a:gd name="connsiteX4" fmla="*/ 241300 w 7701066"/>
              <a:gd name="connsiteY4" fmla="*/ 38100 h 5702300"/>
              <a:gd name="connsiteX0" fmla="*/ 241300 w 7701066"/>
              <a:gd name="connsiteY0" fmla="*/ 25400 h 5689600"/>
              <a:gd name="connsiteX1" fmla="*/ 7586766 w 7701066"/>
              <a:gd name="connsiteY1" fmla="*/ 0 h 5689600"/>
              <a:gd name="connsiteX2" fmla="*/ 7701066 w 7701066"/>
              <a:gd name="connsiteY2" fmla="*/ 5486400 h 5689600"/>
              <a:gd name="connsiteX3" fmla="*/ 0 w 7701066"/>
              <a:gd name="connsiteY3" fmla="*/ 5689600 h 5689600"/>
              <a:gd name="connsiteX4" fmla="*/ 241300 w 7701066"/>
              <a:gd name="connsiteY4" fmla="*/ 25400 h 5689600"/>
              <a:gd name="connsiteX0" fmla="*/ 241300 w 7777266"/>
              <a:gd name="connsiteY0" fmla="*/ 25400 h 5803900"/>
              <a:gd name="connsiteX1" fmla="*/ 7586766 w 7777266"/>
              <a:gd name="connsiteY1" fmla="*/ 0 h 5803900"/>
              <a:gd name="connsiteX2" fmla="*/ 7777266 w 7777266"/>
              <a:gd name="connsiteY2" fmla="*/ 5803900 h 5803900"/>
              <a:gd name="connsiteX3" fmla="*/ 0 w 7777266"/>
              <a:gd name="connsiteY3" fmla="*/ 5689600 h 5803900"/>
              <a:gd name="connsiteX4" fmla="*/ 241300 w 7777266"/>
              <a:gd name="connsiteY4" fmla="*/ 25400 h 5803900"/>
              <a:gd name="connsiteX0" fmla="*/ 241300 w 7967766"/>
              <a:gd name="connsiteY0" fmla="*/ 25400 h 5689600"/>
              <a:gd name="connsiteX1" fmla="*/ 7586766 w 7967766"/>
              <a:gd name="connsiteY1" fmla="*/ 0 h 5689600"/>
              <a:gd name="connsiteX2" fmla="*/ 7967766 w 7967766"/>
              <a:gd name="connsiteY2" fmla="*/ 5664200 h 5689600"/>
              <a:gd name="connsiteX3" fmla="*/ 0 w 7967766"/>
              <a:gd name="connsiteY3" fmla="*/ 5689600 h 5689600"/>
              <a:gd name="connsiteX4" fmla="*/ 241300 w 7967766"/>
              <a:gd name="connsiteY4" fmla="*/ 25400 h 5689600"/>
              <a:gd name="connsiteX0" fmla="*/ 241300 w 7891566"/>
              <a:gd name="connsiteY0" fmla="*/ 25400 h 5727700"/>
              <a:gd name="connsiteX1" fmla="*/ 7586766 w 7891566"/>
              <a:gd name="connsiteY1" fmla="*/ 0 h 5727700"/>
              <a:gd name="connsiteX2" fmla="*/ 7891566 w 7891566"/>
              <a:gd name="connsiteY2" fmla="*/ 5727700 h 5727700"/>
              <a:gd name="connsiteX3" fmla="*/ 0 w 7891566"/>
              <a:gd name="connsiteY3" fmla="*/ 5689600 h 5727700"/>
              <a:gd name="connsiteX4" fmla="*/ 241300 w 7891566"/>
              <a:gd name="connsiteY4" fmla="*/ 25400 h 5727700"/>
              <a:gd name="connsiteX0" fmla="*/ 241300 w 7929666"/>
              <a:gd name="connsiteY0" fmla="*/ 25400 h 5702300"/>
              <a:gd name="connsiteX1" fmla="*/ 7586766 w 7929666"/>
              <a:gd name="connsiteY1" fmla="*/ 0 h 5702300"/>
              <a:gd name="connsiteX2" fmla="*/ 7929666 w 7929666"/>
              <a:gd name="connsiteY2" fmla="*/ 5702300 h 5702300"/>
              <a:gd name="connsiteX3" fmla="*/ 0 w 7929666"/>
              <a:gd name="connsiteY3" fmla="*/ 5689600 h 5702300"/>
              <a:gd name="connsiteX4" fmla="*/ 241300 w 7929666"/>
              <a:gd name="connsiteY4" fmla="*/ 25400 h 5702300"/>
              <a:gd name="connsiteX0" fmla="*/ 241300 w 7929666"/>
              <a:gd name="connsiteY0" fmla="*/ 25400 h 5778500"/>
              <a:gd name="connsiteX1" fmla="*/ 7586766 w 7929666"/>
              <a:gd name="connsiteY1" fmla="*/ 0 h 5778500"/>
              <a:gd name="connsiteX2" fmla="*/ 7929666 w 7929666"/>
              <a:gd name="connsiteY2" fmla="*/ 5702300 h 5778500"/>
              <a:gd name="connsiteX3" fmla="*/ 0 w 7929666"/>
              <a:gd name="connsiteY3" fmla="*/ 5778500 h 5778500"/>
              <a:gd name="connsiteX4" fmla="*/ 241300 w 7929666"/>
              <a:gd name="connsiteY4" fmla="*/ 25400 h 5778500"/>
              <a:gd name="connsiteX0" fmla="*/ 165100 w 7929666"/>
              <a:gd name="connsiteY0" fmla="*/ 0 h 5803900"/>
              <a:gd name="connsiteX1" fmla="*/ 7586766 w 7929666"/>
              <a:gd name="connsiteY1" fmla="*/ 25400 h 5803900"/>
              <a:gd name="connsiteX2" fmla="*/ 7929666 w 7929666"/>
              <a:gd name="connsiteY2" fmla="*/ 5727700 h 5803900"/>
              <a:gd name="connsiteX3" fmla="*/ 0 w 7929666"/>
              <a:gd name="connsiteY3" fmla="*/ 5803900 h 5803900"/>
              <a:gd name="connsiteX4" fmla="*/ 165100 w 7929666"/>
              <a:gd name="connsiteY4" fmla="*/ 0 h 5803900"/>
              <a:gd name="connsiteX0" fmla="*/ 165100 w 7929666"/>
              <a:gd name="connsiteY0" fmla="*/ 0 h 5803900"/>
              <a:gd name="connsiteX1" fmla="*/ 7586766 w 7929666"/>
              <a:gd name="connsiteY1" fmla="*/ 25400 h 5803900"/>
              <a:gd name="connsiteX2" fmla="*/ 7929666 w 7929666"/>
              <a:gd name="connsiteY2" fmla="*/ 5727700 h 5803900"/>
              <a:gd name="connsiteX3" fmla="*/ 0 w 7929666"/>
              <a:gd name="connsiteY3" fmla="*/ 5803900 h 5803900"/>
              <a:gd name="connsiteX4" fmla="*/ 165100 w 7929666"/>
              <a:gd name="connsiteY4" fmla="*/ 0 h 5803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9666" h="5803900">
                <a:moveTo>
                  <a:pt x="165100" y="0"/>
                </a:moveTo>
                <a:lnTo>
                  <a:pt x="7586766" y="25400"/>
                </a:lnTo>
                <a:cubicBezTo>
                  <a:pt x="7590999" y="1858433"/>
                  <a:pt x="7925433" y="3894667"/>
                  <a:pt x="7929666" y="5727700"/>
                </a:cubicBezTo>
                <a:lnTo>
                  <a:pt x="0" y="5803900"/>
                </a:lnTo>
                <a:lnTo>
                  <a:pt x="165100" y="0"/>
                </a:lnTo>
                <a:close/>
              </a:path>
            </a:pathLst>
          </a:custGeom>
          <a:blipFill>
            <a:blip r:embed="rId4">
              <a:extLst>
                <a:ext uri="{28A0092B-C50C-407E-A947-70E740481C1C}">
                  <a14:useLocalDpi xmlns:a14="http://schemas.microsoft.com/office/drawing/2010/main" val="0"/>
                </a:ext>
              </a:extLst>
            </a:blip>
            <a:stretch>
              <a:fillRect/>
            </a:stretch>
          </a:blipFill>
          <a:ln>
            <a:noFill/>
          </a:ln>
          <a:scene3d>
            <a:camera prst="perspectiveLeft" fov="2100000">
              <a:rot lat="20004090" lon="3162832" rev="20093018"/>
            </a:camera>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a:ea typeface="思源黑体 CN Light"/>
              <a:cs typeface="+mn-cs"/>
            </a:endParaRPr>
          </a:p>
        </p:txBody>
      </p:sp>
      <p:sp>
        <p:nvSpPr>
          <p:cNvPr id="25" name="文本框 24">
            <a:extLst>
              <a:ext uri="{FF2B5EF4-FFF2-40B4-BE49-F238E27FC236}">
                <a16:creationId xmlns:a16="http://schemas.microsoft.com/office/drawing/2014/main" xmlns="" id="{35D6129F-1D99-432F-B65D-1A48C9E867DD}"/>
              </a:ext>
            </a:extLst>
          </p:cNvPr>
          <p:cNvSpPr txBox="1"/>
          <p:nvPr/>
        </p:nvSpPr>
        <p:spPr>
          <a:xfrm>
            <a:off x="712548" y="640764"/>
            <a:ext cx="1776448" cy="1015663"/>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60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ONE</a:t>
            </a:r>
            <a:endParaRPr kumimoji="0" lang="zh-CN" altLang="en-US" sz="6000" b="1" i="0" u="none" strike="noStrike" kern="1200" cap="none" spc="0" normalizeH="0" baseline="0" noProof="0" dirty="0">
              <a:ln>
                <a:noFill/>
              </a:ln>
              <a:solidFill>
                <a:srgbClr val="00CCEC"/>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26" name="TextBox 7">
            <a:extLst>
              <a:ext uri="{FF2B5EF4-FFF2-40B4-BE49-F238E27FC236}">
                <a16:creationId xmlns:a16="http://schemas.microsoft.com/office/drawing/2014/main" xmlns="" id="{E679BB88-AE0C-42D8-95A4-604529F77CEE}"/>
              </a:ext>
            </a:extLst>
          </p:cNvPr>
          <p:cNvSpPr txBox="1"/>
          <p:nvPr/>
        </p:nvSpPr>
        <p:spPr>
          <a:xfrm>
            <a:off x="710475" y="1449524"/>
            <a:ext cx="2959649" cy="688073"/>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1100" b="1" i="0" u="none" strike="noStrike" kern="1200" cap="none" spc="0" normalizeH="0" baseline="0" noProof="0" dirty="0">
                <a:ln>
                  <a:noFill/>
                </a:ln>
                <a:solidFill>
                  <a:prstClr val="white"/>
                </a:solidFill>
                <a:effectLst/>
                <a:uLnTx/>
                <a:uFillTx/>
                <a:latin typeface="思源黑体 CN Light"/>
                <a:ea typeface="思源黑体 CN Light"/>
                <a:cs typeface="+mn-cs"/>
              </a:rPr>
              <a:t>lorem ipsum</a:t>
            </a:r>
            <a:r>
              <a:rPr kumimoji="0" lang="id-ID" sz="1100" b="0" i="0" u="none" strike="noStrike" kern="1200" cap="none" spc="0" normalizeH="0" baseline="0" noProof="0" dirty="0">
                <a:ln>
                  <a:noFill/>
                </a:ln>
                <a:solidFill>
                  <a:prstClr val="white"/>
                </a:solidFill>
                <a:effectLst/>
                <a:uLnTx/>
                <a:uFillTx/>
                <a:latin typeface="思源黑体 CN Light"/>
                <a:ea typeface="思源黑体 CN Light"/>
                <a:cs typeface="+mn-cs"/>
              </a:rPr>
              <a:t>, quia dolor sit, amet, consectetur, adipiscivelit, sed quia non numquam eius</a:t>
            </a:r>
            <a:endParaRPr kumimoji="0" lang="id-ID" altLang="zh-CN" sz="1100" b="0" i="0" u="none" strike="noStrike" kern="1200" cap="none" spc="0" normalizeH="0" baseline="0" noProof="0" dirty="0">
              <a:ln>
                <a:noFill/>
              </a:ln>
              <a:solidFill>
                <a:prstClr val="white"/>
              </a:solidFill>
              <a:effectLst/>
              <a:uLnTx/>
              <a:uFillTx/>
              <a:latin typeface="思源黑体 CN Light"/>
              <a:ea typeface="思源黑体 CN Light"/>
              <a:cs typeface="+mn-cs"/>
            </a:endParaRPr>
          </a:p>
        </p:txBody>
      </p:sp>
      <p:sp>
        <p:nvSpPr>
          <p:cNvPr id="31" name="Oval 26">
            <a:extLst>
              <a:ext uri="{FF2B5EF4-FFF2-40B4-BE49-F238E27FC236}">
                <a16:creationId xmlns:a16="http://schemas.microsoft.com/office/drawing/2014/main" xmlns="" id="{77A928F7-A94A-4231-9DA6-8159CF9AF1E5}"/>
              </a:ext>
            </a:extLst>
          </p:cNvPr>
          <p:cNvSpPr/>
          <p:nvPr/>
        </p:nvSpPr>
        <p:spPr>
          <a:xfrm>
            <a:off x="803275" y="2965993"/>
            <a:ext cx="381906" cy="381329"/>
          </a:xfrm>
          <a:custGeom>
            <a:avLst/>
            <a:gdLst>
              <a:gd name="connsiteX0" fmla="*/ 303820 w 607639"/>
              <a:gd name="connsiteY0" fmla="*/ 278099 h 606722"/>
              <a:gd name="connsiteX1" fmla="*/ 329118 w 607639"/>
              <a:gd name="connsiteY1" fmla="*/ 303362 h 606722"/>
              <a:gd name="connsiteX2" fmla="*/ 303820 w 607639"/>
              <a:gd name="connsiteY2" fmla="*/ 328625 h 606722"/>
              <a:gd name="connsiteX3" fmla="*/ 278522 w 607639"/>
              <a:gd name="connsiteY3" fmla="*/ 303362 h 606722"/>
              <a:gd name="connsiteX4" fmla="*/ 303820 w 607639"/>
              <a:gd name="connsiteY4" fmla="*/ 278099 h 606722"/>
              <a:gd name="connsiteX5" fmla="*/ 303775 w 607639"/>
              <a:gd name="connsiteY5" fmla="*/ 252735 h 606722"/>
              <a:gd name="connsiteX6" fmla="*/ 253140 w 607639"/>
              <a:gd name="connsiteY6" fmla="*/ 303317 h 606722"/>
              <a:gd name="connsiteX7" fmla="*/ 303775 w 607639"/>
              <a:gd name="connsiteY7" fmla="*/ 353900 h 606722"/>
              <a:gd name="connsiteX8" fmla="*/ 354410 w 607639"/>
              <a:gd name="connsiteY8" fmla="*/ 303317 h 606722"/>
              <a:gd name="connsiteX9" fmla="*/ 303775 w 607639"/>
              <a:gd name="connsiteY9" fmla="*/ 252735 h 606722"/>
              <a:gd name="connsiteX10" fmla="*/ 303775 w 607639"/>
              <a:gd name="connsiteY10" fmla="*/ 202241 h 606722"/>
              <a:gd name="connsiteX11" fmla="*/ 405045 w 607639"/>
              <a:gd name="connsiteY11" fmla="*/ 303317 h 606722"/>
              <a:gd name="connsiteX12" fmla="*/ 303775 w 607639"/>
              <a:gd name="connsiteY12" fmla="*/ 404482 h 606722"/>
              <a:gd name="connsiteX13" fmla="*/ 202593 w 607639"/>
              <a:gd name="connsiteY13" fmla="*/ 303317 h 606722"/>
              <a:gd name="connsiteX14" fmla="*/ 303775 w 607639"/>
              <a:gd name="connsiteY14" fmla="*/ 202241 h 606722"/>
              <a:gd name="connsiteX15" fmla="*/ 303775 w 607639"/>
              <a:gd name="connsiteY15" fmla="*/ 151703 h 606722"/>
              <a:gd name="connsiteX16" fmla="*/ 151932 w 607639"/>
              <a:gd name="connsiteY16" fmla="*/ 303317 h 606722"/>
              <a:gd name="connsiteX17" fmla="*/ 303775 w 607639"/>
              <a:gd name="connsiteY17" fmla="*/ 455019 h 606722"/>
              <a:gd name="connsiteX18" fmla="*/ 455707 w 607639"/>
              <a:gd name="connsiteY18" fmla="*/ 303317 h 606722"/>
              <a:gd name="connsiteX19" fmla="*/ 303775 w 607639"/>
              <a:gd name="connsiteY19" fmla="*/ 151703 h 606722"/>
              <a:gd name="connsiteX20" fmla="*/ 253131 w 607639"/>
              <a:gd name="connsiteY20" fmla="*/ 0 h 606722"/>
              <a:gd name="connsiteX21" fmla="*/ 354419 w 607639"/>
              <a:gd name="connsiteY21" fmla="*/ 0 h 606722"/>
              <a:gd name="connsiteX22" fmla="*/ 379786 w 607639"/>
              <a:gd name="connsiteY22" fmla="*/ 25239 h 606722"/>
              <a:gd name="connsiteX23" fmla="*/ 379786 w 607639"/>
              <a:gd name="connsiteY23" fmla="*/ 62387 h 606722"/>
              <a:gd name="connsiteX24" fmla="*/ 420639 w 607639"/>
              <a:gd name="connsiteY24" fmla="*/ 79451 h 606722"/>
              <a:gd name="connsiteX25" fmla="*/ 446985 w 607639"/>
              <a:gd name="connsiteY25" fmla="*/ 53145 h 606722"/>
              <a:gd name="connsiteX26" fmla="*/ 482854 w 607639"/>
              <a:gd name="connsiteY26" fmla="*/ 53145 h 606722"/>
              <a:gd name="connsiteX27" fmla="*/ 554414 w 607639"/>
              <a:gd name="connsiteY27" fmla="*/ 124597 h 606722"/>
              <a:gd name="connsiteX28" fmla="*/ 554414 w 607639"/>
              <a:gd name="connsiteY28" fmla="*/ 160323 h 606722"/>
              <a:gd name="connsiteX29" fmla="*/ 528069 w 607639"/>
              <a:gd name="connsiteY29" fmla="*/ 186629 h 606722"/>
              <a:gd name="connsiteX30" fmla="*/ 545158 w 607639"/>
              <a:gd name="connsiteY30" fmla="*/ 227510 h 606722"/>
              <a:gd name="connsiteX31" fmla="*/ 582273 w 607639"/>
              <a:gd name="connsiteY31" fmla="*/ 227510 h 606722"/>
              <a:gd name="connsiteX32" fmla="*/ 607639 w 607639"/>
              <a:gd name="connsiteY32" fmla="*/ 252749 h 606722"/>
              <a:gd name="connsiteX33" fmla="*/ 607639 w 607639"/>
              <a:gd name="connsiteY33" fmla="*/ 353884 h 606722"/>
              <a:gd name="connsiteX34" fmla="*/ 582273 w 607639"/>
              <a:gd name="connsiteY34" fmla="*/ 379212 h 606722"/>
              <a:gd name="connsiteX35" fmla="*/ 545158 w 607639"/>
              <a:gd name="connsiteY35" fmla="*/ 379212 h 606722"/>
              <a:gd name="connsiteX36" fmla="*/ 528069 w 607639"/>
              <a:gd name="connsiteY36" fmla="*/ 420004 h 606722"/>
              <a:gd name="connsiteX37" fmla="*/ 554414 w 607639"/>
              <a:gd name="connsiteY37" fmla="*/ 446310 h 606722"/>
              <a:gd name="connsiteX38" fmla="*/ 554414 w 607639"/>
              <a:gd name="connsiteY38" fmla="*/ 482125 h 606722"/>
              <a:gd name="connsiteX39" fmla="*/ 482854 w 607639"/>
              <a:gd name="connsiteY39" fmla="*/ 553577 h 606722"/>
              <a:gd name="connsiteX40" fmla="*/ 446985 w 607639"/>
              <a:gd name="connsiteY40" fmla="*/ 553577 h 606722"/>
              <a:gd name="connsiteX41" fmla="*/ 420639 w 607639"/>
              <a:gd name="connsiteY41" fmla="*/ 527271 h 606722"/>
              <a:gd name="connsiteX42" fmla="*/ 379786 w 607639"/>
              <a:gd name="connsiteY42" fmla="*/ 544246 h 606722"/>
              <a:gd name="connsiteX43" fmla="*/ 379786 w 607639"/>
              <a:gd name="connsiteY43" fmla="*/ 581394 h 606722"/>
              <a:gd name="connsiteX44" fmla="*/ 354419 w 607639"/>
              <a:gd name="connsiteY44" fmla="*/ 606722 h 606722"/>
              <a:gd name="connsiteX45" fmla="*/ 253131 w 607639"/>
              <a:gd name="connsiteY45" fmla="*/ 606722 h 606722"/>
              <a:gd name="connsiteX46" fmla="*/ 227854 w 607639"/>
              <a:gd name="connsiteY46" fmla="*/ 581394 h 606722"/>
              <a:gd name="connsiteX47" fmla="*/ 227854 w 607639"/>
              <a:gd name="connsiteY47" fmla="*/ 544246 h 606722"/>
              <a:gd name="connsiteX48" fmla="*/ 186911 w 607639"/>
              <a:gd name="connsiteY48" fmla="*/ 527271 h 606722"/>
              <a:gd name="connsiteX49" fmla="*/ 160566 w 607639"/>
              <a:gd name="connsiteY49" fmla="*/ 553577 h 606722"/>
              <a:gd name="connsiteX50" fmla="*/ 124786 w 607639"/>
              <a:gd name="connsiteY50" fmla="*/ 553577 h 606722"/>
              <a:gd name="connsiteX51" fmla="*/ 53225 w 607639"/>
              <a:gd name="connsiteY51" fmla="*/ 482125 h 606722"/>
              <a:gd name="connsiteX52" fmla="*/ 53225 w 607639"/>
              <a:gd name="connsiteY52" fmla="*/ 446310 h 606722"/>
              <a:gd name="connsiteX53" fmla="*/ 79482 w 607639"/>
              <a:gd name="connsiteY53" fmla="*/ 420004 h 606722"/>
              <a:gd name="connsiteX54" fmla="*/ 62482 w 607639"/>
              <a:gd name="connsiteY54" fmla="*/ 379212 h 606722"/>
              <a:gd name="connsiteX55" fmla="*/ 25278 w 607639"/>
              <a:gd name="connsiteY55" fmla="*/ 379212 h 606722"/>
              <a:gd name="connsiteX56" fmla="*/ 0 w 607639"/>
              <a:gd name="connsiteY56" fmla="*/ 353884 h 606722"/>
              <a:gd name="connsiteX57" fmla="*/ 0 w 607639"/>
              <a:gd name="connsiteY57" fmla="*/ 252749 h 606722"/>
              <a:gd name="connsiteX58" fmla="*/ 25278 w 607639"/>
              <a:gd name="connsiteY58" fmla="*/ 227510 h 606722"/>
              <a:gd name="connsiteX59" fmla="*/ 62482 w 607639"/>
              <a:gd name="connsiteY59" fmla="*/ 227510 h 606722"/>
              <a:gd name="connsiteX60" fmla="*/ 79482 w 607639"/>
              <a:gd name="connsiteY60" fmla="*/ 186629 h 606722"/>
              <a:gd name="connsiteX61" fmla="*/ 53225 w 607639"/>
              <a:gd name="connsiteY61" fmla="*/ 160323 h 606722"/>
              <a:gd name="connsiteX62" fmla="*/ 53225 w 607639"/>
              <a:gd name="connsiteY62" fmla="*/ 124597 h 606722"/>
              <a:gd name="connsiteX63" fmla="*/ 124786 w 607639"/>
              <a:gd name="connsiteY63" fmla="*/ 53145 h 606722"/>
              <a:gd name="connsiteX64" fmla="*/ 160566 w 607639"/>
              <a:gd name="connsiteY64" fmla="*/ 53145 h 606722"/>
              <a:gd name="connsiteX65" fmla="*/ 186911 w 607639"/>
              <a:gd name="connsiteY65" fmla="*/ 79451 h 606722"/>
              <a:gd name="connsiteX66" fmla="*/ 227854 w 607639"/>
              <a:gd name="connsiteY66" fmla="*/ 62387 h 606722"/>
              <a:gd name="connsiteX67" fmla="*/ 227854 w 607639"/>
              <a:gd name="connsiteY67" fmla="*/ 25239 h 606722"/>
              <a:gd name="connsiteX68" fmla="*/ 253131 w 607639"/>
              <a:gd name="connsiteY68"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607639" h="606722">
                <a:moveTo>
                  <a:pt x="303820" y="278099"/>
                </a:moveTo>
                <a:cubicBezTo>
                  <a:pt x="317792" y="278099"/>
                  <a:pt x="329118" y="289410"/>
                  <a:pt x="329118" y="303362"/>
                </a:cubicBezTo>
                <a:cubicBezTo>
                  <a:pt x="329118" y="317314"/>
                  <a:pt x="317792" y="328625"/>
                  <a:pt x="303820" y="328625"/>
                </a:cubicBezTo>
                <a:cubicBezTo>
                  <a:pt x="289848" y="328625"/>
                  <a:pt x="278522" y="317314"/>
                  <a:pt x="278522" y="303362"/>
                </a:cubicBezTo>
                <a:cubicBezTo>
                  <a:pt x="278522" y="289410"/>
                  <a:pt x="289848" y="278099"/>
                  <a:pt x="303820" y="278099"/>
                </a:cubicBezTo>
                <a:close/>
                <a:moveTo>
                  <a:pt x="303775" y="252735"/>
                </a:moveTo>
                <a:cubicBezTo>
                  <a:pt x="275921" y="252735"/>
                  <a:pt x="253140" y="275492"/>
                  <a:pt x="253140" y="303317"/>
                </a:cubicBezTo>
                <a:cubicBezTo>
                  <a:pt x="253140" y="331231"/>
                  <a:pt x="275921" y="353900"/>
                  <a:pt x="303775" y="353900"/>
                </a:cubicBezTo>
                <a:cubicBezTo>
                  <a:pt x="331718" y="353900"/>
                  <a:pt x="354410" y="331231"/>
                  <a:pt x="354410" y="303317"/>
                </a:cubicBezTo>
                <a:cubicBezTo>
                  <a:pt x="354410" y="275492"/>
                  <a:pt x="331718" y="252735"/>
                  <a:pt x="303775" y="252735"/>
                </a:cubicBezTo>
                <a:close/>
                <a:moveTo>
                  <a:pt x="303775" y="202241"/>
                </a:moveTo>
                <a:cubicBezTo>
                  <a:pt x="359660" y="202241"/>
                  <a:pt x="405045" y="247579"/>
                  <a:pt x="405045" y="303317"/>
                </a:cubicBezTo>
                <a:cubicBezTo>
                  <a:pt x="405045" y="359144"/>
                  <a:pt x="359660" y="404482"/>
                  <a:pt x="303775" y="404482"/>
                </a:cubicBezTo>
                <a:cubicBezTo>
                  <a:pt x="247978" y="404482"/>
                  <a:pt x="202593" y="359144"/>
                  <a:pt x="202593" y="303317"/>
                </a:cubicBezTo>
                <a:cubicBezTo>
                  <a:pt x="202593" y="247579"/>
                  <a:pt x="247978" y="202241"/>
                  <a:pt x="303775" y="202241"/>
                </a:cubicBezTo>
                <a:close/>
                <a:moveTo>
                  <a:pt x="303775" y="151703"/>
                </a:moveTo>
                <a:cubicBezTo>
                  <a:pt x="220021" y="151703"/>
                  <a:pt x="151932" y="219689"/>
                  <a:pt x="151932" y="303317"/>
                </a:cubicBezTo>
                <a:cubicBezTo>
                  <a:pt x="151932" y="387033"/>
                  <a:pt x="220021" y="455019"/>
                  <a:pt x="303775" y="455019"/>
                </a:cubicBezTo>
                <a:cubicBezTo>
                  <a:pt x="387618" y="455019"/>
                  <a:pt x="455707" y="387033"/>
                  <a:pt x="455707" y="303317"/>
                </a:cubicBezTo>
                <a:cubicBezTo>
                  <a:pt x="455707" y="219689"/>
                  <a:pt x="387618" y="151703"/>
                  <a:pt x="303775" y="151703"/>
                </a:cubicBezTo>
                <a:close/>
                <a:moveTo>
                  <a:pt x="253131" y="0"/>
                </a:moveTo>
                <a:lnTo>
                  <a:pt x="354419" y="0"/>
                </a:lnTo>
                <a:cubicBezTo>
                  <a:pt x="368482" y="0"/>
                  <a:pt x="379786" y="11287"/>
                  <a:pt x="379786" y="25239"/>
                </a:cubicBezTo>
                <a:lnTo>
                  <a:pt x="379786" y="62387"/>
                </a:lnTo>
                <a:cubicBezTo>
                  <a:pt x="393849" y="66831"/>
                  <a:pt x="407555" y="72519"/>
                  <a:pt x="420639" y="79451"/>
                </a:cubicBezTo>
                <a:lnTo>
                  <a:pt x="446985" y="53145"/>
                </a:lnTo>
                <a:cubicBezTo>
                  <a:pt x="456953" y="43191"/>
                  <a:pt x="472974" y="43191"/>
                  <a:pt x="482854" y="53145"/>
                </a:cubicBezTo>
                <a:lnTo>
                  <a:pt x="554414" y="124597"/>
                </a:lnTo>
                <a:cubicBezTo>
                  <a:pt x="564294" y="134462"/>
                  <a:pt x="564294" y="150459"/>
                  <a:pt x="554414" y="160323"/>
                </a:cubicBezTo>
                <a:lnTo>
                  <a:pt x="528069" y="186629"/>
                </a:lnTo>
                <a:cubicBezTo>
                  <a:pt x="535011" y="199782"/>
                  <a:pt x="540707" y="213468"/>
                  <a:pt x="545158" y="227510"/>
                </a:cubicBezTo>
                <a:lnTo>
                  <a:pt x="582273" y="227510"/>
                </a:lnTo>
                <a:cubicBezTo>
                  <a:pt x="596336" y="227510"/>
                  <a:pt x="607639" y="238796"/>
                  <a:pt x="607639" y="252749"/>
                </a:cubicBezTo>
                <a:lnTo>
                  <a:pt x="607639" y="353884"/>
                </a:lnTo>
                <a:cubicBezTo>
                  <a:pt x="607639" y="367926"/>
                  <a:pt x="596247" y="379212"/>
                  <a:pt x="582273" y="379212"/>
                </a:cubicBezTo>
                <a:lnTo>
                  <a:pt x="545158" y="379212"/>
                </a:lnTo>
                <a:cubicBezTo>
                  <a:pt x="540707" y="393254"/>
                  <a:pt x="535011" y="406940"/>
                  <a:pt x="528069" y="420004"/>
                </a:cubicBezTo>
                <a:lnTo>
                  <a:pt x="554414" y="446310"/>
                </a:lnTo>
                <a:cubicBezTo>
                  <a:pt x="564294" y="456263"/>
                  <a:pt x="564294" y="472260"/>
                  <a:pt x="554414" y="482125"/>
                </a:cubicBezTo>
                <a:lnTo>
                  <a:pt x="482854" y="553577"/>
                </a:lnTo>
                <a:cubicBezTo>
                  <a:pt x="472974" y="563442"/>
                  <a:pt x="456953" y="563442"/>
                  <a:pt x="446985" y="553577"/>
                </a:cubicBezTo>
                <a:lnTo>
                  <a:pt x="420639" y="527271"/>
                </a:lnTo>
                <a:cubicBezTo>
                  <a:pt x="407555" y="534203"/>
                  <a:pt x="393849" y="539802"/>
                  <a:pt x="379786" y="544246"/>
                </a:cubicBezTo>
                <a:lnTo>
                  <a:pt x="379786" y="581394"/>
                </a:lnTo>
                <a:cubicBezTo>
                  <a:pt x="379786" y="595435"/>
                  <a:pt x="368393" y="606722"/>
                  <a:pt x="354419" y="606722"/>
                </a:cubicBezTo>
                <a:lnTo>
                  <a:pt x="253131" y="606722"/>
                </a:lnTo>
                <a:cubicBezTo>
                  <a:pt x="239157" y="606722"/>
                  <a:pt x="227854" y="595435"/>
                  <a:pt x="227854" y="581394"/>
                </a:cubicBezTo>
                <a:lnTo>
                  <a:pt x="227854" y="544246"/>
                </a:lnTo>
                <a:cubicBezTo>
                  <a:pt x="213791" y="539802"/>
                  <a:pt x="200084" y="534203"/>
                  <a:pt x="186911" y="527271"/>
                </a:cubicBezTo>
                <a:lnTo>
                  <a:pt x="160566" y="553577"/>
                </a:lnTo>
                <a:cubicBezTo>
                  <a:pt x="150686" y="563442"/>
                  <a:pt x="134665" y="563442"/>
                  <a:pt x="124786" y="553577"/>
                </a:cubicBezTo>
                <a:lnTo>
                  <a:pt x="53225" y="482125"/>
                </a:lnTo>
                <a:cubicBezTo>
                  <a:pt x="43257" y="472260"/>
                  <a:pt x="43257" y="456263"/>
                  <a:pt x="53225" y="446310"/>
                </a:cubicBezTo>
                <a:lnTo>
                  <a:pt x="79482" y="420004"/>
                </a:lnTo>
                <a:cubicBezTo>
                  <a:pt x="72629" y="406940"/>
                  <a:pt x="66932" y="393254"/>
                  <a:pt x="62482" y="379212"/>
                </a:cubicBezTo>
                <a:lnTo>
                  <a:pt x="25278" y="379212"/>
                </a:lnTo>
                <a:cubicBezTo>
                  <a:pt x="11304" y="379212"/>
                  <a:pt x="0" y="367926"/>
                  <a:pt x="0" y="353884"/>
                </a:cubicBezTo>
                <a:lnTo>
                  <a:pt x="0" y="252749"/>
                </a:lnTo>
                <a:cubicBezTo>
                  <a:pt x="0" y="238796"/>
                  <a:pt x="11304" y="227510"/>
                  <a:pt x="25278" y="227510"/>
                </a:cubicBezTo>
                <a:lnTo>
                  <a:pt x="62482" y="227510"/>
                </a:lnTo>
                <a:cubicBezTo>
                  <a:pt x="66932" y="213468"/>
                  <a:pt x="72629" y="199782"/>
                  <a:pt x="79482" y="186629"/>
                </a:cubicBezTo>
                <a:lnTo>
                  <a:pt x="53225" y="160323"/>
                </a:lnTo>
                <a:cubicBezTo>
                  <a:pt x="43257" y="150459"/>
                  <a:pt x="43257" y="134462"/>
                  <a:pt x="53225" y="124597"/>
                </a:cubicBezTo>
                <a:lnTo>
                  <a:pt x="124786" y="53145"/>
                </a:lnTo>
                <a:cubicBezTo>
                  <a:pt x="134665" y="43191"/>
                  <a:pt x="150686" y="43191"/>
                  <a:pt x="160566" y="53145"/>
                </a:cubicBezTo>
                <a:lnTo>
                  <a:pt x="186911" y="79451"/>
                </a:lnTo>
                <a:cubicBezTo>
                  <a:pt x="200084" y="72519"/>
                  <a:pt x="213791" y="66831"/>
                  <a:pt x="227854" y="62387"/>
                </a:cubicBezTo>
                <a:lnTo>
                  <a:pt x="227854" y="25239"/>
                </a:lnTo>
                <a:cubicBezTo>
                  <a:pt x="227854" y="11287"/>
                  <a:pt x="239157" y="0"/>
                  <a:pt x="253131"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a:ea typeface="思源黑体 CN Light"/>
              <a:cs typeface="+mn-cs"/>
            </a:endParaRPr>
          </a:p>
        </p:txBody>
      </p:sp>
      <p:sp>
        <p:nvSpPr>
          <p:cNvPr id="32" name="Oval 27">
            <a:extLst>
              <a:ext uri="{FF2B5EF4-FFF2-40B4-BE49-F238E27FC236}">
                <a16:creationId xmlns:a16="http://schemas.microsoft.com/office/drawing/2014/main" xmlns="" id="{54B6FFF1-09E5-478E-A83A-C5276FC244E5}"/>
              </a:ext>
            </a:extLst>
          </p:cNvPr>
          <p:cNvSpPr/>
          <p:nvPr/>
        </p:nvSpPr>
        <p:spPr>
          <a:xfrm>
            <a:off x="803275" y="3862332"/>
            <a:ext cx="381906" cy="376504"/>
          </a:xfrm>
          <a:custGeom>
            <a:avLst/>
            <a:gdLst>
              <a:gd name="connsiteX0" fmla="*/ 261001 w 608698"/>
              <a:gd name="connsiteY0" fmla="*/ 479068 h 600088"/>
              <a:gd name="connsiteX1" fmla="*/ 432425 w 608698"/>
              <a:gd name="connsiteY1" fmla="*/ 554184 h 600088"/>
              <a:gd name="connsiteX2" fmla="*/ 603774 w 608698"/>
              <a:gd name="connsiteY2" fmla="*/ 479068 h 600088"/>
              <a:gd name="connsiteX3" fmla="*/ 608697 w 608698"/>
              <a:gd name="connsiteY3" fmla="*/ 502020 h 600088"/>
              <a:gd name="connsiteX4" fmla="*/ 432425 w 608698"/>
              <a:gd name="connsiteY4" fmla="*/ 600088 h 600088"/>
              <a:gd name="connsiteX5" fmla="*/ 256152 w 608698"/>
              <a:gd name="connsiteY5" fmla="*/ 502020 h 600088"/>
              <a:gd name="connsiteX6" fmla="*/ 261001 w 608698"/>
              <a:gd name="connsiteY6" fmla="*/ 479068 h 600088"/>
              <a:gd name="connsiteX7" fmla="*/ 4924 w 608698"/>
              <a:gd name="connsiteY7" fmla="*/ 382605 h 600088"/>
              <a:gd name="connsiteX8" fmla="*/ 176285 w 608698"/>
              <a:gd name="connsiteY8" fmla="*/ 457793 h 600088"/>
              <a:gd name="connsiteX9" fmla="*/ 236041 w 608698"/>
              <a:gd name="connsiteY9" fmla="*/ 451980 h 600088"/>
              <a:gd name="connsiteX10" fmla="*/ 231640 w 608698"/>
              <a:gd name="connsiteY10" fmla="*/ 462264 h 600088"/>
              <a:gd name="connsiteX11" fmla="*/ 225000 w 608698"/>
              <a:gd name="connsiteY11" fmla="*/ 493412 h 600088"/>
              <a:gd name="connsiteX12" fmla="*/ 225298 w 608698"/>
              <a:gd name="connsiteY12" fmla="*/ 499820 h 600088"/>
              <a:gd name="connsiteX13" fmla="*/ 176285 w 608698"/>
              <a:gd name="connsiteY13" fmla="*/ 503695 h 600088"/>
              <a:gd name="connsiteX14" fmla="*/ 0 w 608698"/>
              <a:gd name="connsiteY14" fmla="*/ 405556 h 600088"/>
              <a:gd name="connsiteX15" fmla="*/ 4924 w 608698"/>
              <a:gd name="connsiteY15" fmla="*/ 382605 h 600088"/>
              <a:gd name="connsiteX16" fmla="*/ 261001 w 608698"/>
              <a:gd name="connsiteY16" fmla="*/ 375478 h 600088"/>
              <a:gd name="connsiteX17" fmla="*/ 432425 w 608698"/>
              <a:gd name="connsiteY17" fmla="*/ 450622 h 600088"/>
              <a:gd name="connsiteX18" fmla="*/ 603774 w 608698"/>
              <a:gd name="connsiteY18" fmla="*/ 375478 h 600088"/>
              <a:gd name="connsiteX19" fmla="*/ 608697 w 608698"/>
              <a:gd name="connsiteY19" fmla="*/ 398416 h 600088"/>
              <a:gd name="connsiteX20" fmla="*/ 432425 w 608698"/>
              <a:gd name="connsiteY20" fmla="*/ 496498 h 600088"/>
              <a:gd name="connsiteX21" fmla="*/ 256152 w 608698"/>
              <a:gd name="connsiteY21" fmla="*/ 398416 h 600088"/>
              <a:gd name="connsiteX22" fmla="*/ 261001 w 608698"/>
              <a:gd name="connsiteY22" fmla="*/ 375478 h 600088"/>
              <a:gd name="connsiteX23" fmla="*/ 4924 w 608698"/>
              <a:gd name="connsiteY23" fmla="*/ 279086 h 600088"/>
              <a:gd name="connsiteX24" fmla="*/ 176285 w 608698"/>
              <a:gd name="connsiteY24" fmla="*/ 354274 h 600088"/>
              <a:gd name="connsiteX25" fmla="*/ 236041 w 608698"/>
              <a:gd name="connsiteY25" fmla="*/ 348461 h 600088"/>
              <a:gd name="connsiteX26" fmla="*/ 231640 w 608698"/>
              <a:gd name="connsiteY26" fmla="*/ 358745 h 600088"/>
              <a:gd name="connsiteX27" fmla="*/ 225000 w 608698"/>
              <a:gd name="connsiteY27" fmla="*/ 389818 h 600088"/>
              <a:gd name="connsiteX28" fmla="*/ 225298 w 608698"/>
              <a:gd name="connsiteY28" fmla="*/ 396301 h 600088"/>
              <a:gd name="connsiteX29" fmla="*/ 176285 w 608698"/>
              <a:gd name="connsiteY29" fmla="*/ 400176 h 600088"/>
              <a:gd name="connsiteX30" fmla="*/ 0 w 608698"/>
              <a:gd name="connsiteY30" fmla="*/ 302037 h 600088"/>
              <a:gd name="connsiteX31" fmla="*/ 4924 w 608698"/>
              <a:gd name="connsiteY31" fmla="*/ 279086 h 600088"/>
              <a:gd name="connsiteX32" fmla="*/ 261001 w 608698"/>
              <a:gd name="connsiteY32" fmla="*/ 271959 h 600088"/>
              <a:gd name="connsiteX33" fmla="*/ 432425 w 608698"/>
              <a:gd name="connsiteY33" fmla="*/ 347103 h 600088"/>
              <a:gd name="connsiteX34" fmla="*/ 603774 w 608698"/>
              <a:gd name="connsiteY34" fmla="*/ 271959 h 600088"/>
              <a:gd name="connsiteX35" fmla="*/ 608697 w 608698"/>
              <a:gd name="connsiteY35" fmla="*/ 294897 h 600088"/>
              <a:gd name="connsiteX36" fmla="*/ 432425 w 608698"/>
              <a:gd name="connsiteY36" fmla="*/ 392979 h 600088"/>
              <a:gd name="connsiteX37" fmla="*/ 256152 w 608698"/>
              <a:gd name="connsiteY37" fmla="*/ 294897 h 600088"/>
              <a:gd name="connsiteX38" fmla="*/ 261001 w 608698"/>
              <a:gd name="connsiteY38" fmla="*/ 271959 h 600088"/>
              <a:gd name="connsiteX39" fmla="*/ 4924 w 608698"/>
              <a:gd name="connsiteY39" fmla="*/ 175567 h 600088"/>
              <a:gd name="connsiteX40" fmla="*/ 176285 w 608698"/>
              <a:gd name="connsiteY40" fmla="*/ 250713 h 600088"/>
              <a:gd name="connsiteX41" fmla="*/ 236041 w 608698"/>
              <a:gd name="connsiteY41" fmla="*/ 244904 h 600088"/>
              <a:gd name="connsiteX42" fmla="*/ 231640 w 608698"/>
              <a:gd name="connsiteY42" fmla="*/ 255182 h 600088"/>
              <a:gd name="connsiteX43" fmla="*/ 225000 w 608698"/>
              <a:gd name="connsiteY43" fmla="*/ 286238 h 600088"/>
              <a:gd name="connsiteX44" fmla="*/ 225298 w 608698"/>
              <a:gd name="connsiteY44" fmla="*/ 292718 h 600088"/>
              <a:gd name="connsiteX45" fmla="*/ 176285 w 608698"/>
              <a:gd name="connsiteY45" fmla="*/ 296516 h 600088"/>
              <a:gd name="connsiteX46" fmla="*/ 0 w 608698"/>
              <a:gd name="connsiteY46" fmla="*/ 198506 h 600088"/>
              <a:gd name="connsiteX47" fmla="*/ 4924 w 608698"/>
              <a:gd name="connsiteY47" fmla="*/ 175567 h 600088"/>
              <a:gd name="connsiteX48" fmla="*/ 432425 w 608698"/>
              <a:gd name="connsiteY48" fmla="*/ 96392 h 600088"/>
              <a:gd name="connsiteX49" fmla="*/ 608698 w 608698"/>
              <a:gd name="connsiteY49" fmla="*/ 194443 h 600088"/>
              <a:gd name="connsiteX50" fmla="*/ 432425 w 608698"/>
              <a:gd name="connsiteY50" fmla="*/ 292494 h 600088"/>
              <a:gd name="connsiteX51" fmla="*/ 256152 w 608698"/>
              <a:gd name="connsiteY51" fmla="*/ 194443 h 600088"/>
              <a:gd name="connsiteX52" fmla="*/ 432425 w 608698"/>
              <a:gd name="connsiteY52" fmla="*/ 96392 h 600088"/>
              <a:gd name="connsiteX53" fmla="*/ 176258 w 608698"/>
              <a:gd name="connsiteY53" fmla="*/ 0 h 600088"/>
              <a:gd name="connsiteX54" fmla="*/ 347817 w 608698"/>
              <a:gd name="connsiteY54" fmla="*/ 75446 h 600088"/>
              <a:gd name="connsiteX55" fmla="*/ 224966 w 608698"/>
              <a:gd name="connsiteY55" fmla="*/ 185823 h 600088"/>
              <a:gd name="connsiteX56" fmla="*/ 225264 w 608698"/>
              <a:gd name="connsiteY56" fmla="*/ 192228 h 600088"/>
              <a:gd name="connsiteX57" fmla="*/ 176258 w 608698"/>
              <a:gd name="connsiteY57" fmla="*/ 196101 h 600088"/>
              <a:gd name="connsiteX58" fmla="*/ 0 w 608698"/>
              <a:gd name="connsiteY58" fmla="*/ 98013 h 600088"/>
              <a:gd name="connsiteX59" fmla="*/ 176258 w 608698"/>
              <a:gd name="connsiteY59" fmla="*/ 0 h 600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608698" h="600088">
                <a:moveTo>
                  <a:pt x="261001" y="479068"/>
                </a:moveTo>
                <a:cubicBezTo>
                  <a:pt x="279575" y="522140"/>
                  <a:pt x="349249" y="554184"/>
                  <a:pt x="432425" y="554184"/>
                </a:cubicBezTo>
                <a:cubicBezTo>
                  <a:pt x="515600" y="554184"/>
                  <a:pt x="585199" y="522140"/>
                  <a:pt x="603774" y="479068"/>
                </a:cubicBezTo>
                <a:cubicBezTo>
                  <a:pt x="606981" y="486371"/>
                  <a:pt x="608697" y="494046"/>
                  <a:pt x="608697" y="502020"/>
                </a:cubicBezTo>
                <a:cubicBezTo>
                  <a:pt x="608697" y="556196"/>
                  <a:pt x="529774" y="600088"/>
                  <a:pt x="432425" y="600088"/>
                </a:cubicBezTo>
                <a:cubicBezTo>
                  <a:pt x="335076" y="600088"/>
                  <a:pt x="256152" y="556196"/>
                  <a:pt x="256152" y="502020"/>
                </a:cubicBezTo>
                <a:cubicBezTo>
                  <a:pt x="256152" y="494046"/>
                  <a:pt x="257868" y="486371"/>
                  <a:pt x="261001" y="479068"/>
                </a:cubicBezTo>
                <a:close/>
                <a:moveTo>
                  <a:pt x="4924" y="382605"/>
                </a:moveTo>
                <a:cubicBezTo>
                  <a:pt x="23425" y="425750"/>
                  <a:pt x="93103" y="457793"/>
                  <a:pt x="176285" y="457793"/>
                </a:cubicBezTo>
                <a:cubicBezTo>
                  <a:pt x="197248" y="457793"/>
                  <a:pt x="217391" y="455781"/>
                  <a:pt x="236041" y="451980"/>
                </a:cubicBezTo>
                <a:lnTo>
                  <a:pt x="231640" y="462264"/>
                </a:lnTo>
                <a:cubicBezTo>
                  <a:pt x="227238" y="472398"/>
                  <a:pt x="225000" y="482905"/>
                  <a:pt x="225000" y="493412"/>
                </a:cubicBezTo>
                <a:cubicBezTo>
                  <a:pt x="225000" y="495573"/>
                  <a:pt x="225149" y="497734"/>
                  <a:pt x="225298" y="499820"/>
                </a:cubicBezTo>
                <a:cubicBezTo>
                  <a:pt x="209781" y="502354"/>
                  <a:pt x="193294" y="503695"/>
                  <a:pt x="176285" y="503695"/>
                </a:cubicBezTo>
                <a:cubicBezTo>
                  <a:pt x="78929" y="503695"/>
                  <a:pt x="0" y="459730"/>
                  <a:pt x="0" y="405556"/>
                </a:cubicBezTo>
                <a:cubicBezTo>
                  <a:pt x="0" y="397657"/>
                  <a:pt x="1716" y="389982"/>
                  <a:pt x="4924" y="382605"/>
                </a:cubicBezTo>
                <a:close/>
                <a:moveTo>
                  <a:pt x="261001" y="375478"/>
                </a:moveTo>
                <a:cubicBezTo>
                  <a:pt x="279575" y="418598"/>
                  <a:pt x="349249" y="450622"/>
                  <a:pt x="432425" y="450622"/>
                </a:cubicBezTo>
                <a:cubicBezTo>
                  <a:pt x="515600" y="450622"/>
                  <a:pt x="585199" y="418598"/>
                  <a:pt x="603774" y="375478"/>
                </a:cubicBezTo>
                <a:cubicBezTo>
                  <a:pt x="606981" y="382851"/>
                  <a:pt x="608697" y="390522"/>
                  <a:pt x="608697" y="398416"/>
                </a:cubicBezTo>
                <a:cubicBezTo>
                  <a:pt x="608697" y="452558"/>
                  <a:pt x="529774" y="496498"/>
                  <a:pt x="432425" y="496498"/>
                </a:cubicBezTo>
                <a:cubicBezTo>
                  <a:pt x="335076" y="496498"/>
                  <a:pt x="256152" y="452558"/>
                  <a:pt x="256152" y="398416"/>
                </a:cubicBezTo>
                <a:cubicBezTo>
                  <a:pt x="256152" y="390522"/>
                  <a:pt x="257868" y="382851"/>
                  <a:pt x="261001" y="375478"/>
                </a:cubicBezTo>
                <a:close/>
                <a:moveTo>
                  <a:pt x="4924" y="279086"/>
                </a:moveTo>
                <a:cubicBezTo>
                  <a:pt x="23425" y="322231"/>
                  <a:pt x="93103" y="354274"/>
                  <a:pt x="176285" y="354274"/>
                </a:cubicBezTo>
                <a:cubicBezTo>
                  <a:pt x="197248" y="354274"/>
                  <a:pt x="217391" y="352187"/>
                  <a:pt x="236041" y="348461"/>
                </a:cubicBezTo>
                <a:lnTo>
                  <a:pt x="231640" y="358745"/>
                </a:lnTo>
                <a:cubicBezTo>
                  <a:pt x="227238" y="368879"/>
                  <a:pt x="225000" y="379311"/>
                  <a:pt x="225000" y="389818"/>
                </a:cubicBezTo>
                <a:cubicBezTo>
                  <a:pt x="225000" y="392054"/>
                  <a:pt x="225149" y="394140"/>
                  <a:pt x="225298" y="396301"/>
                </a:cubicBezTo>
                <a:cubicBezTo>
                  <a:pt x="209781" y="398835"/>
                  <a:pt x="193294" y="400176"/>
                  <a:pt x="176285" y="400176"/>
                </a:cubicBezTo>
                <a:cubicBezTo>
                  <a:pt x="78929" y="400176"/>
                  <a:pt x="0" y="356211"/>
                  <a:pt x="0" y="302037"/>
                </a:cubicBezTo>
                <a:cubicBezTo>
                  <a:pt x="0" y="294138"/>
                  <a:pt x="1716" y="286463"/>
                  <a:pt x="4924" y="279086"/>
                </a:cubicBezTo>
                <a:close/>
                <a:moveTo>
                  <a:pt x="261001" y="271959"/>
                </a:moveTo>
                <a:cubicBezTo>
                  <a:pt x="279575" y="315079"/>
                  <a:pt x="349249" y="347103"/>
                  <a:pt x="432425" y="347103"/>
                </a:cubicBezTo>
                <a:cubicBezTo>
                  <a:pt x="515600" y="347103"/>
                  <a:pt x="585199" y="315079"/>
                  <a:pt x="603774" y="271959"/>
                </a:cubicBezTo>
                <a:cubicBezTo>
                  <a:pt x="606981" y="279332"/>
                  <a:pt x="608697" y="287003"/>
                  <a:pt x="608697" y="294897"/>
                </a:cubicBezTo>
                <a:cubicBezTo>
                  <a:pt x="608697" y="349039"/>
                  <a:pt x="529774" y="392979"/>
                  <a:pt x="432425" y="392979"/>
                </a:cubicBezTo>
                <a:cubicBezTo>
                  <a:pt x="335076" y="392979"/>
                  <a:pt x="256152" y="349039"/>
                  <a:pt x="256152" y="294897"/>
                </a:cubicBezTo>
                <a:cubicBezTo>
                  <a:pt x="256152" y="287003"/>
                  <a:pt x="257868" y="279332"/>
                  <a:pt x="261001" y="271959"/>
                </a:cubicBezTo>
                <a:close/>
                <a:moveTo>
                  <a:pt x="4924" y="175567"/>
                </a:moveTo>
                <a:cubicBezTo>
                  <a:pt x="23425" y="218689"/>
                  <a:pt x="93103" y="250713"/>
                  <a:pt x="176285" y="250713"/>
                </a:cubicBezTo>
                <a:cubicBezTo>
                  <a:pt x="197248" y="250713"/>
                  <a:pt x="217391" y="248628"/>
                  <a:pt x="236041" y="244904"/>
                </a:cubicBezTo>
                <a:lnTo>
                  <a:pt x="231640" y="255182"/>
                </a:lnTo>
                <a:cubicBezTo>
                  <a:pt x="227238" y="265311"/>
                  <a:pt x="225000" y="275737"/>
                  <a:pt x="225000" y="286238"/>
                </a:cubicBezTo>
                <a:cubicBezTo>
                  <a:pt x="225000" y="288398"/>
                  <a:pt x="225149" y="290558"/>
                  <a:pt x="225298" y="292718"/>
                </a:cubicBezTo>
                <a:cubicBezTo>
                  <a:pt x="209781" y="295175"/>
                  <a:pt x="193294" y="296516"/>
                  <a:pt x="176285" y="296516"/>
                </a:cubicBezTo>
                <a:cubicBezTo>
                  <a:pt x="78929" y="296516"/>
                  <a:pt x="0" y="252650"/>
                  <a:pt x="0" y="198506"/>
                </a:cubicBezTo>
                <a:cubicBezTo>
                  <a:pt x="0" y="190611"/>
                  <a:pt x="1716" y="182940"/>
                  <a:pt x="4924" y="175567"/>
                </a:cubicBezTo>
                <a:close/>
                <a:moveTo>
                  <a:pt x="432425" y="96392"/>
                </a:moveTo>
                <a:cubicBezTo>
                  <a:pt x="529778" y="96392"/>
                  <a:pt x="608698" y="140291"/>
                  <a:pt x="608698" y="194443"/>
                </a:cubicBezTo>
                <a:cubicBezTo>
                  <a:pt x="608698" y="248595"/>
                  <a:pt x="529778" y="292494"/>
                  <a:pt x="432425" y="292494"/>
                </a:cubicBezTo>
                <a:cubicBezTo>
                  <a:pt x="335072" y="292494"/>
                  <a:pt x="256152" y="248595"/>
                  <a:pt x="256152" y="194443"/>
                </a:cubicBezTo>
                <a:cubicBezTo>
                  <a:pt x="256152" y="140291"/>
                  <a:pt x="335072" y="96392"/>
                  <a:pt x="432425" y="96392"/>
                </a:cubicBezTo>
                <a:close/>
                <a:moveTo>
                  <a:pt x="176258" y="0"/>
                </a:moveTo>
                <a:cubicBezTo>
                  <a:pt x="259651" y="0"/>
                  <a:pt x="329542" y="32175"/>
                  <a:pt x="347817" y="75446"/>
                </a:cubicBezTo>
                <a:cubicBezTo>
                  <a:pt x="275166" y="92800"/>
                  <a:pt x="224966" y="135103"/>
                  <a:pt x="224966" y="185823"/>
                </a:cubicBezTo>
                <a:cubicBezTo>
                  <a:pt x="224966" y="187983"/>
                  <a:pt x="225115" y="190143"/>
                  <a:pt x="225264" y="192228"/>
                </a:cubicBezTo>
                <a:cubicBezTo>
                  <a:pt x="209749" y="194760"/>
                  <a:pt x="193265" y="196101"/>
                  <a:pt x="176258" y="196101"/>
                </a:cubicBezTo>
                <a:cubicBezTo>
                  <a:pt x="78917" y="196101"/>
                  <a:pt x="0" y="152159"/>
                  <a:pt x="0" y="98013"/>
                </a:cubicBezTo>
                <a:cubicBezTo>
                  <a:pt x="0" y="43868"/>
                  <a:pt x="78917" y="0"/>
                  <a:pt x="17625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a:ea typeface="思源黑体 CN Light"/>
              <a:cs typeface="+mn-cs"/>
            </a:endParaRPr>
          </a:p>
        </p:txBody>
      </p:sp>
      <p:sp>
        <p:nvSpPr>
          <p:cNvPr id="33" name="Oval 28">
            <a:extLst>
              <a:ext uri="{FF2B5EF4-FFF2-40B4-BE49-F238E27FC236}">
                <a16:creationId xmlns:a16="http://schemas.microsoft.com/office/drawing/2014/main" xmlns="" id="{66213ECB-1720-40BB-82FF-BD3A4B853F22}"/>
              </a:ext>
            </a:extLst>
          </p:cNvPr>
          <p:cNvSpPr/>
          <p:nvPr/>
        </p:nvSpPr>
        <p:spPr>
          <a:xfrm>
            <a:off x="803275" y="4772593"/>
            <a:ext cx="381906" cy="356670"/>
          </a:xfrm>
          <a:custGeom>
            <a:avLst/>
            <a:gdLst>
              <a:gd name="connsiteX0" fmla="*/ 420884 w 608697"/>
              <a:gd name="connsiteY0" fmla="*/ 485137 h 568475"/>
              <a:gd name="connsiteX1" fmla="*/ 589080 w 608697"/>
              <a:gd name="connsiteY1" fmla="*/ 485137 h 568475"/>
              <a:gd name="connsiteX2" fmla="*/ 608697 w 608697"/>
              <a:gd name="connsiteY2" fmla="*/ 504650 h 568475"/>
              <a:gd name="connsiteX3" fmla="*/ 608697 w 608697"/>
              <a:gd name="connsiteY3" fmla="*/ 511203 h 568475"/>
              <a:gd name="connsiteX4" fmla="*/ 589080 w 608697"/>
              <a:gd name="connsiteY4" fmla="*/ 530716 h 568475"/>
              <a:gd name="connsiteX5" fmla="*/ 418721 w 608697"/>
              <a:gd name="connsiteY5" fmla="*/ 530716 h 568475"/>
              <a:gd name="connsiteX6" fmla="*/ 330483 w 608697"/>
              <a:gd name="connsiteY6" fmla="*/ 564900 h 568475"/>
              <a:gd name="connsiteX7" fmla="*/ 320861 w 608697"/>
              <a:gd name="connsiteY7" fmla="*/ 568475 h 568475"/>
              <a:gd name="connsiteX8" fmla="*/ 320861 w 608697"/>
              <a:gd name="connsiteY8" fmla="*/ 526992 h 568475"/>
              <a:gd name="connsiteX9" fmla="*/ 328096 w 608697"/>
              <a:gd name="connsiteY9" fmla="*/ 513438 h 568475"/>
              <a:gd name="connsiteX10" fmla="*/ 420884 w 608697"/>
              <a:gd name="connsiteY10" fmla="*/ 485137 h 568475"/>
              <a:gd name="connsiteX11" fmla="*/ 19622 w 608697"/>
              <a:gd name="connsiteY11" fmla="*/ 485137 h 568475"/>
              <a:gd name="connsiteX12" fmla="*/ 187860 w 608697"/>
              <a:gd name="connsiteY12" fmla="*/ 485137 h 568475"/>
              <a:gd name="connsiteX13" fmla="*/ 280670 w 608697"/>
              <a:gd name="connsiteY13" fmla="*/ 513438 h 568475"/>
              <a:gd name="connsiteX14" fmla="*/ 287907 w 608697"/>
              <a:gd name="connsiteY14" fmla="*/ 526992 h 568475"/>
              <a:gd name="connsiteX15" fmla="*/ 287907 w 608697"/>
              <a:gd name="connsiteY15" fmla="*/ 568475 h 568475"/>
              <a:gd name="connsiteX16" fmla="*/ 278134 w 608697"/>
              <a:gd name="connsiteY16" fmla="*/ 564826 h 568475"/>
              <a:gd name="connsiteX17" fmla="*/ 187860 w 608697"/>
              <a:gd name="connsiteY17" fmla="*/ 530716 h 568475"/>
              <a:gd name="connsiteX18" fmla="*/ 19622 w 608697"/>
              <a:gd name="connsiteY18" fmla="*/ 530716 h 568475"/>
              <a:gd name="connsiteX19" fmla="*/ 0 w 608697"/>
              <a:gd name="connsiteY19" fmla="*/ 511203 h 568475"/>
              <a:gd name="connsiteX20" fmla="*/ 0 w 608697"/>
              <a:gd name="connsiteY20" fmla="*/ 504650 h 568475"/>
              <a:gd name="connsiteX21" fmla="*/ 19622 w 608697"/>
              <a:gd name="connsiteY21" fmla="*/ 485137 h 568475"/>
              <a:gd name="connsiteX22" fmla="*/ 420884 w 608697"/>
              <a:gd name="connsiteY22" fmla="*/ 29920 h 568475"/>
              <a:gd name="connsiteX23" fmla="*/ 438710 w 608697"/>
              <a:gd name="connsiteY23" fmla="*/ 29920 h 568475"/>
              <a:gd name="connsiteX24" fmla="*/ 438710 w 608697"/>
              <a:gd name="connsiteY24" fmla="*/ 162804 h 568475"/>
              <a:gd name="connsiteX25" fmla="*/ 450421 w 608697"/>
              <a:gd name="connsiteY25" fmla="*/ 193343 h 568475"/>
              <a:gd name="connsiteX26" fmla="*/ 473469 w 608697"/>
              <a:gd name="connsiteY26" fmla="*/ 218817 h 568475"/>
              <a:gd name="connsiteX27" fmla="*/ 500097 w 608697"/>
              <a:gd name="connsiteY27" fmla="*/ 230661 h 568475"/>
              <a:gd name="connsiteX28" fmla="*/ 526799 w 608697"/>
              <a:gd name="connsiteY28" fmla="*/ 218817 h 568475"/>
              <a:gd name="connsiteX29" fmla="*/ 549772 w 608697"/>
              <a:gd name="connsiteY29" fmla="*/ 193343 h 568475"/>
              <a:gd name="connsiteX30" fmla="*/ 561557 w 608697"/>
              <a:gd name="connsiteY30" fmla="*/ 162804 h 568475"/>
              <a:gd name="connsiteX31" fmla="*/ 561557 w 608697"/>
              <a:gd name="connsiteY31" fmla="*/ 29920 h 568475"/>
              <a:gd name="connsiteX32" fmla="*/ 589080 w 608697"/>
              <a:gd name="connsiteY32" fmla="*/ 29920 h 568475"/>
              <a:gd name="connsiteX33" fmla="*/ 608697 w 608697"/>
              <a:gd name="connsiteY33" fmla="*/ 49435 h 568475"/>
              <a:gd name="connsiteX34" fmla="*/ 608697 w 608697"/>
              <a:gd name="connsiteY34" fmla="*/ 440489 h 568475"/>
              <a:gd name="connsiteX35" fmla="*/ 589080 w 608697"/>
              <a:gd name="connsiteY35" fmla="*/ 460004 h 568475"/>
              <a:gd name="connsiteX36" fmla="*/ 420884 w 608697"/>
              <a:gd name="connsiteY36" fmla="*/ 460004 h 568475"/>
              <a:gd name="connsiteX37" fmla="*/ 320861 w 608697"/>
              <a:gd name="connsiteY37" fmla="*/ 497769 h 568475"/>
              <a:gd name="connsiteX38" fmla="*/ 320861 w 608697"/>
              <a:gd name="connsiteY38" fmla="*/ 67610 h 568475"/>
              <a:gd name="connsiteX39" fmla="*/ 420884 w 608697"/>
              <a:gd name="connsiteY39" fmla="*/ 29920 h 568475"/>
              <a:gd name="connsiteX40" fmla="*/ 19622 w 608697"/>
              <a:gd name="connsiteY40" fmla="*/ 29920 h 568475"/>
              <a:gd name="connsiteX41" fmla="*/ 187860 w 608697"/>
              <a:gd name="connsiteY41" fmla="*/ 29920 h 568475"/>
              <a:gd name="connsiteX42" fmla="*/ 287907 w 608697"/>
              <a:gd name="connsiteY42" fmla="*/ 67610 h 568475"/>
              <a:gd name="connsiteX43" fmla="*/ 287907 w 608697"/>
              <a:gd name="connsiteY43" fmla="*/ 497769 h 568475"/>
              <a:gd name="connsiteX44" fmla="*/ 187860 w 608697"/>
              <a:gd name="connsiteY44" fmla="*/ 460004 h 568475"/>
              <a:gd name="connsiteX45" fmla="*/ 19622 w 608697"/>
              <a:gd name="connsiteY45" fmla="*/ 460004 h 568475"/>
              <a:gd name="connsiteX46" fmla="*/ 0 w 608697"/>
              <a:gd name="connsiteY46" fmla="*/ 440489 h 568475"/>
              <a:gd name="connsiteX47" fmla="*/ 0 w 608697"/>
              <a:gd name="connsiteY47" fmla="*/ 49435 h 568475"/>
              <a:gd name="connsiteX48" fmla="*/ 19622 w 608697"/>
              <a:gd name="connsiteY48" fmla="*/ 29920 h 568475"/>
              <a:gd name="connsiteX49" fmla="*/ 484356 w 608697"/>
              <a:gd name="connsiteY49" fmla="*/ 0 h 568475"/>
              <a:gd name="connsiteX50" fmla="*/ 515833 w 608697"/>
              <a:gd name="connsiteY50" fmla="*/ 0 h 568475"/>
              <a:gd name="connsiteX51" fmla="*/ 535450 w 608697"/>
              <a:gd name="connsiteY51" fmla="*/ 19586 h 568475"/>
              <a:gd name="connsiteX52" fmla="*/ 535450 w 608697"/>
              <a:gd name="connsiteY52" fmla="*/ 29937 h 568475"/>
              <a:gd name="connsiteX53" fmla="*/ 535450 w 608697"/>
              <a:gd name="connsiteY53" fmla="*/ 162791 h 568475"/>
              <a:gd name="connsiteX54" fmla="*/ 530378 w 608697"/>
              <a:gd name="connsiteY54" fmla="*/ 175898 h 568475"/>
              <a:gd name="connsiteX55" fmla="*/ 507404 w 608697"/>
              <a:gd name="connsiteY55" fmla="*/ 201367 h 568475"/>
              <a:gd name="connsiteX56" fmla="*/ 500095 w 608697"/>
              <a:gd name="connsiteY56" fmla="*/ 204569 h 568475"/>
              <a:gd name="connsiteX57" fmla="*/ 492860 w 608697"/>
              <a:gd name="connsiteY57" fmla="*/ 201367 h 568475"/>
              <a:gd name="connsiteX58" fmla="*/ 469811 w 608697"/>
              <a:gd name="connsiteY58" fmla="*/ 175898 h 568475"/>
              <a:gd name="connsiteX59" fmla="*/ 464814 w 608697"/>
              <a:gd name="connsiteY59" fmla="*/ 162791 h 568475"/>
              <a:gd name="connsiteX60" fmla="*/ 464814 w 608697"/>
              <a:gd name="connsiteY60" fmla="*/ 29937 h 568475"/>
              <a:gd name="connsiteX61" fmla="*/ 464814 w 608697"/>
              <a:gd name="connsiteY61" fmla="*/ 19586 h 568475"/>
              <a:gd name="connsiteX62" fmla="*/ 484356 w 608697"/>
              <a:gd name="connsiteY62" fmla="*/ 0 h 5684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608697" h="568475">
                <a:moveTo>
                  <a:pt x="420884" y="485137"/>
                </a:moveTo>
                <a:lnTo>
                  <a:pt x="589080" y="485137"/>
                </a:lnTo>
                <a:cubicBezTo>
                  <a:pt x="599896" y="485137"/>
                  <a:pt x="608697" y="493851"/>
                  <a:pt x="608697" y="504650"/>
                </a:cubicBezTo>
                <a:lnTo>
                  <a:pt x="608697" y="511203"/>
                </a:lnTo>
                <a:cubicBezTo>
                  <a:pt x="608697" y="522002"/>
                  <a:pt x="599896" y="530716"/>
                  <a:pt x="589080" y="530716"/>
                </a:cubicBezTo>
                <a:lnTo>
                  <a:pt x="418721" y="530716"/>
                </a:lnTo>
                <a:cubicBezTo>
                  <a:pt x="386051" y="530716"/>
                  <a:pt x="355172" y="543526"/>
                  <a:pt x="330483" y="564900"/>
                </a:cubicBezTo>
                <a:cubicBezTo>
                  <a:pt x="327723" y="567283"/>
                  <a:pt x="324292" y="568475"/>
                  <a:pt x="320861" y="568475"/>
                </a:cubicBezTo>
                <a:lnTo>
                  <a:pt x="320861" y="526992"/>
                </a:lnTo>
                <a:cubicBezTo>
                  <a:pt x="320861" y="521556"/>
                  <a:pt x="323621" y="516491"/>
                  <a:pt x="328096" y="513438"/>
                </a:cubicBezTo>
                <a:cubicBezTo>
                  <a:pt x="355395" y="495042"/>
                  <a:pt x="387617" y="485137"/>
                  <a:pt x="420884" y="485137"/>
                </a:cubicBezTo>
                <a:close/>
                <a:moveTo>
                  <a:pt x="19622" y="485137"/>
                </a:moveTo>
                <a:lnTo>
                  <a:pt x="187860" y="485137"/>
                </a:lnTo>
                <a:cubicBezTo>
                  <a:pt x="221134" y="485137"/>
                  <a:pt x="253364" y="495042"/>
                  <a:pt x="280670" y="513438"/>
                </a:cubicBezTo>
                <a:cubicBezTo>
                  <a:pt x="285147" y="516491"/>
                  <a:pt x="287907" y="521556"/>
                  <a:pt x="287907" y="526992"/>
                </a:cubicBezTo>
                <a:lnTo>
                  <a:pt x="287907" y="568475"/>
                </a:lnTo>
                <a:cubicBezTo>
                  <a:pt x="284400" y="568475"/>
                  <a:pt x="280969" y="567283"/>
                  <a:pt x="278134" y="564826"/>
                </a:cubicBezTo>
                <a:cubicBezTo>
                  <a:pt x="253215" y="542856"/>
                  <a:pt x="221134" y="530716"/>
                  <a:pt x="187860" y="530716"/>
                </a:cubicBezTo>
                <a:lnTo>
                  <a:pt x="19622" y="530716"/>
                </a:lnTo>
                <a:cubicBezTo>
                  <a:pt x="8804" y="530716"/>
                  <a:pt x="0" y="522002"/>
                  <a:pt x="0" y="511203"/>
                </a:cubicBezTo>
                <a:lnTo>
                  <a:pt x="0" y="504650"/>
                </a:lnTo>
                <a:cubicBezTo>
                  <a:pt x="0" y="493851"/>
                  <a:pt x="8804" y="485137"/>
                  <a:pt x="19622" y="485137"/>
                </a:cubicBezTo>
                <a:close/>
                <a:moveTo>
                  <a:pt x="420884" y="29920"/>
                </a:moveTo>
                <a:lnTo>
                  <a:pt x="438710" y="29920"/>
                </a:lnTo>
                <a:lnTo>
                  <a:pt x="438710" y="162804"/>
                </a:lnTo>
                <a:cubicBezTo>
                  <a:pt x="438710" y="174126"/>
                  <a:pt x="442887" y="184926"/>
                  <a:pt x="450421" y="193343"/>
                </a:cubicBezTo>
                <a:lnTo>
                  <a:pt x="473469" y="218817"/>
                </a:lnTo>
                <a:cubicBezTo>
                  <a:pt x="480256" y="226341"/>
                  <a:pt x="489953" y="230661"/>
                  <a:pt x="500097" y="230661"/>
                </a:cubicBezTo>
                <a:cubicBezTo>
                  <a:pt x="510241" y="230661"/>
                  <a:pt x="520012" y="226341"/>
                  <a:pt x="526799" y="218817"/>
                </a:cubicBezTo>
                <a:lnTo>
                  <a:pt x="549772" y="193343"/>
                </a:lnTo>
                <a:cubicBezTo>
                  <a:pt x="557380" y="184926"/>
                  <a:pt x="561557" y="174126"/>
                  <a:pt x="561557" y="162804"/>
                </a:cubicBezTo>
                <a:lnTo>
                  <a:pt x="561557" y="29920"/>
                </a:lnTo>
                <a:lnTo>
                  <a:pt x="589080" y="29920"/>
                </a:lnTo>
                <a:cubicBezTo>
                  <a:pt x="599896" y="29920"/>
                  <a:pt x="608697" y="38635"/>
                  <a:pt x="608697" y="49435"/>
                </a:cubicBezTo>
                <a:lnTo>
                  <a:pt x="608697" y="440489"/>
                </a:lnTo>
                <a:cubicBezTo>
                  <a:pt x="608697" y="451289"/>
                  <a:pt x="599896" y="460004"/>
                  <a:pt x="589080" y="460004"/>
                </a:cubicBezTo>
                <a:lnTo>
                  <a:pt x="420884" y="460004"/>
                </a:lnTo>
                <a:cubicBezTo>
                  <a:pt x="384037" y="460004"/>
                  <a:pt x="348533" y="473412"/>
                  <a:pt x="320861" y="497769"/>
                </a:cubicBezTo>
                <a:lnTo>
                  <a:pt x="320861" y="67610"/>
                </a:lnTo>
                <a:cubicBezTo>
                  <a:pt x="348533" y="43327"/>
                  <a:pt x="384037" y="29920"/>
                  <a:pt x="420884" y="29920"/>
                </a:cubicBezTo>
                <a:close/>
                <a:moveTo>
                  <a:pt x="19622" y="29920"/>
                </a:moveTo>
                <a:lnTo>
                  <a:pt x="187860" y="29920"/>
                </a:lnTo>
                <a:cubicBezTo>
                  <a:pt x="224715" y="29920"/>
                  <a:pt x="260228" y="43327"/>
                  <a:pt x="287907" y="67610"/>
                </a:cubicBezTo>
                <a:lnTo>
                  <a:pt x="287907" y="497769"/>
                </a:lnTo>
                <a:cubicBezTo>
                  <a:pt x="260228" y="473412"/>
                  <a:pt x="224715" y="460004"/>
                  <a:pt x="187860" y="460004"/>
                </a:cubicBezTo>
                <a:lnTo>
                  <a:pt x="19622" y="460004"/>
                </a:lnTo>
                <a:cubicBezTo>
                  <a:pt x="8804" y="460004"/>
                  <a:pt x="0" y="451289"/>
                  <a:pt x="0" y="440489"/>
                </a:cubicBezTo>
                <a:lnTo>
                  <a:pt x="0" y="49435"/>
                </a:lnTo>
                <a:cubicBezTo>
                  <a:pt x="0" y="38635"/>
                  <a:pt x="8804" y="29920"/>
                  <a:pt x="19622" y="29920"/>
                </a:cubicBezTo>
                <a:close/>
                <a:moveTo>
                  <a:pt x="484356" y="0"/>
                </a:moveTo>
                <a:lnTo>
                  <a:pt x="515833" y="0"/>
                </a:lnTo>
                <a:cubicBezTo>
                  <a:pt x="526648" y="0"/>
                  <a:pt x="535450" y="8787"/>
                  <a:pt x="535450" y="19586"/>
                </a:cubicBezTo>
                <a:lnTo>
                  <a:pt x="535450" y="29937"/>
                </a:lnTo>
                <a:lnTo>
                  <a:pt x="535450" y="162791"/>
                </a:lnTo>
                <a:cubicBezTo>
                  <a:pt x="535450" y="167632"/>
                  <a:pt x="533660" y="172249"/>
                  <a:pt x="530378" y="175898"/>
                </a:cubicBezTo>
                <a:lnTo>
                  <a:pt x="507404" y="201367"/>
                </a:lnTo>
                <a:cubicBezTo>
                  <a:pt x="505465" y="203526"/>
                  <a:pt x="502780" y="204569"/>
                  <a:pt x="500095" y="204569"/>
                </a:cubicBezTo>
                <a:cubicBezTo>
                  <a:pt x="497409" y="204569"/>
                  <a:pt x="494799" y="203526"/>
                  <a:pt x="492860" y="201367"/>
                </a:cubicBezTo>
                <a:lnTo>
                  <a:pt x="469811" y="175898"/>
                </a:lnTo>
                <a:cubicBezTo>
                  <a:pt x="466604" y="172249"/>
                  <a:pt x="464814" y="167632"/>
                  <a:pt x="464814" y="162791"/>
                </a:cubicBezTo>
                <a:lnTo>
                  <a:pt x="464814" y="29937"/>
                </a:lnTo>
                <a:lnTo>
                  <a:pt x="464814" y="19586"/>
                </a:lnTo>
                <a:cubicBezTo>
                  <a:pt x="464814" y="8787"/>
                  <a:pt x="473541" y="0"/>
                  <a:pt x="484356"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a:ea typeface="思源黑体 CN Light"/>
              <a:cs typeface="+mn-cs"/>
            </a:endParaRPr>
          </a:p>
        </p:txBody>
      </p:sp>
      <p:sp>
        <p:nvSpPr>
          <p:cNvPr id="35" name="Oval 29">
            <a:extLst>
              <a:ext uri="{FF2B5EF4-FFF2-40B4-BE49-F238E27FC236}">
                <a16:creationId xmlns:a16="http://schemas.microsoft.com/office/drawing/2014/main" xmlns="" id="{E3E95F09-B4DD-4479-A781-ED29D39DCFC1}"/>
              </a:ext>
            </a:extLst>
          </p:cNvPr>
          <p:cNvSpPr/>
          <p:nvPr/>
        </p:nvSpPr>
        <p:spPr>
          <a:xfrm>
            <a:off x="855561" y="5641047"/>
            <a:ext cx="325539" cy="381906"/>
          </a:xfrm>
          <a:custGeom>
            <a:avLst/>
            <a:gdLst>
              <a:gd name="T0" fmla="*/ 4448 w 5811"/>
              <a:gd name="T1" fmla="*/ 4374 h 6827"/>
              <a:gd name="T2" fmla="*/ 4640 w 5811"/>
              <a:gd name="T3" fmla="*/ 4074 h 6827"/>
              <a:gd name="T4" fmla="*/ 5160 w 5811"/>
              <a:gd name="T5" fmla="*/ 2255 h 6827"/>
              <a:gd name="T6" fmla="*/ 2905 w 5811"/>
              <a:gd name="T7" fmla="*/ 0 h 6827"/>
              <a:gd name="T8" fmla="*/ 650 w 5811"/>
              <a:gd name="T9" fmla="*/ 2255 h 6827"/>
              <a:gd name="T10" fmla="*/ 1363 w 5811"/>
              <a:gd name="T11" fmla="*/ 4373 h 6827"/>
              <a:gd name="T12" fmla="*/ 0 w 5811"/>
              <a:gd name="T13" fmla="*/ 5506 h 6827"/>
              <a:gd name="T14" fmla="*/ 939 w 5811"/>
              <a:gd name="T15" fmla="*/ 6498 h 6827"/>
              <a:gd name="T16" fmla="*/ 2905 w 5811"/>
              <a:gd name="T17" fmla="*/ 6827 h 6827"/>
              <a:gd name="T18" fmla="*/ 4871 w 5811"/>
              <a:gd name="T19" fmla="*/ 6498 h 6827"/>
              <a:gd name="T20" fmla="*/ 5811 w 5811"/>
              <a:gd name="T21" fmla="*/ 5506 h 6827"/>
              <a:gd name="T22" fmla="*/ 4448 w 5811"/>
              <a:gd name="T23" fmla="*/ 4374 h 6827"/>
              <a:gd name="T24" fmla="*/ 2905 w 5811"/>
              <a:gd name="T25" fmla="*/ 1551 h 6827"/>
              <a:gd name="T26" fmla="*/ 3610 w 5811"/>
              <a:gd name="T27" fmla="*/ 2255 h 6827"/>
              <a:gd name="T28" fmla="*/ 2905 w 5811"/>
              <a:gd name="T29" fmla="*/ 2960 h 6827"/>
              <a:gd name="T30" fmla="*/ 2201 w 5811"/>
              <a:gd name="T31" fmla="*/ 2255 h 6827"/>
              <a:gd name="T32" fmla="*/ 2905 w 5811"/>
              <a:gd name="T33" fmla="*/ 1551 h 6827"/>
              <a:gd name="T34" fmla="*/ 4675 w 5811"/>
              <a:gd name="T35" fmla="*/ 6008 h 6827"/>
              <a:gd name="T36" fmla="*/ 2905 w 5811"/>
              <a:gd name="T37" fmla="*/ 6298 h 6827"/>
              <a:gd name="T38" fmla="*/ 1136 w 5811"/>
              <a:gd name="T39" fmla="*/ 6008 h 6827"/>
              <a:gd name="T40" fmla="*/ 528 w 5811"/>
              <a:gd name="T41" fmla="*/ 5506 h 6827"/>
              <a:gd name="T42" fmla="*/ 1719 w 5811"/>
              <a:gd name="T43" fmla="*/ 4831 h 6827"/>
              <a:gd name="T44" fmla="*/ 2761 w 5811"/>
              <a:gd name="T45" fmla="*/ 5768 h 6827"/>
              <a:gd name="T46" fmla="*/ 2905 w 5811"/>
              <a:gd name="T47" fmla="*/ 5812 h 6827"/>
              <a:gd name="T48" fmla="*/ 3050 w 5811"/>
              <a:gd name="T49" fmla="*/ 5768 h 6827"/>
              <a:gd name="T50" fmla="*/ 3666 w 5811"/>
              <a:gd name="T51" fmla="*/ 5270 h 6827"/>
              <a:gd name="T52" fmla="*/ 4092 w 5811"/>
              <a:gd name="T53" fmla="*/ 4831 h 6827"/>
              <a:gd name="T54" fmla="*/ 5283 w 5811"/>
              <a:gd name="T55" fmla="*/ 5506 h 6827"/>
              <a:gd name="T56" fmla="*/ 4675 w 5811"/>
              <a:gd name="T57" fmla="*/ 6008 h 68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11" h="6827">
                <a:moveTo>
                  <a:pt x="4448" y="4374"/>
                </a:moveTo>
                <a:cubicBezTo>
                  <a:pt x="4517" y="4275"/>
                  <a:pt x="4581" y="4175"/>
                  <a:pt x="4640" y="4074"/>
                </a:cubicBezTo>
                <a:cubicBezTo>
                  <a:pt x="4985" y="3483"/>
                  <a:pt x="5160" y="2871"/>
                  <a:pt x="5160" y="2255"/>
                </a:cubicBezTo>
                <a:cubicBezTo>
                  <a:pt x="5160" y="1012"/>
                  <a:pt x="4149" y="0"/>
                  <a:pt x="2905" y="0"/>
                </a:cubicBezTo>
                <a:cubicBezTo>
                  <a:pt x="1662" y="0"/>
                  <a:pt x="650" y="1012"/>
                  <a:pt x="650" y="2255"/>
                </a:cubicBezTo>
                <a:cubicBezTo>
                  <a:pt x="650" y="2973"/>
                  <a:pt x="895" y="3696"/>
                  <a:pt x="1363" y="4373"/>
                </a:cubicBezTo>
                <a:cubicBezTo>
                  <a:pt x="501" y="4604"/>
                  <a:pt x="0" y="5014"/>
                  <a:pt x="0" y="5506"/>
                </a:cubicBezTo>
                <a:cubicBezTo>
                  <a:pt x="0" y="5903"/>
                  <a:pt x="333" y="6256"/>
                  <a:pt x="939" y="6498"/>
                </a:cubicBezTo>
                <a:cubicBezTo>
                  <a:pt x="1469" y="6710"/>
                  <a:pt x="2167" y="6827"/>
                  <a:pt x="2905" y="6827"/>
                </a:cubicBezTo>
                <a:cubicBezTo>
                  <a:pt x="3644" y="6827"/>
                  <a:pt x="4342" y="6710"/>
                  <a:pt x="4871" y="6498"/>
                </a:cubicBezTo>
                <a:cubicBezTo>
                  <a:pt x="5477" y="6256"/>
                  <a:pt x="5811" y="5903"/>
                  <a:pt x="5811" y="5506"/>
                </a:cubicBezTo>
                <a:cubicBezTo>
                  <a:pt x="5811" y="5014"/>
                  <a:pt x="5310" y="4604"/>
                  <a:pt x="4448" y="4374"/>
                </a:cubicBezTo>
                <a:close/>
                <a:moveTo>
                  <a:pt x="2905" y="1551"/>
                </a:moveTo>
                <a:cubicBezTo>
                  <a:pt x="3294" y="1551"/>
                  <a:pt x="3610" y="1866"/>
                  <a:pt x="3610" y="2255"/>
                </a:cubicBezTo>
                <a:cubicBezTo>
                  <a:pt x="3610" y="2644"/>
                  <a:pt x="3294" y="2960"/>
                  <a:pt x="2905" y="2960"/>
                </a:cubicBezTo>
                <a:cubicBezTo>
                  <a:pt x="2516" y="2960"/>
                  <a:pt x="2201" y="2644"/>
                  <a:pt x="2201" y="2255"/>
                </a:cubicBezTo>
                <a:cubicBezTo>
                  <a:pt x="2201" y="1866"/>
                  <a:pt x="2516" y="1551"/>
                  <a:pt x="2905" y="1551"/>
                </a:cubicBezTo>
                <a:close/>
                <a:moveTo>
                  <a:pt x="4675" y="6008"/>
                </a:moveTo>
                <a:cubicBezTo>
                  <a:pt x="4207" y="6195"/>
                  <a:pt x="3578" y="6298"/>
                  <a:pt x="2905" y="6298"/>
                </a:cubicBezTo>
                <a:cubicBezTo>
                  <a:pt x="2233" y="6298"/>
                  <a:pt x="1604" y="6195"/>
                  <a:pt x="1136" y="6008"/>
                </a:cubicBezTo>
                <a:cubicBezTo>
                  <a:pt x="766" y="5860"/>
                  <a:pt x="528" y="5663"/>
                  <a:pt x="528" y="5506"/>
                </a:cubicBezTo>
                <a:cubicBezTo>
                  <a:pt x="528" y="5295"/>
                  <a:pt x="944" y="4996"/>
                  <a:pt x="1719" y="4831"/>
                </a:cubicBezTo>
                <a:cubicBezTo>
                  <a:pt x="2232" y="5420"/>
                  <a:pt x="2739" y="5754"/>
                  <a:pt x="2761" y="5768"/>
                </a:cubicBezTo>
                <a:cubicBezTo>
                  <a:pt x="2805" y="5797"/>
                  <a:pt x="2855" y="5812"/>
                  <a:pt x="2905" y="5812"/>
                </a:cubicBezTo>
                <a:cubicBezTo>
                  <a:pt x="2956" y="5812"/>
                  <a:pt x="3006" y="5797"/>
                  <a:pt x="3050" y="5768"/>
                </a:cubicBezTo>
                <a:cubicBezTo>
                  <a:pt x="3061" y="5761"/>
                  <a:pt x="3327" y="5586"/>
                  <a:pt x="3666" y="5270"/>
                </a:cubicBezTo>
                <a:cubicBezTo>
                  <a:pt x="3819" y="5128"/>
                  <a:pt x="3961" y="4982"/>
                  <a:pt x="4092" y="4831"/>
                </a:cubicBezTo>
                <a:cubicBezTo>
                  <a:pt x="4866" y="4997"/>
                  <a:pt x="5283" y="5295"/>
                  <a:pt x="5283" y="5506"/>
                </a:cubicBezTo>
                <a:cubicBezTo>
                  <a:pt x="5283" y="5663"/>
                  <a:pt x="5044" y="5860"/>
                  <a:pt x="4675" y="6008"/>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思源黑体 CN Light"/>
              <a:ea typeface="思源黑体 CN Light"/>
              <a:cs typeface="+mn-cs"/>
            </a:endParaRPr>
          </a:p>
        </p:txBody>
      </p:sp>
      <p:sp>
        <p:nvSpPr>
          <p:cNvPr id="36" name="文本框 35">
            <a:extLst>
              <a:ext uri="{FF2B5EF4-FFF2-40B4-BE49-F238E27FC236}">
                <a16:creationId xmlns:a16="http://schemas.microsoft.com/office/drawing/2014/main" xmlns="" id="{47ED9D24-C669-4B6B-AAD4-8CBEC463B761}"/>
              </a:ext>
            </a:extLst>
          </p:cNvPr>
          <p:cNvSpPr txBox="1"/>
          <p:nvPr/>
        </p:nvSpPr>
        <p:spPr>
          <a:xfrm>
            <a:off x="1251117" y="2771936"/>
            <a:ext cx="1321196"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10%</a:t>
            </a:r>
            <a:endParaRPr kumimoji="0" lang="zh-CN" altLang="en-US" sz="4400" b="1" i="0" u="none" strike="noStrike" kern="1200" cap="none" spc="0" normalizeH="0" baseline="0" noProof="0" dirty="0">
              <a:ln>
                <a:noFill/>
              </a:ln>
              <a:solidFill>
                <a:srgbClr val="00CCEC"/>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37" name="文本框 36">
            <a:extLst>
              <a:ext uri="{FF2B5EF4-FFF2-40B4-BE49-F238E27FC236}">
                <a16:creationId xmlns:a16="http://schemas.microsoft.com/office/drawing/2014/main" xmlns="" id="{C965D9D0-59C5-4CCE-8884-910554888BC9}"/>
              </a:ext>
            </a:extLst>
          </p:cNvPr>
          <p:cNvSpPr txBox="1"/>
          <p:nvPr/>
        </p:nvSpPr>
        <p:spPr>
          <a:xfrm>
            <a:off x="1251117" y="3665863"/>
            <a:ext cx="1321196"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25%</a:t>
            </a:r>
            <a:endParaRPr kumimoji="0" lang="zh-CN" altLang="en-US" sz="4400" b="1" i="0" u="none" strike="noStrike" kern="1200" cap="none" spc="0" normalizeH="0" baseline="0" noProof="0" dirty="0">
              <a:ln>
                <a:noFill/>
              </a:ln>
              <a:solidFill>
                <a:srgbClr val="00CCEC"/>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38" name="文本框 37">
            <a:extLst>
              <a:ext uri="{FF2B5EF4-FFF2-40B4-BE49-F238E27FC236}">
                <a16:creationId xmlns:a16="http://schemas.microsoft.com/office/drawing/2014/main" xmlns="" id="{6614B9AF-8A40-4F92-8A04-2642439678E8}"/>
              </a:ext>
            </a:extLst>
          </p:cNvPr>
          <p:cNvSpPr txBox="1"/>
          <p:nvPr/>
        </p:nvSpPr>
        <p:spPr>
          <a:xfrm>
            <a:off x="1251117" y="4566207"/>
            <a:ext cx="1321196"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36%</a:t>
            </a:r>
            <a:endParaRPr kumimoji="0" lang="zh-CN" altLang="en-US" sz="4400" b="1" i="0" u="none" strike="noStrike" kern="1200" cap="none" spc="0" normalizeH="0" baseline="0" noProof="0" dirty="0">
              <a:ln>
                <a:noFill/>
              </a:ln>
              <a:solidFill>
                <a:srgbClr val="00CCEC"/>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39" name="文本框 38">
            <a:extLst>
              <a:ext uri="{FF2B5EF4-FFF2-40B4-BE49-F238E27FC236}">
                <a16:creationId xmlns:a16="http://schemas.microsoft.com/office/drawing/2014/main" xmlns="" id="{94CB4603-0C2D-45CC-8DE2-580599A05947}"/>
              </a:ext>
            </a:extLst>
          </p:cNvPr>
          <p:cNvSpPr txBox="1"/>
          <p:nvPr/>
        </p:nvSpPr>
        <p:spPr>
          <a:xfrm>
            <a:off x="1251117" y="5447795"/>
            <a:ext cx="1321196" cy="769441"/>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44%</a:t>
            </a:r>
            <a:endParaRPr kumimoji="0" lang="zh-CN" altLang="en-US" sz="4400" b="1" i="0" u="none" strike="noStrike" kern="1200" cap="none" spc="0" normalizeH="0" baseline="0" noProof="0" dirty="0">
              <a:ln>
                <a:noFill/>
              </a:ln>
              <a:solidFill>
                <a:srgbClr val="00CCEC"/>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41" name="矩形 40">
            <a:extLst>
              <a:ext uri="{FF2B5EF4-FFF2-40B4-BE49-F238E27FC236}">
                <a16:creationId xmlns:a16="http://schemas.microsoft.com/office/drawing/2014/main" xmlns="" id="{EDD50241-608E-44ED-82D4-63A57EA2217E}"/>
              </a:ext>
            </a:extLst>
          </p:cNvPr>
          <p:cNvSpPr/>
          <p:nvPr/>
        </p:nvSpPr>
        <p:spPr>
          <a:xfrm>
            <a:off x="0" y="765175"/>
            <a:ext cx="87662" cy="1372422"/>
          </a:xfrm>
          <a:prstGeom prst="rect">
            <a:avLst/>
          </a:prstGeom>
          <a:gradFill>
            <a:gsLst>
              <a:gs pos="0">
                <a:srgbClr val="FF3B37"/>
              </a:gs>
              <a:gs pos="100000">
                <a:srgbClr val="FFC839"/>
              </a:gs>
            </a:gsLst>
            <a:lin ang="14248052"/>
          </a:gradFill>
          <a:ln w="12700">
            <a:miter lim="400000"/>
          </a:ln>
          <a:effectLst/>
        </p:spPr>
        <p:txBody>
          <a:bodyPr lIns="25400" tIns="25400" rIns="25400" bIns="2540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zh-CN" altLang="en-US" sz="1600" b="0" i="0" u="none" strike="noStrike" kern="1200" cap="none" spc="0" normalizeH="0" baseline="0" noProof="0">
              <a:ln>
                <a:noFill/>
              </a:ln>
              <a:solidFill>
                <a:srgbClr val="FFFFFF"/>
              </a:solidFill>
              <a:effectLst/>
              <a:uLnTx/>
              <a:uFillTx/>
              <a:latin typeface="思源黑体 CN Light"/>
              <a:ea typeface="思源黑体 CN Light"/>
              <a:cs typeface="+mn-cs"/>
            </a:endParaRPr>
          </a:p>
        </p:txBody>
      </p:sp>
      <p:sp>
        <p:nvSpPr>
          <p:cNvPr id="24" name="文本框 23">
            <a:extLst>
              <a:ext uri="{FF2B5EF4-FFF2-40B4-BE49-F238E27FC236}">
                <a16:creationId xmlns:a16="http://schemas.microsoft.com/office/drawing/2014/main" xmlns="" id="{7494AE3E-4F39-4BA9-A705-F9EB31FEE1CA}"/>
              </a:ext>
            </a:extLst>
          </p:cNvPr>
          <p:cNvSpPr txBox="1"/>
          <p:nvPr/>
        </p:nvSpPr>
        <p:spPr>
          <a:xfrm>
            <a:off x="7010106" y="5344006"/>
            <a:ext cx="4528804" cy="923330"/>
          </a:xfrm>
          <a:prstGeom prst="rect">
            <a:avLst/>
          </a:prstGeom>
          <a:noFill/>
        </p:spPr>
        <p:txBody>
          <a:bodyPr wrap="non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5400" b="1" i="0" u="none" strike="noStrike" kern="1200" cap="none" spc="0" normalizeH="0" baseline="0" noProof="0" dirty="0" err="1">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Pushi's</a:t>
            </a:r>
            <a:r>
              <a:rPr kumimoji="0" lang="en-US" altLang="zh-CN" sz="5400" b="1" i="0" u="none" strike="noStrike" kern="1200" cap="none" spc="0" normalizeH="0" baseline="0" noProof="0" dirty="0">
                <a:ln>
                  <a:noFill/>
                </a:ln>
                <a:solidFill>
                  <a:prstClr val="white"/>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 </a:t>
            </a:r>
            <a:r>
              <a:rPr kumimoji="0" lang="en-US" altLang="zh-CN" sz="5400" b="1" i="0" u="none" strike="noStrike" kern="1200" cap="none" spc="0" normalizeH="0" baseline="0" noProof="0" dirty="0">
                <a:ln>
                  <a:noFill/>
                </a:ln>
                <a:solidFill>
                  <a:schemeClr val="accent1"/>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rPr>
              <a:t>Chart</a:t>
            </a:r>
            <a:endParaRPr kumimoji="0" lang="zh-CN" altLang="en-US" sz="5400" b="1" i="0" u="none" strike="noStrike" kern="1200" cap="none" spc="0" normalizeH="0" baseline="0" noProof="0" dirty="0">
              <a:ln>
                <a:noFill/>
              </a:ln>
              <a:solidFill>
                <a:schemeClr val="accent1"/>
              </a:solidFill>
              <a:effectLst/>
              <a:uLnTx/>
              <a:uFillTx/>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46" name="TextBox 7">
            <a:extLst>
              <a:ext uri="{FF2B5EF4-FFF2-40B4-BE49-F238E27FC236}">
                <a16:creationId xmlns:a16="http://schemas.microsoft.com/office/drawing/2014/main" xmlns="" id="{09D7B847-BF12-41D0-A16D-FC38EE4DCADA}"/>
              </a:ext>
            </a:extLst>
          </p:cNvPr>
          <p:cNvSpPr txBox="1"/>
          <p:nvPr/>
        </p:nvSpPr>
        <p:spPr>
          <a:xfrm>
            <a:off x="7046386" y="6120368"/>
            <a:ext cx="4528804" cy="484941"/>
          </a:xfrm>
          <a:prstGeom prst="rect">
            <a:avLst/>
          </a:prstGeom>
          <a:noFill/>
        </p:spPr>
        <p:txBody>
          <a:bodyPr wrap="square" rtlCol="0">
            <a:spAutoFit/>
          </a:bodyPr>
          <a:lstStyle/>
          <a:p>
            <a:pPr marL="0" marR="0" lvl="0" indent="0" algn="l" defTabSz="914400" rtl="0" eaLnBrk="1" fontAlgn="auto" latinLnBrk="0" hangingPunct="1">
              <a:lnSpc>
                <a:spcPct val="120000"/>
              </a:lnSpc>
              <a:spcBef>
                <a:spcPts val="0"/>
              </a:spcBef>
              <a:spcAft>
                <a:spcPts val="0"/>
              </a:spcAft>
              <a:buClrTx/>
              <a:buSzTx/>
              <a:buFontTx/>
              <a:buNone/>
              <a:tabLst/>
              <a:defRPr/>
            </a:pPr>
            <a:r>
              <a:rPr kumimoji="0" lang="id-ID" sz="1100" b="1" i="0" u="none" strike="noStrike" kern="1200" cap="none" spc="0" normalizeH="0" baseline="0" noProof="0" dirty="0">
                <a:ln>
                  <a:noFill/>
                </a:ln>
                <a:solidFill>
                  <a:prstClr val="white"/>
                </a:solidFill>
                <a:effectLst/>
                <a:uLnTx/>
                <a:uFillTx/>
                <a:latin typeface="思源黑体 CN Light"/>
                <a:ea typeface="思源黑体 CN Light"/>
                <a:cs typeface="+mn-cs"/>
              </a:rPr>
              <a:t>lorem ipsum</a:t>
            </a:r>
            <a:r>
              <a:rPr kumimoji="0" lang="id-ID" sz="1100" b="0" i="0" u="none" strike="noStrike" kern="1200" cap="none" spc="0" normalizeH="0" baseline="0" noProof="0" dirty="0">
                <a:ln>
                  <a:noFill/>
                </a:ln>
                <a:solidFill>
                  <a:prstClr val="white"/>
                </a:solidFill>
                <a:effectLst/>
                <a:uLnTx/>
                <a:uFillTx/>
                <a:latin typeface="思源黑体 CN Light"/>
                <a:ea typeface="思源黑体 CN Light"/>
                <a:cs typeface="+mn-cs"/>
              </a:rPr>
              <a:t>, quia dolor sit, amet, consectetur, adipiscivelit, sed quia non numquam eius</a:t>
            </a:r>
            <a:endParaRPr kumimoji="0" lang="id-ID" altLang="zh-CN" sz="1100" b="0" i="0" u="none" strike="noStrike" kern="1200" cap="none" spc="0" normalizeH="0" baseline="0" noProof="0" dirty="0">
              <a:ln>
                <a:noFill/>
              </a:ln>
              <a:solidFill>
                <a:prstClr val="white"/>
              </a:solidFill>
              <a:effectLst/>
              <a:uLnTx/>
              <a:uFillTx/>
              <a:latin typeface="思源黑体 CN Light"/>
              <a:ea typeface="思源黑体 CN Light"/>
              <a:cs typeface="+mn-cs"/>
            </a:endParaRPr>
          </a:p>
        </p:txBody>
      </p:sp>
    </p:spTree>
    <p:extLst>
      <p:ext uri="{BB962C8B-B14F-4D97-AF65-F5344CB8AC3E}">
        <p14:creationId xmlns:p14="http://schemas.microsoft.com/office/powerpoint/2010/main" val="4127074309"/>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52" name="组合 51">
            <a:extLst>
              <a:ext uri="{FF2B5EF4-FFF2-40B4-BE49-F238E27FC236}">
                <a16:creationId xmlns:a16="http://schemas.microsoft.com/office/drawing/2014/main" xmlns="" id="{334516FB-FA0C-40C2-8582-C5EAF1A32838}"/>
              </a:ext>
            </a:extLst>
          </p:cNvPr>
          <p:cNvGrpSpPr/>
          <p:nvPr/>
        </p:nvGrpSpPr>
        <p:grpSpPr>
          <a:xfrm>
            <a:off x="827239" y="1001543"/>
            <a:ext cx="10246256" cy="4529118"/>
            <a:chOff x="964408" y="619125"/>
            <a:chExt cx="10675142" cy="4712494"/>
          </a:xfrm>
          <a:solidFill>
            <a:schemeClr val="bg1">
              <a:alpha val="14000"/>
            </a:schemeClr>
          </a:solidFill>
        </p:grpSpPr>
        <p:sp>
          <p:nvSpPr>
            <p:cNvPr id="53" name="任意多边形 2">
              <a:extLst>
                <a:ext uri="{FF2B5EF4-FFF2-40B4-BE49-F238E27FC236}">
                  <a16:creationId xmlns:a16="http://schemas.microsoft.com/office/drawing/2014/main" xmlns="" id="{9ABB8DF5-DC8B-4621-A00B-271A575A7E64}"/>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3">
              <a:extLst>
                <a:ext uri="{FF2B5EF4-FFF2-40B4-BE49-F238E27FC236}">
                  <a16:creationId xmlns:a16="http://schemas.microsoft.com/office/drawing/2014/main" xmlns="" id="{4085726C-75ED-4FB7-A94A-5E4DB197CBF8}"/>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4">
              <a:extLst>
                <a:ext uri="{FF2B5EF4-FFF2-40B4-BE49-F238E27FC236}">
                  <a16:creationId xmlns:a16="http://schemas.microsoft.com/office/drawing/2014/main" xmlns="" id="{308FB81F-5801-4B1C-8AB9-65540A34732D}"/>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
              <a:extLst>
                <a:ext uri="{FF2B5EF4-FFF2-40B4-BE49-F238E27FC236}">
                  <a16:creationId xmlns:a16="http://schemas.microsoft.com/office/drawing/2014/main" xmlns="" id="{441F847C-8400-4898-B37D-08683A0A32BF}"/>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6">
              <a:extLst>
                <a:ext uri="{FF2B5EF4-FFF2-40B4-BE49-F238E27FC236}">
                  <a16:creationId xmlns:a16="http://schemas.microsoft.com/office/drawing/2014/main" xmlns="" id="{71AFAE72-6678-477C-97FE-909C487F4B4B}"/>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7">
              <a:extLst>
                <a:ext uri="{FF2B5EF4-FFF2-40B4-BE49-F238E27FC236}">
                  <a16:creationId xmlns:a16="http://schemas.microsoft.com/office/drawing/2014/main" xmlns="" id="{EEB93FD5-28F7-4CF7-A75D-7DB2101AD58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8">
              <a:extLst>
                <a:ext uri="{FF2B5EF4-FFF2-40B4-BE49-F238E27FC236}">
                  <a16:creationId xmlns:a16="http://schemas.microsoft.com/office/drawing/2014/main" xmlns="" id="{D19014AF-0408-4226-8AC5-A58872A74A4A}"/>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9">
              <a:extLst>
                <a:ext uri="{FF2B5EF4-FFF2-40B4-BE49-F238E27FC236}">
                  <a16:creationId xmlns:a16="http://schemas.microsoft.com/office/drawing/2014/main" xmlns="" id="{51D717AA-7DED-4BC4-8AD0-691AA4382C69}"/>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10">
              <a:extLst>
                <a:ext uri="{FF2B5EF4-FFF2-40B4-BE49-F238E27FC236}">
                  <a16:creationId xmlns:a16="http://schemas.microsoft.com/office/drawing/2014/main" xmlns="" id="{5B1D075E-2240-464F-98FF-D73DF6D59F19}"/>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11">
              <a:extLst>
                <a:ext uri="{FF2B5EF4-FFF2-40B4-BE49-F238E27FC236}">
                  <a16:creationId xmlns:a16="http://schemas.microsoft.com/office/drawing/2014/main" xmlns="" id="{CF890442-A834-45DF-B96B-E783334CE7A0}"/>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12">
              <a:extLst>
                <a:ext uri="{FF2B5EF4-FFF2-40B4-BE49-F238E27FC236}">
                  <a16:creationId xmlns:a16="http://schemas.microsoft.com/office/drawing/2014/main" xmlns="" id="{219C909F-EEF0-431F-AD42-CBE83D15F4A7}"/>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13">
              <a:extLst>
                <a:ext uri="{FF2B5EF4-FFF2-40B4-BE49-F238E27FC236}">
                  <a16:creationId xmlns:a16="http://schemas.microsoft.com/office/drawing/2014/main" xmlns="" id="{16261386-AD33-4BEA-95B0-12AD47DA137D}"/>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14">
              <a:extLst>
                <a:ext uri="{FF2B5EF4-FFF2-40B4-BE49-F238E27FC236}">
                  <a16:creationId xmlns:a16="http://schemas.microsoft.com/office/drawing/2014/main" xmlns="" id="{DC9E3C4B-F863-4D8C-AD14-0AF8C4C45ECB}"/>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15">
              <a:extLst>
                <a:ext uri="{FF2B5EF4-FFF2-40B4-BE49-F238E27FC236}">
                  <a16:creationId xmlns:a16="http://schemas.microsoft.com/office/drawing/2014/main" xmlns="" id="{E9F7CA51-D9C2-4096-BC2C-40BF6027301A}"/>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16">
              <a:extLst>
                <a:ext uri="{FF2B5EF4-FFF2-40B4-BE49-F238E27FC236}">
                  <a16:creationId xmlns:a16="http://schemas.microsoft.com/office/drawing/2014/main" xmlns="" id="{2AB71650-CD10-4614-810B-0272ECBDD099}"/>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17">
              <a:extLst>
                <a:ext uri="{FF2B5EF4-FFF2-40B4-BE49-F238E27FC236}">
                  <a16:creationId xmlns:a16="http://schemas.microsoft.com/office/drawing/2014/main" xmlns="" id="{A52CC50F-1900-445D-AED3-D4FDE7BB55C9}"/>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18">
              <a:extLst>
                <a:ext uri="{FF2B5EF4-FFF2-40B4-BE49-F238E27FC236}">
                  <a16:creationId xmlns:a16="http://schemas.microsoft.com/office/drawing/2014/main" xmlns="" id="{EB872272-442B-41D8-B72D-093BD256463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19">
              <a:extLst>
                <a:ext uri="{FF2B5EF4-FFF2-40B4-BE49-F238E27FC236}">
                  <a16:creationId xmlns:a16="http://schemas.microsoft.com/office/drawing/2014/main" xmlns="" id="{2B8CE40A-46B7-4E9F-8E9E-9EFDE130EA08}"/>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20">
              <a:extLst>
                <a:ext uri="{FF2B5EF4-FFF2-40B4-BE49-F238E27FC236}">
                  <a16:creationId xmlns:a16="http://schemas.microsoft.com/office/drawing/2014/main" xmlns="" id="{07F12DA0-A59E-4474-8DB5-C8EEE9F1EAEF}"/>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21">
              <a:extLst>
                <a:ext uri="{FF2B5EF4-FFF2-40B4-BE49-F238E27FC236}">
                  <a16:creationId xmlns:a16="http://schemas.microsoft.com/office/drawing/2014/main" xmlns="" id="{9B1D71AF-F23C-47F0-916F-4FFDB6D55260}"/>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22">
              <a:extLst>
                <a:ext uri="{FF2B5EF4-FFF2-40B4-BE49-F238E27FC236}">
                  <a16:creationId xmlns:a16="http://schemas.microsoft.com/office/drawing/2014/main" xmlns="" id="{4171AD0C-6FC1-45C1-9457-59544F340A5E}"/>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23">
              <a:extLst>
                <a:ext uri="{FF2B5EF4-FFF2-40B4-BE49-F238E27FC236}">
                  <a16:creationId xmlns:a16="http://schemas.microsoft.com/office/drawing/2014/main" xmlns="" id="{DCC9DEAB-CEC8-4390-B0F5-C18C5D6DD0C7}"/>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24">
              <a:extLst>
                <a:ext uri="{FF2B5EF4-FFF2-40B4-BE49-F238E27FC236}">
                  <a16:creationId xmlns:a16="http://schemas.microsoft.com/office/drawing/2014/main" xmlns="" id="{1D1A454A-FD6A-40FE-B8E6-A2C3835EAD37}"/>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25">
              <a:extLst>
                <a:ext uri="{FF2B5EF4-FFF2-40B4-BE49-F238E27FC236}">
                  <a16:creationId xmlns:a16="http://schemas.microsoft.com/office/drawing/2014/main" xmlns="" id="{016DCDBB-B8CF-4F8D-B78A-87A3360D3FE5}"/>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26">
              <a:extLst>
                <a:ext uri="{FF2B5EF4-FFF2-40B4-BE49-F238E27FC236}">
                  <a16:creationId xmlns:a16="http://schemas.microsoft.com/office/drawing/2014/main" xmlns="" id="{2537EF81-56FA-4264-9D04-881E7601FC67}"/>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27">
              <a:extLst>
                <a:ext uri="{FF2B5EF4-FFF2-40B4-BE49-F238E27FC236}">
                  <a16:creationId xmlns:a16="http://schemas.microsoft.com/office/drawing/2014/main" xmlns="" id="{7F9B621C-D572-434B-BB3D-E3C9062B815D}"/>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28">
              <a:extLst>
                <a:ext uri="{FF2B5EF4-FFF2-40B4-BE49-F238E27FC236}">
                  <a16:creationId xmlns:a16="http://schemas.microsoft.com/office/drawing/2014/main" xmlns="" id="{8E7DDD7A-2BB4-4062-A64E-6A115777A4E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29">
              <a:extLst>
                <a:ext uri="{FF2B5EF4-FFF2-40B4-BE49-F238E27FC236}">
                  <a16:creationId xmlns:a16="http://schemas.microsoft.com/office/drawing/2014/main" xmlns="" id="{2E1D9DE3-3E1D-4214-82E2-C5D947670F02}"/>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30">
              <a:extLst>
                <a:ext uri="{FF2B5EF4-FFF2-40B4-BE49-F238E27FC236}">
                  <a16:creationId xmlns:a16="http://schemas.microsoft.com/office/drawing/2014/main" xmlns="" id="{1FB34194-A0A6-4C99-B070-CFE89DCE1801}"/>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31">
              <a:extLst>
                <a:ext uri="{FF2B5EF4-FFF2-40B4-BE49-F238E27FC236}">
                  <a16:creationId xmlns:a16="http://schemas.microsoft.com/office/drawing/2014/main" xmlns="" id="{3B1A3516-D035-46ED-ACE7-8E9D2E6204D6}"/>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32">
              <a:extLst>
                <a:ext uri="{FF2B5EF4-FFF2-40B4-BE49-F238E27FC236}">
                  <a16:creationId xmlns:a16="http://schemas.microsoft.com/office/drawing/2014/main" xmlns="" id="{C000A02E-EAA3-43FB-8FCF-DD69A70DBFCE}"/>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33">
              <a:extLst>
                <a:ext uri="{FF2B5EF4-FFF2-40B4-BE49-F238E27FC236}">
                  <a16:creationId xmlns:a16="http://schemas.microsoft.com/office/drawing/2014/main" xmlns="" id="{366DA209-5744-42DB-A8B8-EB4CBB755664}"/>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34">
              <a:extLst>
                <a:ext uri="{FF2B5EF4-FFF2-40B4-BE49-F238E27FC236}">
                  <a16:creationId xmlns:a16="http://schemas.microsoft.com/office/drawing/2014/main" xmlns="" id="{B264B8DF-5B57-4FFB-93D0-59000F616D6E}"/>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35">
              <a:extLst>
                <a:ext uri="{FF2B5EF4-FFF2-40B4-BE49-F238E27FC236}">
                  <a16:creationId xmlns:a16="http://schemas.microsoft.com/office/drawing/2014/main" xmlns="" id="{5D53F5DF-70E4-4A9C-8D41-4178791D0DB4}"/>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36">
              <a:extLst>
                <a:ext uri="{FF2B5EF4-FFF2-40B4-BE49-F238E27FC236}">
                  <a16:creationId xmlns:a16="http://schemas.microsoft.com/office/drawing/2014/main" xmlns="" id="{57E6881B-8F94-4E9F-A391-E76D6B418F14}"/>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37">
              <a:extLst>
                <a:ext uri="{FF2B5EF4-FFF2-40B4-BE49-F238E27FC236}">
                  <a16:creationId xmlns:a16="http://schemas.microsoft.com/office/drawing/2014/main" xmlns="" id="{CA90F2C0-CF4A-4628-8F68-B892B1916250}"/>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38">
              <a:extLst>
                <a:ext uri="{FF2B5EF4-FFF2-40B4-BE49-F238E27FC236}">
                  <a16:creationId xmlns:a16="http://schemas.microsoft.com/office/drawing/2014/main" xmlns="" id="{90452444-00C2-4C10-9752-371A860D14C5}"/>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39">
              <a:extLst>
                <a:ext uri="{FF2B5EF4-FFF2-40B4-BE49-F238E27FC236}">
                  <a16:creationId xmlns:a16="http://schemas.microsoft.com/office/drawing/2014/main" xmlns="" id="{CFEEF3BF-6F35-4C9E-9E91-6A4D9DB41CC9}"/>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40">
              <a:extLst>
                <a:ext uri="{FF2B5EF4-FFF2-40B4-BE49-F238E27FC236}">
                  <a16:creationId xmlns:a16="http://schemas.microsoft.com/office/drawing/2014/main" xmlns="" id="{9B59999B-D8C3-4697-96BE-F0A51318493C}"/>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41">
              <a:extLst>
                <a:ext uri="{FF2B5EF4-FFF2-40B4-BE49-F238E27FC236}">
                  <a16:creationId xmlns:a16="http://schemas.microsoft.com/office/drawing/2014/main" xmlns="" id="{A7422700-F9BF-4286-AC6F-A840FB42211E}"/>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42">
              <a:extLst>
                <a:ext uri="{FF2B5EF4-FFF2-40B4-BE49-F238E27FC236}">
                  <a16:creationId xmlns:a16="http://schemas.microsoft.com/office/drawing/2014/main" xmlns="" id="{5CE480B8-9EDC-4392-88C0-B20C4737F4BE}"/>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43">
              <a:extLst>
                <a:ext uri="{FF2B5EF4-FFF2-40B4-BE49-F238E27FC236}">
                  <a16:creationId xmlns:a16="http://schemas.microsoft.com/office/drawing/2014/main" xmlns="" id="{69B61B55-0B25-4F59-BA73-B52EF1CB5E3F}"/>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44">
              <a:extLst>
                <a:ext uri="{FF2B5EF4-FFF2-40B4-BE49-F238E27FC236}">
                  <a16:creationId xmlns:a16="http://schemas.microsoft.com/office/drawing/2014/main" xmlns="" id="{3AF88188-535A-4845-B1EF-2D7F1BB2126A}"/>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45">
              <a:extLst>
                <a:ext uri="{FF2B5EF4-FFF2-40B4-BE49-F238E27FC236}">
                  <a16:creationId xmlns:a16="http://schemas.microsoft.com/office/drawing/2014/main" xmlns="" id="{88775B00-26C8-4C43-A24D-3A798D2A6211}"/>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46">
              <a:extLst>
                <a:ext uri="{FF2B5EF4-FFF2-40B4-BE49-F238E27FC236}">
                  <a16:creationId xmlns:a16="http://schemas.microsoft.com/office/drawing/2014/main" xmlns="" id="{F16AC5FE-CBF8-4024-A31D-077D561F6BDC}"/>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47">
              <a:extLst>
                <a:ext uri="{FF2B5EF4-FFF2-40B4-BE49-F238E27FC236}">
                  <a16:creationId xmlns:a16="http://schemas.microsoft.com/office/drawing/2014/main" xmlns="" id="{4032D895-4FB4-43F2-BD70-8E9FEA76BD23}"/>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48">
              <a:extLst>
                <a:ext uri="{FF2B5EF4-FFF2-40B4-BE49-F238E27FC236}">
                  <a16:creationId xmlns:a16="http://schemas.microsoft.com/office/drawing/2014/main" xmlns="" id="{E476B1A9-C11E-426F-AE87-F2D8AE6F0C4D}"/>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49">
              <a:extLst>
                <a:ext uri="{FF2B5EF4-FFF2-40B4-BE49-F238E27FC236}">
                  <a16:creationId xmlns:a16="http://schemas.microsoft.com/office/drawing/2014/main" xmlns="" id="{DA433939-E11B-4838-B436-9E3ECF3F5EAF}"/>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50">
              <a:extLst>
                <a:ext uri="{FF2B5EF4-FFF2-40B4-BE49-F238E27FC236}">
                  <a16:creationId xmlns:a16="http://schemas.microsoft.com/office/drawing/2014/main" xmlns="" id="{922FE5C5-D98A-450D-ABFF-0BEBDC9F32BD}"/>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51">
              <a:extLst>
                <a:ext uri="{FF2B5EF4-FFF2-40B4-BE49-F238E27FC236}">
                  <a16:creationId xmlns:a16="http://schemas.microsoft.com/office/drawing/2014/main" xmlns="" id="{866980A5-0DE3-4F89-AFD9-ED35F0944A62}"/>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52">
              <a:extLst>
                <a:ext uri="{FF2B5EF4-FFF2-40B4-BE49-F238E27FC236}">
                  <a16:creationId xmlns:a16="http://schemas.microsoft.com/office/drawing/2014/main" xmlns="" id="{90D43E92-9472-4E4F-A0E4-F31A1D8C04B6}"/>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53">
              <a:extLst>
                <a:ext uri="{FF2B5EF4-FFF2-40B4-BE49-F238E27FC236}">
                  <a16:creationId xmlns:a16="http://schemas.microsoft.com/office/drawing/2014/main" xmlns="" id="{1AE475F0-2D3B-4B3B-AC62-D06980303418}"/>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54">
              <a:extLst>
                <a:ext uri="{FF2B5EF4-FFF2-40B4-BE49-F238E27FC236}">
                  <a16:creationId xmlns:a16="http://schemas.microsoft.com/office/drawing/2014/main" xmlns="" id="{223CC04C-4E75-426D-A70A-FE33224C7C19}"/>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55">
              <a:extLst>
                <a:ext uri="{FF2B5EF4-FFF2-40B4-BE49-F238E27FC236}">
                  <a16:creationId xmlns:a16="http://schemas.microsoft.com/office/drawing/2014/main" xmlns="" id="{F6770A11-4F2A-4CED-8985-B4C166AF28D5}"/>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56">
              <a:extLst>
                <a:ext uri="{FF2B5EF4-FFF2-40B4-BE49-F238E27FC236}">
                  <a16:creationId xmlns:a16="http://schemas.microsoft.com/office/drawing/2014/main" xmlns="" id="{65798E45-BC9C-44B6-B409-B1EE353B08A1}"/>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57">
              <a:extLst>
                <a:ext uri="{FF2B5EF4-FFF2-40B4-BE49-F238E27FC236}">
                  <a16:creationId xmlns:a16="http://schemas.microsoft.com/office/drawing/2014/main" xmlns="" id="{0BB1A7AF-B04A-417E-9DCB-CAB04E161C93}"/>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58">
              <a:extLst>
                <a:ext uri="{FF2B5EF4-FFF2-40B4-BE49-F238E27FC236}">
                  <a16:creationId xmlns:a16="http://schemas.microsoft.com/office/drawing/2014/main" xmlns="" id="{E413B118-E6A0-4411-92F2-C9D487ACCDA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59">
              <a:extLst>
                <a:ext uri="{FF2B5EF4-FFF2-40B4-BE49-F238E27FC236}">
                  <a16:creationId xmlns:a16="http://schemas.microsoft.com/office/drawing/2014/main" xmlns="" id="{BF4438E1-5F79-44DE-B590-58F59F44C185}"/>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60">
              <a:extLst>
                <a:ext uri="{FF2B5EF4-FFF2-40B4-BE49-F238E27FC236}">
                  <a16:creationId xmlns:a16="http://schemas.microsoft.com/office/drawing/2014/main" xmlns="" id="{EB82EB2A-5BED-4A9F-A937-7585A60E1070}"/>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61">
              <a:extLst>
                <a:ext uri="{FF2B5EF4-FFF2-40B4-BE49-F238E27FC236}">
                  <a16:creationId xmlns:a16="http://schemas.microsoft.com/office/drawing/2014/main" xmlns="" id="{2F6EFEDF-F0D6-4589-AC44-6A84F354C5A3}"/>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62">
              <a:extLst>
                <a:ext uri="{FF2B5EF4-FFF2-40B4-BE49-F238E27FC236}">
                  <a16:creationId xmlns:a16="http://schemas.microsoft.com/office/drawing/2014/main" xmlns="" id="{A82466BE-D299-4EC3-A49E-7652F894F2E1}"/>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63">
              <a:extLst>
                <a:ext uri="{FF2B5EF4-FFF2-40B4-BE49-F238E27FC236}">
                  <a16:creationId xmlns:a16="http://schemas.microsoft.com/office/drawing/2014/main" xmlns="" id="{55334092-467E-41BE-9477-5465C45B9A87}"/>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64">
              <a:extLst>
                <a:ext uri="{FF2B5EF4-FFF2-40B4-BE49-F238E27FC236}">
                  <a16:creationId xmlns:a16="http://schemas.microsoft.com/office/drawing/2014/main" xmlns="" id="{DEC4B8CD-3496-46FC-9C6A-A9FF53BDAD77}"/>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65">
              <a:extLst>
                <a:ext uri="{FF2B5EF4-FFF2-40B4-BE49-F238E27FC236}">
                  <a16:creationId xmlns:a16="http://schemas.microsoft.com/office/drawing/2014/main" xmlns="" id="{F90666B7-795E-4F71-AC13-BEB84A8E1AA0}"/>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66">
              <a:extLst>
                <a:ext uri="{FF2B5EF4-FFF2-40B4-BE49-F238E27FC236}">
                  <a16:creationId xmlns:a16="http://schemas.microsoft.com/office/drawing/2014/main" xmlns="" id="{61161C90-FA8C-4FA1-9975-0B32B7CFA301}"/>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67">
              <a:extLst>
                <a:ext uri="{FF2B5EF4-FFF2-40B4-BE49-F238E27FC236}">
                  <a16:creationId xmlns:a16="http://schemas.microsoft.com/office/drawing/2014/main" xmlns="" id="{3ED6A576-7838-47F0-A34E-939061BA545E}"/>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68">
              <a:extLst>
                <a:ext uri="{FF2B5EF4-FFF2-40B4-BE49-F238E27FC236}">
                  <a16:creationId xmlns:a16="http://schemas.microsoft.com/office/drawing/2014/main" xmlns="" id="{24A88E5B-2F3B-44F0-8FCB-28ED3013C392}"/>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69">
              <a:extLst>
                <a:ext uri="{FF2B5EF4-FFF2-40B4-BE49-F238E27FC236}">
                  <a16:creationId xmlns:a16="http://schemas.microsoft.com/office/drawing/2014/main" xmlns="" id="{4879FF06-4A6A-4897-989F-9D8BD3E5CA99}"/>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70">
              <a:extLst>
                <a:ext uri="{FF2B5EF4-FFF2-40B4-BE49-F238E27FC236}">
                  <a16:creationId xmlns:a16="http://schemas.microsoft.com/office/drawing/2014/main" xmlns="" id="{79714EB2-0AFC-4B56-ADC1-8634B3E0C18C}"/>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2" name="任意多边形 71">
              <a:extLst>
                <a:ext uri="{FF2B5EF4-FFF2-40B4-BE49-F238E27FC236}">
                  <a16:creationId xmlns:a16="http://schemas.microsoft.com/office/drawing/2014/main" xmlns="" id="{59584C21-6B40-4AAC-B202-44C7C1BA4BE9}"/>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3" name="任意多边形 72">
              <a:extLst>
                <a:ext uri="{FF2B5EF4-FFF2-40B4-BE49-F238E27FC236}">
                  <a16:creationId xmlns:a16="http://schemas.microsoft.com/office/drawing/2014/main" xmlns="" id="{56ED8663-F283-43F2-A6A7-3B42B929CED1}"/>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4" name="任意多边形 73">
              <a:extLst>
                <a:ext uri="{FF2B5EF4-FFF2-40B4-BE49-F238E27FC236}">
                  <a16:creationId xmlns:a16="http://schemas.microsoft.com/office/drawing/2014/main" xmlns="" id="{3FD08FB5-A6E0-4952-B05B-AF78A4092B85}"/>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5" name="任意多边形 74">
              <a:extLst>
                <a:ext uri="{FF2B5EF4-FFF2-40B4-BE49-F238E27FC236}">
                  <a16:creationId xmlns:a16="http://schemas.microsoft.com/office/drawing/2014/main" xmlns="" id="{95EDAB91-3CD3-4336-A083-E562C2F47B2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6" name="任意多边形 75">
              <a:extLst>
                <a:ext uri="{FF2B5EF4-FFF2-40B4-BE49-F238E27FC236}">
                  <a16:creationId xmlns:a16="http://schemas.microsoft.com/office/drawing/2014/main" xmlns="" id="{FD532CCC-EE95-44F5-BBD8-C1D0C073953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7" name="任意多边形 76">
              <a:extLst>
                <a:ext uri="{FF2B5EF4-FFF2-40B4-BE49-F238E27FC236}">
                  <a16:creationId xmlns:a16="http://schemas.microsoft.com/office/drawing/2014/main" xmlns="" id="{99405B6B-BF74-44A9-A197-6C8F5FBDC261}"/>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8" name="任意多边形 77">
              <a:extLst>
                <a:ext uri="{FF2B5EF4-FFF2-40B4-BE49-F238E27FC236}">
                  <a16:creationId xmlns:a16="http://schemas.microsoft.com/office/drawing/2014/main" xmlns="" id="{E212636D-EBFF-4F5F-8D90-74B2B8BA9E68}"/>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9" name="任意多边形 78">
              <a:extLst>
                <a:ext uri="{FF2B5EF4-FFF2-40B4-BE49-F238E27FC236}">
                  <a16:creationId xmlns:a16="http://schemas.microsoft.com/office/drawing/2014/main" xmlns="" id="{5636B5D1-644A-499A-91FB-A87CCFF6B89D}"/>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0" name="任意多边形 79">
              <a:extLst>
                <a:ext uri="{FF2B5EF4-FFF2-40B4-BE49-F238E27FC236}">
                  <a16:creationId xmlns:a16="http://schemas.microsoft.com/office/drawing/2014/main" xmlns="" id="{79BFA6C2-042E-46B9-8504-28CB7E1B543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1" name="任意多边形 80">
              <a:extLst>
                <a:ext uri="{FF2B5EF4-FFF2-40B4-BE49-F238E27FC236}">
                  <a16:creationId xmlns:a16="http://schemas.microsoft.com/office/drawing/2014/main" xmlns="" id="{30042F16-DCB8-4A0E-844D-5CE2562D7D85}"/>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2" name="任意多边形 81">
              <a:extLst>
                <a:ext uri="{FF2B5EF4-FFF2-40B4-BE49-F238E27FC236}">
                  <a16:creationId xmlns:a16="http://schemas.microsoft.com/office/drawing/2014/main" xmlns="" id="{CDAF84F2-D1E7-405B-966B-9C501F210F43}"/>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3" name="任意多边形 82">
              <a:extLst>
                <a:ext uri="{FF2B5EF4-FFF2-40B4-BE49-F238E27FC236}">
                  <a16:creationId xmlns:a16="http://schemas.microsoft.com/office/drawing/2014/main" xmlns="" id="{F2E1103E-5346-46E6-BA56-4ADBAFC571FE}"/>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4" name="任意多边形 83">
              <a:extLst>
                <a:ext uri="{FF2B5EF4-FFF2-40B4-BE49-F238E27FC236}">
                  <a16:creationId xmlns:a16="http://schemas.microsoft.com/office/drawing/2014/main" xmlns="" id="{6A14F39A-D1DA-403B-8677-65B7E992B26B}"/>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5" name="任意多边形 84">
              <a:extLst>
                <a:ext uri="{FF2B5EF4-FFF2-40B4-BE49-F238E27FC236}">
                  <a16:creationId xmlns:a16="http://schemas.microsoft.com/office/drawing/2014/main" xmlns="" id="{7DB9B8B6-7F09-48F4-97D8-CE6B9EB390DC}"/>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6" name="任意多边形 85">
              <a:extLst>
                <a:ext uri="{FF2B5EF4-FFF2-40B4-BE49-F238E27FC236}">
                  <a16:creationId xmlns:a16="http://schemas.microsoft.com/office/drawing/2014/main" xmlns="" id="{529DB4F8-258D-425F-92A3-7AF145CFE78F}"/>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7" name="任意多边形 86">
              <a:extLst>
                <a:ext uri="{FF2B5EF4-FFF2-40B4-BE49-F238E27FC236}">
                  <a16:creationId xmlns:a16="http://schemas.microsoft.com/office/drawing/2014/main" xmlns="" id="{50440462-B083-44D5-B149-28712841CFD4}"/>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8" name="任意多边形 87">
              <a:extLst>
                <a:ext uri="{FF2B5EF4-FFF2-40B4-BE49-F238E27FC236}">
                  <a16:creationId xmlns:a16="http://schemas.microsoft.com/office/drawing/2014/main" xmlns="" id="{E0BC9AC2-CCD6-41AC-A1FA-BB416A70A090}"/>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9" name="任意多边形 88">
              <a:extLst>
                <a:ext uri="{FF2B5EF4-FFF2-40B4-BE49-F238E27FC236}">
                  <a16:creationId xmlns:a16="http://schemas.microsoft.com/office/drawing/2014/main" xmlns="" id="{D31CD56A-FA0E-4ACF-B12B-57D0B8565AD9}"/>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0" name="任意多边形 89">
              <a:extLst>
                <a:ext uri="{FF2B5EF4-FFF2-40B4-BE49-F238E27FC236}">
                  <a16:creationId xmlns:a16="http://schemas.microsoft.com/office/drawing/2014/main" xmlns="" id="{A3F43548-2B8A-4A1B-8A2F-261B81D6FA4F}"/>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5" name="Shape 1336">
            <a:extLst>
              <a:ext uri="{FF2B5EF4-FFF2-40B4-BE49-F238E27FC236}">
                <a16:creationId xmlns:a16="http://schemas.microsoft.com/office/drawing/2014/main" xmlns="" id="{D9FC9368-0A6B-47D1-B475-D6F891BACEBF}"/>
              </a:ext>
            </a:extLst>
          </p:cNvPr>
          <p:cNvSpPr/>
          <p:nvPr/>
        </p:nvSpPr>
        <p:spPr>
          <a:xfrm>
            <a:off x="8253853" y="2827335"/>
            <a:ext cx="150125" cy="129109"/>
          </a:xfrm>
          <a:custGeom>
            <a:avLst/>
            <a:gdLst/>
            <a:ahLst/>
            <a:cxnLst>
              <a:cxn ang="0">
                <a:pos x="wd2" y="hd2"/>
              </a:cxn>
              <a:cxn ang="5400000">
                <a:pos x="wd2" y="hd2"/>
              </a:cxn>
              <a:cxn ang="10800000">
                <a:pos x="wd2" y="hd2"/>
              </a:cxn>
              <a:cxn ang="16200000">
                <a:pos x="wd2" y="hd2"/>
              </a:cxn>
            </a:cxnLst>
            <a:rect l="0" t="0" r="r" b="b"/>
            <a:pathLst>
              <a:path w="21600" h="21600" extrusionOk="0">
                <a:moveTo>
                  <a:pt x="10368" y="21600"/>
                </a:moveTo>
                <a:lnTo>
                  <a:pt x="0" y="0"/>
                </a:lnTo>
                <a:lnTo>
                  <a:pt x="21600" y="0"/>
                </a:lnTo>
                <a:lnTo>
                  <a:pt x="10368"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6" name="Shape 1337">
            <a:extLst>
              <a:ext uri="{FF2B5EF4-FFF2-40B4-BE49-F238E27FC236}">
                <a16:creationId xmlns:a16="http://schemas.microsoft.com/office/drawing/2014/main" xmlns="" id="{A2113C25-6DA6-4C18-8F0B-9F387F00F778}"/>
              </a:ext>
            </a:extLst>
          </p:cNvPr>
          <p:cNvSpPr/>
          <p:nvPr/>
        </p:nvSpPr>
        <p:spPr>
          <a:xfrm>
            <a:off x="9665022" y="2827335"/>
            <a:ext cx="141118" cy="129109"/>
          </a:xfrm>
          <a:custGeom>
            <a:avLst/>
            <a:gdLst/>
            <a:ahLst/>
            <a:cxnLst>
              <a:cxn ang="0">
                <a:pos x="wd2" y="hd2"/>
              </a:cxn>
              <a:cxn ang="5400000">
                <a:pos x="wd2" y="hd2"/>
              </a:cxn>
              <a:cxn ang="10800000">
                <a:pos x="wd2" y="hd2"/>
              </a:cxn>
              <a:cxn ang="16200000">
                <a:pos x="wd2" y="hd2"/>
              </a:cxn>
            </a:cxnLst>
            <a:rect l="0" t="0" r="r" b="b"/>
            <a:pathLst>
              <a:path w="21600" h="21600" extrusionOk="0">
                <a:moveTo>
                  <a:pt x="11030" y="21600"/>
                </a:moveTo>
                <a:lnTo>
                  <a:pt x="0" y="0"/>
                </a:lnTo>
                <a:lnTo>
                  <a:pt x="21600" y="0"/>
                </a:lnTo>
                <a:lnTo>
                  <a:pt x="11030"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7" name="Shape 1338">
            <a:extLst>
              <a:ext uri="{FF2B5EF4-FFF2-40B4-BE49-F238E27FC236}">
                <a16:creationId xmlns:a16="http://schemas.microsoft.com/office/drawing/2014/main" xmlns="" id="{4912CDBA-F9D8-44A1-B0A0-23486014C183}"/>
              </a:ext>
            </a:extLst>
          </p:cNvPr>
          <p:cNvSpPr/>
          <p:nvPr/>
        </p:nvSpPr>
        <p:spPr>
          <a:xfrm>
            <a:off x="10193458" y="3740091"/>
            <a:ext cx="141119" cy="129109"/>
          </a:xfrm>
          <a:custGeom>
            <a:avLst/>
            <a:gdLst/>
            <a:ahLst/>
            <a:cxnLst>
              <a:cxn ang="0">
                <a:pos x="wd2" y="hd2"/>
              </a:cxn>
              <a:cxn ang="5400000">
                <a:pos x="wd2" y="hd2"/>
              </a:cxn>
              <a:cxn ang="10800000">
                <a:pos x="wd2" y="hd2"/>
              </a:cxn>
              <a:cxn ang="16200000">
                <a:pos x="wd2" y="hd2"/>
              </a:cxn>
            </a:cxnLst>
            <a:rect l="0" t="0" r="r" b="b"/>
            <a:pathLst>
              <a:path w="21600" h="21600" extrusionOk="0">
                <a:moveTo>
                  <a:pt x="10570" y="21600"/>
                </a:moveTo>
                <a:lnTo>
                  <a:pt x="0" y="0"/>
                </a:lnTo>
                <a:lnTo>
                  <a:pt x="21600" y="0"/>
                </a:lnTo>
                <a:lnTo>
                  <a:pt x="10570"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8" name="Shape 1339">
            <a:extLst>
              <a:ext uri="{FF2B5EF4-FFF2-40B4-BE49-F238E27FC236}">
                <a16:creationId xmlns:a16="http://schemas.microsoft.com/office/drawing/2014/main" xmlns="" id="{5EC53449-8DAB-40B9-B1B3-DC0A89485B5D}"/>
              </a:ext>
            </a:extLst>
          </p:cNvPr>
          <p:cNvSpPr/>
          <p:nvPr/>
        </p:nvSpPr>
        <p:spPr>
          <a:xfrm>
            <a:off x="10718893" y="4652848"/>
            <a:ext cx="144120" cy="129109"/>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0" y="0"/>
                </a:lnTo>
                <a:lnTo>
                  <a:pt x="21600" y="0"/>
                </a:lnTo>
                <a:lnTo>
                  <a:pt x="10800"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9" name="Shape 1340">
            <a:extLst>
              <a:ext uri="{FF2B5EF4-FFF2-40B4-BE49-F238E27FC236}">
                <a16:creationId xmlns:a16="http://schemas.microsoft.com/office/drawing/2014/main" xmlns="" id="{E34EAB8F-F14C-43B4-8CA6-3E839D2A87C7}"/>
              </a:ext>
            </a:extLst>
          </p:cNvPr>
          <p:cNvSpPr/>
          <p:nvPr/>
        </p:nvSpPr>
        <p:spPr>
          <a:xfrm>
            <a:off x="11247331" y="5565603"/>
            <a:ext cx="150125" cy="135114"/>
          </a:xfrm>
          <a:custGeom>
            <a:avLst/>
            <a:gdLst/>
            <a:ahLst/>
            <a:cxnLst>
              <a:cxn ang="0">
                <a:pos x="wd2" y="hd2"/>
              </a:cxn>
              <a:cxn ang="5400000">
                <a:pos x="wd2" y="hd2"/>
              </a:cxn>
              <a:cxn ang="10800000">
                <a:pos x="wd2" y="hd2"/>
              </a:cxn>
              <a:cxn ang="16200000">
                <a:pos x="wd2" y="hd2"/>
              </a:cxn>
            </a:cxnLst>
            <a:rect l="0" t="0" r="r" b="b"/>
            <a:pathLst>
              <a:path w="21600" h="21600" extrusionOk="0">
                <a:moveTo>
                  <a:pt x="9936" y="21600"/>
                </a:moveTo>
                <a:lnTo>
                  <a:pt x="0" y="0"/>
                </a:lnTo>
                <a:lnTo>
                  <a:pt x="21600" y="0"/>
                </a:lnTo>
                <a:lnTo>
                  <a:pt x="9936"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10" name="Shape 1341">
            <a:extLst>
              <a:ext uri="{FF2B5EF4-FFF2-40B4-BE49-F238E27FC236}">
                <a16:creationId xmlns:a16="http://schemas.microsoft.com/office/drawing/2014/main" xmlns="" id="{231FD8F3-6000-489C-BD9B-736739EEEA89}"/>
              </a:ext>
            </a:extLst>
          </p:cNvPr>
          <p:cNvSpPr/>
          <p:nvPr/>
        </p:nvSpPr>
        <p:spPr>
          <a:xfrm>
            <a:off x="7728417" y="3740091"/>
            <a:ext cx="147124" cy="129109"/>
          </a:xfrm>
          <a:custGeom>
            <a:avLst/>
            <a:gdLst/>
            <a:ahLst/>
            <a:cxnLst>
              <a:cxn ang="0">
                <a:pos x="wd2" y="hd2"/>
              </a:cxn>
              <a:cxn ang="5400000">
                <a:pos x="wd2" y="hd2"/>
              </a:cxn>
              <a:cxn ang="10800000">
                <a:pos x="wd2" y="hd2"/>
              </a:cxn>
              <a:cxn ang="16200000">
                <a:pos x="wd2" y="hd2"/>
              </a:cxn>
            </a:cxnLst>
            <a:rect l="0" t="0" r="r" b="b"/>
            <a:pathLst>
              <a:path w="21600" h="21600" extrusionOk="0">
                <a:moveTo>
                  <a:pt x="10139" y="21600"/>
                </a:moveTo>
                <a:lnTo>
                  <a:pt x="0" y="0"/>
                </a:lnTo>
                <a:lnTo>
                  <a:pt x="21600" y="0"/>
                </a:lnTo>
                <a:lnTo>
                  <a:pt x="10139"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11" name="Shape 1344">
            <a:extLst>
              <a:ext uri="{FF2B5EF4-FFF2-40B4-BE49-F238E27FC236}">
                <a16:creationId xmlns:a16="http://schemas.microsoft.com/office/drawing/2014/main" xmlns="" id="{69D4B576-3147-47AA-A6CD-7D6D1CFFF7A7}"/>
              </a:ext>
            </a:extLst>
          </p:cNvPr>
          <p:cNvSpPr/>
          <p:nvPr/>
        </p:nvSpPr>
        <p:spPr>
          <a:xfrm>
            <a:off x="6581466" y="1728424"/>
            <a:ext cx="4900059" cy="4251524"/>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10800" y="0"/>
                </a:lnTo>
                <a:lnTo>
                  <a:pt x="21600" y="21600"/>
                </a:lnTo>
                <a:lnTo>
                  <a:pt x="0" y="21600"/>
                </a:lnTo>
                <a:close/>
              </a:path>
            </a:pathLst>
          </a:custGeom>
          <a:solidFill>
            <a:srgbClr val="030036"/>
          </a:solidFill>
          <a:ln>
            <a:solidFill>
              <a:srgbClr val="6679B8"/>
            </a:solidFill>
          </a:ln>
          <a:effectLst>
            <a:outerShdw blurRad="101600" dist="25400" dir="5400000" rotWithShape="0">
              <a:srgbClr val="000000">
                <a:alpha val="40000"/>
              </a:srgbClr>
            </a:outerShdw>
          </a:effectLst>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12" name="Shape 1345">
            <a:extLst>
              <a:ext uri="{FF2B5EF4-FFF2-40B4-BE49-F238E27FC236}">
                <a16:creationId xmlns:a16="http://schemas.microsoft.com/office/drawing/2014/main" xmlns="" id="{5BB978CD-7BCE-4E6A-9B2C-E43D5BA39B04}"/>
              </a:ext>
            </a:extLst>
          </p:cNvPr>
          <p:cNvSpPr/>
          <p:nvPr/>
        </p:nvSpPr>
        <p:spPr>
          <a:xfrm>
            <a:off x="8253853" y="2142768"/>
            <a:ext cx="1552288" cy="684568"/>
          </a:xfrm>
          <a:custGeom>
            <a:avLst/>
            <a:gdLst/>
            <a:ahLst/>
            <a:cxnLst>
              <a:cxn ang="0">
                <a:pos x="wd2" y="hd2"/>
              </a:cxn>
              <a:cxn ang="5400000">
                <a:pos x="wd2" y="hd2"/>
              </a:cxn>
              <a:cxn ang="10800000">
                <a:pos x="wd2" y="hd2"/>
              </a:cxn>
              <a:cxn ang="16200000">
                <a:pos x="wd2" y="hd2"/>
              </a:cxn>
            </a:cxnLst>
            <a:rect l="0" t="0" r="r" b="b"/>
            <a:pathLst>
              <a:path w="21600" h="21600" extrusionOk="0">
                <a:moveTo>
                  <a:pt x="16169" y="0"/>
                </a:moveTo>
                <a:lnTo>
                  <a:pt x="5473" y="0"/>
                </a:lnTo>
                <a:lnTo>
                  <a:pt x="0" y="21600"/>
                </a:lnTo>
                <a:lnTo>
                  <a:pt x="21600" y="21600"/>
                </a:lnTo>
                <a:lnTo>
                  <a:pt x="16169" y="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3" name="Shape 1346">
            <a:extLst>
              <a:ext uri="{FF2B5EF4-FFF2-40B4-BE49-F238E27FC236}">
                <a16:creationId xmlns:a16="http://schemas.microsoft.com/office/drawing/2014/main" xmlns="" id="{7FE69D75-0A30-4D90-8581-917B2DDD1F25}"/>
              </a:ext>
            </a:extLst>
          </p:cNvPr>
          <p:cNvSpPr/>
          <p:nvPr/>
        </p:nvSpPr>
        <p:spPr>
          <a:xfrm>
            <a:off x="7728417" y="3055523"/>
            <a:ext cx="2606160" cy="684568"/>
          </a:xfrm>
          <a:custGeom>
            <a:avLst/>
            <a:gdLst/>
            <a:ahLst/>
            <a:cxnLst>
              <a:cxn ang="0">
                <a:pos x="wd2" y="hd2"/>
              </a:cxn>
              <a:cxn ang="5400000">
                <a:pos x="wd2" y="hd2"/>
              </a:cxn>
              <a:cxn ang="10800000">
                <a:pos x="wd2" y="hd2"/>
              </a:cxn>
              <a:cxn ang="16200000">
                <a:pos x="wd2" y="hd2"/>
              </a:cxn>
            </a:cxnLst>
            <a:rect l="0" t="0" r="r" b="b"/>
            <a:pathLst>
              <a:path w="21600" h="21600" extrusionOk="0">
                <a:moveTo>
                  <a:pt x="18365" y="0"/>
                </a:moveTo>
                <a:lnTo>
                  <a:pt x="3235" y="0"/>
                </a:lnTo>
                <a:lnTo>
                  <a:pt x="0" y="21600"/>
                </a:lnTo>
                <a:lnTo>
                  <a:pt x="21600" y="21600"/>
                </a:lnTo>
                <a:lnTo>
                  <a:pt x="18365" y="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4" name="Shape 1347">
            <a:extLst>
              <a:ext uri="{FF2B5EF4-FFF2-40B4-BE49-F238E27FC236}">
                <a16:creationId xmlns:a16="http://schemas.microsoft.com/office/drawing/2014/main" xmlns="" id="{1E5C599D-A4F1-4EF2-A550-EB61C59B1C66}"/>
              </a:ext>
            </a:extLst>
          </p:cNvPr>
          <p:cNvSpPr/>
          <p:nvPr/>
        </p:nvSpPr>
        <p:spPr>
          <a:xfrm>
            <a:off x="7199979" y="3968280"/>
            <a:ext cx="3663035" cy="6845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9281" y="0"/>
                </a:lnTo>
                <a:lnTo>
                  <a:pt x="2319" y="0"/>
                </a:lnTo>
                <a:lnTo>
                  <a:pt x="0" y="2160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5" name="Shape 1348">
            <a:extLst>
              <a:ext uri="{FF2B5EF4-FFF2-40B4-BE49-F238E27FC236}">
                <a16:creationId xmlns:a16="http://schemas.microsoft.com/office/drawing/2014/main" xmlns="" id="{43FB66E7-D265-4D1C-A0A4-4A3561281216}"/>
              </a:ext>
            </a:extLst>
          </p:cNvPr>
          <p:cNvSpPr/>
          <p:nvPr/>
        </p:nvSpPr>
        <p:spPr>
          <a:xfrm>
            <a:off x="6671542" y="4881036"/>
            <a:ext cx="4725916" cy="684568"/>
          </a:xfrm>
          <a:custGeom>
            <a:avLst/>
            <a:gdLst/>
            <a:ahLst/>
            <a:cxnLst>
              <a:cxn ang="0">
                <a:pos x="wd2" y="hd2"/>
              </a:cxn>
              <a:cxn ang="5400000">
                <a:pos x="wd2" y="hd2"/>
              </a:cxn>
              <a:cxn ang="10800000">
                <a:pos x="wd2" y="hd2"/>
              </a:cxn>
              <a:cxn ang="16200000">
                <a:pos x="wd2" y="hd2"/>
              </a:cxn>
            </a:cxnLst>
            <a:rect l="0" t="0" r="r" b="b"/>
            <a:pathLst>
              <a:path w="21600" h="21600" extrusionOk="0">
                <a:moveTo>
                  <a:pt x="0" y="21600"/>
                </a:moveTo>
                <a:lnTo>
                  <a:pt x="21600" y="21600"/>
                </a:lnTo>
                <a:lnTo>
                  <a:pt x="19775" y="0"/>
                </a:lnTo>
                <a:lnTo>
                  <a:pt x="1798" y="0"/>
                </a:lnTo>
                <a:lnTo>
                  <a:pt x="0" y="21600"/>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6" name="Shape 1349">
            <a:extLst>
              <a:ext uri="{FF2B5EF4-FFF2-40B4-BE49-F238E27FC236}">
                <a16:creationId xmlns:a16="http://schemas.microsoft.com/office/drawing/2014/main" xmlns="" id="{553845A4-EDB2-4875-ADCF-77E943867CE6}"/>
              </a:ext>
            </a:extLst>
          </p:cNvPr>
          <p:cNvSpPr/>
          <p:nvPr/>
        </p:nvSpPr>
        <p:spPr>
          <a:xfrm>
            <a:off x="8892056" y="2365299"/>
            <a:ext cx="275881" cy="275881"/>
          </a:xfrm>
          <a:custGeom>
            <a:avLst/>
            <a:gdLst/>
            <a:ahLst/>
            <a:cxnLst>
              <a:cxn ang="0">
                <a:pos x="wd2" y="hd2"/>
              </a:cxn>
              <a:cxn ang="5400000">
                <a:pos x="wd2" y="hd2"/>
              </a:cxn>
              <a:cxn ang="10800000">
                <a:pos x="wd2" y="hd2"/>
              </a:cxn>
              <a:cxn ang="16200000">
                <a:pos x="wd2" y="hd2"/>
              </a:cxn>
            </a:cxnLst>
            <a:rect l="0" t="0" r="r" b="b"/>
            <a:pathLst>
              <a:path w="21600" h="21600" extrusionOk="0">
                <a:moveTo>
                  <a:pt x="19912" y="1688"/>
                </a:moveTo>
                <a:lnTo>
                  <a:pt x="18900" y="1013"/>
                </a:lnTo>
                <a:lnTo>
                  <a:pt x="17887" y="506"/>
                </a:lnTo>
                <a:lnTo>
                  <a:pt x="16875" y="169"/>
                </a:lnTo>
                <a:lnTo>
                  <a:pt x="15862" y="0"/>
                </a:lnTo>
                <a:lnTo>
                  <a:pt x="15019" y="0"/>
                </a:lnTo>
                <a:lnTo>
                  <a:pt x="13331" y="675"/>
                </a:lnTo>
                <a:lnTo>
                  <a:pt x="9450" y="4556"/>
                </a:lnTo>
                <a:lnTo>
                  <a:pt x="9281" y="4556"/>
                </a:lnTo>
                <a:lnTo>
                  <a:pt x="2363" y="11644"/>
                </a:lnTo>
                <a:lnTo>
                  <a:pt x="2025" y="12150"/>
                </a:lnTo>
                <a:lnTo>
                  <a:pt x="1688" y="12825"/>
                </a:lnTo>
                <a:lnTo>
                  <a:pt x="169" y="18563"/>
                </a:lnTo>
                <a:lnTo>
                  <a:pt x="0" y="19237"/>
                </a:lnTo>
                <a:lnTo>
                  <a:pt x="169" y="20081"/>
                </a:lnTo>
                <a:lnTo>
                  <a:pt x="675" y="20925"/>
                </a:lnTo>
                <a:lnTo>
                  <a:pt x="1519" y="21431"/>
                </a:lnTo>
                <a:lnTo>
                  <a:pt x="2363" y="21600"/>
                </a:lnTo>
                <a:lnTo>
                  <a:pt x="3206" y="21431"/>
                </a:lnTo>
                <a:lnTo>
                  <a:pt x="8944" y="19912"/>
                </a:lnTo>
                <a:lnTo>
                  <a:pt x="9450" y="19744"/>
                </a:lnTo>
                <a:lnTo>
                  <a:pt x="20250" y="8944"/>
                </a:lnTo>
                <a:lnTo>
                  <a:pt x="20925" y="8100"/>
                </a:lnTo>
                <a:lnTo>
                  <a:pt x="21600" y="6412"/>
                </a:lnTo>
                <a:lnTo>
                  <a:pt x="21600" y="5400"/>
                </a:lnTo>
                <a:lnTo>
                  <a:pt x="21431" y="4387"/>
                </a:lnTo>
                <a:lnTo>
                  <a:pt x="21094" y="3544"/>
                </a:lnTo>
                <a:lnTo>
                  <a:pt x="20587" y="2531"/>
                </a:lnTo>
                <a:lnTo>
                  <a:pt x="19912" y="1688"/>
                </a:lnTo>
                <a:close/>
                <a:moveTo>
                  <a:pt x="10800" y="16031"/>
                </a:moveTo>
                <a:lnTo>
                  <a:pt x="10631" y="15187"/>
                </a:lnTo>
                <a:lnTo>
                  <a:pt x="10294" y="14344"/>
                </a:lnTo>
                <a:lnTo>
                  <a:pt x="16706" y="7931"/>
                </a:lnTo>
                <a:lnTo>
                  <a:pt x="16875" y="8775"/>
                </a:lnTo>
                <a:lnTo>
                  <a:pt x="16875" y="9787"/>
                </a:lnTo>
                <a:lnTo>
                  <a:pt x="16537" y="10631"/>
                </a:lnTo>
                <a:lnTo>
                  <a:pt x="16031" y="11306"/>
                </a:lnTo>
                <a:lnTo>
                  <a:pt x="10800" y="16537"/>
                </a:lnTo>
                <a:lnTo>
                  <a:pt x="10800" y="16031"/>
                </a:lnTo>
                <a:close/>
                <a:moveTo>
                  <a:pt x="9956" y="13669"/>
                </a:moveTo>
                <a:lnTo>
                  <a:pt x="9112" y="12487"/>
                </a:lnTo>
                <a:lnTo>
                  <a:pt x="7763" y="11475"/>
                </a:lnTo>
                <a:lnTo>
                  <a:pt x="14175" y="5062"/>
                </a:lnTo>
                <a:lnTo>
                  <a:pt x="14850" y="5400"/>
                </a:lnTo>
                <a:lnTo>
                  <a:pt x="16031" y="6581"/>
                </a:lnTo>
                <a:lnTo>
                  <a:pt x="16369" y="7256"/>
                </a:lnTo>
                <a:lnTo>
                  <a:pt x="9956" y="13669"/>
                </a:lnTo>
                <a:close/>
                <a:moveTo>
                  <a:pt x="7088" y="11137"/>
                </a:moveTo>
                <a:lnTo>
                  <a:pt x="5062" y="10800"/>
                </a:lnTo>
                <a:lnTo>
                  <a:pt x="10294" y="5569"/>
                </a:lnTo>
                <a:lnTo>
                  <a:pt x="10969" y="5062"/>
                </a:lnTo>
                <a:lnTo>
                  <a:pt x="11813" y="4725"/>
                </a:lnTo>
                <a:lnTo>
                  <a:pt x="12656" y="4725"/>
                </a:lnTo>
                <a:lnTo>
                  <a:pt x="13500" y="4894"/>
                </a:lnTo>
                <a:lnTo>
                  <a:pt x="7088" y="11137"/>
                </a:lnTo>
                <a:close/>
                <a:moveTo>
                  <a:pt x="2869" y="20081"/>
                </a:moveTo>
                <a:lnTo>
                  <a:pt x="2363" y="20250"/>
                </a:lnTo>
                <a:lnTo>
                  <a:pt x="2025" y="20250"/>
                </a:lnTo>
                <a:lnTo>
                  <a:pt x="1350" y="19575"/>
                </a:lnTo>
                <a:lnTo>
                  <a:pt x="1350" y="18900"/>
                </a:lnTo>
                <a:lnTo>
                  <a:pt x="2194" y="16200"/>
                </a:lnTo>
                <a:lnTo>
                  <a:pt x="2700" y="16369"/>
                </a:lnTo>
                <a:lnTo>
                  <a:pt x="3375" y="16537"/>
                </a:lnTo>
                <a:lnTo>
                  <a:pt x="4387" y="17212"/>
                </a:lnTo>
                <a:lnTo>
                  <a:pt x="4894" y="17719"/>
                </a:lnTo>
                <a:lnTo>
                  <a:pt x="5062" y="18394"/>
                </a:lnTo>
                <a:lnTo>
                  <a:pt x="5231" y="18900"/>
                </a:lnTo>
                <a:lnTo>
                  <a:pt x="5400" y="19575"/>
                </a:lnTo>
                <a:lnTo>
                  <a:pt x="2869" y="20081"/>
                </a:lnTo>
                <a:close/>
                <a:moveTo>
                  <a:pt x="5906" y="19406"/>
                </a:moveTo>
                <a:lnTo>
                  <a:pt x="5906" y="18731"/>
                </a:lnTo>
                <a:lnTo>
                  <a:pt x="5737" y="18056"/>
                </a:lnTo>
                <a:lnTo>
                  <a:pt x="5400" y="17381"/>
                </a:lnTo>
                <a:lnTo>
                  <a:pt x="4894" y="16706"/>
                </a:lnTo>
                <a:lnTo>
                  <a:pt x="4219" y="16200"/>
                </a:lnTo>
                <a:lnTo>
                  <a:pt x="3712" y="15862"/>
                </a:lnTo>
                <a:lnTo>
                  <a:pt x="2363" y="15525"/>
                </a:lnTo>
                <a:lnTo>
                  <a:pt x="3038" y="13163"/>
                </a:lnTo>
                <a:lnTo>
                  <a:pt x="3206" y="12656"/>
                </a:lnTo>
                <a:lnTo>
                  <a:pt x="3712" y="12319"/>
                </a:lnTo>
                <a:lnTo>
                  <a:pt x="4387" y="12150"/>
                </a:lnTo>
                <a:lnTo>
                  <a:pt x="5737" y="12150"/>
                </a:lnTo>
                <a:lnTo>
                  <a:pt x="6244" y="12319"/>
                </a:lnTo>
                <a:lnTo>
                  <a:pt x="7594" y="12994"/>
                </a:lnTo>
                <a:lnTo>
                  <a:pt x="8606" y="14006"/>
                </a:lnTo>
                <a:lnTo>
                  <a:pt x="9112" y="14681"/>
                </a:lnTo>
                <a:lnTo>
                  <a:pt x="9450" y="16031"/>
                </a:lnTo>
                <a:lnTo>
                  <a:pt x="9450" y="16706"/>
                </a:lnTo>
                <a:lnTo>
                  <a:pt x="9112" y="18056"/>
                </a:lnTo>
                <a:lnTo>
                  <a:pt x="8775" y="18563"/>
                </a:lnTo>
                <a:lnTo>
                  <a:pt x="8437" y="18731"/>
                </a:lnTo>
                <a:lnTo>
                  <a:pt x="5906" y="19406"/>
                </a:lnTo>
                <a:close/>
                <a:moveTo>
                  <a:pt x="19406" y="7931"/>
                </a:moveTo>
                <a:lnTo>
                  <a:pt x="18225" y="9112"/>
                </a:lnTo>
                <a:lnTo>
                  <a:pt x="18225" y="8606"/>
                </a:lnTo>
                <a:lnTo>
                  <a:pt x="18056" y="7594"/>
                </a:lnTo>
                <a:lnTo>
                  <a:pt x="17719" y="6750"/>
                </a:lnTo>
                <a:lnTo>
                  <a:pt x="17212" y="5906"/>
                </a:lnTo>
                <a:lnTo>
                  <a:pt x="16537" y="5062"/>
                </a:lnTo>
                <a:lnTo>
                  <a:pt x="15694" y="4387"/>
                </a:lnTo>
                <a:lnTo>
                  <a:pt x="14681" y="3881"/>
                </a:lnTo>
                <a:lnTo>
                  <a:pt x="13669" y="3544"/>
                </a:lnTo>
                <a:lnTo>
                  <a:pt x="12487" y="3375"/>
                </a:lnTo>
                <a:lnTo>
                  <a:pt x="13669" y="2194"/>
                </a:lnTo>
                <a:lnTo>
                  <a:pt x="14681" y="1519"/>
                </a:lnTo>
                <a:lnTo>
                  <a:pt x="15187" y="1350"/>
                </a:lnTo>
                <a:lnTo>
                  <a:pt x="15862" y="1350"/>
                </a:lnTo>
                <a:lnTo>
                  <a:pt x="16706" y="1519"/>
                </a:lnTo>
                <a:lnTo>
                  <a:pt x="17381" y="1688"/>
                </a:lnTo>
                <a:lnTo>
                  <a:pt x="18225" y="2194"/>
                </a:lnTo>
                <a:lnTo>
                  <a:pt x="18900" y="2700"/>
                </a:lnTo>
                <a:lnTo>
                  <a:pt x="19912" y="4050"/>
                </a:lnTo>
                <a:lnTo>
                  <a:pt x="20081" y="4725"/>
                </a:lnTo>
                <a:lnTo>
                  <a:pt x="20250" y="5569"/>
                </a:lnTo>
                <a:lnTo>
                  <a:pt x="20250" y="6244"/>
                </a:lnTo>
                <a:lnTo>
                  <a:pt x="20081" y="6919"/>
                </a:lnTo>
                <a:lnTo>
                  <a:pt x="19406" y="7931"/>
                </a:lnTo>
                <a:close/>
              </a:path>
            </a:pathLst>
          </a:custGeom>
          <a:solidFill>
            <a:srgbClr val="F4F4FC"/>
          </a:soli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grpSp>
        <p:nvGrpSpPr>
          <p:cNvPr id="17" name="Group 1353">
            <a:extLst>
              <a:ext uri="{FF2B5EF4-FFF2-40B4-BE49-F238E27FC236}">
                <a16:creationId xmlns:a16="http://schemas.microsoft.com/office/drawing/2014/main" xmlns="" id="{5132404A-A00D-483E-8E38-B5FBF4797922}"/>
              </a:ext>
            </a:extLst>
          </p:cNvPr>
          <p:cNvGrpSpPr/>
          <p:nvPr/>
        </p:nvGrpSpPr>
        <p:grpSpPr>
          <a:xfrm>
            <a:off x="8910219" y="3221078"/>
            <a:ext cx="228841" cy="332859"/>
            <a:chOff x="0" y="0"/>
            <a:chExt cx="457679" cy="665716"/>
          </a:xfrm>
        </p:grpSpPr>
        <p:sp>
          <p:nvSpPr>
            <p:cNvPr id="18" name="Shape 1350">
              <a:extLst>
                <a:ext uri="{FF2B5EF4-FFF2-40B4-BE49-F238E27FC236}">
                  <a16:creationId xmlns:a16="http://schemas.microsoft.com/office/drawing/2014/main" xmlns="" id="{CD401C84-08DC-48D0-BDCD-3DDDAC19972E}"/>
                </a:ext>
              </a:extLst>
            </p:cNvPr>
            <p:cNvSpPr/>
            <p:nvPr/>
          </p:nvSpPr>
          <p:spPr>
            <a:xfrm>
              <a:off x="0" y="0"/>
              <a:ext cx="457680" cy="665717"/>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591" y="169"/>
                  </a:lnTo>
                  <a:lnTo>
                    <a:pt x="6627" y="506"/>
                  </a:lnTo>
                  <a:lnTo>
                    <a:pt x="4664" y="1350"/>
                  </a:lnTo>
                  <a:lnTo>
                    <a:pt x="3191" y="2194"/>
                  </a:lnTo>
                  <a:lnTo>
                    <a:pt x="1964" y="3206"/>
                  </a:lnTo>
                  <a:lnTo>
                    <a:pt x="736" y="4556"/>
                  </a:lnTo>
                  <a:lnTo>
                    <a:pt x="245" y="5906"/>
                  </a:lnTo>
                  <a:lnTo>
                    <a:pt x="0" y="7425"/>
                  </a:lnTo>
                  <a:lnTo>
                    <a:pt x="491" y="9450"/>
                  </a:lnTo>
                  <a:lnTo>
                    <a:pt x="1964" y="11644"/>
                  </a:lnTo>
                  <a:lnTo>
                    <a:pt x="3682" y="13669"/>
                  </a:lnTo>
                  <a:lnTo>
                    <a:pt x="4909" y="15525"/>
                  </a:lnTo>
                  <a:lnTo>
                    <a:pt x="7118" y="20081"/>
                  </a:lnTo>
                  <a:lnTo>
                    <a:pt x="7609" y="20756"/>
                  </a:lnTo>
                  <a:lnTo>
                    <a:pt x="8345" y="21262"/>
                  </a:lnTo>
                  <a:lnTo>
                    <a:pt x="9327" y="21431"/>
                  </a:lnTo>
                  <a:lnTo>
                    <a:pt x="10800" y="21600"/>
                  </a:lnTo>
                  <a:lnTo>
                    <a:pt x="12273" y="21431"/>
                  </a:lnTo>
                  <a:lnTo>
                    <a:pt x="13255" y="21262"/>
                  </a:lnTo>
                  <a:lnTo>
                    <a:pt x="13991" y="20756"/>
                  </a:lnTo>
                  <a:lnTo>
                    <a:pt x="14482" y="20081"/>
                  </a:lnTo>
                  <a:lnTo>
                    <a:pt x="16691" y="15525"/>
                  </a:lnTo>
                  <a:lnTo>
                    <a:pt x="17918" y="13669"/>
                  </a:lnTo>
                  <a:lnTo>
                    <a:pt x="19636" y="11644"/>
                  </a:lnTo>
                  <a:lnTo>
                    <a:pt x="21109" y="9450"/>
                  </a:lnTo>
                  <a:lnTo>
                    <a:pt x="21600" y="7425"/>
                  </a:lnTo>
                  <a:lnTo>
                    <a:pt x="21355" y="5906"/>
                  </a:lnTo>
                  <a:lnTo>
                    <a:pt x="20864" y="4556"/>
                  </a:lnTo>
                  <a:lnTo>
                    <a:pt x="19636" y="3206"/>
                  </a:lnTo>
                  <a:lnTo>
                    <a:pt x="18409" y="2194"/>
                  </a:lnTo>
                  <a:lnTo>
                    <a:pt x="16936" y="1350"/>
                  </a:lnTo>
                  <a:lnTo>
                    <a:pt x="14973" y="506"/>
                  </a:lnTo>
                  <a:lnTo>
                    <a:pt x="13009" y="169"/>
                  </a:lnTo>
                  <a:lnTo>
                    <a:pt x="10800" y="0"/>
                  </a:lnTo>
                  <a:close/>
                  <a:moveTo>
                    <a:pt x="13255" y="18394"/>
                  </a:moveTo>
                  <a:lnTo>
                    <a:pt x="8591" y="18731"/>
                  </a:lnTo>
                  <a:lnTo>
                    <a:pt x="7855" y="17550"/>
                  </a:lnTo>
                  <a:lnTo>
                    <a:pt x="7855" y="17381"/>
                  </a:lnTo>
                  <a:lnTo>
                    <a:pt x="13991" y="16875"/>
                  </a:lnTo>
                  <a:lnTo>
                    <a:pt x="13745" y="17550"/>
                  </a:lnTo>
                  <a:lnTo>
                    <a:pt x="13255" y="18394"/>
                  </a:lnTo>
                  <a:close/>
                  <a:moveTo>
                    <a:pt x="7609" y="16875"/>
                  </a:moveTo>
                  <a:lnTo>
                    <a:pt x="6873" y="15525"/>
                  </a:lnTo>
                  <a:lnTo>
                    <a:pt x="14727" y="15525"/>
                  </a:lnTo>
                  <a:lnTo>
                    <a:pt x="14236" y="16200"/>
                  </a:lnTo>
                  <a:lnTo>
                    <a:pt x="7609" y="16875"/>
                  </a:lnTo>
                  <a:close/>
                  <a:moveTo>
                    <a:pt x="10800" y="20250"/>
                  </a:moveTo>
                  <a:lnTo>
                    <a:pt x="10064" y="20250"/>
                  </a:lnTo>
                  <a:lnTo>
                    <a:pt x="9573" y="20081"/>
                  </a:lnTo>
                  <a:lnTo>
                    <a:pt x="9327" y="19912"/>
                  </a:lnTo>
                  <a:lnTo>
                    <a:pt x="8836" y="19406"/>
                  </a:lnTo>
                  <a:lnTo>
                    <a:pt x="13009" y="19069"/>
                  </a:lnTo>
                  <a:lnTo>
                    <a:pt x="12518" y="19744"/>
                  </a:lnTo>
                  <a:lnTo>
                    <a:pt x="12027" y="20081"/>
                  </a:lnTo>
                  <a:lnTo>
                    <a:pt x="11536" y="20250"/>
                  </a:lnTo>
                  <a:lnTo>
                    <a:pt x="10800" y="20250"/>
                  </a:lnTo>
                  <a:close/>
                  <a:moveTo>
                    <a:pt x="15464" y="14175"/>
                  </a:moveTo>
                  <a:lnTo>
                    <a:pt x="6136" y="14175"/>
                  </a:lnTo>
                  <a:lnTo>
                    <a:pt x="4664" y="11981"/>
                  </a:lnTo>
                  <a:lnTo>
                    <a:pt x="2700" y="9619"/>
                  </a:lnTo>
                  <a:lnTo>
                    <a:pt x="2209" y="8438"/>
                  </a:lnTo>
                  <a:lnTo>
                    <a:pt x="1964" y="7425"/>
                  </a:lnTo>
                  <a:lnTo>
                    <a:pt x="2209" y="6244"/>
                  </a:lnTo>
                  <a:lnTo>
                    <a:pt x="2700" y="5063"/>
                  </a:lnTo>
                  <a:lnTo>
                    <a:pt x="3436" y="4050"/>
                  </a:lnTo>
                  <a:lnTo>
                    <a:pt x="5891" y="2363"/>
                  </a:lnTo>
                  <a:lnTo>
                    <a:pt x="7364" y="1856"/>
                  </a:lnTo>
                  <a:lnTo>
                    <a:pt x="9082" y="1519"/>
                  </a:lnTo>
                  <a:lnTo>
                    <a:pt x="10800" y="1350"/>
                  </a:lnTo>
                  <a:lnTo>
                    <a:pt x="12518" y="1519"/>
                  </a:lnTo>
                  <a:lnTo>
                    <a:pt x="14236" y="1856"/>
                  </a:lnTo>
                  <a:lnTo>
                    <a:pt x="15709" y="2363"/>
                  </a:lnTo>
                  <a:lnTo>
                    <a:pt x="18164" y="4050"/>
                  </a:lnTo>
                  <a:lnTo>
                    <a:pt x="18900" y="5063"/>
                  </a:lnTo>
                  <a:lnTo>
                    <a:pt x="19391" y="6244"/>
                  </a:lnTo>
                  <a:lnTo>
                    <a:pt x="19636" y="7425"/>
                  </a:lnTo>
                  <a:lnTo>
                    <a:pt x="19391" y="8438"/>
                  </a:lnTo>
                  <a:lnTo>
                    <a:pt x="18900" y="9619"/>
                  </a:lnTo>
                  <a:lnTo>
                    <a:pt x="16936" y="11981"/>
                  </a:lnTo>
                  <a:lnTo>
                    <a:pt x="15464" y="14175"/>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19" name="Shape 1351">
              <a:extLst>
                <a:ext uri="{FF2B5EF4-FFF2-40B4-BE49-F238E27FC236}">
                  <a16:creationId xmlns:a16="http://schemas.microsoft.com/office/drawing/2014/main" xmlns="" id="{0D257A58-92B1-4DFE-8E17-11C6C41143A8}"/>
                </a:ext>
              </a:extLst>
            </p:cNvPr>
            <p:cNvSpPr/>
            <p:nvPr/>
          </p:nvSpPr>
          <p:spPr>
            <a:xfrm>
              <a:off x="104018" y="104018"/>
              <a:ext cx="135224" cy="135224"/>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5785" y="0"/>
                  </a:lnTo>
                  <a:lnTo>
                    <a:pt x="9138" y="3323"/>
                  </a:lnTo>
                  <a:lnTo>
                    <a:pt x="5815" y="5815"/>
                  </a:lnTo>
                  <a:lnTo>
                    <a:pt x="3323" y="9138"/>
                  </a:lnTo>
                  <a:lnTo>
                    <a:pt x="0" y="15785"/>
                  </a:lnTo>
                  <a:lnTo>
                    <a:pt x="0" y="19938"/>
                  </a:lnTo>
                  <a:lnTo>
                    <a:pt x="1662" y="21600"/>
                  </a:lnTo>
                  <a:lnTo>
                    <a:pt x="3323" y="19938"/>
                  </a:lnTo>
                  <a:lnTo>
                    <a:pt x="3323" y="16615"/>
                  </a:lnTo>
                  <a:lnTo>
                    <a:pt x="4985" y="13292"/>
                  </a:lnTo>
                  <a:lnTo>
                    <a:pt x="5815" y="10800"/>
                  </a:lnTo>
                  <a:lnTo>
                    <a:pt x="10800" y="5815"/>
                  </a:lnTo>
                  <a:lnTo>
                    <a:pt x="13292" y="4985"/>
                  </a:lnTo>
                  <a:lnTo>
                    <a:pt x="16615" y="3323"/>
                  </a:lnTo>
                  <a:lnTo>
                    <a:pt x="19938" y="3323"/>
                  </a:lnTo>
                  <a:lnTo>
                    <a:pt x="21600" y="1662"/>
                  </a:lnTo>
                  <a:lnTo>
                    <a:pt x="19938" y="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0" name="Shape 1352">
              <a:extLst>
                <a:ext uri="{FF2B5EF4-FFF2-40B4-BE49-F238E27FC236}">
                  <a16:creationId xmlns:a16="http://schemas.microsoft.com/office/drawing/2014/main" xmlns="" id="{25FFF38E-76F9-4567-9E3B-5032E929F916}"/>
                </a:ext>
              </a:extLst>
            </p:cNvPr>
            <p:cNvSpPr/>
            <p:nvPr/>
          </p:nvSpPr>
          <p:spPr>
            <a:xfrm>
              <a:off x="104018" y="104018"/>
              <a:ext cx="135224" cy="135224"/>
            </a:xfrm>
            <a:custGeom>
              <a:avLst/>
              <a:gdLst/>
              <a:ahLst/>
              <a:cxnLst>
                <a:cxn ang="0">
                  <a:pos x="wd2" y="hd2"/>
                </a:cxn>
                <a:cxn ang="5400000">
                  <a:pos x="wd2" y="hd2"/>
                </a:cxn>
                <a:cxn ang="10800000">
                  <a:pos x="wd2" y="hd2"/>
                </a:cxn>
                <a:cxn ang="16200000">
                  <a:pos x="wd2" y="hd2"/>
                </a:cxn>
              </a:cxnLst>
              <a:rect l="0" t="0" r="r" b="b"/>
              <a:pathLst>
                <a:path w="21600" h="21600" extrusionOk="0">
                  <a:moveTo>
                    <a:pt x="19938" y="0"/>
                  </a:moveTo>
                  <a:lnTo>
                    <a:pt x="15785" y="0"/>
                  </a:lnTo>
                  <a:lnTo>
                    <a:pt x="9138" y="3323"/>
                  </a:lnTo>
                  <a:lnTo>
                    <a:pt x="5815" y="5815"/>
                  </a:lnTo>
                  <a:lnTo>
                    <a:pt x="3323" y="9138"/>
                  </a:lnTo>
                  <a:lnTo>
                    <a:pt x="0" y="15785"/>
                  </a:lnTo>
                  <a:lnTo>
                    <a:pt x="0" y="19938"/>
                  </a:lnTo>
                  <a:lnTo>
                    <a:pt x="1662" y="21600"/>
                  </a:lnTo>
                  <a:lnTo>
                    <a:pt x="3323" y="19938"/>
                  </a:lnTo>
                  <a:lnTo>
                    <a:pt x="3323" y="16615"/>
                  </a:lnTo>
                  <a:lnTo>
                    <a:pt x="4985" y="13292"/>
                  </a:lnTo>
                  <a:lnTo>
                    <a:pt x="5815" y="10800"/>
                  </a:lnTo>
                  <a:lnTo>
                    <a:pt x="10800" y="5815"/>
                  </a:lnTo>
                  <a:lnTo>
                    <a:pt x="13292" y="4985"/>
                  </a:lnTo>
                  <a:lnTo>
                    <a:pt x="16615" y="3323"/>
                  </a:lnTo>
                  <a:lnTo>
                    <a:pt x="19938" y="3323"/>
                  </a:lnTo>
                  <a:lnTo>
                    <a:pt x="21600" y="1662"/>
                  </a:lnTo>
                  <a:lnTo>
                    <a:pt x="19938" y="0"/>
                  </a:lnTo>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grpSp>
      <p:grpSp>
        <p:nvGrpSpPr>
          <p:cNvPr id="21" name="Group 1360">
            <a:extLst>
              <a:ext uri="{FF2B5EF4-FFF2-40B4-BE49-F238E27FC236}">
                <a16:creationId xmlns:a16="http://schemas.microsoft.com/office/drawing/2014/main" xmlns="" id="{3807B414-7E1B-4E72-8E79-950777D41FF2}"/>
              </a:ext>
            </a:extLst>
          </p:cNvPr>
          <p:cNvGrpSpPr/>
          <p:nvPr/>
        </p:nvGrpSpPr>
        <p:grpSpPr>
          <a:xfrm>
            <a:off x="8844451" y="4107140"/>
            <a:ext cx="377769" cy="377769"/>
            <a:chOff x="0" y="0"/>
            <a:chExt cx="755535" cy="755535"/>
          </a:xfrm>
        </p:grpSpPr>
        <p:sp>
          <p:nvSpPr>
            <p:cNvPr id="22" name="Shape 1354">
              <a:extLst>
                <a:ext uri="{FF2B5EF4-FFF2-40B4-BE49-F238E27FC236}">
                  <a16:creationId xmlns:a16="http://schemas.microsoft.com/office/drawing/2014/main" xmlns="" id="{AA7C237C-DEBE-494F-841F-AE78F6D14F94}"/>
                </a:ext>
              </a:extLst>
            </p:cNvPr>
            <p:cNvSpPr/>
            <p:nvPr/>
          </p:nvSpPr>
          <p:spPr>
            <a:xfrm>
              <a:off x="330546" y="377767"/>
              <a:ext cx="118054" cy="118054"/>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5120" y="20520"/>
                  </a:lnTo>
                  <a:lnTo>
                    <a:pt x="18360" y="18360"/>
                  </a:lnTo>
                  <a:lnTo>
                    <a:pt x="20520" y="15120"/>
                  </a:lnTo>
                  <a:lnTo>
                    <a:pt x="21600" y="10800"/>
                  </a:lnTo>
                  <a:lnTo>
                    <a:pt x="20520" y="6480"/>
                  </a:lnTo>
                  <a:lnTo>
                    <a:pt x="18360" y="3240"/>
                  </a:lnTo>
                  <a:lnTo>
                    <a:pt x="15120" y="1080"/>
                  </a:lnTo>
                  <a:lnTo>
                    <a:pt x="10800" y="0"/>
                  </a:lnTo>
                  <a:lnTo>
                    <a:pt x="6480" y="1080"/>
                  </a:lnTo>
                  <a:lnTo>
                    <a:pt x="3240" y="3240"/>
                  </a:lnTo>
                  <a:lnTo>
                    <a:pt x="1080" y="6480"/>
                  </a:lnTo>
                  <a:lnTo>
                    <a:pt x="0" y="10800"/>
                  </a:lnTo>
                  <a:lnTo>
                    <a:pt x="1080" y="15120"/>
                  </a:lnTo>
                  <a:lnTo>
                    <a:pt x="3240" y="18360"/>
                  </a:lnTo>
                  <a:lnTo>
                    <a:pt x="6480" y="20520"/>
                  </a:lnTo>
                  <a:lnTo>
                    <a:pt x="10800" y="21600"/>
                  </a:lnTo>
                  <a:close/>
                  <a:moveTo>
                    <a:pt x="10800" y="4320"/>
                  </a:moveTo>
                  <a:lnTo>
                    <a:pt x="12960" y="4320"/>
                  </a:lnTo>
                  <a:lnTo>
                    <a:pt x="17280" y="8640"/>
                  </a:lnTo>
                  <a:lnTo>
                    <a:pt x="17280" y="12960"/>
                  </a:lnTo>
                  <a:lnTo>
                    <a:pt x="12960" y="17280"/>
                  </a:lnTo>
                  <a:lnTo>
                    <a:pt x="8640" y="17280"/>
                  </a:lnTo>
                  <a:lnTo>
                    <a:pt x="4320" y="12960"/>
                  </a:lnTo>
                  <a:lnTo>
                    <a:pt x="4320" y="8640"/>
                  </a:lnTo>
                  <a:lnTo>
                    <a:pt x="8640" y="4320"/>
                  </a:lnTo>
                  <a:lnTo>
                    <a:pt x="10800" y="432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3" name="Shape 1355">
              <a:extLst>
                <a:ext uri="{FF2B5EF4-FFF2-40B4-BE49-F238E27FC236}">
                  <a16:creationId xmlns:a16="http://schemas.microsoft.com/office/drawing/2014/main" xmlns="" id="{45EF3A6E-3F0B-4D09-A243-C3C80A0E1E01}"/>
                </a:ext>
              </a:extLst>
            </p:cNvPr>
            <p:cNvSpPr/>
            <p:nvPr/>
          </p:nvSpPr>
          <p:spPr>
            <a:xfrm>
              <a:off x="637483" y="-1"/>
              <a:ext cx="118053" cy="118054"/>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6480" y="1080"/>
                  </a:lnTo>
                  <a:lnTo>
                    <a:pt x="3240" y="3240"/>
                  </a:lnTo>
                  <a:lnTo>
                    <a:pt x="1080" y="6480"/>
                  </a:lnTo>
                  <a:lnTo>
                    <a:pt x="0" y="10800"/>
                  </a:lnTo>
                  <a:lnTo>
                    <a:pt x="1080" y="15120"/>
                  </a:lnTo>
                  <a:lnTo>
                    <a:pt x="3240" y="18360"/>
                  </a:lnTo>
                  <a:lnTo>
                    <a:pt x="6480" y="20520"/>
                  </a:lnTo>
                  <a:lnTo>
                    <a:pt x="10800" y="21600"/>
                  </a:lnTo>
                  <a:lnTo>
                    <a:pt x="15120" y="20520"/>
                  </a:lnTo>
                  <a:lnTo>
                    <a:pt x="18360" y="18360"/>
                  </a:lnTo>
                  <a:lnTo>
                    <a:pt x="20520" y="15120"/>
                  </a:lnTo>
                  <a:lnTo>
                    <a:pt x="21600" y="10800"/>
                  </a:lnTo>
                  <a:lnTo>
                    <a:pt x="20520" y="6480"/>
                  </a:lnTo>
                  <a:lnTo>
                    <a:pt x="18360" y="3240"/>
                  </a:lnTo>
                  <a:lnTo>
                    <a:pt x="15120" y="1080"/>
                  </a:lnTo>
                  <a:lnTo>
                    <a:pt x="10800" y="0"/>
                  </a:lnTo>
                  <a:close/>
                  <a:moveTo>
                    <a:pt x="10800" y="17280"/>
                  </a:moveTo>
                  <a:lnTo>
                    <a:pt x="8640" y="17280"/>
                  </a:lnTo>
                  <a:lnTo>
                    <a:pt x="4320" y="12960"/>
                  </a:lnTo>
                  <a:lnTo>
                    <a:pt x="4320" y="8640"/>
                  </a:lnTo>
                  <a:lnTo>
                    <a:pt x="8640" y="4320"/>
                  </a:lnTo>
                  <a:lnTo>
                    <a:pt x="12960" y="4320"/>
                  </a:lnTo>
                  <a:lnTo>
                    <a:pt x="17280" y="8640"/>
                  </a:lnTo>
                  <a:lnTo>
                    <a:pt x="17280" y="12960"/>
                  </a:lnTo>
                  <a:lnTo>
                    <a:pt x="12960" y="17280"/>
                  </a:lnTo>
                  <a:lnTo>
                    <a:pt x="10800" y="1728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4" name="Shape 1356">
              <a:extLst>
                <a:ext uri="{FF2B5EF4-FFF2-40B4-BE49-F238E27FC236}">
                  <a16:creationId xmlns:a16="http://schemas.microsoft.com/office/drawing/2014/main" xmlns="" id="{EF27587A-4496-4346-8067-049B23F0858C}"/>
                </a:ext>
              </a:extLst>
            </p:cNvPr>
            <p:cNvSpPr/>
            <p:nvPr/>
          </p:nvSpPr>
          <p:spPr>
            <a:xfrm>
              <a:off x="188883" y="354157"/>
              <a:ext cx="94443" cy="94443"/>
            </a:xfrm>
            <a:custGeom>
              <a:avLst/>
              <a:gdLst/>
              <a:ahLst/>
              <a:cxnLst>
                <a:cxn ang="0">
                  <a:pos x="wd2" y="hd2"/>
                </a:cxn>
                <a:cxn ang="5400000">
                  <a:pos x="wd2" y="hd2"/>
                </a:cxn>
                <a:cxn ang="10800000">
                  <a:pos x="wd2" y="hd2"/>
                </a:cxn>
                <a:cxn ang="16200000">
                  <a:pos x="wd2" y="hd2"/>
                </a:cxn>
              </a:cxnLst>
              <a:rect l="0" t="0" r="r" b="b"/>
              <a:pathLst>
                <a:path w="21600" h="21600" extrusionOk="0">
                  <a:moveTo>
                    <a:pt x="0" y="10800"/>
                  </a:moveTo>
                  <a:lnTo>
                    <a:pt x="2700" y="18900"/>
                  </a:lnTo>
                  <a:lnTo>
                    <a:pt x="10800" y="21600"/>
                  </a:lnTo>
                  <a:lnTo>
                    <a:pt x="18900" y="18900"/>
                  </a:lnTo>
                  <a:lnTo>
                    <a:pt x="21600" y="10800"/>
                  </a:lnTo>
                  <a:lnTo>
                    <a:pt x="18900" y="2700"/>
                  </a:lnTo>
                  <a:lnTo>
                    <a:pt x="10800" y="0"/>
                  </a:lnTo>
                  <a:lnTo>
                    <a:pt x="2700" y="2700"/>
                  </a:lnTo>
                  <a:lnTo>
                    <a:pt x="0" y="10800"/>
                  </a:lnTo>
                  <a:close/>
                  <a:moveTo>
                    <a:pt x="10800" y="5400"/>
                  </a:moveTo>
                  <a:lnTo>
                    <a:pt x="13500" y="5400"/>
                  </a:lnTo>
                  <a:lnTo>
                    <a:pt x="16200" y="8100"/>
                  </a:lnTo>
                  <a:lnTo>
                    <a:pt x="16200" y="13500"/>
                  </a:lnTo>
                  <a:lnTo>
                    <a:pt x="13500" y="16200"/>
                  </a:lnTo>
                  <a:lnTo>
                    <a:pt x="8100" y="16200"/>
                  </a:lnTo>
                  <a:lnTo>
                    <a:pt x="5400" y="13500"/>
                  </a:lnTo>
                  <a:lnTo>
                    <a:pt x="5400" y="8100"/>
                  </a:lnTo>
                  <a:lnTo>
                    <a:pt x="8100" y="5400"/>
                  </a:lnTo>
                  <a:lnTo>
                    <a:pt x="10800" y="540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5" name="Shape 1357">
              <a:extLst>
                <a:ext uri="{FF2B5EF4-FFF2-40B4-BE49-F238E27FC236}">
                  <a16:creationId xmlns:a16="http://schemas.microsoft.com/office/drawing/2014/main" xmlns="" id="{417367C0-80D5-49F2-B45C-34A70DF3D088}"/>
                </a:ext>
              </a:extLst>
            </p:cNvPr>
            <p:cNvSpPr/>
            <p:nvPr/>
          </p:nvSpPr>
          <p:spPr>
            <a:xfrm>
              <a:off x="283325" y="519430"/>
              <a:ext cx="47222" cy="47222"/>
            </a:xfrm>
            <a:custGeom>
              <a:avLst/>
              <a:gdLst/>
              <a:ahLst/>
              <a:cxnLst>
                <a:cxn ang="0">
                  <a:pos x="wd2" y="hd2"/>
                </a:cxn>
                <a:cxn ang="5400000">
                  <a:pos x="wd2" y="hd2"/>
                </a:cxn>
                <a:cxn ang="10800000">
                  <a:pos x="wd2" y="hd2"/>
                </a:cxn>
                <a:cxn ang="16200000">
                  <a:pos x="wd2" y="hd2"/>
                </a:cxn>
              </a:cxnLst>
              <a:rect l="0" t="0" r="r" b="b"/>
              <a:pathLst>
                <a:path w="21600" h="21600" extrusionOk="0">
                  <a:moveTo>
                    <a:pt x="10800" y="21600"/>
                  </a:moveTo>
                  <a:lnTo>
                    <a:pt x="16200" y="21600"/>
                  </a:lnTo>
                  <a:lnTo>
                    <a:pt x="21600" y="16200"/>
                  </a:lnTo>
                  <a:lnTo>
                    <a:pt x="21600" y="5400"/>
                  </a:lnTo>
                  <a:lnTo>
                    <a:pt x="16200" y="0"/>
                  </a:lnTo>
                  <a:lnTo>
                    <a:pt x="5400" y="0"/>
                  </a:lnTo>
                  <a:lnTo>
                    <a:pt x="0" y="5400"/>
                  </a:lnTo>
                  <a:lnTo>
                    <a:pt x="0" y="16200"/>
                  </a:lnTo>
                  <a:lnTo>
                    <a:pt x="5400" y="21600"/>
                  </a:lnTo>
                  <a:lnTo>
                    <a:pt x="10800" y="2160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6" name="Shape 1358">
              <a:extLst>
                <a:ext uri="{FF2B5EF4-FFF2-40B4-BE49-F238E27FC236}">
                  <a16:creationId xmlns:a16="http://schemas.microsoft.com/office/drawing/2014/main" xmlns="" id="{D80F0FCE-17A7-4289-BC29-B544457274BD}"/>
                </a:ext>
              </a:extLst>
            </p:cNvPr>
            <p:cNvSpPr/>
            <p:nvPr/>
          </p:nvSpPr>
          <p:spPr>
            <a:xfrm>
              <a:off x="661093" y="165273"/>
              <a:ext cx="47222" cy="47222"/>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5400" y="0"/>
                  </a:lnTo>
                  <a:lnTo>
                    <a:pt x="0" y="5400"/>
                  </a:lnTo>
                  <a:lnTo>
                    <a:pt x="0" y="16200"/>
                  </a:lnTo>
                  <a:lnTo>
                    <a:pt x="5400" y="21600"/>
                  </a:lnTo>
                  <a:lnTo>
                    <a:pt x="16200" y="21600"/>
                  </a:lnTo>
                  <a:lnTo>
                    <a:pt x="21600" y="16200"/>
                  </a:lnTo>
                  <a:lnTo>
                    <a:pt x="21600" y="5400"/>
                  </a:lnTo>
                  <a:lnTo>
                    <a:pt x="16200" y="0"/>
                  </a:lnTo>
                  <a:lnTo>
                    <a:pt x="10800" y="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27" name="Shape 1359">
              <a:extLst>
                <a:ext uri="{FF2B5EF4-FFF2-40B4-BE49-F238E27FC236}">
                  <a16:creationId xmlns:a16="http://schemas.microsoft.com/office/drawing/2014/main" xmlns="" id="{F906C091-939E-4FD3-A3A0-55B5944F3B2A}"/>
                </a:ext>
              </a:extLst>
            </p:cNvPr>
            <p:cNvSpPr/>
            <p:nvPr/>
          </p:nvSpPr>
          <p:spPr>
            <a:xfrm>
              <a:off x="0" y="70831"/>
              <a:ext cx="690607" cy="684705"/>
            </a:xfrm>
            <a:custGeom>
              <a:avLst/>
              <a:gdLst/>
              <a:ahLst/>
              <a:cxnLst>
                <a:cxn ang="0">
                  <a:pos x="wd2" y="hd2"/>
                </a:cxn>
                <a:cxn ang="5400000">
                  <a:pos x="wd2" y="hd2"/>
                </a:cxn>
                <a:cxn ang="10800000">
                  <a:pos x="wd2" y="hd2"/>
                </a:cxn>
                <a:cxn ang="16200000">
                  <a:pos x="wd2" y="hd2"/>
                </a:cxn>
              </a:cxnLst>
              <a:rect l="0" t="0" r="r" b="b"/>
              <a:pathLst>
                <a:path w="21600" h="21600" extrusionOk="0">
                  <a:moveTo>
                    <a:pt x="15323" y="559"/>
                  </a:moveTo>
                  <a:lnTo>
                    <a:pt x="14585" y="186"/>
                  </a:lnTo>
                  <a:lnTo>
                    <a:pt x="14031" y="0"/>
                  </a:lnTo>
                  <a:lnTo>
                    <a:pt x="13292" y="186"/>
                  </a:lnTo>
                  <a:lnTo>
                    <a:pt x="12738" y="559"/>
                  </a:lnTo>
                  <a:lnTo>
                    <a:pt x="11631" y="1676"/>
                  </a:lnTo>
                  <a:lnTo>
                    <a:pt x="11262" y="2234"/>
                  </a:lnTo>
                  <a:lnTo>
                    <a:pt x="11077" y="2979"/>
                  </a:lnTo>
                  <a:lnTo>
                    <a:pt x="11077" y="3352"/>
                  </a:lnTo>
                  <a:lnTo>
                    <a:pt x="11262" y="3910"/>
                  </a:lnTo>
                  <a:lnTo>
                    <a:pt x="1292" y="8007"/>
                  </a:lnTo>
                  <a:lnTo>
                    <a:pt x="923" y="8193"/>
                  </a:lnTo>
                  <a:lnTo>
                    <a:pt x="554" y="8566"/>
                  </a:lnTo>
                  <a:lnTo>
                    <a:pt x="185" y="9124"/>
                  </a:lnTo>
                  <a:lnTo>
                    <a:pt x="0" y="9497"/>
                  </a:lnTo>
                  <a:lnTo>
                    <a:pt x="0" y="10055"/>
                  </a:lnTo>
                  <a:lnTo>
                    <a:pt x="369" y="11172"/>
                  </a:lnTo>
                  <a:lnTo>
                    <a:pt x="9969" y="20855"/>
                  </a:lnTo>
                  <a:lnTo>
                    <a:pt x="10708" y="21414"/>
                  </a:lnTo>
                  <a:lnTo>
                    <a:pt x="11631" y="21600"/>
                  </a:lnTo>
                  <a:lnTo>
                    <a:pt x="12000" y="21600"/>
                  </a:lnTo>
                  <a:lnTo>
                    <a:pt x="12554" y="21414"/>
                  </a:lnTo>
                  <a:lnTo>
                    <a:pt x="13108" y="21041"/>
                  </a:lnTo>
                  <a:lnTo>
                    <a:pt x="13477" y="20669"/>
                  </a:lnTo>
                  <a:lnTo>
                    <a:pt x="13662" y="20110"/>
                  </a:lnTo>
                  <a:lnTo>
                    <a:pt x="17538" y="10241"/>
                  </a:lnTo>
                  <a:lnTo>
                    <a:pt x="18646" y="10614"/>
                  </a:lnTo>
                  <a:lnTo>
                    <a:pt x="19385" y="10428"/>
                  </a:lnTo>
                  <a:lnTo>
                    <a:pt x="19938" y="10055"/>
                  </a:lnTo>
                  <a:lnTo>
                    <a:pt x="21046" y="8938"/>
                  </a:lnTo>
                  <a:lnTo>
                    <a:pt x="21415" y="8379"/>
                  </a:lnTo>
                  <a:lnTo>
                    <a:pt x="21600" y="7634"/>
                  </a:lnTo>
                  <a:lnTo>
                    <a:pt x="21415" y="6890"/>
                  </a:lnTo>
                  <a:lnTo>
                    <a:pt x="21046" y="6331"/>
                  </a:lnTo>
                  <a:lnTo>
                    <a:pt x="15323" y="559"/>
                  </a:lnTo>
                  <a:close/>
                  <a:moveTo>
                    <a:pt x="12369" y="19552"/>
                  </a:moveTo>
                  <a:lnTo>
                    <a:pt x="11815" y="20110"/>
                  </a:lnTo>
                  <a:lnTo>
                    <a:pt x="11631" y="20110"/>
                  </a:lnTo>
                  <a:lnTo>
                    <a:pt x="11077" y="19924"/>
                  </a:lnTo>
                  <a:lnTo>
                    <a:pt x="1477" y="10241"/>
                  </a:lnTo>
                  <a:lnTo>
                    <a:pt x="1477" y="9869"/>
                  </a:lnTo>
                  <a:lnTo>
                    <a:pt x="1662" y="9497"/>
                  </a:lnTo>
                  <a:lnTo>
                    <a:pt x="1846" y="9310"/>
                  </a:lnTo>
                  <a:lnTo>
                    <a:pt x="6462" y="7448"/>
                  </a:lnTo>
                  <a:lnTo>
                    <a:pt x="7754" y="7821"/>
                  </a:lnTo>
                  <a:lnTo>
                    <a:pt x="8862" y="8007"/>
                  </a:lnTo>
                  <a:lnTo>
                    <a:pt x="11077" y="8193"/>
                  </a:lnTo>
                  <a:lnTo>
                    <a:pt x="12369" y="8566"/>
                  </a:lnTo>
                  <a:lnTo>
                    <a:pt x="14585" y="9683"/>
                  </a:lnTo>
                  <a:lnTo>
                    <a:pt x="15877" y="10800"/>
                  </a:lnTo>
                  <a:lnTo>
                    <a:pt x="12369" y="19552"/>
                  </a:lnTo>
                  <a:close/>
                  <a:moveTo>
                    <a:pt x="19938" y="7821"/>
                  </a:moveTo>
                  <a:lnTo>
                    <a:pt x="18646" y="9124"/>
                  </a:lnTo>
                  <a:lnTo>
                    <a:pt x="18277" y="8938"/>
                  </a:lnTo>
                  <a:lnTo>
                    <a:pt x="16985" y="7634"/>
                  </a:lnTo>
                  <a:lnTo>
                    <a:pt x="16062" y="10241"/>
                  </a:lnTo>
                  <a:lnTo>
                    <a:pt x="16062" y="10055"/>
                  </a:lnTo>
                  <a:lnTo>
                    <a:pt x="15323" y="9310"/>
                  </a:lnTo>
                  <a:lnTo>
                    <a:pt x="14400" y="8752"/>
                  </a:lnTo>
                  <a:lnTo>
                    <a:pt x="12738" y="8007"/>
                  </a:lnTo>
                  <a:lnTo>
                    <a:pt x="11077" y="7448"/>
                  </a:lnTo>
                  <a:lnTo>
                    <a:pt x="9600" y="7262"/>
                  </a:lnTo>
                  <a:lnTo>
                    <a:pt x="7569" y="7076"/>
                  </a:lnTo>
                  <a:lnTo>
                    <a:pt x="13846" y="4469"/>
                  </a:lnTo>
                  <a:lnTo>
                    <a:pt x="12738" y="3166"/>
                  </a:lnTo>
                  <a:lnTo>
                    <a:pt x="12554" y="2979"/>
                  </a:lnTo>
                  <a:lnTo>
                    <a:pt x="12738" y="2607"/>
                  </a:lnTo>
                  <a:lnTo>
                    <a:pt x="13662" y="1676"/>
                  </a:lnTo>
                  <a:lnTo>
                    <a:pt x="14031" y="1490"/>
                  </a:lnTo>
                  <a:lnTo>
                    <a:pt x="14215" y="1676"/>
                  </a:lnTo>
                  <a:lnTo>
                    <a:pt x="19938" y="7262"/>
                  </a:lnTo>
                  <a:lnTo>
                    <a:pt x="20123" y="7634"/>
                  </a:lnTo>
                  <a:lnTo>
                    <a:pt x="19938" y="7821"/>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grpSp>
      <p:grpSp>
        <p:nvGrpSpPr>
          <p:cNvPr id="28" name="Group 1364">
            <a:extLst>
              <a:ext uri="{FF2B5EF4-FFF2-40B4-BE49-F238E27FC236}">
                <a16:creationId xmlns:a16="http://schemas.microsoft.com/office/drawing/2014/main" xmlns="" id="{D9CF9109-3BE7-4A15-B232-D869ED95D20B}"/>
              </a:ext>
            </a:extLst>
          </p:cNvPr>
          <p:cNvGrpSpPr/>
          <p:nvPr/>
        </p:nvGrpSpPr>
        <p:grpSpPr>
          <a:xfrm>
            <a:off x="8830111" y="5073356"/>
            <a:ext cx="355470" cy="299927"/>
            <a:chOff x="0" y="0"/>
            <a:chExt cx="710937" cy="599852"/>
          </a:xfrm>
        </p:grpSpPr>
        <p:sp>
          <p:nvSpPr>
            <p:cNvPr id="29" name="Shape 1361">
              <a:extLst>
                <a:ext uri="{FF2B5EF4-FFF2-40B4-BE49-F238E27FC236}">
                  <a16:creationId xmlns:a16="http://schemas.microsoft.com/office/drawing/2014/main" xmlns="" id="{E9760712-2F2E-47D0-9331-4FD9BB0A7E23}"/>
                </a:ext>
              </a:extLst>
            </p:cNvPr>
            <p:cNvSpPr/>
            <p:nvPr/>
          </p:nvSpPr>
          <p:spPr>
            <a:xfrm>
              <a:off x="177734" y="155517"/>
              <a:ext cx="355470" cy="355469"/>
            </a:xfrm>
            <a:custGeom>
              <a:avLst/>
              <a:gdLst/>
              <a:ahLst/>
              <a:cxnLst>
                <a:cxn ang="0">
                  <a:pos x="wd2" y="hd2"/>
                </a:cxn>
                <a:cxn ang="5400000">
                  <a:pos x="wd2" y="hd2"/>
                </a:cxn>
                <a:cxn ang="10800000">
                  <a:pos x="wd2" y="hd2"/>
                </a:cxn>
                <a:cxn ang="16200000">
                  <a:pos x="wd2" y="hd2"/>
                </a:cxn>
              </a:cxnLst>
              <a:rect l="0" t="0" r="r" b="b"/>
              <a:pathLst>
                <a:path w="21600" h="21600" extrusionOk="0">
                  <a:moveTo>
                    <a:pt x="10800" y="0"/>
                  </a:moveTo>
                  <a:lnTo>
                    <a:pt x="8775" y="338"/>
                  </a:lnTo>
                  <a:lnTo>
                    <a:pt x="4725" y="1688"/>
                  </a:lnTo>
                  <a:lnTo>
                    <a:pt x="3038" y="3038"/>
                  </a:lnTo>
                  <a:lnTo>
                    <a:pt x="1688" y="4725"/>
                  </a:lnTo>
                  <a:lnTo>
                    <a:pt x="338" y="8775"/>
                  </a:lnTo>
                  <a:lnTo>
                    <a:pt x="0" y="10800"/>
                  </a:lnTo>
                  <a:lnTo>
                    <a:pt x="338" y="12825"/>
                  </a:lnTo>
                  <a:lnTo>
                    <a:pt x="1688" y="16875"/>
                  </a:lnTo>
                  <a:lnTo>
                    <a:pt x="3038" y="18562"/>
                  </a:lnTo>
                  <a:lnTo>
                    <a:pt x="4725" y="19913"/>
                  </a:lnTo>
                  <a:lnTo>
                    <a:pt x="8775" y="21263"/>
                  </a:lnTo>
                  <a:lnTo>
                    <a:pt x="10800" y="21600"/>
                  </a:lnTo>
                  <a:lnTo>
                    <a:pt x="12825" y="21263"/>
                  </a:lnTo>
                  <a:lnTo>
                    <a:pt x="16875" y="19913"/>
                  </a:lnTo>
                  <a:lnTo>
                    <a:pt x="18562" y="18562"/>
                  </a:lnTo>
                  <a:lnTo>
                    <a:pt x="19912" y="16875"/>
                  </a:lnTo>
                  <a:lnTo>
                    <a:pt x="21262" y="12825"/>
                  </a:lnTo>
                  <a:lnTo>
                    <a:pt x="21600" y="10800"/>
                  </a:lnTo>
                  <a:lnTo>
                    <a:pt x="21262" y="8775"/>
                  </a:lnTo>
                  <a:lnTo>
                    <a:pt x="19912" y="4725"/>
                  </a:lnTo>
                  <a:lnTo>
                    <a:pt x="18562" y="3038"/>
                  </a:lnTo>
                  <a:lnTo>
                    <a:pt x="16875" y="1688"/>
                  </a:lnTo>
                  <a:lnTo>
                    <a:pt x="12825" y="338"/>
                  </a:lnTo>
                  <a:lnTo>
                    <a:pt x="10800" y="0"/>
                  </a:lnTo>
                  <a:close/>
                  <a:moveTo>
                    <a:pt x="16875" y="16200"/>
                  </a:moveTo>
                  <a:lnTo>
                    <a:pt x="15862" y="17213"/>
                  </a:lnTo>
                  <a:lnTo>
                    <a:pt x="14512" y="17888"/>
                  </a:lnTo>
                  <a:lnTo>
                    <a:pt x="12825" y="18562"/>
                  </a:lnTo>
                  <a:lnTo>
                    <a:pt x="11475" y="18900"/>
                  </a:lnTo>
                  <a:lnTo>
                    <a:pt x="9787" y="18900"/>
                  </a:lnTo>
                  <a:lnTo>
                    <a:pt x="8437" y="18562"/>
                  </a:lnTo>
                  <a:lnTo>
                    <a:pt x="6750" y="17888"/>
                  </a:lnTo>
                  <a:lnTo>
                    <a:pt x="5400" y="16875"/>
                  </a:lnTo>
                  <a:lnTo>
                    <a:pt x="4388" y="15863"/>
                  </a:lnTo>
                  <a:lnTo>
                    <a:pt x="3713" y="14513"/>
                  </a:lnTo>
                  <a:lnTo>
                    <a:pt x="3038" y="12825"/>
                  </a:lnTo>
                  <a:lnTo>
                    <a:pt x="2700" y="11475"/>
                  </a:lnTo>
                  <a:lnTo>
                    <a:pt x="2700" y="9787"/>
                  </a:lnTo>
                  <a:lnTo>
                    <a:pt x="3038" y="8438"/>
                  </a:lnTo>
                  <a:lnTo>
                    <a:pt x="3713" y="6750"/>
                  </a:lnTo>
                  <a:lnTo>
                    <a:pt x="4725" y="5400"/>
                  </a:lnTo>
                  <a:lnTo>
                    <a:pt x="5737" y="4388"/>
                  </a:lnTo>
                  <a:lnTo>
                    <a:pt x="7087" y="3713"/>
                  </a:lnTo>
                  <a:lnTo>
                    <a:pt x="8775" y="3038"/>
                  </a:lnTo>
                  <a:lnTo>
                    <a:pt x="10125" y="2700"/>
                  </a:lnTo>
                  <a:lnTo>
                    <a:pt x="11812" y="2700"/>
                  </a:lnTo>
                  <a:lnTo>
                    <a:pt x="13163" y="3038"/>
                  </a:lnTo>
                  <a:lnTo>
                    <a:pt x="14850" y="3713"/>
                  </a:lnTo>
                  <a:lnTo>
                    <a:pt x="16200" y="4725"/>
                  </a:lnTo>
                  <a:lnTo>
                    <a:pt x="17212" y="5738"/>
                  </a:lnTo>
                  <a:lnTo>
                    <a:pt x="17887" y="7087"/>
                  </a:lnTo>
                  <a:lnTo>
                    <a:pt x="18562" y="8775"/>
                  </a:lnTo>
                  <a:lnTo>
                    <a:pt x="18900" y="10125"/>
                  </a:lnTo>
                  <a:lnTo>
                    <a:pt x="18900" y="11813"/>
                  </a:lnTo>
                  <a:lnTo>
                    <a:pt x="18562" y="13162"/>
                  </a:lnTo>
                  <a:lnTo>
                    <a:pt x="17887" y="14850"/>
                  </a:lnTo>
                  <a:lnTo>
                    <a:pt x="16875" y="1620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30" name="Shape 1362">
              <a:extLst>
                <a:ext uri="{FF2B5EF4-FFF2-40B4-BE49-F238E27FC236}">
                  <a16:creationId xmlns:a16="http://schemas.microsoft.com/office/drawing/2014/main" xmlns="" id="{208F45D5-08BC-4EEA-8E5D-F8FEE809A1FB}"/>
                </a:ext>
              </a:extLst>
            </p:cNvPr>
            <p:cNvSpPr/>
            <p:nvPr/>
          </p:nvSpPr>
          <p:spPr>
            <a:xfrm>
              <a:off x="266601" y="244384"/>
              <a:ext cx="99977" cy="99976"/>
            </a:xfrm>
            <a:custGeom>
              <a:avLst/>
              <a:gdLst/>
              <a:ahLst/>
              <a:cxnLst>
                <a:cxn ang="0">
                  <a:pos x="wd2" y="hd2"/>
                </a:cxn>
                <a:cxn ang="5400000">
                  <a:pos x="wd2" y="hd2"/>
                </a:cxn>
                <a:cxn ang="10800000">
                  <a:pos x="wd2" y="hd2"/>
                </a:cxn>
                <a:cxn ang="16200000">
                  <a:pos x="wd2" y="hd2"/>
                </a:cxn>
              </a:cxnLst>
              <a:rect l="0" t="0" r="r" b="b"/>
              <a:pathLst>
                <a:path w="21600" h="21600" extrusionOk="0">
                  <a:moveTo>
                    <a:pt x="19200" y="0"/>
                  </a:moveTo>
                  <a:lnTo>
                    <a:pt x="15600" y="0"/>
                  </a:lnTo>
                  <a:lnTo>
                    <a:pt x="12000" y="1200"/>
                  </a:lnTo>
                  <a:lnTo>
                    <a:pt x="6000" y="6000"/>
                  </a:lnTo>
                  <a:lnTo>
                    <a:pt x="1200" y="12000"/>
                  </a:lnTo>
                  <a:lnTo>
                    <a:pt x="0" y="15600"/>
                  </a:lnTo>
                  <a:lnTo>
                    <a:pt x="0" y="19200"/>
                  </a:lnTo>
                  <a:lnTo>
                    <a:pt x="2400" y="21600"/>
                  </a:lnTo>
                  <a:lnTo>
                    <a:pt x="4800" y="19200"/>
                  </a:lnTo>
                  <a:lnTo>
                    <a:pt x="6000" y="13200"/>
                  </a:lnTo>
                  <a:lnTo>
                    <a:pt x="13200" y="6000"/>
                  </a:lnTo>
                  <a:lnTo>
                    <a:pt x="19200" y="4800"/>
                  </a:lnTo>
                  <a:lnTo>
                    <a:pt x="21600" y="2400"/>
                  </a:lnTo>
                  <a:lnTo>
                    <a:pt x="19200" y="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sp>
          <p:nvSpPr>
            <p:cNvPr id="31" name="Shape 1363">
              <a:extLst>
                <a:ext uri="{FF2B5EF4-FFF2-40B4-BE49-F238E27FC236}">
                  <a16:creationId xmlns:a16="http://schemas.microsoft.com/office/drawing/2014/main" xmlns="" id="{5A95F671-B83B-476C-92D1-0D285A4DCEDB}"/>
                </a:ext>
              </a:extLst>
            </p:cNvPr>
            <p:cNvSpPr/>
            <p:nvPr/>
          </p:nvSpPr>
          <p:spPr>
            <a:xfrm>
              <a:off x="-1" y="-1"/>
              <a:ext cx="710939" cy="599854"/>
            </a:xfrm>
            <a:custGeom>
              <a:avLst/>
              <a:gdLst/>
              <a:ahLst/>
              <a:cxnLst>
                <a:cxn ang="0">
                  <a:pos x="wd2" y="hd2"/>
                </a:cxn>
                <a:cxn ang="5400000">
                  <a:pos x="wd2" y="hd2"/>
                </a:cxn>
                <a:cxn ang="10800000">
                  <a:pos x="wd2" y="hd2"/>
                </a:cxn>
                <a:cxn ang="16200000">
                  <a:pos x="wd2" y="hd2"/>
                </a:cxn>
              </a:cxnLst>
              <a:rect l="0" t="0" r="r" b="b"/>
              <a:pathLst>
                <a:path w="21600" h="21600" extrusionOk="0">
                  <a:moveTo>
                    <a:pt x="19912" y="4800"/>
                  </a:moveTo>
                  <a:lnTo>
                    <a:pt x="17044" y="4200"/>
                  </a:lnTo>
                  <a:lnTo>
                    <a:pt x="16031" y="1600"/>
                  </a:lnTo>
                  <a:lnTo>
                    <a:pt x="15694" y="800"/>
                  </a:lnTo>
                  <a:lnTo>
                    <a:pt x="15356" y="400"/>
                  </a:lnTo>
                  <a:lnTo>
                    <a:pt x="14850" y="200"/>
                  </a:lnTo>
                  <a:lnTo>
                    <a:pt x="14175" y="0"/>
                  </a:lnTo>
                  <a:lnTo>
                    <a:pt x="7425" y="0"/>
                  </a:lnTo>
                  <a:lnTo>
                    <a:pt x="6750" y="200"/>
                  </a:lnTo>
                  <a:lnTo>
                    <a:pt x="6244" y="400"/>
                  </a:lnTo>
                  <a:lnTo>
                    <a:pt x="5906" y="800"/>
                  </a:lnTo>
                  <a:lnTo>
                    <a:pt x="5569" y="1600"/>
                  </a:lnTo>
                  <a:lnTo>
                    <a:pt x="4556" y="4200"/>
                  </a:lnTo>
                  <a:lnTo>
                    <a:pt x="1688" y="4800"/>
                  </a:lnTo>
                  <a:lnTo>
                    <a:pt x="1013" y="5200"/>
                  </a:lnTo>
                  <a:lnTo>
                    <a:pt x="506" y="5600"/>
                  </a:lnTo>
                  <a:lnTo>
                    <a:pt x="169" y="6400"/>
                  </a:lnTo>
                  <a:lnTo>
                    <a:pt x="0" y="7200"/>
                  </a:lnTo>
                  <a:lnTo>
                    <a:pt x="0" y="19200"/>
                  </a:lnTo>
                  <a:lnTo>
                    <a:pt x="169" y="20200"/>
                  </a:lnTo>
                  <a:lnTo>
                    <a:pt x="1181" y="21400"/>
                  </a:lnTo>
                  <a:lnTo>
                    <a:pt x="2025" y="21600"/>
                  </a:lnTo>
                  <a:lnTo>
                    <a:pt x="19575" y="21600"/>
                  </a:lnTo>
                  <a:lnTo>
                    <a:pt x="20419" y="21400"/>
                  </a:lnTo>
                  <a:lnTo>
                    <a:pt x="21431" y="20200"/>
                  </a:lnTo>
                  <a:lnTo>
                    <a:pt x="21600" y="19200"/>
                  </a:lnTo>
                  <a:lnTo>
                    <a:pt x="21600" y="7200"/>
                  </a:lnTo>
                  <a:lnTo>
                    <a:pt x="21431" y="6400"/>
                  </a:lnTo>
                  <a:lnTo>
                    <a:pt x="21094" y="5600"/>
                  </a:lnTo>
                  <a:lnTo>
                    <a:pt x="20587" y="5200"/>
                  </a:lnTo>
                  <a:lnTo>
                    <a:pt x="19912" y="4800"/>
                  </a:lnTo>
                  <a:close/>
                  <a:moveTo>
                    <a:pt x="20250" y="19200"/>
                  </a:moveTo>
                  <a:lnTo>
                    <a:pt x="20250" y="19600"/>
                  </a:lnTo>
                  <a:lnTo>
                    <a:pt x="19912" y="20000"/>
                  </a:lnTo>
                  <a:lnTo>
                    <a:pt x="1688" y="20000"/>
                  </a:lnTo>
                  <a:lnTo>
                    <a:pt x="1350" y="19600"/>
                  </a:lnTo>
                  <a:lnTo>
                    <a:pt x="1350" y="7200"/>
                  </a:lnTo>
                  <a:lnTo>
                    <a:pt x="1519" y="6600"/>
                  </a:lnTo>
                  <a:lnTo>
                    <a:pt x="1856" y="6400"/>
                  </a:lnTo>
                  <a:lnTo>
                    <a:pt x="5569" y="5600"/>
                  </a:lnTo>
                  <a:lnTo>
                    <a:pt x="6750" y="2200"/>
                  </a:lnTo>
                  <a:lnTo>
                    <a:pt x="7087" y="1800"/>
                  </a:lnTo>
                  <a:lnTo>
                    <a:pt x="7425" y="1600"/>
                  </a:lnTo>
                  <a:lnTo>
                    <a:pt x="14175" y="1600"/>
                  </a:lnTo>
                  <a:lnTo>
                    <a:pt x="14512" y="1800"/>
                  </a:lnTo>
                  <a:lnTo>
                    <a:pt x="14850" y="2200"/>
                  </a:lnTo>
                  <a:lnTo>
                    <a:pt x="16031" y="5600"/>
                  </a:lnTo>
                  <a:lnTo>
                    <a:pt x="19744" y="6400"/>
                  </a:lnTo>
                  <a:lnTo>
                    <a:pt x="20081" y="6600"/>
                  </a:lnTo>
                  <a:lnTo>
                    <a:pt x="20250" y="7200"/>
                  </a:lnTo>
                  <a:lnTo>
                    <a:pt x="20250" y="19200"/>
                  </a:lnTo>
                  <a:close/>
                </a:path>
              </a:pathLst>
            </a:custGeom>
            <a:solidFill>
              <a:srgbClr val="F4F4FC"/>
            </a:solidFill>
            <a:ln w="12700" cap="flat">
              <a:noFill/>
              <a:miter lim="400000"/>
            </a:ln>
            <a:effectLst/>
          </p:spPr>
          <p:txBody>
            <a:bodyPr wrap="square" lIns="22860" tIns="22860" rIns="22860" bIns="22860" numCol="1" anchor="t">
              <a:noAutofit/>
            </a:bodyPr>
            <a:lstStyle/>
            <a:p>
              <a:pPr defTabSz="457200">
                <a:defRPr sz="1800">
                  <a:solidFill>
                    <a:srgbClr val="2E3239"/>
                  </a:solidFill>
                  <a:latin typeface="Calibri"/>
                  <a:ea typeface="Calibri"/>
                  <a:cs typeface="Calibri"/>
                  <a:sym typeface="Calibri"/>
                </a:defRPr>
              </a:pPr>
              <a:endParaRPr sz="900"/>
            </a:p>
          </p:txBody>
        </p:sp>
      </p:grpSp>
      <p:sp>
        <p:nvSpPr>
          <p:cNvPr id="32" name="Shape 1370">
            <a:extLst>
              <a:ext uri="{FF2B5EF4-FFF2-40B4-BE49-F238E27FC236}">
                <a16:creationId xmlns:a16="http://schemas.microsoft.com/office/drawing/2014/main" xmlns="" id="{0CF96874-6E39-414F-829E-96407EEFB451}"/>
              </a:ext>
            </a:extLst>
          </p:cNvPr>
          <p:cNvSpPr/>
          <p:nvPr/>
        </p:nvSpPr>
        <p:spPr>
          <a:xfrm>
            <a:off x="817769" y="3806536"/>
            <a:ext cx="4478508" cy="44786"/>
          </a:xfrm>
          <a:prstGeom prst="rect">
            <a:avLst/>
          </a:prstGeom>
          <a:ln w="12700">
            <a:solidFill>
              <a:srgbClr val="E6EAF3">
                <a:alpha val="32696"/>
              </a:srgbClr>
            </a:solidFill>
            <a:miter lim="400000"/>
          </a:ln>
        </p:spPr>
        <p:txBody>
          <a:bodyPr lIns="25400" tIns="25400" rIns="25400" bIns="25400" anchor="ctr"/>
          <a:lstStyle/>
          <a:p>
            <a:pPr>
              <a:defRPr sz="3200">
                <a:solidFill>
                  <a:srgbClr val="FFFFFF"/>
                </a:solidFill>
              </a:defRPr>
            </a:pPr>
            <a:endParaRPr sz="1600"/>
          </a:p>
        </p:txBody>
      </p:sp>
      <p:sp>
        <p:nvSpPr>
          <p:cNvPr id="33" name="Shape 1371">
            <a:extLst>
              <a:ext uri="{FF2B5EF4-FFF2-40B4-BE49-F238E27FC236}">
                <a16:creationId xmlns:a16="http://schemas.microsoft.com/office/drawing/2014/main" xmlns="" id="{77ED394B-E9A9-4C4A-8F13-8013D2B45298}"/>
              </a:ext>
            </a:extLst>
          </p:cNvPr>
          <p:cNvSpPr/>
          <p:nvPr/>
        </p:nvSpPr>
        <p:spPr>
          <a:xfrm>
            <a:off x="817769" y="3806536"/>
            <a:ext cx="3426059" cy="44786"/>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34" name="Shape 1372">
            <a:extLst>
              <a:ext uri="{FF2B5EF4-FFF2-40B4-BE49-F238E27FC236}">
                <a16:creationId xmlns:a16="http://schemas.microsoft.com/office/drawing/2014/main" xmlns="" id="{483926EC-030E-4129-8A42-CCC45FCB049D}"/>
              </a:ext>
            </a:extLst>
          </p:cNvPr>
          <p:cNvSpPr/>
          <p:nvPr/>
        </p:nvSpPr>
        <p:spPr>
          <a:xfrm>
            <a:off x="772984" y="3501626"/>
            <a:ext cx="94025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l">
              <a:lnSpc>
                <a:spcPct val="120000"/>
              </a:lnSpc>
              <a:defRPr sz="2000">
                <a:solidFill>
                  <a:srgbClr val="E6EAF3"/>
                </a:solidFill>
                <a:latin typeface="San Francisco Display Bold"/>
                <a:ea typeface="San Francisco Display Bold"/>
                <a:cs typeface="San Francisco Display Bold"/>
                <a:sym typeface="San Francisco Display Bold"/>
              </a:defRPr>
            </a:pPr>
            <a:r>
              <a:rPr sz="1000" dirty="0"/>
              <a:t>Chart </a:t>
            </a:r>
            <a:r>
              <a:rPr sz="1000" dirty="0">
                <a:latin typeface="San Francisco Display Light"/>
                <a:ea typeface="San Francisco Display Light"/>
                <a:cs typeface="San Francisco Display Light"/>
                <a:sym typeface="San Francisco Display Light"/>
              </a:rPr>
              <a:t>Sections</a:t>
            </a:r>
          </a:p>
        </p:txBody>
      </p:sp>
      <p:sp>
        <p:nvSpPr>
          <p:cNvPr id="35" name="Shape 1373">
            <a:extLst>
              <a:ext uri="{FF2B5EF4-FFF2-40B4-BE49-F238E27FC236}">
                <a16:creationId xmlns:a16="http://schemas.microsoft.com/office/drawing/2014/main" xmlns="" id="{476445C9-AB05-49A9-B3BB-DD55B8A35E19}"/>
              </a:ext>
            </a:extLst>
          </p:cNvPr>
          <p:cNvSpPr/>
          <p:nvPr/>
        </p:nvSpPr>
        <p:spPr>
          <a:xfrm>
            <a:off x="4974067" y="3501626"/>
            <a:ext cx="32221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lvl1pPr algn="r">
              <a:lnSpc>
                <a:spcPct val="120000"/>
              </a:lnSpc>
              <a:defRPr sz="2000">
                <a:solidFill>
                  <a:srgbClr val="E6EAF3"/>
                </a:solidFill>
                <a:latin typeface="San Francisco Display Bold"/>
                <a:ea typeface="San Francisco Display Bold"/>
                <a:cs typeface="San Francisco Display Bold"/>
                <a:sym typeface="San Francisco Display Bold"/>
              </a:defRPr>
            </a:lvl1pPr>
          </a:lstStyle>
          <a:p>
            <a:r>
              <a:rPr sz="1000" dirty="0"/>
              <a:t>72%</a:t>
            </a:r>
          </a:p>
        </p:txBody>
      </p:sp>
      <p:sp>
        <p:nvSpPr>
          <p:cNvPr id="36" name="Shape 1374">
            <a:extLst>
              <a:ext uri="{FF2B5EF4-FFF2-40B4-BE49-F238E27FC236}">
                <a16:creationId xmlns:a16="http://schemas.microsoft.com/office/drawing/2014/main" xmlns="" id="{EDC1D0E9-9B2E-4564-83B8-D1D051682690}"/>
              </a:ext>
            </a:extLst>
          </p:cNvPr>
          <p:cNvSpPr/>
          <p:nvPr/>
        </p:nvSpPr>
        <p:spPr>
          <a:xfrm>
            <a:off x="817769" y="4463385"/>
            <a:ext cx="4478508" cy="44786"/>
          </a:xfrm>
          <a:prstGeom prst="rect">
            <a:avLst/>
          </a:prstGeom>
          <a:ln w="12700">
            <a:solidFill>
              <a:srgbClr val="E6EAF3">
                <a:alpha val="32696"/>
              </a:srgbClr>
            </a:solidFill>
            <a:miter lim="400000"/>
          </a:ln>
        </p:spPr>
        <p:txBody>
          <a:bodyPr lIns="25400" tIns="25400" rIns="25400" bIns="25400" anchor="ctr"/>
          <a:lstStyle/>
          <a:p>
            <a:pPr>
              <a:defRPr sz="3200">
                <a:solidFill>
                  <a:srgbClr val="FFFFFF"/>
                </a:solidFill>
              </a:defRPr>
            </a:pPr>
            <a:endParaRPr sz="1600"/>
          </a:p>
        </p:txBody>
      </p:sp>
      <p:sp>
        <p:nvSpPr>
          <p:cNvPr id="37" name="Shape 1375">
            <a:extLst>
              <a:ext uri="{FF2B5EF4-FFF2-40B4-BE49-F238E27FC236}">
                <a16:creationId xmlns:a16="http://schemas.microsoft.com/office/drawing/2014/main" xmlns="" id="{469830D4-29D0-4E2A-B085-7D9C31F6EBF2}"/>
              </a:ext>
            </a:extLst>
          </p:cNvPr>
          <p:cNvSpPr/>
          <p:nvPr/>
        </p:nvSpPr>
        <p:spPr>
          <a:xfrm>
            <a:off x="817769" y="4463385"/>
            <a:ext cx="4030657" cy="44786"/>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38" name="Shape 1376">
            <a:extLst>
              <a:ext uri="{FF2B5EF4-FFF2-40B4-BE49-F238E27FC236}">
                <a16:creationId xmlns:a16="http://schemas.microsoft.com/office/drawing/2014/main" xmlns="" id="{B930D61D-8679-483A-BDBF-72F1EFA6FBAE}"/>
              </a:ext>
            </a:extLst>
          </p:cNvPr>
          <p:cNvSpPr/>
          <p:nvPr/>
        </p:nvSpPr>
        <p:spPr>
          <a:xfrm>
            <a:off x="772984" y="4158474"/>
            <a:ext cx="94025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l">
              <a:lnSpc>
                <a:spcPct val="120000"/>
              </a:lnSpc>
              <a:defRPr sz="2000">
                <a:solidFill>
                  <a:srgbClr val="E6EAF3"/>
                </a:solidFill>
                <a:latin typeface="San Francisco Display Bold"/>
                <a:ea typeface="San Francisco Display Bold"/>
                <a:cs typeface="San Francisco Display Bold"/>
                <a:sym typeface="San Francisco Display Bold"/>
              </a:defRPr>
            </a:pPr>
            <a:r>
              <a:rPr sz="1000"/>
              <a:t>Chart </a:t>
            </a:r>
            <a:r>
              <a:rPr sz="1000">
                <a:latin typeface="San Francisco Display Light"/>
                <a:ea typeface="San Francisco Display Light"/>
                <a:cs typeface="San Francisco Display Light"/>
                <a:sym typeface="San Francisco Display Light"/>
              </a:rPr>
              <a:t>Sections</a:t>
            </a:r>
          </a:p>
        </p:txBody>
      </p:sp>
      <p:sp>
        <p:nvSpPr>
          <p:cNvPr id="39" name="Shape 1377">
            <a:extLst>
              <a:ext uri="{FF2B5EF4-FFF2-40B4-BE49-F238E27FC236}">
                <a16:creationId xmlns:a16="http://schemas.microsoft.com/office/drawing/2014/main" xmlns="" id="{696DA1C1-065A-4CDF-865D-163FC05BE6C9}"/>
              </a:ext>
            </a:extLst>
          </p:cNvPr>
          <p:cNvSpPr/>
          <p:nvPr/>
        </p:nvSpPr>
        <p:spPr>
          <a:xfrm>
            <a:off x="4974067" y="4158474"/>
            <a:ext cx="32221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lvl1pPr algn="r">
              <a:lnSpc>
                <a:spcPct val="120000"/>
              </a:lnSpc>
              <a:defRPr sz="2000">
                <a:solidFill>
                  <a:srgbClr val="E6EAF3"/>
                </a:solidFill>
                <a:latin typeface="San Francisco Display Bold"/>
                <a:ea typeface="San Francisco Display Bold"/>
                <a:cs typeface="San Francisco Display Bold"/>
                <a:sym typeface="San Francisco Display Bold"/>
              </a:defRPr>
            </a:lvl1pPr>
          </a:lstStyle>
          <a:p>
            <a:r>
              <a:rPr sz="1000"/>
              <a:t>90%</a:t>
            </a:r>
          </a:p>
        </p:txBody>
      </p:sp>
      <p:sp>
        <p:nvSpPr>
          <p:cNvPr id="40" name="Shape 1378">
            <a:extLst>
              <a:ext uri="{FF2B5EF4-FFF2-40B4-BE49-F238E27FC236}">
                <a16:creationId xmlns:a16="http://schemas.microsoft.com/office/drawing/2014/main" xmlns="" id="{DC6C1B68-CAF2-4C1B-8224-DABF015A256C}"/>
              </a:ext>
            </a:extLst>
          </p:cNvPr>
          <p:cNvSpPr/>
          <p:nvPr/>
        </p:nvSpPr>
        <p:spPr>
          <a:xfrm>
            <a:off x="817769" y="5133318"/>
            <a:ext cx="4478508" cy="44786"/>
          </a:xfrm>
          <a:prstGeom prst="rect">
            <a:avLst/>
          </a:prstGeom>
          <a:ln w="12700">
            <a:solidFill>
              <a:srgbClr val="E6EAF3">
                <a:alpha val="32696"/>
              </a:srgbClr>
            </a:solidFill>
            <a:miter lim="400000"/>
          </a:ln>
        </p:spPr>
        <p:txBody>
          <a:bodyPr lIns="25400" tIns="25400" rIns="25400" bIns="25400" anchor="ctr"/>
          <a:lstStyle/>
          <a:p>
            <a:pPr>
              <a:defRPr sz="3200">
                <a:solidFill>
                  <a:srgbClr val="FFFFFF"/>
                </a:solidFill>
              </a:defRPr>
            </a:pPr>
            <a:endParaRPr sz="1600"/>
          </a:p>
        </p:txBody>
      </p:sp>
      <p:sp>
        <p:nvSpPr>
          <p:cNvPr id="41" name="Shape 1379">
            <a:extLst>
              <a:ext uri="{FF2B5EF4-FFF2-40B4-BE49-F238E27FC236}">
                <a16:creationId xmlns:a16="http://schemas.microsoft.com/office/drawing/2014/main" xmlns="" id="{CE953F95-F7B1-42FC-97D2-8FE769A8BAF1}"/>
              </a:ext>
            </a:extLst>
          </p:cNvPr>
          <p:cNvSpPr/>
          <p:nvPr/>
        </p:nvSpPr>
        <p:spPr>
          <a:xfrm>
            <a:off x="817769" y="5133318"/>
            <a:ext cx="2985672" cy="44786"/>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42" name="Shape 1380">
            <a:extLst>
              <a:ext uri="{FF2B5EF4-FFF2-40B4-BE49-F238E27FC236}">
                <a16:creationId xmlns:a16="http://schemas.microsoft.com/office/drawing/2014/main" xmlns="" id="{1C2060EB-14C4-4A36-80A7-F1D4C4AFB5B4}"/>
              </a:ext>
            </a:extLst>
          </p:cNvPr>
          <p:cNvSpPr/>
          <p:nvPr/>
        </p:nvSpPr>
        <p:spPr>
          <a:xfrm>
            <a:off x="772984" y="4828408"/>
            <a:ext cx="94025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l">
              <a:lnSpc>
                <a:spcPct val="120000"/>
              </a:lnSpc>
              <a:defRPr sz="2000">
                <a:solidFill>
                  <a:srgbClr val="E6EAF3"/>
                </a:solidFill>
                <a:latin typeface="San Francisco Display Bold"/>
                <a:ea typeface="San Francisco Display Bold"/>
                <a:cs typeface="San Francisco Display Bold"/>
                <a:sym typeface="San Francisco Display Bold"/>
              </a:defRPr>
            </a:pPr>
            <a:r>
              <a:rPr sz="1000"/>
              <a:t>Chart </a:t>
            </a:r>
            <a:r>
              <a:rPr sz="1000">
                <a:latin typeface="San Francisco Display Light"/>
                <a:ea typeface="San Francisco Display Light"/>
                <a:cs typeface="San Francisco Display Light"/>
                <a:sym typeface="San Francisco Display Light"/>
              </a:rPr>
              <a:t>Sections</a:t>
            </a:r>
          </a:p>
        </p:txBody>
      </p:sp>
      <p:sp>
        <p:nvSpPr>
          <p:cNvPr id="43" name="Shape 1381">
            <a:extLst>
              <a:ext uri="{FF2B5EF4-FFF2-40B4-BE49-F238E27FC236}">
                <a16:creationId xmlns:a16="http://schemas.microsoft.com/office/drawing/2014/main" xmlns="" id="{0C069F25-C311-4BBA-8986-0FDC6E73847F}"/>
              </a:ext>
            </a:extLst>
          </p:cNvPr>
          <p:cNvSpPr/>
          <p:nvPr/>
        </p:nvSpPr>
        <p:spPr>
          <a:xfrm>
            <a:off x="4974067" y="4828408"/>
            <a:ext cx="32221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lvl1pPr algn="r">
              <a:lnSpc>
                <a:spcPct val="120000"/>
              </a:lnSpc>
              <a:defRPr sz="2000">
                <a:solidFill>
                  <a:srgbClr val="E6EAF3"/>
                </a:solidFill>
                <a:latin typeface="San Francisco Display Bold"/>
                <a:ea typeface="San Francisco Display Bold"/>
                <a:cs typeface="San Francisco Display Bold"/>
                <a:sym typeface="San Francisco Display Bold"/>
              </a:defRPr>
            </a:lvl1pPr>
          </a:lstStyle>
          <a:p>
            <a:r>
              <a:rPr sz="1000"/>
              <a:t>60%</a:t>
            </a:r>
          </a:p>
        </p:txBody>
      </p:sp>
      <p:sp>
        <p:nvSpPr>
          <p:cNvPr id="44" name="Shape 1382">
            <a:extLst>
              <a:ext uri="{FF2B5EF4-FFF2-40B4-BE49-F238E27FC236}">
                <a16:creationId xmlns:a16="http://schemas.microsoft.com/office/drawing/2014/main" xmlns="" id="{328A98EB-1455-40DC-B1A5-F3202B183E9B}"/>
              </a:ext>
            </a:extLst>
          </p:cNvPr>
          <p:cNvSpPr/>
          <p:nvPr/>
        </p:nvSpPr>
        <p:spPr>
          <a:xfrm>
            <a:off x="817769" y="5803251"/>
            <a:ext cx="4478508" cy="44786"/>
          </a:xfrm>
          <a:prstGeom prst="rect">
            <a:avLst/>
          </a:prstGeom>
          <a:ln w="12700">
            <a:solidFill>
              <a:srgbClr val="E6EAF3">
                <a:alpha val="32696"/>
              </a:srgbClr>
            </a:solidFill>
            <a:miter lim="400000"/>
          </a:ln>
        </p:spPr>
        <p:txBody>
          <a:bodyPr lIns="25400" tIns="25400" rIns="25400" bIns="25400" anchor="ctr"/>
          <a:lstStyle/>
          <a:p>
            <a:pPr>
              <a:defRPr sz="3200">
                <a:solidFill>
                  <a:srgbClr val="FFFFFF"/>
                </a:solidFill>
              </a:defRPr>
            </a:pPr>
            <a:endParaRPr sz="1600"/>
          </a:p>
        </p:txBody>
      </p:sp>
      <p:sp>
        <p:nvSpPr>
          <p:cNvPr id="45" name="Shape 1383">
            <a:extLst>
              <a:ext uri="{FF2B5EF4-FFF2-40B4-BE49-F238E27FC236}">
                <a16:creationId xmlns:a16="http://schemas.microsoft.com/office/drawing/2014/main" xmlns="" id="{CBDD11E1-254F-4672-8E88-40FA754CCC26}"/>
              </a:ext>
            </a:extLst>
          </p:cNvPr>
          <p:cNvSpPr/>
          <p:nvPr/>
        </p:nvSpPr>
        <p:spPr>
          <a:xfrm>
            <a:off x="817769" y="5803251"/>
            <a:ext cx="2985672" cy="44786"/>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46" name="Shape 1384">
            <a:extLst>
              <a:ext uri="{FF2B5EF4-FFF2-40B4-BE49-F238E27FC236}">
                <a16:creationId xmlns:a16="http://schemas.microsoft.com/office/drawing/2014/main" xmlns="" id="{507B0C31-5800-48FC-91D2-2D35AF7C1301}"/>
              </a:ext>
            </a:extLst>
          </p:cNvPr>
          <p:cNvSpPr/>
          <p:nvPr/>
        </p:nvSpPr>
        <p:spPr>
          <a:xfrm>
            <a:off x="772984" y="5498341"/>
            <a:ext cx="94025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l">
              <a:lnSpc>
                <a:spcPct val="120000"/>
              </a:lnSpc>
              <a:defRPr sz="2000">
                <a:solidFill>
                  <a:srgbClr val="E6EAF3"/>
                </a:solidFill>
                <a:latin typeface="San Francisco Display Bold"/>
                <a:ea typeface="San Francisco Display Bold"/>
                <a:cs typeface="San Francisco Display Bold"/>
                <a:sym typeface="San Francisco Display Bold"/>
              </a:defRPr>
            </a:pPr>
            <a:r>
              <a:rPr sz="1000"/>
              <a:t>Chart </a:t>
            </a:r>
            <a:r>
              <a:rPr sz="1000">
                <a:latin typeface="San Francisco Display Light"/>
                <a:ea typeface="San Francisco Display Light"/>
                <a:cs typeface="San Francisco Display Light"/>
                <a:sym typeface="San Francisco Display Light"/>
              </a:rPr>
              <a:t>Sections</a:t>
            </a:r>
          </a:p>
        </p:txBody>
      </p:sp>
      <p:sp>
        <p:nvSpPr>
          <p:cNvPr id="47" name="Shape 1385">
            <a:extLst>
              <a:ext uri="{FF2B5EF4-FFF2-40B4-BE49-F238E27FC236}">
                <a16:creationId xmlns:a16="http://schemas.microsoft.com/office/drawing/2014/main" xmlns="" id="{236D49BB-1076-4B5E-9CC0-08275F2F8BEC}"/>
              </a:ext>
            </a:extLst>
          </p:cNvPr>
          <p:cNvSpPr/>
          <p:nvPr/>
        </p:nvSpPr>
        <p:spPr>
          <a:xfrm>
            <a:off x="4974067" y="5498341"/>
            <a:ext cx="322210" cy="262893"/>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lvl1pPr algn="r">
              <a:lnSpc>
                <a:spcPct val="120000"/>
              </a:lnSpc>
              <a:defRPr sz="2000">
                <a:solidFill>
                  <a:srgbClr val="E6EAF3"/>
                </a:solidFill>
                <a:latin typeface="San Francisco Display Bold"/>
                <a:ea typeface="San Francisco Display Bold"/>
                <a:cs typeface="San Francisco Display Bold"/>
                <a:sym typeface="San Francisco Display Bold"/>
              </a:defRPr>
            </a:lvl1pPr>
          </a:lstStyle>
          <a:p>
            <a:r>
              <a:rPr sz="1000"/>
              <a:t>60%</a:t>
            </a:r>
          </a:p>
        </p:txBody>
      </p:sp>
      <p:sp>
        <p:nvSpPr>
          <p:cNvPr id="48" name="文本框 47">
            <a:extLst>
              <a:ext uri="{FF2B5EF4-FFF2-40B4-BE49-F238E27FC236}">
                <a16:creationId xmlns:a16="http://schemas.microsoft.com/office/drawing/2014/main" xmlns="" id="{1C8E13DF-4151-4356-9925-8F554846782C}"/>
              </a:ext>
            </a:extLst>
          </p:cNvPr>
          <p:cNvSpPr txBox="1"/>
          <p:nvPr/>
        </p:nvSpPr>
        <p:spPr>
          <a:xfrm>
            <a:off x="710680" y="768218"/>
            <a:ext cx="4528804" cy="923330"/>
          </a:xfrm>
          <a:prstGeom prst="rect">
            <a:avLst/>
          </a:prstGeom>
          <a:noFill/>
        </p:spPr>
        <p:txBody>
          <a:bodyPr wrap="none" rtlCol="0">
            <a:spAutoFit/>
          </a:bodyPr>
          <a:lstStyle/>
          <a:p>
            <a:r>
              <a:rPr lang="en-US" altLang="zh-CN" sz="5400" b="1" dirty="0" err="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Pushi's</a:t>
            </a:r>
            <a:r>
              <a:rPr lang="en-US" altLang="zh-CN" sz="5400" b="1" dirty="0">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 </a:t>
            </a:r>
            <a:r>
              <a:rPr lang="en-US" altLang="zh-CN"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Chart</a:t>
            </a:r>
            <a:endParaRPr lang="zh-CN" altLang="en-US"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49" name="TextBox 7">
            <a:extLst>
              <a:ext uri="{FF2B5EF4-FFF2-40B4-BE49-F238E27FC236}">
                <a16:creationId xmlns:a16="http://schemas.microsoft.com/office/drawing/2014/main" xmlns="" id="{7DB8635E-60F5-4B8F-9271-B3896DDFA2E1}"/>
              </a:ext>
            </a:extLst>
          </p:cNvPr>
          <p:cNvSpPr txBox="1"/>
          <p:nvPr/>
        </p:nvSpPr>
        <p:spPr>
          <a:xfrm>
            <a:off x="710475" y="1679896"/>
            <a:ext cx="4900059" cy="688073"/>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r>
              <a:rPr lang="en-US" sz="1100" dirty="0">
                <a:solidFill>
                  <a:schemeClr val="bg1"/>
                </a:solidFill>
              </a:rPr>
              <a:t>.</a:t>
            </a:r>
            <a:r>
              <a:rPr lang="id-ID" altLang="zh-CN" sz="1100" b="1" dirty="0">
                <a:solidFill>
                  <a:schemeClr val="bg1"/>
                </a:solidFill>
              </a:rPr>
              <a:t> lorem ipsum</a:t>
            </a:r>
            <a:r>
              <a:rPr lang="id-ID" altLang="zh-CN" sz="1100" dirty="0">
                <a:solidFill>
                  <a:schemeClr val="bg1"/>
                </a:solidFill>
              </a:rPr>
              <a:t>, quia dolor sit, amet, consectetur, adipiscivelit, sed quia non numquam eius</a:t>
            </a:r>
            <a:r>
              <a:rPr lang="en-US" altLang="zh-CN" sz="1100" dirty="0">
                <a:solidFill>
                  <a:schemeClr val="bg1"/>
                </a:solidFill>
              </a:rPr>
              <a:t>.</a:t>
            </a:r>
            <a:endParaRPr lang="id-ID" altLang="zh-CN" sz="1100" dirty="0">
              <a:solidFill>
                <a:schemeClr val="bg1"/>
              </a:solidFill>
            </a:endParaRPr>
          </a:p>
        </p:txBody>
      </p:sp>
      <p:sp>
        <p:nvSpPr>
          <p:cNvPr id="50" name="Shape 1342">
            <a:extLst>
              <a:ext uri="{FF2B5EF4-FFF2-40B4-BE49-F238E27FC236}">
                <a16:creationId xmlns:a16="http://schemas.microsoft.com/office/drawing/2014/main" xmlns="" id="{9D43474E-A5A6-46F6-87BC-B4C54BCAAF71}"/>
              </a:ext>
            </a:extLst>
          </p:cNvPr>
          <p:cNvSpPr/>
          <p:nvPr/>
        </p:nvSpPr>
        <p:spPr>
          <a:xfrm>
            <a:off x="7199979" y="4652848"/>
            <a:ext cx="150125" cy="129109"/>
          </a:xfrm>
          <a:custGeom>
            <a:avLst/>
            <a:gdLst/>
            <a:ahLst/>
            <a:cxnLst>
              <a:cxn ang="0">
                <a:pos x="wd2" y="hd2"/>
              </a:cxn>
              <a:cxn ang="5400000">
                <a:pos x="wd2" y="hd2"/>
              </a:cxn>
              <a:cxn ang="10800000">
                <a:pos x="wd2" y="hd2"/>
              </a:cxn>
              <a:cxn ang="16200000">
                <a:pos x="wd2" y="hd2"/>
              </a:cxn>
            </a:cxnLst>
            <a:rect l="0" t="0" r="r" b="b"/>
            <a:pathLst>
              <a:path w="21600" h="21600" extrusionOk="0">
                <a:moveTo>
                  <a:pt x="10368" y="21600"/>
                </a:moveTo>
                <a:lnTo>
                  <a:pt x="0" y="0"/>
                </a:lnTo>
                <a:lnTo>
                  <a:pt x="21600" y="0"/>
                </a:lnTo>
                <a:lnTo>
                  <a:pt x="10368"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
        <p:nvSpPr>
          <p:cNvPr id="51" name="Shape 1343">
            <a:extLst>
              <a:ext uri="{FF2B5EF4-FFF2-40B4-BE49-F238E27FC236}">
                <a16:creationId xmlns:a16="http://schemas.microsoft.com/office/drawing/2014/main" xmlns="" id="{BAD6753D-9860-44C5-ACA6-0F09F2E3B2F9}"/>
              </a:ext>
            </a:extLst>
          </p:cNvPr>
          <p:cNvSpPr/>
          <p:nvPr/>
        </p:nvSpPr>
        <p:spPr>
          <a:xfrm>
            <a:off x="6671542" y="5565603"/>
            <a:ext cx="150125" cy="135114"/>
          </a:xfrm>
          <a:custGeom>
            <a:avLst/>
            <a:gdLst/>
            <a:ahLst/>
            <a:cxnLst>
              <a:cxn ang="0">
                <a:pos x="wd2" y="hd2"/>
              </a:cxn>
              <a:cxn ang="5400000">
                <a:pos x="wd2" y="hd2"/>
              </a:cxn>
              <a:cxn ang="10800000">
                <a:pos x="wd2" y="hd2"/>
              </a:cxn>
              <a:cxn ang="16200000">
                <a:pos x="wd2" y="hd2"/>
              </a:cxn>
            </a:cxnLst>
            <a:rect l="0" t="0" r="r" b="b"/>
            <a:pathLst>
              <a:path w="21600" h="21600" extrusionOk="0">
                <a:moveTo>
                  <a:pt x="10368" y="21600"/>
                </a:moveTo>
                <a:lnTo>
                  <a:pt x="0" y="0"/>
                </a:lnTo>
                <a:lnTo>
                  <a:pt x="21600" y="0"/>
                </a:lnTo>
                <a:lnTo>
                  <a:pt x="10368" y="21600"/>
                </a:lnTo>
                <a:close/>
              </a:path>
            </a:pathLst>
          </a:custGeom>
          <a:gradFill>
            <a:gsLst>
              <a:gs pos="94000">
                <a:srgbClr val="B87200"/>
              </a:gs>
              <a:gs pos="9000">
                <a:srgbClr val="D70363"/>
              </a:gs>
            </a:gsLst>
            <a:lin ang="20120196" scaled="0"/>
          </a:gradFill>
          <a:ln w="12700">
            <a:miter lim="400000"/>
          </a:ln>
        </p:spPr>
        <p:txBody>
          <a:bodyPr lIns="22860" rIns="22860"/>
          <a:lstStyle/>
          <a:p>
            <a:pPr defTabSz="457200">
              <a:defRPr sz="1800">
                <a:solidFill>
                  <a:srgbClr val="2E3239"/>
                </a:solidFill>
                <a:latin typeface="Calibri"/>
                <a:ea typeface="Calibri"/>
                <a:cs typeface="Calibri"/>
                <a:sym typeface="Calibri"/>
              </a:defRPr>
            </a:pPr>
            <a:endParaRPr sz="900"/>
          </a:p>
        </p:txBody>
      </p:sp>
    </p:spTree>
    <p:extLst>
      <p:ext uri="{BB962C8B-B14F-4D97-AF65-F5344CB8AC3E}">
        <p14:creationId xmlns:p14="http://schemas.microsoft.com/office/powerpoint/2010/main" val="2918743624"/>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69" name="组合 68">
            <a:extLst>
              <a:ext uri="{FF2B5EF4-FFF2-40B4-BE49-F238E27FC236}">
                <a16:creationId xmlns:a16="http://schemas.microsoft.com/office/drawing/2014/main" xmlns="" id="{316F0608-8212-4CFE-B0E5-3BFEEF3A98E3}"/>
              </a:ext>
            </a:extLst>
          </p:cNvPr>
          <p:cNvGrpSpPr/>
          <p:nvPr/>
        </p:nvGrpSpPr>
        <p:grpSpPr>
          <a:xfrm>
            <a:off x="827239" y="1001543"/>
            <a:ext cx="10246256" cy="4529118"/>
            <a:chOff x="964408" y="619125"/>
            <a:chExt cx="10675142" cy="4712494"/>
          </a:xfrm>
          <a:solidFill>
            <a:schemeClr val="bg1">
              <a:alpha val="14000"/>
            </a:schemeClr>
          </a:solidFill>
        </p:grpSpPr>
        <p:sp>
          <p:nvSpPr>
            <p:cNvPr id="70" name="任意多边形 2">
              <a:extLst>
                <a:ext uri="{FF2B5EF4-FFF2-40B4-BE49-F238E27FC236}">
                  <a16:creationId xmlns:a16="http://schemas.microsoft.com/office/drawing/2014/main" xmlns="" id="{DDA3A692-27C5-4446-A437-5CCD2B7A8BE9}"/>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3">
              <a:extLst>
                <a:ext uri="{FF2B5EF4-FFF2-40B4-BE49-F238E27FC236}">
                  <a16:creationId xmlns:a16="http://schemas.microsoft.com/office/drawing/2014/main" xmlns="" id="{C1309758-F420-4D5B-AA15-AD44C28C4523}"/>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
              <a:extLst>
                <a:ext uri="{FF2B5EF4-FFF2-40B4-BE49-F238E27FC236}">
                  <a16:creationId xmlns:a16="http://schemas.microsoft.com/office/drawing/2014/main" xmlns="" id="{1F88520C-4436-4852-A1BD-CC875F005166}"/>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5">
              <a:extLst>
                <a:ext uri="{FF2B5EF4-FFF2-40B4-BE49-F238E27FC236}">
                  <a16:creationId xmlns:a16="http://schemas.microsoft.com/office/drawing/2014/main" xmlns="" id="{AB43D3D4-3A72-4DB5-ACD0-1C90AA2943DA}"/>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6">
              <a:extLst>
                <a:ext uri="{FF2B5EF4-FFF2-40B4-BE49-F238E27FC236}">
                  <a16:creationId xmlns:a16="http://schemas.microsoft.com/office/drawing/2014/main" xmlns="" id="{DFE22A05-7D55-4AD0-AA16-ED2F3611CEDF}"/>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
              <a:extLst>
                <a:ext uri="{FF2B5EF4-FFF2-40B4-BE49-F238E27FC236}">
                  <a16:creationId xmlns:a16="http://schemas.microsoft.com/office/drawing/2014/main" xmlns="" id="{89913C95-033A-49FB-85A5-7362F509DBB0}"/>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8">
              <a:extLst>
                <a:ext uri="{FF2B5EF4-FFF2-40B4-BE49-F238E27FC236}">
                  <a16:creationId xmlns:a16="http://schemas.microsoft.com/office/drawing/2014/main" xmlns="" id="{D6C1A85C-F561-4DD2-8F05-14390D4729AC}"/>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9">
              <a:extLst>
                <a:ext uri="{FF2B5EF4-FFF2-40B4-BE49-F238E27FC236}">
                  <a16:creationId xmlns:a16="http://schemas.microsoft.com/office/drawing/2014/main" xmlns="" id="{80D73723-78CA-425E-9843-7A128A638404}"/>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10">
              <a:extLst>
                <a:ext uri="{FF2B5EF4-FFF2-40B4-BE49-F238E27FC236}">
                  <a16:creationId xmlns:a16="http://schemas.microsoft.com/office/drawing/2014/main" xmlns="" id="{DFEA2132-9690-4E48-A823-D5BBA20BD3F7}"/>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11">
              <a:extLst>
                <a:ext uri="{FF2B5EF4-FFF2-40B4-BE49-F238E27FC236}">
                  <a16:creationId xmlns:a16="http://schemas.microsoft.com/office/drawing/2014/main" xmlns="" id="{EFC0C9B1-F90F-440C-BC13-005526615A52}"/>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12">
              <a:extLst>
                <a:ext uri="{FF2B5EF4-FFF2-40B4-BE49-F238E27FC236}">
                  <a16:creationId xmlns:a16="http://schemas.microsoft.com/office/drawing/2014/main" xmlns="" id="{8F472072-73F4-465C-8B2C-101F4052BEE5}"/>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13">
              <a:extLst>
                <a:ext uri="{FF2B5EF4-FFF2-40B4-BE49-F238E27FC236}">
                  <a16:creationId xmlns:a16="http://schemas.microsoft.com/office/drawing/2014/main" xmlns="" id="{FFC41B46-2CBE-44CC-9FAF-7F7A9FE998A9}"/>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14">
              <a:extLst>
                <a:ext uri="{FF2B5EF4-FFF2-40B4-BE49-F238E27FC236}">
                  <a16:creationId xmlns:a16="http://schemas.microsoft.com/office/drawing/2014/main" xmlns="" id="{A025BAFD-FEBC-48C6-9A5B-DDB66CE61261}"/>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15">
              <a:extLst>
                <a:ext uri="{FF2B5EF4-FFF2-40B4-BE49-F238E27FC236}">
                  <a16:creationId xmlns:a16="http://schemas.microsoft.com/office/drawing/2014/main" xmlns="" id="{7CE9C1D5-AA0E-4010-9A1D-B27469E02A08}"/>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16">
              <a:extLst>
                <a:ext uri="{FF2B5EF4-FFF2-40B4-BE49-F238E27FC236}">
                  <a16:creationId xmlns:a16="http://schemas.microsoft.com/office/drawing/2014/main" xmlns="" id="{4FA19CC7-BD4B-413B-A33D-1F8EF357ED57}"/>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17">
              <a:extLst>
                <a:ext uri="{FF2B5EF4-FFF2-40B4-BE49-F238E27FC236}">
                  <a16:creationId xmlns:a16="http://schemas.microsoft.com/office/drawing/2014/main" xmlns="" id="{F8F24D4D-2E2D-4169-ABE2-B35E64A834EA}"/>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18">
              <a:extLst>
                <a:ext uri="{FF2B5EF4-FFF2-40B4-BE49-F238E27FC236}">
                  <a16:creationId xmlns:a16="http://schemas.microsoft.com/office/drawing/2014/main" xmlns="" id="{A1D1DC49-EEC8-4A60-90CE-DDDD1384FF66}"/>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19">
              <a:extLst>
                <a:ext uri="{FF2B5EF4-FFF2-40B4-BE49-F238E27FC236}">
                  <a16:creationId xmlns:a16="http://schemas.microsoft.com/office/drawing/2014/main" xmlns="" id="{CA18C3F6-6214-4B1C-A653-99D2C085D6E9}"/>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20">
              <a:extLst>
                <a:ext uri="{FF2B5EF4-FFF2-40B4-BE49-F238E27FC236}">
                  <a16:creationId xmlns:a16="http://schemas.microsoft.com/office/drawing/2014/main" xmlns="" id="{ABA91DAC-6678-41AB-8666-00145DA0E9C8}"/>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21">
              <a:extLst>
                <a:ext uri="{FF2B5EF4-FFF2-40B4-BE49-F238E27FC236}">
                  <a16:creationId xmlns:a16="http://schemas.microsoft.com/office/drawing/2014/main" xmlns="" id="{39B6790A-5570-47CD-9E29-A32DB0E52CF3}"/>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22">
              <a:extLst>
                <a:ext uri="{FF2B5EF4-FFF2-40B4-BE49-F238E27FC236}">
                  <a16:creationId xmlns:a16="http://schemas.microsoft.com/office/drawing/2014/main" xmlns="" id="{649550D9-B82B-4AD5-8E4C-339C0EE34882}"/>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23">
              <a:extLst>
                <a:ext uri="{FF2B5EF4-FFF2-40B4-BE49-F238E27FC236}">
                  <a16:creationId xmlns:a16="http://schemas.microsoft.com/office/drawing/2014/main" xmlns="" id="{1163B124-F5EA-43FC-BD89-19867F1881A7}"/>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24">
              <a:extLst>
                <a:ext uri="{FF2B5EF4-FFF2-40B4-BE49-F238E27FC236}">
                  <a16:creationId xmlns:a16="http://schemas.microsoft.com/office/drawing/2014/main" xmlns="" id="{3A9AE9DA-1E5A-423F-973B-EED1A3FEB538}"/>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25">
              <a:extLst>
                <a:ext uri="{FF2B5EF4-FFF2-40B4-BE49-F238E27FC236}">
                  <a16:creationId xmlns:a16="http://schemas.microsoft.com/office/drawing/2014/main" xmlns="" id="{83865B36-F2E3-498D-98E1-64A0BFF3267E}"/>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26">
              <a:extLst>
                <a:ext uri="{FF2B5EF4-FFF2-40B4-BE49-F238E27FC236}">
                  <a16:creationId xmlns:a16="http://schemas.microsoft.com/office/drawing/2014/main" xmlns="" id="{09FD9E5A-A55C-4742-8F79-B1D4165BF1A9}"/>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27">
              <a:extLst>
                <a:ext uri="{FF2B5EF4-FFF2-40B4-BE49-F238E27FC236}">
                  <a16:creationId xmlns:a16="http://schemas.microsoft.com/office/drawing/2014/main" xmlns="" id="{B1EA6CDE-F301-404E-88F1-5F53A08D1985}"/>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28">
              <a:extLst>
                <a:ext uri="{FF2B5EF4-FFF2-40B4-BE49-F238E27FC236}">
                  <a16:creationId xmlns:a16="http://schemas.microsoft.com/office/drawing/2014/main" xmlns="" id="{0D59C1FF-1A8D-4606-878D-C2DBFB7C41F0}"/>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29">
              <a:extLst>
                <a:ext uri="{FF2B5EF4-FFF2-40B4-BE49-F238E27FC236}">
                  <a16:creationId xmlns:a16="http://schemas.microsoft.com/office/drawing/2014/main" xmlns="" id="{FDF3F84E-8E5E-4EEC-A07F-BE3B8FB1630C}"/>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30">
              <a:extLst>
                <a:ext uri="{FF2B5EF4-FFF2-40B4-BE49-F238E27FC236}">
                  <a16:creationId xmlns:a16="http://schemas.microsoft.com/office/drawing/2014/main" xmlns="" id="{1E8A404B-10F8-4C73-BF41-A587085D4A64}"/>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31">
              <a:extLst>
                <a:ext uri="{FF2B5EF4-FFF2-40B4-BE49-F238E27FC236}">
                  <a16:creationId xmlns:a16="http://schemas.microsoft.com/office/drawing/2014/main" xmlns="" id="{ACAFA111-1B48-419A-83BB-8AFAF66E9802}"/>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32">
              <a:extLst>
                <a:ext uri="{FF2B5EF4-FFF2-40B4-BE49-F238E27FC236}">
                  <a16:creationId xmlns:a16="http://schemas.microsoft.com/office/drawing/2014/main" xmlns="" id="{F2FF7334-2115-4E03-9EEF-5A26AEC1F209}"/>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33">
              <a:extLst>
                <a:ext uri="{FF2B5EF4-FFF2-40B4-BE49-F238E27FC236}">
                  <a16:creationId xmlns:a16="http://schemas.microsoft.com/office/drawing/2014/main" xmlns="" id="{ABFCFF2B-D69D-490C-8652-5F57E661DE52}"/>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34">
              <a:extLst>
                <a:ext uri="{FF2B5EF4-FFF2-40B4-BE49-F238E27FC236}">
                  <a16:creationId xmlns:a16="http://schemas.microsoft.com/office/drawing/2014/main" xmlns="" id="{767CA4C5-59CA-42E9-923E-25D8692703CA}"/>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35">
              <a:extLst>
                <a:ext uri="{FF2B5EF4-FFF2-40B4-BE49-F238E27FC236}">
                  <a16:creationId xmlns:a16="http://schemas.microsoft.com/office/drawing/2014/main" xmlns="" id="{56696338-A9AB-4B56-997B-5CCEF121C55A}"/>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36">
              <a:extLst>
                <a:ext uri="{FF2B5EF4-FFF2-40B4-BE49-F238E27FC236}">
                  <a16:creationId xmlns:a16="http://schemas.microsoft.com/office/drawing/2014/main" xmlns="" id="{0D03E717-7C2C-4C6E-82A6-F4A7E343C0F9}"/>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37">
              <a:extLst>
                <a:ext uri="{FF2B5EF4-FFF2-40B4-BE49-F238E27FC236}">
                  <a16:creationId xmlns:a16="http://schemas.microsoft.com/office/drawing/2014/main" xmlns="" id="{72B01981-53B8-4225-80D3-47E9D5919CF0}"/>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38">
              <a:extLst>
                <a:ext uri="{FF2B5EF4-FFF2-40B4-BE49-F238E27FC236}">
                  <a16:creationId xmlns:a16="http://schemas.microsoft.com/office/drawing/2014/main" xmlns="" id="{817C311C-F309-4B7C-8204-066EF7AE849F}"/>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39">
              <a:extLst>
                <a:ext uri="{FF2B5EF4-FFF2-40B4-BE49-F238E27FC236}">
                  <a16:creationId xmlns:a16="http://schemas.microsoft.com/office/drawing/2014/main" xmlns="" id="{1E3A851B-45E5-4FF5-92DC-66C03D641BA8}"/>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40">
              <a:extLst>
                <a:ext uri="{FF2B5EF4-FFF2-40B4-BE49-F238E27FC236}">
                  <a16:creationId xmlns:a16="http://schemas.microsoft.com/office/drawing/2014/main" xmlns="" id="{C3E3151D-99A6-40CE-8A37-3E9A51D77114}"/>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41">
              <a:extLst>
                <a:ext uri="{FF2B5EF4-FFF2-40B4-BE49-F238E27FC236}">
                  <a16:creationId xmlns:a16="http://schemas.microsoft.com/office/drawing/2014/main" xmlns="" id="{E6AE23DC-8BAC-444D-80AE-645C239E58F4}"/>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42">
              <a:extLst>
                <a:ext uri="{FF2B5EF4-FFF2-40B4-BE49-F238E27FC236}">
                  <a16:creationId xmlns:a16="http://schemas.microsoft.com/office/drawing/2014/main" xmlns="" id="{671ADC02-701A-49BF-A3FE-08EB402F21B6}"/>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43">
              <a:extLst>
                <a:ext uri="{FF2B5EF4-FFF2-40B4-BE49-F238E27FC236}">
                  <a16:creationId xmlns:a16="http://schemas.microsoft.com/office/drawing/2014/main" xmlns="" id="{CBB01AE2-EC42-4638-AEC7-A74898DD66DF}"/>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44">
              <a:extLst>
                <a:ext uri="{FF2B5EF4-FFF2-40B4-BE49-F238E27FC236}">
                  <a16:creationId xmlns:a16="http://schemas.microsoft.com/office/drawing/2014/main" xmlns="" id="{94B9AC9B-81B8-48FA-80F9-B9A7630B555E}"/>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45">
              <a:extLst>
                <a:ext uri="{FF2B5EF4-FFF2-40B4-BE49-F238E27FC236}">
                  <a16:creationId xmlns:a16="http://schemas.microsoft.com/office/drawing/2014/main" xmlns="" id="{5467D155-70A8-45FE-9FEC-70BAF2EC463C}"/>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46">
              <a:extLst>
                <a:ext uri="{FF2B5EF4-FFF2-40B4-BE49-F238E27FC236}">
                  <a16:creationId xmlns:a16="http://schemas.microsoft.com/office/drawing/2014/main" xmlns="" id="{65B73232-AE61-4DA8-8B11-230C2670EC9C}"/>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47">
              <a:extLst>
                <a:ext uri="{FF2B5EF4-FFF2-40B4-BE49-F238E27FC236}">
                  <a16:creationId xmlns:a16="http://schemas.microsoft.com/office/drawing/2014/main" xmlns="" id="{95A9F67F-F1A1-446E-B701-FD91A8B740F3}"/>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48">
              <a:extLst>
                <a:ext uri="{FF2B5EF4-FFF2-40B4-BE49-F238E27FC236}">
                  <a16:creationId xmlns:a16="http://schemas.microsoft.com/office/drawing/2014/main" xmlns="" id="{362568C0-5704-4161-B9D4-2F7C85F22234}"/>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49">
              <a:extLst>
                <a:ext uri="{FF2B5EF4-FFF2-40B4-BE49-F238E27FC236}">
                  <a16:creationId xmlns:a16="http://schemas.microsoft.com/office/drawing/2014/main" xmlns="" id="{88083FEF-AAA3-4AD8-AAB8-F3B1957B5DBB}"/>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50">
              <a:extLst>
                <a:ext uri="{FF2B5EF4-FFF2-40B4-BE49-F238E27FC236}">
                  <a16:creationId xmlns:a16="http://schemas.microsoft.com/office/drawing/2014/main" xmlns="" id="{511CBD8F-8A6A-47C7-9B58-7D9E0988659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51">
              <a:extLst>
                <a:ext uri="{FF2B5EF4-FFF2-40B4-BE49-F238E27FC236}">
                  <a16:creationId xmlns:a16="http://schemas.microsoft.com/office/drawing/2014/main" xmlns="" id="{334AA98F-523C-483B-984F-98DA80CE2B9C}"/>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52">
              <a:extLst>
                <a:ext uri="{FF2B5EF4-FFF2-40B4-BE49-F238E27FC236}">
                  <a16:creationId xmlns:a16="http://schemas.microsoft.com/office/drawing/2014/main" xmlns="" id="{A41D5747-453C-4E86-B49D-C82E591860F9}"/>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53">
              <a:extLst>
                <a:ext uri="{FF2B5EF4-FFF2-40B4-BE49-F238E27FC236}">
                  <a16:creationId xmlns:a16="http://schemas.microsoft.com/office/drawing/2014/main" xmlns="" id="{35EC9472-5F6C-4A17-ABA9-A26C54331626}"/>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2" name="任意多边形 54">
              <a:extLst>
                <a:ext uri="{FF2B5EF4-FFF2-40B4-BE49-F238E27FC236}">
                  <a16:creationId xmlns:a16="http://schemas.microsoft.com/office/drawing/2014/main" xmlns="" id="{0B65CD4C-0164-4C1A-8F82-FF0D78A2B31B}"/>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3" name="任意多边形 55">
              <a:extLst>
                <a:ext uri="{FF2B5EF4-FFF2-40B4-BE49-F238E27FC236}">
                  <a16:creationId xmlns:a16="http://schemas.microsoft.com/office/drawing/2014/main" xmlns="" id="{501366B7-88F8-48AE-BADC-CA4BDEF40839}"/>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4" name="任意多边形 56">
              <a:extLst>
                <a:ext uri="{FF2B5EF4-FFF2-40B4-BE49-F238E27FC236}">
                  <a16:creationId xmlns:a16="http://schemas.microsoft.com/office/drawing/2014/main" xmlns="" id="{3E66BF28-5059-46A5-B039-2D6CE49F448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5" name="任意多边形 57">
              <a:extLst>
                <a:ext uri="{FF2B5EF4-FFF2-40B4-BE49-F238E27FC236}">
                  <a16:creationId xmlns:a16="http://schemas.microsoft.com/office/drawing/2014/main" xmlns="" id="{9FB88EBF-4F5E-4B15-AEB0-D798BC145EC2}"/>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6" name="任意多边形 58">
              <a:extLst>
                <a:ext uri="{FF2B5EF4-FFF2-40B4-BE49-F238E27FC236}">
                  <a16:creationId xmlns:a16="http://schemas.microsoft.com/office/drawing/2014/main" xmlns="" id="{046D6BBD-AD4D-41B7-A9F1-6DC02F061C55}"/>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7" name="任意多边形 59">
              <a:extLst>
                <a:ext uri="{FF2B5EF4-FFF2-40B4-BE49-F238E27FC236}">
                  <a16:creationId xmlns:a16="http://schemas.microsoft.com/office/drawing/2014/main" xmlns="" id="{D8FCE4EB-4B9C-4698-AEA7-8910F8193AE0}"/>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8" name="任意多边形 60">
              <a:extLst>
                <a:ext uri="{FF2B5EF4-FFF2-40B4-BE49-F238E27FC236}">
                  <a16:creationId xmlns:a16="http://schemas.microsoft.com/office/drawing/2014/main" xmlns="" id="{69AC445F-C6D5-4E66-B2C1-D6C1306C970D}"/>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9" name="任意多边形 61">
              <a:extLst>
                <a:ext uri="{FF2B5EF4-FFF2-40B4-BE49-F238E27FC236}">
                  <a16:creationId xmlns:a16="http://schemas.microsoft.com/office/drawing/2014/main" xmlns="" id="{1934F79B-C95A-4C9F-99CF-BB0C0F532F1E}"/>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0" name="任意多边形 62">
              <a:extLst>
                <a:ext uri="{FF2B5EF4-FFF2-40B4-BE49-F238E27FC236}">
                  <a16:creationId xmlns:a16="http://schemas.microsoft.com/office/drawing/2014/main" xmlns="" id="{3878BA1F-4251-4438-932A-A19B504151FE}"/>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1" name="任意多边形 63">
              <a:extLst>
                <a:ext uri="{FF2B5EF4-FFF2-40B4-BE49-F238E27FC236}">
                  <a16:creationId xmlns:a16="http://schemas.microsoft.com/office/drawing/2014/main" xmlns="" id="{B678DA36-3356-46B1-ADAB-452C732C7438}"/>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2" name="任意多边形 64">
              <a:extLst>
                <a:ext uri="{FF2B5EF4-FFF2-40B4-BE49-F238E27FC236}">
                  <a16:creationId xmlns:a16="http://schemas.microsoft.com/office/drawing/2014/main" xmlns="" id="{179A6893-3683-4EA7-A77A-182A6984EADE}"/>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3" name="任意多边形 65">
              <a:extLst>
                <a:ext uri="{FF2B5EF4-FFF2-40B4-BE49-F238E27FC236}">
                  <a16:creationId xmlns:a16="http://schemas.microsoft.com/office/drawing/2014/main" xmlns="" id="{4CB5A62D-530F-4D8F-941D-8E4C3E5B7575}"/>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4" name="任意多边形 66">
              <a:extLst>
                <a:ext uri="{FF2B5EF4-FFF2-40B4-BE49-F238E27FC236}">
                  <a16:creationId xmlns:a16="http://schemas.microsoft.com/office/drawing/2014/main" xmlns="" id="{B1C86368-6BEF-4126-9936-606B244921E0}"/>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5" name="任意多边形 67">
              <a:extLst>
                <a:ext uri="{FF2B5EF4-FFF2-40B4-BE49-F238E27FC236}">
                  <a16:creationId xmlns:a16="http://schemas.microsoft.com/office/drawing/2014/main" xmlns="" id="{D488D304-9559-4FDB-8F7E-4CEFAF28C941}"/>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6" name="任意多边形 68">
              <a:extLst>
                <a:ext uri="{FF2B5EF4-FFF2-40B4-BE49-F238E27FC236}">
                  <a16:creationId xmlns:a16="http://schemas.microsoft.com/office/drawing/2014/main" xmlns="" id="{65225459-E1B3-489A-9BBC-63FEE9286D57}"/>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7" name="任意多边形 69">
              <a:extLst>
                <a:ext uri="{FF2B5EF4-FFF2-40B4-BE49-F238E27FC236}">
                  <a16:creationId xmlns:a16="http://schemas.microsoft.com/office/drawing/2014/main" xmlns="" id="{9FFECC52-FA12-42AB-B8D6-39E57DA4CBE7}"/>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8" name="任意多边形 70">
              <a:extLst>
                <a:ext uri="{FF2B5EF4-FFF2-40B4-BE49-F238E27FC236}">
                  <a16:creationId xmlns:a16="http://schemas.microsoft.com/office/drawing/2014/main" xmlns="" id="{3099607E-60AB-404E-807C-FACB47E274CE}"/>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9" name="任意多边形 71">
              <a:extLst>
                <a:ext uri="{FF2B5EF4-FFF2-40B4-BE49-F238E27FC236}">
                  <a16:creationId xmlns:a16="http://schemas.microsoft.com/office/drawing/2014/main" xmlns="" id="{7262908D-B579-4DF0-8C82-99A94CA2EDBB}"/>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0" name="任意多边形 72">
              <a:extLst>
                <a:ext uri="{FF2B5EF4-FFF2-40B4-BE49-F238E27FC236}">
                  <a16:creationId xmlns:a16="http://schemas.microsoft.com/office/drawing/2014/main" xmlns="" id="{5329C06F-C6B2-43CE-BB2D-A7490DB740E1}"/>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1" name="任意多边形 73">
              <a:extLst>
                <a:ext uri="{FF2B5EF4-FFF2-40B4-BE49-F238E27FC236}">
                  <a16:creationId xmlns:a16="http://schemas.microsoft.com/office/drawing/2014/main" xmlns="" id="{6F546A6B-2297-48C5-9770-0733322131F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2" name="任意多边形 74">
              <a:extLst>
                <a:ext uri="{FF2B5EF4-FFF2-40B4-BE49-F238E27FC236}">
                  <a16:creationId xmlns:a16="http://schemas.microsoft.com/office/drawing/2014/main" xmlns="" id="{6ED5F1EF-BC24-4A35-BFB3-0984A55CDC9E}"/>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3" name="任意多边形 75">
              <a:extLst>
                <a:ext uri="{FF2B5EF4-FFF2-40B4-BE49-F238E27FC236}">
                  <a16:creationId xmlns:a16="http://schemas.microsoft.com/office/drawing/2014/main" xmlns="" id="{A94190F1-E671-4A70-B037-A8E353DC45F2}"/>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4" name="任意多边形 76">
              <a:extLst>
                <a:ext uri="{FF2B5EF4-FFF2-40B4-BE49-F238E27FC236}">
                  <a16:creationId xmlns:a16="http://schemas.microsoft.com/office/drawing/2014/main" xmlns="" id="{FC20CEFB-DC64-438A-9EF8-4522637B41C4}"/>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5" name="任意多边形 77">
              <a:extLst>
                <a:ext uri="{FF2B5EF4-FFF2-40B4-BE49-F238E27FC236}">
                  <a16:creationId xmlns:a16="http://schemas.microsoft.com/office/drawing/2014/main" xmlns="" id="{0A342113-7E86-47BC-999A-1F3AEF6BE392}"/>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6" name="任意多边形 78">
              <a:extLst>
                <a:ext uri="{FF2B5EF4-FFF2-40B4-BE49-F238E27FC236}">
                  <a16:creationId xmlns:a16="http://schemas.microsoft.com/office/drawing/2014/main" xmlns="" id="{DBEB705F-24E3-4A67-B5FE-8A6AA425430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7" name="任意多边形 79">
              <a:extLst>
                <a:ext uri="{FF2B5EF4-FFF2-40B4-BE49-F238E27FC236}">
                  <a16:creationId xmlns:a16="http://schemas.microsoft.com/office/drawing/2014/main" xmlns="" id="{E01D73B5-9ABC-4616-962F-DE5DE864E4B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8" name="任意多边形 80">
              <a:extLst>
                <a:ext uri="{FF2B5EF4-FFF2-40B4-BE49-F238E27FC236}">
                  <a16:creationId xmlns:a16="http://schemas.microsoft.com/office/drawing/2014/main" xmlns="" id="{CF96FBC1-2239-40D3-A6A8-AC9243B4C65D}"/>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9" name="任意多边形 81">
              <a:extLst>
                <a:ext uri="{FF2B5EF4-FFF2-40B4-BE49-F238E27FC236}">
                  <a16:creationId xmlns:a16="http://schemas.microsoft.com/office/drawing/2014/main" xmlns="" id="{F87B63F6-83EC-48D5-BDE8-342BBFBB3965}"/>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0" name="任意多边形 82">
              <a:extLst>
                <a:ext uri="{FF2B5EF4-FFF2-40B4-BE49-F238E27FC236}">
                  <a16:creationId xmlns:a16="http://schemas.microsoft.com/office/drawing/2014/main" xmlns="" id="{E0AFAF01-83EC-453B-9F76-28F87F3615E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1" name="任意多边形 83">
              <a:extLst>
                <a:ext uri="{FF2B5EF4-FFF2-40B4-BE49-F238E27FC236}">
                  <a16:creationId xmlns:a16="http://schemas.microsoft.com/office/drawing/2014/main" xmlns="" id="{DBE5347D-8F1D-458B-B09B-E0D3D7850626}"/>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2" name="任意多边形 84">
              <a:extLst>
                <a:ext uri="{FF2B5EF4-FFF2-40B4-BE49-F238E27FC236}">
                  <a16:creationId xmlns:a16="http://schemas.microsoft.com/office/drawing/2014/main" xmlns="" id="{463B721A-F468-4426-9BBF-4A0101BFA981}"/>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3" name="任意多边形 85">
              <a:extLst>
                <a:ext uri="{FF2B5EF4-FFF2-40B4-BE49-F238E27FC236}">
                  <a16:creationId xmlns:a16="http://schemas.microsoft.com/office/drawing/2014/main" xmlns="" id="{64993E56-02FC-44A1-9B14-8C2BB51B67A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4" name="任意多边形 86">
              <a:extLst>
                <a:ext uri="{FF2B5EF4-FFF2-40B4-BE49-F238E27FC236}">
                  <a16:creationId xmlns:a16="http://schemas.microsoft.com/office/drawing/2014/main" xmlns="" id="{6E9C9AE7-9F0F-483F-8809-26221BD5CA61}"/>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5" name="任意多边形 87">
              <a:extLst>
                <a:ext uri="{FF2B5EF4-FFF2-40B4-BE49-F238E27FC236}">
                  <a16:creationId xmlns:a16="http://schemas.microsoft.com/office/drawing/2014/main" xmlns="" id="{AD6EB78F-1A03-4020-BAEE-E95325DF830A}"/>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6" name="任意多边形 88">
              <a:extLst>
                <a:ext uri="{FF2B5EF4-FFF2-40B4-BE49-F238E27FC236}">
                  <a16:creationId xmlns:a16="http://schemas.microsoft.com/office/drawing/2014/main" xmlns="" id="{7C265DCC-3D98-44B4-B01F-15E08217DD70}"/>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7" name="任意多边形 89">
              <a:extLst>
                <a:ext uri="{FF2B5EF4-FFF2-40B4-BE49-F238E27FC236}">
                  <a16:creationId xmlns:a16="http://schemas.microsoft.com/office/drawing/2014/main" xmlns="" id="{544878A9-B1A5-43F5-9EEF-2B0103F41987}"/>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52" name="矩形 51">
            <a:extLst>
              <a:ext uri="{FF2B5EF4-FFF2-40B4-BE49-F238E27FC236}">
                <a16:creationId xmlns:a16="http://schemas.microsoft.com/office/drawing/2014/main" xmlns="" id="{8D9C85B8-0614-4EDD-A22F-E36C4B8B1800}"/>
              </a:ext>
            </a:extLst>
          </p:cNvPr>
          <p:cNvSpPr/>
          <p:nvPr/>
        </p:nvSpPr>
        <p:spPr>
          <a:xfrm>
            <a:off x="0" y="4073432"/>
            <a:ext cx="12192000" cy="2784569"/>
          </a:xfrm>
          <a:prstGeom prst="rect">
            <a:avLst/>
          </a:prstGeom>
          <a:gradFill>
            <a:gsLst>
              <a:gs pos="0">
                <a:srgbClr val="0075B7"/>
              </a:gs>
              <a:gs pos="100000">
                <a:schemeClr val="accent1"/>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zh-CN" altLang="en-US" sz="1600">
              <a:solidFill>
                <a:srgbClr val="FFFFFF"/>
              </a:solidFill>
            </a:endParaRPr>
          </a:p>
        </p:txBody>
      </p:sp>
      <p:grpSp>
        <p:nvGrpSpPr>
          <p:cNvPr id="53" name="组合 52">
            <a:extLst>
              <a:ext uri="{FF2B5EF4-FFF2-40B4-BE49-F238E27FC236}">
                <a16:creationId xmlns:a16="http://schemas.microsoft.com/office/drawing/2014/main" xmlns="" id="{0EEB744D-D6E9-4229-B8CC-2356455C983F}"/>
              </a:ext>
            </a:extLst>
          </p:cNvPr>
          <p:cNvGrpSpPr/>
          <p:nvPr/>
        </p:nvGrpSpPr>
        <p:grpSpPr>
          <a:xfrm>
            <a:off x="3369690" y="838200"/>
            <a:ext cx="8822310" cy="5682052"/>
            <a:chOff x="4292841" y="1274860"/>
            <a:chExt cx="7226157" cy="4654042"/>
          </a:xfrm>
          <a:scene3d>
            <a:camera prst="isometricTopUp"/>
            <a:lightRig rig="threePt" dir="t">
              <a:rot lat="0" lon="0" rev="20400000"/>
            </a:lightRig>
          </a:scene3d>
        </p:grpSpPr>
        <p:grpSp>
          <p:nvGrpSpPr>
            <p:cNvPr id="54" name="组合 53">
              <a:extLst>
                <a:ext uri="{FF2B5EF4-FFF2-40B4-BE49-F238E27FC236}">
                  <a16:creationId xmlns:a16="http://schemas.microsoft.com/office/drawing/2014/main" xmlns="" id="{EB6FE165-60FC-4F49-A703-4FBE348F4CF7}"/>
                </a:ext>
              </a:extLst>
            </p:cNvPr>
            <p:cNvGrpSpPr/>
            <p:nvPr/>
          </p:nvGrpSpPr>
          <p:grpSpPr>
            <a:xfrm>
              <a:off x="4292841" y="1274860"/>
              <a:ext cx="7226157" cy="4654042"/>
              <a:chOff x="4292841" y="1274860"/>
              <a:chExt cx="7226157" cy="4654042"/>
            </a:xfrm>
          </p:grpSpPr>
          <p:sp>
            <p:nvSpPr>
              <p:cNvPr id="59" name="Freeform 5">
                <a:extLst>
                  <a:ext uri="{FF2B5EF4-FFF2-40B4-BE49-F238E27FC236}">
                    <a16:creationId xmlns:a16="http://schemas.microsoft.com/office/drawing/2014/main" xmlns="" id="{097C443E-A966-4655-857D-B8B9EACEA2A5}"/>
                  </a:ext>
                </a:extLst>
              </p:cNvPr>
              <p:cNvSpPr>
                <a:spLocks/>
              </p:cNvSpPr>
              <p:nvPr/>
            </p:nvSpPr>
            <p:spPr bwMode="auto">
              <a:xfrm>
                <a:off x="4292841" y="1327368"/>
                <a:ext cx="4011790" cy="4601534"/>
              </a:xfrm>
              <a:custGeom>
                <a:avLst/>
                <a:gdLst>
                  <a:gd name="T0" fmla="*/ 0 w 2206"/>
                  <a:gd name="T1" fmla="*/ 994 h 2533"/>
                  <a:gd name="T2" fmla="*/ 1103 w 2206"/>
                  <a:gd name="T3" fmla="*/ 0 h 2533"/>
                  <a:gd name="T4" fmla="*/ 2206 w 2206"/>
                  <a:gd name="T5" fmla="*/ 995 h 2533"/>
                  <a:gd name="T6" fmla="*/ 1727 w 2206"/>
                  <a:gd name="T7" fmla="*/ 1474 h 2533"/>
                  <a:gd name="T8" fmla="*/ 1571 w 2206"/>
                  <a:gd name="T9" fmla="*/ 1310 h 2533"/>
                  <a:gd name="T10" fmla="*/ 1571 w 2206"/>
                  <a:gd name="T11" fmla="*/ 2533 h 2533"/>
                  <a:gd name="T12" fmla="*/ 634 w 2206"/>
                  <a:gd name="T13" fmla="*/ 2533 h 2533"/>
                  <a:gd name="T14" fmla="*/ 634 w 2206"/>
                  <a:gd name="T15" fmla="*/ 1323 h 2533"/>
                  <a:gd name="T16" fmla="*/ 488 w 2206"/>
                  <a:gd name="T17" fmla="*/ 1485 h 2533"/>
                  <a:gd name="T18" fmla="*/ 0 w 2206"/>
                  <a:gd name="T19" fmla="*/ 994 h 2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6" h="2533">
                    <a:moveTo>
                      <a:pt x="0" y="994"/>
                    </a:moveTo>
                    <a:cubicBezTo>
                      <a:pt x="1103" y="0"/>
                      <a:pt x="1103" y="0"/>
                      <a:pt x="1103" y="0"/>
                    </a:cubicBezTo>
                    <a:cubicBezTo>
                      <a:pt x="2206" y="995"/>
                      <a:pt x="2206" y="995"/>
                      <a:pt x="2206" y="995"/>
                    </a:cubicBezTo>
                    <a:cubicBezTo>
                      <a:pt x="1727" y="1474"/>
                      <a:pt x="1727" y="1474"/>
                      <a:pt x="1727" y="1474"/>
                    </a:cubicBezTo>
                    <a:cubicBezTo>
                      <a:pt x="1571" y="1310"/>
                      <a:pt x="1571" y="1310"/>
                      <a:pt x="1571" y="1310"/>
                    </a:cubicBezTo>
                    <a:cubicBezTo>
                      <a:pt x="1571" y="2533"/>
                      <a:pt x="1571" y="2533"/>
                      <a:pt x="1571" y="2533"/>
                    </a:cubicBezTo>
                    <a:cubicBezTo>
                      <a:pt x="1328" y="2533"/>
                      <a:pt x="877" y="2533"/>
                      <a:pt x="634" y="2533"/>
                    </a:cubicBezTo>
                    <a:cubicBezTo>
                      <a:pt x="634" y="1323"/>
                      <a:pt x="634" y="1323"/>
                      <a:pt x="634" y="1323"/>
                    </a:cubicBezTo>
                    <a:cubicBezTo>
                      <a:pt x="488" y="1485"/>
                      <a:pt x="488" y="1485"/>
                      <a:pt x="488" y="1485"/>
                    </a:cubicBezTo>
                    <a:cubicBezTo>
                      <a:pt x="0" y="994"/>
                      <a:pt x="0" y="994"/>
                      <a:pt x="0" y="994"/>
                    </a:cubicBezTo>
                    <a:close/>
                  </a:path>
                </a:pathLst>
              </a:custGeom>
              <a:gradFill>
                <a:gsLst>
                  <a:gs pos="0">
                    <a:schemeClr val="accent3"/>
                  </a:gs>
                  <a:gs pos="100000">
                    <a:schemeClr val="accent2"/>
                  </a:gs>
                </a:gsLst>
                <a:lin ang="14248052" scaled="0"/>
              </a:gradFill>
              <a:ln w="25400">
                <a:noFill/>
              </a:ln>
              <a:sp3d extrusionH="158750"/>
            </p:spPr>
            <p:txBody>
              <a:bodyPr vert="horz" wrap="square" lIns="91440" tIns="45720" rIns="91440" bIns="45720" numCol="1" anchor="t" anchorCtr="0" compatLnSpc="1">
                <a:prstTxWarp prst="textNoShape">
                  <a:avLst/>
                </a:prstTxWarp>
              </a:bodyPr>
              <a:lstStyle/>
              <a:p>
                <a:endParaRPr lang="en-US"/>
              </a:p>
            </p:txBody>
          </p:sp>
          <p:sp>
            <p:nvSpPr>
              <p:cNvPr id="60" name="Freeform 6">
                <a:extLst>
                  <a:ext uri="{FF2B5EF4-FFF2-40B4-BE49-F238E27FC236}">
                    <a16:creationId xmlns:a16="http://schemas.microsoft.com/office/drawing/2014/main" xmlns="" id="{9AE30CB6-B755-4418-B915-E576ABE567D6}"/>
                  </a:ext>
                </a:extLst>
              </p:cNvPr>
              <p:cNvSpPr>
                <a:spLocks/>
              </p:cNvSpPr>
              <p:nvPr/>
            </p:nvSpPr>
            <p:spPr bwMode="auto">
              <a:xfrm>
                <a:off x="7507208" y="1274860"/>
                <a:ext cx="4011790" cy="4614190"/>
              </a:xfrm>
              <a:custGeom>
                <a:avLst/>
                <a:gdLst>
                  <a:gd name="T0" fmla="*/ 0 w 2206"/>
                  <a:gd name="T1" fmla="*/ 1545 h 2540"/>
                  <a:gd name="T2" fmla="*/ 1103 w 2206"/>
                  <a:gd name="T3" fmla="*/ 2540 h 2540"/>
                  <a:gd name="T4" fmla="*/ 2206 w 2206"/>
                  <a:gd name="T5" fmla="*/ 1544 h 2540"/>
                  <a:gd name="T6" fmla="*/ 1727 w 2206"/>
                  <a:gd name="T7" fmla="*/ 1065 h 2540"/>
                  <a:gd name="T8" fmla="*/ 1571 w 2206"/>
                  <a:gd name="T9" fmla="*/ 1229 h 2540"/>
                  <a:gd name="T10" fmla="*/ 1571 w 2206"/>
                  <a:gd name="T11" fmla="*/ 0 h 2540"/>
                  <a:gd name="T12" fmla="*/ 634 w 2206"/>
                  <a:gd name="T13" fmla="*/ 0 h 2540"/>
                  <a:gd name="T14" fmla="*/ 634 w 2206"/>
                  <a:gd name="T15" fmla="*/ 1216 h 2540"/>
                  <a:gd name="T16" fmla="*/ 488 w 2206"/>
                  <a:gd name="T17" fmla="*/ 1054 h 2540"/>
                  <a:gd name="T18" fmla="*/ 0 w 2206"/>
                  <a:gd name="T19" fmla="*/ 1545 h 2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06" h="2540">
                    <a:moveTo>
                      <a:pt x="0" y="1545"/>
                    </a:moveTo>
                    <a:cubicBezTo>
                      <a:pt x="1103" y="2540"/>
                      <a:pt x="1103" y="2540"/>
                      <a:pt x="1103" y="2540"/>
                    </a:cubicBezTo>
                    <a:cubicBezTo>
                      <a:pt x="2206" y="1544"/>
                      <a:pt x="2206" y="1544"/>
                      <a:pt x="2206" y="1544"/>
                    </a:cubicBezTo>
                    <a:cubicBezTo>
                      <a:pt x="1727" y="1065"/>
                      <a:pt x="1727" y="1065"/>
                      <a:pt x="1727" y="1065"/>
                    </a:cubicBezTo>
                    <a:cubicBezTo>
                      <a:pt x="1571" y="1229"/>
                      <a:pt x="1571" y="1229"/>
                      <a:pt x="1571" y="1229"/>
                    </a:cubicBezTo>
                    <a:cubicBezTo>
                      <a:pt x="1571" y="0"/>
                      <a:pt x="1571" y="0"/>
                      <a:pt x="1571" y="0"/>
                    </a:cubicBezTo>
                    <a:cubicBezTo>
                      <a:pt x="1328" y="0"/>
                      <a:pt x="877" y="0"/>
                      <a:pt x="634" y="0"/>
                    </a:cubicBezTo>
                    <a:cubicBezTo>
                      <a:pt x="634" y="1216"/>
                      <a:pt x="634" y="1216"/>
                      <a:pt x="634" y="1216"/>
                    </a:cubicBezTo>
                    <a:cubicBezTo>
                      <a:pt x="488" y="1054"/>
                      <a:pt x="488" y="1054"/>
                      <a:pt x="488" y="1054"/>
                    </a:cubicBezTo>
                    <a:cubicBezTo>
                      <a:pt x="0" y="1545"/>
                      <a:pt x="0" y="1545"/>
                      <a:pt x="0" y="1545"/>
                    </a:cubicBezTo>
                    <a:close/>
                  </a:path>
                </a:pathLst>
              </a:custGeom>
              <a:gradFill>
                <a:gsLst>
                  <a:gs pos="0">
                    <a:schemeClr val="accent3"/>
                  </a:gs>
                  <a:gs pos="100000">
                    <a:schemeClr val="accent2"/>
                  </a:gs>
                </a:gsLst>
                <a:lin ang="14248052" scaled="0"/>
              </a:gradFill>
              <a:ln w="25400">
                <a:noFill/>
              </a:ln>
              <a:sp3d extrusionH="158750"/>
            </p:spPr>
            <p:txBody>
              <a:bodyPr vert="horz" wrap="square" lIns="91440" tIns="45720" rIns="91440" bIns="45720" numCol="1" anchor="t" anchorCtr="0" compatLnSpc="1">
                <a:prstTxWarp prst="textNoShape">
                  <a:avLst/>
                </a:prstTxWarp>
              </a:bodyPr>
              <a:lstStyle/>
              <a:p>
                <a:endParaRPr lang="en-US"/>
              </a:p>
            </p:txBody>
          </p:sp>
        </p:grpSp>
        <p:sp>
          <p:nvSpPr>
            <p:cNvPr id="55" name="TextBox 11">
              <a:extLst>
                <a:ext uri="{FF2B5EF4-FFF2-40B4-BE49-F238E27FC236}">
                  <a16:creationId xmlns:a16="http://schemas.microsoft.com/office/drawing/2014/main" xmlns="" id="{63663877-2635-4429-BBEA-955BD5547FA1}"/>
                </a:ext>
              </a:extLst>
            </p:cNvPr>
            <p:cNvSpPr txBox="1"/>
            <p:nvPr/>
          </p:nvSpPr>
          <p:spPr>
            <a:xfrm>
              <a:off x="5982142" y="1869273"/>
              <a:ext cx="633187" cy="646331"/>
            </a:xfrm>
            <a:prstGeom prst="rect">
              <a:avLst/>
            </a:prstGeom>
            <a:noFill/>
            <a:sp3d extrusionH="158750"/>
          </p:spPr>
          <p:txBody>
            <a:bodyPr wrap="none" lIns="0" rIns="0" rtlCol="0">
              <a:spAutoFit/>
            </a:bodyPr>
            <a:lstStyle/>
            <a:p>
              <a:pPr algn="ctr"/>
              <a:r>
                <a:rPr lang="en-US" sz="3600" b="1" dirty="0">
                  <a:solidFill>
                    <a:schemeClr val="bg1"/>
                  </a:solidFill>
                </a:rPr>
                <a:t>UP</a:t>
              </a:r>
            </a:p>
          </p:txBody>
        </p:sp>
        <p:sp>
          <p:nvSpPr>
            <p:cNvPr id="56" name="TextBox 12">
              <a:extLst>
                <a:ext uri="{FF2B5EF4-FFF2-40B4-BE49-F238E27FC236}">
                  <a16:creationId xmlns:a16="http://schemas.microsoft.com/office/drawing/2014/main" xmlns="" id="{2D6D0484-29EA-4FFD-B218-B816FC52A066}"/>
                </a:ext>
              </a:extLst>
            </p:cNvPr>
            <p:cNvSpPr txBox="1"/>
            <p:nvPr/>
          </p:nvSpPr>
          <p:spPr>
            <a:xfrm>
              <a:off x="8806659" y="4592326"/>
              <a:ext cx="1412887" cy="646331"/>
            </a:xfrm>
            <a:prstGeom prst="rect">
              <a:avLst/>
            </a:prstGeom>
            <a:noFill/>
            <a:sp3d extrusionH="158750"/>
          </p:spPr>
          <p:txBody>
            <a:bodyPr wrap="none" lIns="0" rIns="0" rtlCol="0">
              <a:spAutoFit/>
            </a:bodyPr>
            <a:lstStyle/>
            <a:p>
              <a:pPr algn="ctr"/>
              <a:r>
                <a:rPr lang="en-US" sz="3600" b="1">
                  <a:solidFill>
                    <a:schemeClr val="bg1"/>
                  </a:solidFill>
                </a:rPr>
                <a:t>DOWN</a:t>
              </a:r>
              <a:endParaRPr lang="en-US" sz="3600" b="1" dirty="0">
                <a:solidFill>
                  <a:schemeClr val="bg1"/>
                </a:solidFill>
              </a:endParaRPr>
            </a:p>
          </p:txBody>
        </p:sp>
        <p:sp>
          <p:nvSpPr>
            <p:cNvPr id="57" name="TextBox 13">
              <a:extLst>
                <a:ext uri="{FF2B5EF4-FFF2-40B4-BE49-F238E27FC236}">
                  <a16:creationId xmlns:a16="http://schemas.microsoft.com/office/drawing/2014/main" xmlns="" id="{9229EDF2-5BC2-4A6A-BE8B-2595C896B45E}"/>
                </a:ext>
              </a:extLst>
            </p:cNvPr>
            <p:cNvSpPr txBox="1"/>
            <p:nvPr/>
          </p:nvSpPr>
          <p:spPr>
            <a:xfrm>
              <a:off x="5383065" y="2614683"/>
              <a:ext cx="1903256" cy="1151597"/>
            </a:xfrm>
            <a:prstGeom prst="rect">
              <a:avLst/>
            </a:prstGeom>
            <a:noFill/>
            <a:sp3d extrusionH="158750"/>
          </p:spPr>
          <p:txBody>
            <a:bodyPr wrap="square" lIns="0" rIns="0" rtlCol="0">
              <a:spAutoFit/>
            </a:bodyPr>
            <a:lstStyle/>
            <a:p>
              <a:pPr algn="ctr">
                <a:lnSpc>
                  <a:spcPct val="120000"/>
                </a:lnSpc>
                <a:spcBef>
                  <a:spcPts val="600"/>
                </a:spcBef>
              </a:pPr>
              <a:r>
                <a:rPr lang="en-US" b="1" dirty="0">
                  <a:solidFill>
                    <a:schemeClr val="bg1"/>
                  </a:solidFill>
                </a:rPr>
                <a:t>Write title here</a:t>
              </a:r>
            </a:p>
            <a:p>
              <a:pPr algn="ctr">
                <a:lnSpc>
                  <a:spcPct val="120000"/>
                </a:lnSpc>
                <a:spcBef>
                  <a:spcPts val="600"/>
                </a:spcBef>
              </a:pPr>
              <a:r>
                <a:rPr lang="en-US" sz="1200" dirty="0">
                  <a:solidFill>
                    <a:schemeClr val="bg1"/>
                  </a:solidFill>
                </a:rPr>
                <a:t>A peep at some distant orb has power to raise and purify.</a:t>
              </a:r>
            </a:p>
          </p:txBody>
        </p:sp>
        <p:sp>
          <p:nvSpPr>
            <p:cNvPr id="58" name="TextBox 14">
              <a:extLst>
                <a:ext uri="{FF2B5EF4-FFF2-40B4-BE49-F238E27FC236}">
                  <a16:creationId xmlns:a16="http://schemas.microsoft.com/office/drawing/2014/main" xmlns="" id="{66BB9F44-A21D-4ACA-85FE-6E5EA7DE46A6}"/>
                </a:ext>
              </a:extLst>
            </p:cNvPr>
            <p:cNvSpPr txBox="1"/>
            <p:nvPr/>
          </p:nvSpPr>
          <p:spPr>
            <a:xfrm>
              <a:off x="8576784" y="3559557"/>
              <a:ext cx="1903256" cy="1151597"/>
            </a:xfrm>
            <a:prstGeom prst="rect">
              <a:avLst/>
            </a:prstGeom>
            <a:noFill/>
            <a:sp3d extrusionH="158750"/>
          </p:spPr>
          <p:txBody>
            <a:bodyPr wrap="square" lIns="0" rIns="0" rtlCol="0">
              <a:spAutoFit/>
            </a:bodyPr>
            <a:lstStyle/>
            <a:p>
              <a:pPr algn="ctr">
                <a:lnSpc>
                  <a:spcPct val="120000"/>
                </a:lnSpc>
                <a:spcBef>
                  <a:spcPts val="600"/>
                </a:spcBef>
              </a:pPr>
              <a:r>
                <a:rPr lang="en-US" b="1" dirty="0">
                  <a:solidFill>
                    <a:schemeClr val="bg1"/>
                  </a:solidFill>
                </a:rPr>
                <a:t>Write title here</a:t>
              </a:r>
            </a:p>
            <a:p>
              <a:pPr algn="ctr">
                <a:lnSpc>
                  <a:spcPct val="120000"/>
                </a:lnSpc>
                <a:spcBef>
                  <a:spcPts val="600"/>
                </a:spcBef>
              </a:pPr>
              <a:r>
                <a:rPr lang="en-US" sz="1200" dirty="0">
                  <a:solidFill>
                    <a:schemeClr val="bg1"/>
                  </a:solidFill>
                </a:rPr>
                <a:t>A peep at some distant orb has power to raise and purify.</a:t>
              </a:r>
            </a:p>
          </p:txBody>
        </p:sp>
      </p:grpSp>
      <p:sp>
        <p:nvSpPr>
          <p:cNvPr id="61" name="文本框 60">
            <a:extLst>
              <a:ext uri="{FF2B5EF4-FFF2-40B4-BE49-F238E27FC236}">
                <a16:creationId xmlns:a16="http://schemas.microsoft.com/office/drawing/2014/main" xmlns="" id="{50A2138C-D797-479A-BDD5-97C9186802BF}"/>
              </a:ext>
            </a:extLst>
          </p:cNvPr>
          <p:cNvSpPr txBox="1"/>
          <p:nvPr/>
        </p:nvSpPr>
        <p:spPr>
          <a:xfrm>
            <a:off x="710680" y="768218"/>
            <a:ext cx="4528804" cy="923330"/>
          </a:xfrm>
          <a:prstGeom prst="rect">
            <a:avLst/>
          </a:prstGeom>
          <a:noFill/>
        </p:spPr>
        <p:txBody>
          <a:bodyPr wrap="none" rtlCol="0">
            <a:spAutoFit/>
          </a:bodyPr>
          <a:lstStyle/>
          <a:p>
            <a:r>
              <a:rPr lang="en-US" altLang="zh-CN" sz="5400" b="1" dirty="0" err="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Pushi's</a:t>
            </a:r>
            <a:r>
              <a:rPr lang="en-US" altLang="zh-CN" sz="5400" b="1" dirty="0">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 </a:t>
            </a:r>
            <a:r>
              <a:rPr lang="en-US" altLang="zh-CN"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Chart</a:t>
            </a:r>
            <a:endParaRPr lang="zh-CN" altLang="en-US"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62" name="TextBox 7">
            <a:extLst>
              <a:ext uri="{FF2B5EF4-FFF2-40B4-BE49-F238E27FC236}">
                <a16:creationId xmlns:a16="http://schemas.microsoft.com/office/drawing/2014/main" xmlns="" id="{102E82F9-49A9-4222-8319-7C4685B6EF10}"/>
              </a:ext>
            </a:extLst>
          </p:cNvPr>
          <p:cNvSpPr txBox="1"/>
          <p:nvPr/>
        </p:nvSpPr>
        <p:spPr>
          <a:xfrm>
            <a:off x="710475" y="1679896"/>
            <a:ext cx="4900059" cy="688073"/>
          </a:xfrm>
          <a:prstGeom prst="rect">
            <a:avLst/>
          </a:prstGeom>
          <a:noFill/>
        </p:spPr>
        <p:txBody>
          <a:bodyPr wrap="square" rtlCol="0">
            <a:spAutoFit/>
          </a:bodyPr>
          <a:lstStyle/>
          <a:p>
            <a:pPr>
              <a:lnSpc>
                <a:spcPct val="120000"/>
              </a:lnSpc>
            </a:pPr>
            <a:r>
              <a:rPr lang="id-ID" sz="1100" b="1" dirty="0">
                <a:solidFill>
                  <a:schemeClr val="bg1"/>
                </a:solidFill>
              </a:rPr>
              <a:t>lorem ipsum, </a:t>
            </a:r>
            <a:r>
              <a:rPr lang="id-ID" sz="1100" dirty="0">
                <a:solidFill>
                  <a:schemeClr val="bg1"/>
                </a:solidFill>
              </a:rPr>
              <a:t>quia dolor sit, amet, consectetur, adipiscivelit, sed quia non numquam eius</a:t>
            </a:r>
            <a:r>
              <a:rPr lang="en-US" sz="1100" dirty="0">
                <a:solidFill>
                  <a:schemeClr val="bg1"/>
                </a:solidFill>
              </a:rPr>
              <a:t>.</a:t>
            </a:r>
            <a:r>
              <a:rPr lang="id-ID" altLang="zh-CN" sz="1100" b="1" dirty="0">
                <a:solidFill>
                  <a:schemeClr val="bg1"/>
                </a:solidFill>
              </a:rPr>
              <a:t> lorem ipsum</a:t>
            </a:r>
            <a:r>
              <a:rPr lang="id-ID" altLang="zh-CN" sz="1100" dirty="0">
                <a:solidFill>
                  <a:schemeClr val="bg1"/>
                </a:solidFill>
              </a:rPr>
              <a:t>, quia dolor sit, amet, consectetur, adipiscivelit, sed quia non numquam eius</a:t>
            </a:r>
            <a:r>
              <a:rPr lang="en-US" altLang="zh-CN" sz="1100" dirty="0">
                <a:solidFill>
                  <a:schemeClr val="bg1"/>
                </a:solidFill>
              </a:rPr>
              <a:t>.</a:t>
            </a:r>
            <a:endParaRPr lang="id-ID" altLang="zh-CN" sz="1100" dirty="0">
              <a:solidFill>
                <a:schemeClr val="bg1"/>
              </a:solidFill>
            </a:endParaRPr>
          </a:p>
        </p:txBody>
      </p:sp>
      <p:sp>
        <p:nvSpPr>
          <p:cNvPr id="63" name="TextBox 7">
            <a:extLst>
              <a:ext uri="{FF2B5EF4-FFF2-40B4-BE49-F238E27FC236}">
                <a16:creationId xmlns:a16="http://schemas.microsoft.com/office/drawing/2014/main" xmlns="" id="{545A5A17-0E1F-4D44-A48F-C538B510A3A1}"/>
              </a:ext>
            </a:extLst>
          </p:cNvPr>
          <p:cNvSpPr txBox="1"/>
          <p:nvPr/>
        </p:nvSpPr>
        <p:spPr>
          <a:xfrm>
            <a:off x="1586482" y="4323367"/>
            <a:ext cx="2223508" cy="688073"/>
          </a:xfrm>
          <a:prstGeom prst="rect">
            <a:avLst/>
          </a:prstGeom>
          <a:noFill/>
        </p:spPr>
        <p:txBody>
          <a:bodyPr wrap="square" rtlCol="0">
            <a:spAutoFit/>
          </a:bodyPr>
          <a:lstStyle/>
          <a:p>
            <a:pPr>
              <a:lnSpc>
                <a:spcPct val="120000"/>
              </a:lnSpc>
            </a:pPr>
            <a:r>
              <a:rPr lang="id-ID" sz="1100" b="1" dirty="0">
                <a:solidFill>
                  <a:schemeClr val="bg1"/>
                </a:solidFill>
              </a:rPr>
              <a:t>lorem ipsum, </a:t>
            </a:r>
            <a:r>
              <a:rPr lang="id-ID" sz="1100" dirty="0">
                <a:solidFill>
                  <a:schemeClr val="bg1"/>
                </a:solidFill>
              </a:rPr>
              <a:t>quia dolor sit, amet, consectetur, adipiscivelit, sed quia non numquam eius</a:t>
            </a:r>
            <a:r>
              <a:rPr lang="en-US" sz="1100" dirty="0">
                <a:solidFill>
                  <a:schemeClr val="bg1"/>
                </a:solidFill>
              </a:rPr>
              <a:t>.</a:t>
            </a:r>
            <a:r>
              <a:rPr lang="id-ID" altLang="zh-CN" sz="1100" b="1" dirty="0">
                <a:solidFill>
                  <a:schemeClr val="bg1"/>
                </a:solidFill>
              </a:rPr>
              <a:t> </a:t>
            </a:r>
            <a:endParaRPr lang="id-ID" altLang="zh-CN" sz="1100" dirty="0">
              <a:solidFill>
                <a:schemeClr val="bg1"/>
              </a:solidFill>
            </a:endParaRPr>
          </a:p>
        </p:txBody>
      </p:sp>
      <p:sp>
        <p:nvSpPr>
          <p:cNvPr id="64" name="TextBox 7">
            <a:extLst>
              <a:ext uri="{FF2B5EF4-FFF2-40B4-BE49-F238E27FC236}">
                <a16:creationId xmlns:a16="http://schemas.microsoft.com/office/drawing/2014/main" xmlns="" id="{D186CCB5-A3DE-4A81-9218-E7CC219E50BF}"/>
              </a:ext>
            </a:extLst>
          </p:cNvPr>
          <p:cNvSpPr txBox="1"/>
          <p:nvPr/>
        </p:nvSpPr>
        <p:spPr>
          <a:xfrm>
            <a:off x="1586482" y="5333505"/>
            <a:ext cx="2223508" cy="688073"/>
          </a:xfrm>
          <a:prstGeom prst="rect">
            <a:avLst/>
          </a:prstGeom>
          <a:noFill/>
        </p:spPr>
        <p:txBody>
          <a:bodyPr wrap="square" rtlCol="0">
            <a:spAutoFit/>
          </a:bodyPr>
          <a:lstStyle/>
          <a:p>
            <a:pPr>
              <a:lnSpc>
                <a:spcPct val="120000"/>
              </a:lnSpc>
            </a:pPr>
            <a:r>
              <a:rPr lang="id-ID" sz="1100" b="1" dirty="0">
                <a:solidFill>
                  <a:schemeClr val="bg1"/>
                </a:solidFill>
              </a:rPr>
              <a:t>lorem ipsum, </a:t>
            </a:r>
            <a:r>
              <a:rPr lang="id-ID" sz="1100" dirty="0">
                <a:solidFill>
                  <a:schemeClr val="bg1"/>
                </a:solidFill>
              </a:rPr>
              <a:t>quia dolor sit, amet, consectetur, adipiscivelit, sed quia non numquam eius</a:t>
            </a:r>
            <a:r>
              <a:rPr lang="en-US" sz="1100" dirty="0">
                <a:solidFill>
                  <a:schemeClr val="bg1"/>
                </a:solidFill>
              </a:rPr>
              <a:t>.</a:t>
            </a:r>
            <a:r>
              <a:rPr lang="id-ID" altLang="zh-CN" sz="1100" b="1" dirty="0">
                <a:solidFill>
                  <a:schemeClr val="bg1"/>
                </a:solidFill>
              </a:rPr>
              <a:t> </a:t>
            </a:r>
            <a:endParaRPr lang="id-ID" altLang="zh-CN" sz="1100" dirty="0">
              <a:solidFill>
                <a:schemeClr val="bg1"/>
              </a:solidFill>
            </a:endParaRPr>
          </a:p>
        </p:txBody>
      </p:sp>
      <p:sp>
        <p:nvSpPr>
          <p:cNvPr id="65" name="矩形 64">
            <a:extLst>
              <a:ext uri="{FF2B5EF4-FFF2-40B4-BE49-F238E27FC236}">
                <a16:creationId xmlns:a16="http://schemas.microsoft.com/office/drawing/2014/main" xmlns="" id="{296BE6AE-2425-4145-9210-3C96CC011A75}"/>
              </a:ext>
            </a:extLst>
          </p:cNvPr>
          <p:cNvSpPr/>
          <p:nvPr/>
        </p:nvSpPr>
        <p:spPr>
          <a:xfrm>
            <a:off x="803275" y="4330537"/>
            <a:ext cx="663575" cy="680903"/>
          </a:xfrm>
          <a:prstGeom prst="rect">
            <a:avLst/>
          </a:prstGeom>
          <a:gradFill>
            <a:gsLst>
              <a:gs pos="0">
                <a:srgbClr val="0075B7"/>
              </a:gs>
              <a:gs pos="100000">
                <a:srgbClr val="042986"/>
              </a:gs>
            </a:gsLst>
            <a:lin ang="14248052"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矩形 65">
            <a:extLst>
              <a:ext uri="{FF2B5EF4-FFF2-40B4-BE49-F238E27FC236}">
                <a16:creationId xmlns:a16="http://schemas.microsoft.com/office/drawing/2014/main" xmlns="" id="{D09CE9F7-2F32-4CDA-8715-38A98DA483C1}"/>
              </a:ext>
            </a:extLst>
          </p:cNvPr>
          <p:cNvSpPr/>
          <p:nvPr/>
        </p:nvSpPr>
        <p:spPr>
          <a:xfrm>
            <a:off x="803275" y="5340675"/>
            <a:ext cx="663575" cy="680903"/>
          </a:xfrm>
          <a:prstGeom prst="rect">
            <a:avLst/>
          </a:prstGeom>
          <a:gradFill>
            <a:gsLst>
              <a:gs pos="0">
                <a:srgbClr val="0075B7"/>
              </a:gs>
              <a:gs pos="100000">
                <a:srgbClr val="042986"/>
              </a:gs>
            </a:gsLst>
            <a:lin ang="14248052"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Rectangle 21">
            <a:extLst>
              <a:ext uri="{FF2B5EF4-FFF2-40B4-BE49-F238E27FC236}">
                <a16:creationId xmlns:a16="http://schemas.microsoft.com/office/drawing/2014/main" xmlns="" id="{DA4AD52F-A320-40D2-B1F2-3F4CF45E3075}"/>
              </a:ext>
            </a:extLst>
          </p:cNvPr>
          <p:cNvSpPr/>
          <p:nvPr/>
        </p:nvSpPr>
        <p:spPr>
          <a:xfrm>
            <a:off x="932174" y="4504252"/>
            <a:ext cx="391474" cy="333474"/>
          </a:xfrm>
          <a:custGeom>
            <a:avLst/>
            <a:gdLst>
              <a:gd name="T0" fmla="*/ 5309 w 5501"/>
              <a:gd name="T1" fmla="*/ 3030 h 4693"/>
              <a:gd name="T2" fmla="*/ 4861 w 5501"/>
              <a:gd name="T3" fmla="*/ 3030 h 4693"/>
              <a:gd name="T4" fmla="*/ 4861 w 5501"/>
              <a:gd name="T5" fmla="*/ 2327 h 4693"/>
              <a:gd name="T6" fmla="*/ 4861 w 5501"/>
              <a:gd name="T7" fmla="*/ 2324 h 4693"/>
              <a:gd name="T8" fmla="*/ 4861 w 5501"/>
              <a:gd name="T9" fmla="*/ 2320 h 4693"/>
              <a:gd name="T10" fmla="*/ 4669 w 5501"/>
              <a:gd name="T11" fmla="*/ 2128 h 4693"/>
              <a:gd name="T12" fmla="*/ 2943 w 5501"/>
              <a:gd name="T13" fmla="*/ 2128 h 4693"/>
              <a:gd name="T14" fmla="*/ 2943 w 5501"/>
              <a:gd name="T15" fmla="*/ 1663 h 4693"/>
              <a:gd name="T16" fmla="*/ 3390 w 5501"/>
              <a:gd name="T17" fmla="*/ 1663 h 4693"/>
              <a:gd name="T18" fmla="*/ 3582 w 5501"/>
              <a:gd name="T19" fmla="*/ 1471 h 4693"/>
              <a:gd name="T20" fmla="*/ 3582 w 5501"/>
              <a:gd name="T21" fmla="*/ 192 h 4693"/>
              <a:gd name="T22" fmla="*/ 3390 w 5501"/>
              <a:gd name="T23" fmla="*/ 0 h 4693"/>
              <a:gd name="T24" fmla="*/ 2111 w 5501"/>
              <a:gd name="T25" fmla="*/ 0 h 4693"/>
              <a:gd name="T26" fmla="*/ 1919 w 5501"/>
              <a:gd name="T27" fmla="*/ 192 h 4693"/>
              <a:gd name="T28" fmla="*/ 1919 w 5501"/>
              <a:gd name="T29" fmla="*/ 1471 h 4693"/>
              <a:gd name="T30" fmla="*/ 2111 w 5501"/>
              <a:gd name="T31" fmla="*/ 1663 h 4693"/>
              <a:gd name="T32" fmla="*/ 2558 w 5501"/>
              <a:gd name="T33" fmla="*/ 1663 h 4693"/>
              <a:gd name="T34" fmla="*/ 2558 w 5501"/>
              <a:gd name="T35" fmla="*/ 2128 h 4693"/>
              <a:gd name="T36" fmla="*/ 832 w 5501"/>
              <a:gd name="T37" fmla="*/ 2128 h 4693"/>
              <a:gd name="T38" fmla="*/ 640 w 5501"/>
              <a:gd name="T39" fmla="*/ 2320 h 4693"/>
              <a:gd name="T40" fmla="*/ 640 w 5501"/>
              <a:gd name="T41" fmla="*/ 3030 h 4693"/>
              <a:gd name="T42" fmla="*/ 192 w 5501"/>
              <a:gd name="T43" fmla="*/ 3030 h 4693"/>
              <a:gd name="T44" fmla="*/ 0 w 5501"/>
              <a:gd name="T45" fmla="*/ 3222 h 4693"/>
              <a:gd name="T46" fmla="*/ 0 w 5501"/>
              <a:gd name="T47" fmla="*/ 4501 h 4693"/>
              <a:gd name="T48" fmla="*/ 192 w 5501"/>
              <a:gd name="T49" fmla="*/ 4693 h 4693"/>
              <a:gd name="T50" fmla="*/ 1471 w 5501"/>
              <a:gd name="T51" fmla="*/ 4693 h 4693"/>
              <a:gd name="T52" fmla="*/ 1664 w 5501"/>
              <a:gd name="T53" fmla="*/ 4501 h 4693"/>
              <a:gd name="T54" fmla="*/ 1664 w 5501"/>
              <a:gd name="T55" fmla="*/ 3222 h 4693"/>
              <a:gd name="T56" fmla="*/ 1471 w 5501"/>
              <a:gd name="T57" fmla="*/ 3030 h 4693"/>
              <a:gd name="T58" fmla="*/ 1024 w 5501"/>
              <a:gd name="T59" fmla="*/ 3030 h 4693"/>
              <a:gd name="T60" fmla="*/ 1024 w 5501"/>
              <a:gd name="T61" fmla="*/ 2513 h 4693"/>
              <a:gd name="T62" fmla="*/ 2558 w 5501"/>
              <a:gd name="T63" fmla="*/ 2513 h 4693"/>
              <a:gd name="T64" fmla="*/ 2558 w 5501"/>
              <a:gd name="T65" fmla="*/ 3030 h 4693"/>
              <a:gd name="T66" fmla="*/ 2111 w 5501"/>
              <a:gd name="T67" fmla="*/ 3030 h 4693"/>
              <a:gd name="T68" fmla="*/ 1919 w 5501"/>
              <a:gd name="T69" fmla="*/ 3222 h 4693"/>
              <a:gd name="T70" fmla="*/ 1919 w 5501"/>
              <a:gd name="T71" fmla="*/ 4501 h 4693"/>
              <a:gd name="T72" fmla="*/ 2111 w 5501"/>
              <a:gd name="T73" fmla="*/ 4693 h 4693"/>
              <a:gd name="T74" fmla="*/ 3390 w 5501"/>
              <a:gd name="T75" fmla="*/ 4693 h 4693"/>
              <a:gd name="T76" fmla="*/ 3582 w 5501"/>
              <a:gd name="T77" fmla="*/ 4501 h 4693"/>
              <a:gd name="T78" fmla="*/ 3582 w 5501"/>
              <a:gd name="T79" fmla="*/ 3222 h 4693"/>
              <a:gd name="T80" fmla="*/ 3390 w 5501"/>
              <a:gd name="T81" fmla="*/ 3030 h 4693"/>
              <a:gd name="T82" fmla="*/ 2943 w 5501"/>
              <a:gd name="T83" fmla="*/ 3030 h 4693"/>
              <a:gd name="T84" fmla="*/ 2943 w 5501"/>
              <a:gd name="T85" fmla="*/ 2513 h 4693"/>
              <a:gd name="T86" fmla="*/ 4477 w 5501"/>
              <a:gd name="T87" fmla="*/ 2513 h 4693"/>
              <a:gd name="T88" fmla="*/ 4477 w 5501"/>
              <a:gd name="T89" fmla="*/ 3030 h 4693"/>
              <a:gd name="T90" fmla="*/ 4030 w 5501"/>
              <a:gd name="T91" fmla="*/ 3030 h 4693"/>
              <a:gd name="T92" fmla="*/ 3837 w 5501"/>
              <a:gd name="T93" fmla="*/ 3222 h 4693"/>
              <a:gd name="T94" fmla="*/ 3837 w 5501"/>
              <a:gd name="T95" fmla="*/ 4501 h 4693"/>
              <a:gd name="T96" fmla="*/ 4030 w 5501"/>
              <a:gd name="T97" fmla="*/ 4693 h 4693"/>
              <a:gd name="T98" fmla="*/ 5309 w 5501"/>
              <a:gd name="T99" fmla="*/ 4693 h 4693"/>
              <a:gd name="T100" fmla="*/ 5501 w 5501"/>
              <a:gd name="T101" fmla="*/ 4501 h 4693"/>
              <a:gd name="T102" fmla="*/ 5501 w 5501"/>
              <a:gd name="T103" fmla="*/ 3222 h 4693"/>
              <a:gd name="T104" fmla="*/ 5309 w 5501"/>
              <a:gd name="T105" fmla="*/ 3030 h 46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501" h="4693">
                <a:moveTo>
                  <a:pt x="5309" y="3030"/>
                </a:moveTo>
                <a:lnTo>
                  <a:pt x="4861" y="3030"/>
                </a:lnTo>
                <a:lnTo>
                  <a:pt x="4861" y="2327"/>
                </a:lnTo>
                <a:cubicBezTo>
                  <a:pt x="4861" y="2326"/>
                  <a:pt x="4861" y="2325"/>
                  <a:pt x="4861" y="2324"/>
                </a:cubicBezTo>
                <a:cubicBezTo>
                  <a:pt x="4861" y="2323"/>
                  <a:pt x="4861" y="2321"/>
                  <a:pt x="4861" y="2320"/>
                </a:cubicBezTo>
                <a:cubicBezTo>
                  <a:pt x="4861" y="2214"/>
                  <a:pt x="4775" y="2128"/>
                  <a:pt x="4669" y="2128"/>
                </a:cubicBezTo>
                <a:lnTo>
                  <a:pt x="2943" y="2128"/>
                </a:lnTo>
                <a:lnTo>
                  <a:pt x="2943" y="1663"/>
                </a:lnTo>
                <a:lnTo>
                  <a:pt x="3390" y="1663"/>
                </a:lnTo>
                <a:cubicBezTo>
                  <a:pt x="3496" y="1663"/>
                  <a:pt x="3582" y="1577"/>
                  <a:pt x="3582" y="1471"/>
                </a:cubicBezTo>
                <a:lnTo>
                  <a:pt x="3582" y="192"/>
                </a:lnTo>
                <a:cubicBezTo>
                  <a:pt x="3582" y="86"/>
                  <a:pt x="3496" y="0"/>
                  <a:pt x="3390" y="0"/>
                </a:cubicBezTo>
                <a:lnTo>
                  <a:pt x="2111" y="0"/>
                </a:lnTo>
                <a:cubicBezTo>
                  <a:pt x="2005" y="0"/>
                  <a:pt x="1919" y="86"/>
                  <a:pt x="1919" y="192"/>
                </a:cubicBezTo>
                <a:lnTo>
                  <a:pt x="1919" y="1471"/>
                </a:lnTo>
                <a:cubicBezTo>
                  <a:pt x="1919" y="1577"/>
                  <a:pt x="2005" y="1663"/>
                  <a:pt x="2111" y="1663"/>
                </a:cubicBezTo>
                <a:lnTo>
                  <a:pt x="2558" y="1663"/>
                </a:lnTo>
                <a:lnTo>
                  <a:pt x="2558" y="2128"/>
                </a:lnTo>
                <a:lnTo>
                  <a:pt x="832" y="2128"/>
                </a:lnTo>
                <a:cubicBezTo>
                  <a:pt x="726" y="2128"/>
                  <a:pt x="640" y="2214"/>
                  <a:pt x="640" y="2320"/>
                </a:cubicBezTo>
                <a:lnTo>
                  <a:pt x="640" y="3030"/>
                </a:lnTo>
                <a:lnTo>
                  <a:pt x="192" y="3030"/>
                </a:lnTo>
                <a:cubicBezTo>
                  <a:pt x="86" y="3030"/>
                  <a:pt x="0" y="3116"/>
                  <a:pt x="0" y="3222"/>
                </a:cubicBezTo>
                <a:lnTo>
                  <a:pt x="0" y="4501"/>
                </a:lnTo>
                <a:cubicBezTo>
                  <a:pt x="0" y="4607"/>
                  <a:pt x="86" y="4693"/>
                  <a:pt x="192" y="4693"/>
                </a:cubicBezTo>
                <a:lnTo>
                  <a:pt x="1471" y="4693"/>
                </a:lnTo>
                <a:cubicBezTo>
                  <a:pt x="1578" y="4693"/>
                  <a:pt x="1664" y="4607"/>
                  <a:pt x="1664" y="4501"/>
                </a:cubicBezTo>
                <a:lnTo>
                  <a:pt x="1664" y="3222"/>
                </a:lnTo>
                <a:cubicBezTo>
                  <a:pt x="1664" y="3116"/>
                  <a:pt x="1578" y="3030"/>
                  <a:pt x="1471" y="3030"/>
                </a:cubicBezTo>
                <a:lnTo>
                  <a:pt x="1024" y="3030"/>
                </a:lnTo>
                <a:lnTo>
                  <a:pt x="1024" y="2513"/>
                </a:lnTo>
                <a:lnTo>
                  <a:pt x="2558" y="2513"/>
                </a:lnTo>
                <a:lnTo>
                  <a:pt x="2558" y="3030"/>
                </a:lnTo>
                <a:lnTo>
                  <a:pt x="2111" y="3030"/>
                </a:lnTo>
                <a:cubicBezTo>
                  <a:pt x="2005" y="3030"/>
                  <a:pt x="1919" y="3116"/>
                  <a:pt x="1919" y="3222"/>
                </a:cubicBezTo>
                <a:lnTo>
                  <a:pt x="1919" y="4501"/>
                </a:lnTo>
                <a:cubicBezTo>
                  <a:pt x="1919" y="4607"/>
                  <a:pt x="2005" y="4693"/>
                  <a:pt x="2111" y="4693"/>
                </a:cubicBezTo>
                <a:lnTo>
                  <a:pt x="3390" y="4693"/>
                </a:lnTo>
                <a:cubicBezTo>
                  <a:pt x="3496" y="4693"/>
                  <a:pt x="3582" y="4607"/>
                  <a:pt x="3582" y="4501"/>
                </a:cubicBezTo>
                <a:lnTo>
                  <a:pt x="3582" y="3222"/>
                </a:lnTo>
                <a:cubicBezTo>
                  <a:pt x="3582" y="3116"/>
                  <a:pt x="3496" y="3030"/>
                  <a:pt x="3390" y="3030"/>
                </a:cubicBezTo>
                <a:lnTo>
                  <a:pt x="2943" y="3030"/>
                </a:lnTo>
                <a:lnTo>
                  <a:pt x="2943" y="2513"/>
                </a:lnTo>
                <a:lnTo>
                  <a:pt x="4477" y="2513"/>
                </a:lnTo>
                <a:lnTo>
                  <a:pt x="4477" y="3030"/>
                </a:lnTo>
                <a:lnTo>
                  <a:pt x="4030" y="3030"/>
                </a:lnTo>
                <a:cubicBezTo>
                  <a:pt x="3923" y="3030"/>
                  <a:pt x="3837" y="3116"/>
                  <a:pt x="3837" y="3222"/>
                </a:cubicBezTo>
                <a:lnTo>
                  <a:pt x="3837" y="4501"/>
                </a:lnTo>
                <a:cubicBezTo>
                  <a:pt x="3837" y="4607"/>
                  <a:pt x="3923" y="4693"/>
                  <a:pt x="4030" y="4693"/>
                </a:cubicBezTo>
                <a:lnTo>
                  <a:pt x="5309" y="4693"/>
                </a:lnTo>
                <a:cubicBezTo>
                  <a:pt x="5415" y="4693"/>
                  <a:pt x="5501" y="4607"/>
                  <a:pt x="5501" y="4501"/>
                </a:cubicBezTo>
                <a:lnTo>
                  <a:pt x="5501" y="3222"/>
                </a:lnTo>
                <a:cubicBezTo>
                  <a:pt x="5501" y="3116"/>
                  <a:pt x="5415" y="3030"/>
                  <a:pt x="5309" y="303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68" name="Rectangle 22">
            <a:extLst>
              <a:ext uri="{FF2B5EF4-FFF2-40B4-BE49-F238E27FC236}">
                <a16:creationId xmlns:a16="http://schemas.microsoft.com/office/drawing/2014/main" xmlns="" id="{385493C8-B850-49F2-AC6F-43A4653FA6F8}"/>
              </a:ext>
            </a:extLst>
          </p:cNvPr>
          <p:cNvSpPr/>
          <p:nvPr/>
        </p:nvSpPr>
        <p:spPr>
          <a:xfrm>
            <a:off x="943787" y="5485391"/>
            <a:ext cx="368248" cy="391472"/>
          </a:xfrm>
          <a:custGeom>
            <a:avLst/>
            <a:gdLst>
              <a:gd name="T0" fmla="*/ 5573 w 7665"/>
              <a:gd name="T1" fmla="*/ 3911 h 8160"/>
              <a:gd name="T2" fmla="*/ 4313 w 7665"/>
              <a:gd name="T3" fmla="*/ 3955 h 8160"/>
              <a:gd name="T4" fmla="*/ 3511 w 7665"/>
              <a:gd name="T5" fmla="*/ 2721 h 8160"/>
              <a:gd name="T6" fmla="*/ 4612 w 7665"/>
              <a:gd name="T7" fmla="*/ 2386 h 8160"/>
              <a:gd name="T8" fmla="*/ 5309 w 7665"/>
              <a:gd name="T9" fmla="*/ 2472 h 8160"/>
              <a:gd name="T10" fmla="*/ 3648 w 7665"/>
              <a:gd name="T11" fmla="*/ 7533 h 8160"/>
              <a:gd name="T12" fmla="*/ 5037 w 7665"/>
              <a:gd name="T13" fmla="*/ 6233 h 8160"/>
              <a:gd name="T14" fmla="*/ 4919 w 7665"/>
              <a:gd name="T15" fmla="*/ 6025 h 8160"/>
              <a:gd name="T16" fmla="*/ 3511 w 7665"/>
              <a:gd name="T17" fmla="*/ 7213 h 8160"/>
              <a:gd name="T18" fmla="*/ 3577 w 7665"/>
              <a:gd name="T19" fmla="*/ 7514 h 8160"/>
              <a:gd name="T20" fmla="*/ 5309 w 7665"/>
              <a:gd name="T21" fmla="*/ 5688 h 8160"/>
              <a:gd name="T22" fmla="*/ 5573 w 7665"/>
              <a:gd name="T23" fmla="*/ 4249 h 8160"/>
              <a:gd name="T24" fmla="*/ 4561 w 7665"/>
              <a:gd name="T25" fmla="*/ 4206 h 8160"/>
              <a:gd name="T26" fmla="*/ 4857 w 7665"/>
              <a:gd name="T27" fmla="*/ 5774 h 8160"/>
              <a:gd name="T28" fmla="*/ 5309 w 7665"/>
              <a:gd name="T29" fmla="*/ 5688 h 8160"/>
              <a:gd name="T30" fmla="*/ 5589 w 7665"/>
              <a:gd name="T31" fmla="*/ 2569 h 8160"/>
              <a:gd name="T32" fmla="*/ 5973 w 7665"/>
              <a:gd name="T33" fmla="*/ 3955 h 8160"/>
              <a:gd name="T34" fmla="*/ 7625 w 7665"/>
              <a:gd name="T35" fmla="*/ 3911 h 8160"/>
              <a:gd name="T36" fmla="*/ 7338 w 7665"/>
              <a:gd name="T37" fmla="*/ 2468 h 8160"/>
              <a:gd name="T38" fmla="*/ 5718 w 7665"/>
              <a:gd name="T39" fmla="*/ 2386 h 8160"/>
              <a:gd name="T40" fmla="*/ 6930 w 7665"/>
              <a:gd name="T41" fmla="*/ 6025 h 8160"/>
              <a:gd name="T42" fmla="*/ 5368 w 7665"/>
              <a:gd name="T43" fmla="*/ 6100 h 8160"/>
              <a:gd name="T44" fmla="*/ 3511 w 7665"/>
              <a:gd name="T45" fmla="*/ 7950 h 8160"/>
              <a:gd name="T46" fmla="*/ 3649 w 7665"/>
              <a:gd name="T47" fmla="*/ 8107 h 8160"/>
              <a:gd name="T48" fmla="*/ 7051 w 7665"/>
              <a:gd name="T49" fmla="*/ 6096 h 8160"/>
              <a:gd name="T50" fmla="*/ 7525 w 7665"/>
              <a:gd name="T51" fmla="*/ 4206 h 8160"/>
              <a:gd name="T52" fmla="*/ 5836 w 7665"/>
              <a:gd name="T53" fmla="*/ 4335 h 8160"/>
              <a:gd name="T54" fmla="*/ 5606 w 7665"/>
              <a:gd name="T55" fmla="*/ 5716 h 8160"/>
              <a:gd name="T56" fmla="*/ 7212 w 7665"/>
              <a:gd name="T57" fmla="*/ 5774 h 8160"/>
              <a:gd name="T58" fmla="*/ 7662 w 7665"/>
              <a:gd name="T59" fmla="*/ 4352 h 8160"/>
              <a:gd name="T60" fmla="*/ 7525 w 7665"/>
              <a:gd name="T61" fmla="*/ 4206 h 8160"/>
              <a:gd name="T62" fmla="*/ 5368 w 7665"/>
              <a:gd name="T63" fmla="*/ 2061 h 8160"/>
              <a:gd name="T64" fmla="*/ 6930 w 7665"/>
              <a:gd name="T65" fmla="*/ 2136 h 8160"/>
              <a:gd name="T66" fmla="*/ 7046 w 7665"/>
              <a:gd name="T67" fmla="*/ 1924 h 8160"/>
              <a:gd name="T68" fmla="*/ 3511 w 7665"/>
              <a:gd name="T69" fmla="*/ 210 h 8160"/>
              <a:gd name="T70" fmla="*/ 4320 w 7665"/>
              <a:gd name="T71" fmla="*/ 1361 h 8160"/>
              <a:gd name="T72" fmla="*/ 4686 w 7665"/>
              <a:gd name="T73" fmla="*/ 2136 h 8160"/>
              <a:gd name="T74" fmla="*/ 5039 w 7665"/>
              <a:gd name="T75" fmla="*/ 2066 h 8160"/>
              <a:gd name="T76" fmla="*/ 3713 w 7665"/>
              <a:gd name="T77" fmla="*/ 642 h 8160"/>
              <a:gd name="T78" fmla="*/ 3511 w 7665"/>
              <a:gd name="T79" fmla="*/ 764 h 8160"/>
              <a:gd name="T80" fmla="*/ 4320 w 7665"/>
              <a:gd name="T81" fmla="*/ 1361 h 8160"/>
              <a:gd name="T82" fmla="*/ 1517 w 7665"/>
              <a:gd name="T83" fmla="*/ 2691 h 8160"/>
              <a:gd name="T84" fmla="*/ 2294 w 7665"/>
              <a:gd name="T85" fmla="*/ 2147 h 8160"/>
              <a:gd name="T86" fmla="*/ 3899 w 7665"/>
              <a:gd name="T87" fmla="*/ 2648 h 8160"/>
              <a:gd name="T88" fmla="*/ 4226 w 7665"/>
              <a:gd name="T89" fmla="*/ 1509 h 8160"/>
              <a:gd name="T90" fmla="*/ 2941 w 7665"/>
              <a:gd name="T91" fmla="*/ 575 h 8160"/>
              <a:gd name="T92" fmla="*/ 1792 w 7665"/>
              <a:gd name="T93" fmla="*/ 575 h 8160"/>
              <a:gd name="T94" fmla="*/ 198 w 7665"/>
              <a:gd name="T95" fmla="*/ 2794 h 8160"/>
              <a:gd name="T96" fmla="*/ 2199 w 7665"/>
              <a:gd name="T97" fmla="*/ 4658 h 8160"/>
              <a:gd name="T98" fmla="*/ 3415 w 7665"/>
              <a:gd name="T99" fmla="*/ 5443 h 8160"/>
              <a:gd name="T100" fmla="*/ 999 w 7665"/>
              <a:gd name="T101" fmla="*/ 5469 h 8160"/>
              <a:gd name="T102" fmla="*/ 0 w 7665"/>
              <a:gd name="T103" fmla="*/ 5961 h 8160"/>
              <a:gd name="T104" fmla="*/ 1792 w 7665"/>
              <a:gd name="T105" fmla="*/ 7111 h 8160"/>
              <a:gd name="T106" fmla="*/ 2367 w 7665"/>
              <a:gd name="T107" fmla="*/ 8160 h 8160"/>
              <a:gd name="T108" fmla="*/ 2941 w 7665"/>
              <a:gd name="T109" fmla="*/ 7158 h 8160"/>
              <a:gd name="T110" fmla="*/ 4735 w 7665"/>
              <a:gd name="T111" fmla="*/ 5296 h 8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665" h="8160">
                <a:moveTo>
                  <a:pt x="5610" y="3809"/>
                </a:moveTo>
                <a:cubicBezTo>
                  <a:pt x="5613" y="3847"/>
                  <a:pt x="5599" y="3884"/>
                  <a:pt x="5573" y="3911"/>
                </a:cubicBezTo>
                <a:cubicBezTo>
                  <a:pt x="5547" y="3939"/>
                  <a:pt x="5511" y="3955"/>
                  <a:pt x="5473" y="3955"/>
                </a:cubicBezTo>
                <a:lnTo>
                  <a:pt x="4313" y="3955"/>
                </a:lnTo>
                <a:cubicBezTo>
                  <a:pt x="4087" y="3768"/>
                  <a:pt x="3811" y="3628"/>
                  <a:pt x="3511" y="3515"/>
                </a:cubicBezTo>
                <a:lnTo>
                  <a:pt x="3511" y="2721"/>
                </a:lnTo>
                <a:cubicBezTo>
                  <a:pt x="3637" y="2788"/>
                  <a:pt x="3761" y="2824"/>
                  <a:pt x="3899" y="2824"/>
                </a:cubicBezTo>
                <a:cubicBezTo>
                  <a:pt x="4217" y="2824"/>
                  <a:pt x="4484" y="2647"/>
                  <a:pt x="4612" y="2386"/>
                </a:cubicBezTo>
                <a:lnTo>
                  <a:pt x="5182" y="2386"/>
                </a:lnTo>
                <a:cubicBezTo>
                  <a:pt x="5238" y="2386"/>
                  <a:pt x="5288" y="2420"/>
                  <a:pt x="5309" y="2472"/>
                </a:cubicBezTo>
                <a:cubicBezTo>
                  <a:pt x="5480" y="2893"/>
                  <a:pt x="5582" y="3343"/>
                  <a:pt x="5610" y="3809"/>
                </a:cubicBezTo>
                <a:close/>
                <a:moveTo>
                  <a:pt x="3648" y="7533"/>
                </a:moveTo>
                <a:cubicBezTo>
                  <a:pt x="3670" y="7533"/>
                  <a:pt x="3693" y="7528"/>
                  <a:pt x="3713" y="7518"/>
                </a:cubicBezTo>
                <a:cubicBezTo>
                  <a:pt x="4244" y="7237"/>
                  <a:pt x="4702" y="6793"/>
                  <a:pt x="5037" y="6233"/>
                </a:cubicBezTo>
                <a:cubicBezTo>
                  <a:pt x="5063" y="6190"/>
                  <a:pt x="5063" y="6137"/>
                  <a:pt x="5039" y="6094"/>
                </a:cubicBezTo>
                <a:cubicBezTo>
                  <a:pt x="5015" y="6051"/>
                  <a:pt x="4969" y="6025"/>
                  <a:pt x="4919" y="6025"/>
                </a:cubicBezTo>
                <a:lnTo>
                  <a:pt x="4793" y="6025"/>
                </a:lnTo>
                <a:cubicBezTo>
                  <a:pt x="4595" y="6595"/>
                  <a:pt x="4150" y="7008"/>
                  <a:pt x="3511" y="7213"/>
                </a:cubicBezTo>
                <a:lnTo>
                  <a:pt x="3511" y="7396"/>
                </a:lnTo>
                <a:cubicBezTo>
                  <a:pt x="3511" y="7444"/>
                  <a:pt x="3536" y="7489"/>
                  <a:pt x="3577" y="7514"/>
                </a:cubicBezTo>
                <a:cubicBezTo>
                  <a:pt x="3599" y="7527"/>
                  <a:pt x="3624" y="7533"/>
                  <a:pt x="3648" y="7533"/>
                </a:cubicBezTo>
                <a:close/>
                <a:moveTo>
                  <a:pt x="5309" y="5688"/>
                </a:moveTo>
                <a:cubicBezTo>
                  <a:pt x="5480" y="5267"/>
                  <a:pt x="5582" y="4817"/>
                  <a:pt x="5610" y="4351"/>
                </a:cubicBezTo>
                <a:cubicBezTo>
                  <a:pt x="5613" y="4314"/>
                  <a:pt x="5599" y="4277"/>
                  <a:pt x="5573" y="4249"/>
                </a:cubicBezTo>
                <a:cubicBezTo>
                  <a:pt x="5547" y="4221"/>
                  <a:pt x="5511" y="4206"/>
                  <a:pt x="5473" y="4206"/>
                </a:cubicBezTo>
                <a:lnTo>
                  <a:pt x="4561" y="4206"/>
                </a:lnTo>
                <a:cubicBezTo>
                  <a:pt x="4779" y="4480"/>
                  <a:pt x="4911" y="4831"/>
                  <a:pt x="4911" y="5296"/>
                </a:cubicBezTo>
                <a:cubicBezTo>
                  <a:pt x="4911" y="5465"/>
                  <a:pt x="4889" y="5622"/>
                  <a:pt x="4857" y="5774"/>
                </a:cubicBezTo>
                <a:lnTo>
                  <a:pt x="5181" y="5774"/>
                </a:lnTo>
                <a:cubicBezTo>
                  <a:pt x="5238" y="5774"/>
                  <a:pt x="5288" y="5740"/>
                  <a:pt x="5309" y="5688"/>
                </a:cubicBezTo>
                <a:close/>
                <a:moveTo>
                  <a:pt x="5606" y="2444"/>
                </a:moveTo>
                <a:cubicBezTo>
                  <a:pt x="5580" y="2481"/>
                  <a:pt x="5574" y="2527"/>
                  <a:pt x="5589" y="2569"/>
                </a:cubicBezTo>
                <a:cubicBezTo>
                  <a:pt x="5729" y="2964"/>
                  <a:pt x="5812" y="3386"/>
                  <a:pt x="5836" y="3824"/>
                </a:cubicBezTo>
                <a:cubicBezTo>
                  <a:pt x="5840" y="3898"/>
                  <a:pt x="5900" y="3955"/>
                  <a:pt x="5973" y="3955"/>
                </a:cubicBezTo>
                <a:lnTo>
                  <a:pt x="7525" y="3955"/>
                </a:lnTo>
                <a:cubicBezTo>
                  <a:pt x="7563" y="3955"/>
                  <a:pt x="7599" y="3939"/>
                  <a:pt x="7625" y="3911"/>
                </a:cubicBezTo>
                <a:cubicBezTo>
                  <a:pt x="7651" y="3883"/>
                  <a:pt x="7664" y="3846"/>
                  <a:pt x="7662" y="3808"/>
                </a:cubicBezTo>
                <a:cubicBezTo>
                  <a:pt x="7630" y="3339"/>
                  <a:pt x="7521" y="2888"/>
                  <a:pt x="7338" y="2468"/>
                </a:cubicBezTo>
                <a:cubicBezTo>
                  <a:pt x="7316" y="2418"/>
                  <a:pt x="7266" y="2386"/>
                  <a:pt x="7212" y="2386"/>
                </a:cubicBezTo>
                <a:lnTo>
                  <a:pt x="5718" y="2386"/>
                </a:lnTo>
                <a:cubicBezTo>
                  <a:pt x="5674" y="2386"/>
                  <a:pt x="5632" y="2408"/>
                  <a:pt x="5606" y="2444"/>
                </a:cubicBezTo>
                <a:close/>
                <a:moveTo>
                  <a:pt x="6930" y="6025"/>
                </a:moveTo>
                <a:lnTo>
                  <a:pt x="5491" y="6025"/>
                </a:lnTo>
                <a:cubicBezTo>
                  <a:pt x="5439" y="6025"/>
                  <a:pt x="5392" y="6054"/>
                  <a:pt x="5368" y="6100"/>
                </a:cubicBezTo>
                <a:cubicBezTo>
                  <a:pt x="4966" y="6890"/>
                  <a:pt x="4335" y="7502"/>
                  <a:pt x="3594" y="7824"/>
                </a:cubicBezTo>
                <a:cubicBezTo>
                  <a:pt x="3544" y="7846"/>
                  <a:pt x="3511" y="7895"/>
                  <a:pt x="3511" y="7950"/>
                </a:cubicBezTo>
                <a:lnTo>
                  <a:pt x="3511" y="7969"/>
                </a:lnTo>
                <a:cubicBezTo>
                  <a:pt x="3511" y="8046"/>
                  <a:pt x="3573" y="8107"/>
                  <a:pt x="3649" y="8107"/>
                </a:cubicBezTo>
                <a:cubicBezTo>
                  <a:pt x="5031" y="8107"/>
                  <a:pt x="6301" y="7407"/>
                  <a:pt x="7046" y="6236"/>
                </a:cubicBezTo>
                <a:cubicBezTo>
                  <a:pt x="7073" y="6194"/>
                  <a:pt x="7075" y="6140"/>
                  <a:pt x="7051" y="6096"/>
                </a:cubicBezTo>
                <a:cubicBezTo>
                  <a:pt x="7026" y="6052"/>
                  <a:pt x="6980" y="6025"/>
                  <a:pt x="6930" y="6025"/>
                </a:cubicBezTo>
                <a:close/>
                <a:moveTo>
                  <a:pt x="7525" y="4206"/>
                </a:moveTo>
                <a:lnTo>
                  <a:pt x="5974" y="4206"/>
                </a:lnTo>
                <a:cubicBezTo>
                  <a:pt x="5901" y="4206"/>
                  <a:pt x="5840" y="4263"/>
                  <a:pt x="5836" y="4335"/>
                </a:cubicBezTo>
                <a:cubicBezTo>
                  <a:pt x="5812" y="4774"/>
                  <a:pt x="5729" y="5196"/>
                  <a:pt x="5589" y="5591"/>
                </a:cubicBezTo>
                <a:cubicBezTo>
                  <a:pt x="5574" y="5632"/>
                  <a:pt x="5580" y="5679"/>
                  <a:pt x="5606" y="5716"/>
                </a:cubicBezTo>
                <a:cubicBezTo>
                  <a:pt x="5632" y="5752"/>
                  <a:pt x="5674" y="5774"/>
                  <a:pt x="5718" y="5774"/>
                </a:cubicBezTo>
                <a:lnTo>
                  <a:pt x="7212" y="5774"/>
                </a:lnTo>
                <a:cubicBezTo>
                  <a:pt x="7266" y="5774"/>
                  <a:pt x="7316" y="5742"/>
                  <a:pt x="7338" y="5692"/>
                </a:cubicBezTo>
                <a:cubicBezTo>
                  <a:pt x="7522" y="5273"/>
                  <a:pt x="7630" y="4822"/>
                  <a:pt x="7662" y="4352"/>
                </a:cubicBezTo>
                <a:cubicBezTo>
                  <a:pt x="7665" y="4314"/>
                  <a:pt x="7651" y="4277"/>
                  <a:pt x="7625" y="4249"/>
                </a:cubicBezTo>
                <a:cubicBezTo>
                  <a:pt x="7599" y="4221"/>
                  <a:pt x="7563" y="4206"/>
                  <a:pt x="7525" y="4206"/>
                </a:cubicBezTo>
                <a:close/>
                <a:moveTo>
                  <a:pt x="3594" y="336"/>
                </a:moveTo>
                <a:cubicBezTo>
                  <a:pt x="4335" y="658"/>
                  <a:pt x="4966" y="1270"/>
                  <a:pt x="5368" y="2061"/>
                </a:cubicBezTo>
                <a:cubicBezTo>
                  <a:pt x="5392" y="2107"/>
                  <a:pt x="5439" y="2136"/>
                  <a:pt x="5491" y="2136"/>
                </a:cubicBezTo>
                <a:lnTo>
                  <a:pt x="6930" y="2136"/>
                </a:lnTo>
                <a:cubicBezTo>
                  <a:pt x="6980" y="2136"/>
                  <a:pt x="7026" y="2108"/>
                  <a:pt x="7051" y="2064"/>
                </a:cubicBezTo>
                <a:cubicBezTo>
                  <a:pt x="7075" y="2020"/>
                  <a:pt x="7073" y="1967"/>
                  <a:pt x="7046" y="1924"/>
                </a:cubicBezTo>
                <a:cubicBezTo>
                  <a:pt x="6301" y="752"/>
                  <a:pt x="5031" y="53"/>
                  <a:pt x="3648" y="53"/>
                </a:cubicBezTo>
                <a:cubicBezTo>
                  <a:pt x="3572" y="53"/>
                  <a:pt x="3511" y="134"/>
                  <a:pt x="3511" y="210"/>
                </a:cubicBezTo>
                <a:cubicBezTo>
                  <a:pt x="3511" y="265"/>
                  <a:pt x="3543" y="314"/>
                  <a:pt x="3594" y="336"/>
                </a:cubicBezTo>
                <a:close/>
                <a:moveTo>
                  <a:pt x="4320" y="1361"/>
                </a:moveTo>
                <a:cubicBezTo>
                  <a:pt x="4499" y="1464"/>
                  <a:pt x="4696" y="1698"/>
                  <a:pt x="4696" y="2036"/>
                </a:cubicBezTo>
                <a:cubicBezTo>
                  <a:pt x="4696" y="2070"/>
                  <a:pt x="4690" y="2103"/>
                  <a:pt x="4686" y="2136"/>
                </a:cubicBezTo>
                <a:lnTo>
                  <a:pt x="4920" y="2136"/>
                </a:lnTo>
                <a:cubicBezTo>
                  <a:pt x="4969" y="2136"/>
                  <a:pt x="5015" y="2109"/>
                  <a:pt x="5039" y="2066"/>
                </a:cubicBezTo>
                <a:cubicBezTo>
                  <a:pt x="5064" y="2023"/>
                  <a:pt x="5063" y="1970"/>
                  <a:pt x="5038" y="1928"/>
                </a:cubicBezTo>
                <a:cubicBezTo>
                  <a:pt x="4702" y="1367"/>
                  <a:pt x="4244" y="923"/>
                  <a:pt x="3713" y="642"/>
                </a:cubicBezTo>
                <a:cubicBezTo>
                  <a:pt x="3670" y="620"/>
                  <a:pt x="3619" y="622"/>
                  <a:pt x="3577" y="646"/>
                </a:cubicBezTo>
                <a:cubicBezTo>
                  <a:pt x="3536" y="671"/>
                  <a:pt x="3511" y="716"/>
                  <a:pt x="3511" y="764"/>
                </a:cubicBezTo>
                <a:lnTo>
                  <a:pt x="3511" y="987"/>
                </a:lnTo>
                <a:cubicBezTo>
                  <a:pt x="3800" y="1079"/>
                  <a:pt x="4072" y="1202"/>
                  <a:pt x="4320" y="1361"/>
                </a:cubicBezTo>
                <a:close/>
                <a:moveTo>
                  <a:pt x="2820" y="3484"/>
                </a:moveTo>
                <a:cubicBezTo>
                  <a:pt x="1775" y="3217"/>
                  <a:pt x="1517" y="3088"/>
                  <a:pt x="1517" y="2691"/>
                </a:cubicBezTo>
                <a:lnTo>
                  <a:pt x="1517" y="2673"/>
                </a:lnTo>
                <a:cubicBezTo>
                  <a:pt x="1517" y="2380"/>
                  <a:pt x="1784" y="2147"/>
                  <a:pt x="2294" y="2147"/>
                </a:cubicBezTo>
                <a:cubicBezTo>
                  <a:pt x="2708" y="2147"/>
                  <a:pt x="3122" y="2294"/>
                  <a:pt x="3562" y="2553"/>
                </a:cubicBezTo>
                <a:cubicBezTo>
                  <a:pt x="3665" y="2613"/>
                  <a:pt x="3769" y="2648"/>
                  <a:pt x="3899" y="2648"/>
                </a:cubicBezTo>
                <a:cubicBezTo>
                  <a:pt x="4244" y="2648"/>
                  <a:pt x="4520" y="2380"/>
                  <a:pt x="4520" y="2035"/>
                </a:cubicBezTo>
                <a:cubicBezTo>
                  <a:pt x="4520" y="1777"/>
                  <a:pt x="4373" y="1594"/>
                  <a:pt x="4226" y="1509"/>
                </a:cubicBezTo>
                <a:cubicBezTo>
                  <a:pt x="3846" y="1267"/>
                  <a:pt x="3415" y="1107"/>
                  <a:pt x="2941" y="1029"/>
                </a:cubicBezTo>
                <a:lnTo>
                  <a:pt x="2941" y="575"/>
                </a:lnTo>
                <a:cubicBezTo>
                  <a:pt x="2941" y="257"/>
                  <a:pt x="2685" y="0"/>
                  <a:pt x="2367" y="0"/>
                </a:cubicBezTo>
                <a:cubicBezTo>
                  <a:pt x="2049" y="0"/>
                  <a:pt x="1792" y="257"/>
                  <a:pt x="1792" y="575"/>
                </a:cubicBezTo>
                <a:lnTo>
                  <a:pt x="1792" y="1025"/>
                </a:lnTo>
                <a:cubicBezTo>
                  <a:pt x="840" y="1201"/>
                  <a:pt x="198" y="1860"/>
                  <a:pt x="198" y="2794"/>
                </a:cubicBezTo>
                <a:lnTo>
                  <a:pt x="198" y="2812"/>
                </a:lnTo>
                <a:cubicBezTo>
                  <a:pt x="198" y="4011"/>
                  <a:pt x="983" y="4348"/>
                  <a:pt x="2199" y="4658"/>
                </a:cubicBezTo>
                <a:cubicBezTo>
                  <a:pt x="3208" y="4918"/>
                  <a:pt x="3415" y="5090"/>
                  <a:pt x="3415" y="5426"/>
                </a:cubicBezTo>
                <a:lnTo>
                  <a:pt x="3415" y="5443"/>
                </a:lnTo>
                <a:cubicBezTo>
                  <a:pt x="3415" y="5797"/>
                  <a:pt x="3087" y="6012"/>
                  <a:pt x="2544" y="6012"/>
                </a:cubicBezTo>
                <a:cubicBezTo>
                  <a:pt x="1957" y="6012"/>
                  <a:pt x="1457" y="5805"/>
                  <a:pt x="999" y="5469"/>
                </a:cubicBezTo>
                <a:cubicBezTo>
                  <a:pt x="913" y="5409"/>
                  <a:pt x="793" y="5349"/>
                  <a:pt x="621" y="5349"/>
                </a:cubicBezTo>
                <a:cubicBezTo>
                  <a:pt x="275" y="5349"/>
                  <a:pt x="0" y="5616"/>
                  <a:pt x="0" y="5961"/>
                </a:cubicBezTo>
                <a:cubicBezTo>
                  <a:pt x="0" y="6168"/>
                  <a:pt x="103" y="6358"/>
                  <a:pt x="250" y="6461"/>
                </a:cubicBezTo>
                <a:cubicBezTo>
                  <a:pt x="717" y="6796"/>
                  <a:pt x="1247" y="7008"/>
                  <a:pt x="1792" y="7111"/>
                </a:cubicBezTo>
                <a:lnTo>
                  <a:pt x="1792" y="7586"/>
                </a:lnTo>
                <a:cubicBezTo>
                  <a:pt x="1792" y="7903"/>
                  <a:pt x="2049" y="8160"/>
                  <a:pt x="2367" y="8160"/>
                </a:cubicBezTo>
                <a:cubicBezTo>
                  <a:pt x="2684" y="8160"/>
                  <a:pt x="2941" y="7903"/>
                  <a:pt x="2941" y="7586"/>
                </a:cubicBezTo>
                <a:lnTo>
                  <a:pt x="2941" y="7158"/>
                </a:lnTo>
                <a:cubicBezTo>
                  <a:pt x="4013" y="7025"/>
                  <a:pt x="4735" y="6378"/>
                  <a:pt x="4735" y="5314"/>
                </a:cubicBezTo>
                <a:lnTo>
                  <a:pt x="4735" y="5296"/>
                </a:lnTo>
                <a:cubicBezTo>
                  <a:pt x="4735" y="4244"/>
                  <a:pt x="4044" y="3804"/>
                  <a:pt x="2820" y="3484"/>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3657012931"/>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164" name="组合 163">
            <a:extLst>
              <a:ext uri="{FF2B5EF4-FFF2-40B4-BE49-F238E27FC236}">
                <a16:creationId xmlns:a16="http://schemas.microsoft.com/office/drawing/2014/main" xmlns="" id="{FEB2EF56-E479-47A9-A38F-0B7BDAF224CD}"/>
              </a:ext>
            </a:extLst>
          </p:cNvPr>
          <p:cNvGrpSpPr/>
          <p:nvPr/>
        </p:nvGrpSpPr>
        <p:grpSpPr>
          <a:xfrm>
            <a:off x="827239" y="1001543"/>
            <a:ext cx="10246256" cy="4529118"/>
            <a:chOff x="964408" y="619125"/>
            <a:chExt cx="10675142" cy="4712494"/>
          </a:xfrm>
          <a:solidFill>
            <a:schemeClr val="bg1">
              <a:alpha val="14000"/>
            </a:schemeClr>
          </a:solidFill>
        </p:grpSpPr>
        <p:sp>
          <p:nvSpPr>
            <p:cNvPr id="165" name="任意多边形 2">
              <a:extLst>
                <a:ext uri="{FF2B5EF4-FFF2-40B4-BE49-F238E27FC236}">
                  <a16:creationId xmlns:a16="http://schemas.microsoft.com/office/drawing/2014/main" xmlns="" id="{DC2B1A49-E0B4-4E59-B30B-63FFCB32A341}"/>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6" name="任意多边形 3">
              <a:extLst>
                <a:ext uri="{FF2B5EF4-FFF2-40B4-BE49-F238E27FC236}">
                  <a16:creationId xmlns:a16="http://schemas.microsoft.com/office/drawing/2014/main" xmlns="" id="{9004E30F-5FC6-447E-82B8-97B5B613E09C}"/>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7" name="任意多边形 4">
              <a:extLst>
                <a:ext uri="{FF2B5EF4-FFF2-40B4-BE49-F238E27FC236}">
                  <a16:creationId xmlns:a16="http://schemas.microsoft.com/office/drawing/2014/main" xmlns="" id="{E3FCCBE9-D55F-48A7-B26D-73BC93BEBFFB}"/>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8" name="任意多边形 5">
              <a:extLst>
                <a:ext uri="{FF2B5EF4-FFF2-40B4-BE49-F238E27FC236}">
                  <a16:creationId xmlns:a16="http://schemas.microsoft.com/office/drawing/2014/main" xmlns="" id="{BEEE9AFE-8680-4BD3-B981-923ADA97250A}"/>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9" name="任意多边形 6">
              <a:extLst>
                <a:ext uri="{FF2B5EF4-FFF2-40B4-BE49-F238E27FC236}">
                  <a16:creationId xmlns:a16="http://schemas.microsoft.com/office/drawing/2014/main" xmlns="" id="{AC4B4BA3-E1B2-4389-84CC-40A39DD00E8A}"/>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0" name="任意多边形 7">
              <a:extLst>
                <a:ext uri="{FF2B5EF4-FFF2-40B4-BE49-F238E27FC236}">
                  <a16:creationId xmlns:a16="http://schemas.microsoft.com/office/drawing/2014/main" xmlns="" id="{F189F2D5-551E-4937-B9D1-AE1D0859C10C}"/>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1" name="任意多边形 8">
              <a:extLst>
                <a:ext uri="{FF2B5EF4-FFF2-40B4-BE49-F238E27FC236}">
                  <a16:creationId xmlns:a16="http://schemas.microsoft.com/office/drawing/2014/main" xmlns="" id="{BE593CD5-9741-49CC-8485-73CDBE770FE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2" name="任意多边形 9">
              <a:extLst>
                <a:ext uri="{FF2B5EF4-FFF2-40B4-BE49-F238E27FC236}">
                  <a16:creationId xmlns:a16="http://schemas.microsoft.com/office/drawing/2014/main" xmlns="" id="{909F50DC-C803-41EC-9F8A-DBCF2A811871}"/>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3" name="任意多边形 10">
              <a:extLst>
                <a:ext uri="{FF2B5EF4-FFF2-40B4-BE49-F238E27FC236}">
                  <a16:creationId xmlns:a16="http://schemas.microsoft.com/office/drawing/2014/main" xmlns="" id="{F3F1CE41-8C16-40F5-8B5F-8EF3A03B24C8}"/>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4" name="任意多边形 11">
              <a:extLst>
                <a:ext uri="{FF2B5EF4-FFF2-40B4-BE49-F238E27FC236}">
                  <a16:creationId xmlns:a16="http://schemas.microsoft.com/office/drawing/2014/main" xmlns="" id="{067D2E99-7C02-42FC-A404-489A1BC2DAFC}"/>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5" name="任意多边形 12">
              <a:extLst>
                <a:ext uri="{FF2B5EF4-FFF2-40B4-BE49-F238E27FC236}">
                  <a16:creationId xmlns:a16="http://schemas.microsoft.com/office/drawing/2014/main" xmlns="" id="{09C719A8-947C-4658-8B6C-694767384F11}"/>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6" name="任意多边形 13">
              <a:extLst>
                <a:ext uri="{FF2B5EF4-FFF2-40B4-BE49-F238E27FC236}">
                  <a16:creationId xmlns:a16="http://schemas.microsoft.com/office/drawing/2014/main" xmlns="" id="{ED620BC4-2882-4F8A-A2F0-59389E49FC1C}"/>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7" name="任意多边形 14">
              <a:extLst>
                <a:ext uri="{FF2B5EF4-FFF2-40B4-BE49-F238E27FC236}">
                  <a16:creationId xmlns:a16="http://schemas.microsoft.com/office/drawing/2014/main" xmlns="" id="{6DCD9CFF-3222-4BCB-9B3D-3EAAEA37E1D5}"/>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8" name="任意多边形 15">
              <a:extLst>
                <a:ext uri="{FF2B5EF4-FFF2-40B4-BE49-F238E27FC236}">
                  <a16:creationId xmlns:a16="http://schemas.microsoft.com/office/drawing/2014/main" xmlns="" id="{6F686E58-572D-461C-8740-37C226696A4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9" name="任意多边形 16">
              <a:extLst>
                <a:ext uri="{FF2B5EF4-FFF2-40B4-BE49-F238E27FC236}">
                  <a16:creationId xmlns:a16="http://schemas.microsoft.com/office/drawing/2014/main" xmlns="" id="{69556435-02A9-4587-A7ED-7C150DD22A25}"/>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0" name="任意多边形 17">
              <a:extLst>
                <a:ext uri="{FF2B5EF4-FFF2-40B4-BE49-F238E27FC236}">
                  <a16:creationId xmlns:a16="http://schemas.microsoft.com/office/drawing/2014/main" xmlns="" id="{8463E788-1CDB-417F-B1FE-02FEA3107076}"/>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1" name="任意多边形 18">
              <a:extLst>
                <a:ext uri="{FF2B5EF4-FFF2-40B4-BE49-F238E27FC236}">
                  <a16:creationId xmlns:a16="http://schemas.microsoft.com/office/drawing/2014/main" xmlns="" id="{C25DB7B2-01C9-4935-8D2C-6A36CEFCBF6A}"/>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2" name="任意多边形 19">
              <a:extLst>
                <a:ext uri="{FF2B5EF4-FFF2-40B4-BE49-F238E27FC236}">
                  <a16:creationId xmlns:a16="http://schemas.microsoft.com/office/drawing/2014/main" xmlns="" id="{392CC332-2E0C-4B3C-859B-AE80D8CF0B1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3" name="任意多边形 20">
              <a:extLst>
                <a:ext uri="{FF2B5EF4-FFF2-40B4-BE49-F238E27FC236}">
                  <a16:creationId xmlns:a16="http://schemas.microsoft.com/office/drawing/2014/main" xmlns="" id="{71260E7B-A8D9-43E9-B0B7-988F40D9FE99}"/>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4" name="任意多边形 21">
              <a:extLst>
                <a:ext uri="{FF2B5EF4-FFF2-40B4-BE49-F238E27FC236}">
                  <a16:creationId xmlns:a16="http://schemas.microsoft.com/office/drawing/2014/main" xmlns="" id="{746CE828-7EB6-4877-A18C-9EC93C9107AB}"/>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5" name="任意多边形 22">
              <a:extLst>
                <a:ext uri="{FF2B5EF4-FFF2-40B4-BE49-F238E27FC236}">
                  <a16:creationId xmlns:a16="http://schemas.microsoft.com/office/drawing/2014/main" xmlns="" id="{B8F2C7EF-F528-4851-971C-FAD94391612E}"/>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6" name="任意多边形 23">
              <a:extLst>
                <a:ext uri="{FF2B5EF4-FFF2-40B4-BE49-F238E27FC236}">
                  <a16:creationId xmlns:a16="http://schemas.microsoft.com/office/drawing/2014/main" xmlns="" id="{AA31D57B-531F-4A26-8EC6-9CC20D318D7A}"/>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7" name="任意多边形 24">
              <a:extLst>
                <a:ext uri="{FF2B5EF4-FFF2-40B4-BE49-F238E27FC236}">
                  <a16:creationId xmlns:a16="http://schemas.microsoft.com/office/drawing/2014/main" xmlns="" id="{C345A983-9BDA-4A26-8A0F-59FA4C732771}"/>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8" name="任意多边形 25">
              <a:extLst>
                <a:ext uri="{FF2B5EF4-FFF2-40B4-BE49-F238E27FC236}">
                  <a16:creationId xmlns:a16="http://schemas.microsoft.com/office/drawing/2014/main" xmlns="" id="{157C4138-8186-4FC4-9D87-D8571EE57782}"/>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9" name="任意多边形 26">
              <a:extLst>
                <a:ext uri="{FF2B5EF4-FFF2-40B4-BE49-F238E27FC236}">
                  <a16:creationId xmlns:a16="http://schemas.microsoft.com/office/drawing/2014/main" xmlns="" id="{E80A0B04-98BB-46DA-BE66-523E71008E20}"/>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0" name="任意多边形 27">
              <a:extLst>
                <a:ext uri="{FF2B5EF4-FFF2-40B4-BE49-F238E27FC236}">
                  <a16:creationId xmlns:a16="http://schemas.microsoft.com/office/drawing/2014/main" xmlns="" id="{6652F3F3-174B-4C9A-8F83-DE56BAFCD970}"/>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1" name="任意多边形 28">
              <a:extLst>
                <a:ext uri="{FF2B5EF4-FFF2-40B4-BE49-F238E27FC236}">
                  <a16:creationId xmlns:a16="http://schemas.microsoft.com/office/drawing/2014/main" xmlns="" id="{C5C3C85A-EB51-4F67-8F46-DDFABE535067}"/>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2" name="任意多边形 29">
              <a:extLst>
                <a:ext uri="{FF2B5EF4-FFF2-40B4-BE49-F238E27FC236}">
                  <a16:creationId xmlns:a16="http://schemas.microsoft.com/office/drawing/2014/main" xmlns="" id="{5008C4EC-7A5F-4A34-A0D7-CD1AEACE967A}"/>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3" name="任意多边形 30">
              <a:extLst>
                <a:ext uri="{FF2B5EF4-FFF2-40B4-BE49-F238E27FC236}">
                  <a16:creationId xmlns:a16="http://schemas.microsoft.com/office/drawing/2014/main" xmlns="" id="{0BFE70AB-973C-40FA-BB1C-C17E05E2581C}"/>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4" name="任意多边形 31">
              <a:extLst>
                <a:ext uri="{FF2B5EF4-FFF2-40B4-BE49-F238E27FC236}">
                  <a16:creationId xmlns:a16="http://schemas.microsoft.com/office/drawing/2014/main" xmlns="" id="{ED135E98-29B6-416B-8EF7-55613F5DA748}"/>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5" name="任意多边形 32">
              <a:extLst>
                <a:ext uri="{FF2B5EF4-FFF2-40B4-BE49-F238E27FC236}">
                  <a16:creationId xmlns:a16="http://schemas.microsoft.com/office/drawing/2014/main" xmlns="" id="{27C7FC64-E434-48A2-BEA3-381007E00FF7}"/>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6" name="任意多边形 33">
              <a:extLst>
                <a:ext uri="{FF2B5EF4-FFF2-40B4-BE49-F238E27FC236}">
                  <a16:creationId xmlns:a16="http://schemas.microsoft.com/office/drawing/2014/main" xmlns="" id="{F848511B-02F1-49E4-B269-4EF9A234286B}"/>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7" name="任意多边形 34">
              <a:extLst>
                <a:ext uri="{FF2B5EF4-FFF2-40B4-BE49-F238E27FC236}">
                  <a16:creationId xmlns:a16="http://schemas.microsoft.com/office/drawing/2014/main" xmlns="" id="{BE60B5AD-FFAA-4020-8E90-7570F95BA7A2}"/>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8" name="任意多边形 35">
              <a:extLst>
                <a:ext uri="{FF2B5EF4-FFF2-40B4-BE49-F238E27FC236}">
                  <a16:creationId xmlns:a16="http://schemas.microsoft.com/office/drawing/2014/main" xmlns="" id="{BCDB1185-E175-41D4-A5E0-5F890C4276A2}"/>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9" name="任意多边形 36">
              <a:extLst>
                <a:ext uri="{FF2B5EF4-FFF2-40B4-BE49-F238E27FC236}">
                  <a16:creationId xmlns:a16="http://schemas.microsoft.com/office/drawing/2014/main" xmlns="" id="{819AE88F-5434-42AD-BAEA-BBEBDE1C4B1A}"/>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0" name="任意多边形 37">
              <a:extLst>
                <a:ext uri="{FF2B5EF4-FFF2-40B4-BE49-F238E27FC236}">
                  <a16:creationId xmlns:a16="http://schemas.microsoft.com/office/drawing/2014/main" xmlns="" id="{E586AEA2-DA3E-483A-BDA9-60C3CF6F3C2B}"/>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1" name="任意多边形 38">
              <a:extLst>
                <a:ext uri="{FF2B5EF4-FFF2-40B4-BE49-F238E27FC236}">
                  <a16:creationId xmlns:a16="http://schemas.microsoft.com/office/drawing/2014/main" xmlns="" id="{656B4BFD-5C15-40A0-8DE8-963A171D63B9}"/>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2" name="任意多边形 39">
              <a:extLst>
                <a:ext uri="{FF2B5EF4-FFF2-40B4-BE49-F238E27FC236}">
                  <a16:creationId xmlns:a16="http://schemas.microsoft.com/office/drawing/2014/main" xmlns="" id="{9BE752F6-A626-40E6-A1CF-8616315B0DCA}"/>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3" name="任意多边形 40">
              <a:extLst>
                <a:ext uri="{FF2B5EF4-FFF2-40B4-BE49-F238E27FC236}">
                  <a16:creationId xmlns:a16="http://schemas.microsoft.com/office/drawing/2014/main" xmlns="" id="{EFC93682-9064-49B6-9148-20958FF009E4}"/>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4" name="任意多边形 41">
              <a:extLst>
                <a:ext uri="{FF2B5EF4-FFF2-40B4-BE49-F238E27FC236}">
                  <a16:creationId xmlns:a16="http://schemas.microsoft.com/office/drawing/2014/main" xmlns="" id="{0B878A96-8D78-42F7-8B8E-1A61E2CC96FA}"/>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5" name="任意多边形 42">
              <a:extLst>
                <a:ext uri="{FF2B5EF4-FFF2-40B4-BE49-F238E27FC236}">
                  <a16:creationId xmlns:a16="http://schemas.microsoft.com/office/drawing/2014/main" xmlns="" id="{883C8FCF-EE60-4CA3-B695-EAF8CC920702}"/>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6" name="任意多边形 43">
              <a:extLst>
                <a:ext uri="{FF2B5EF4-FFF2-40B4-BE49-F238E27FC236}">
                  <a16:creationId xmlns:a16="http://schemas.microsoft.com/office/drawing/2014/main" xmlns="" id="{E97ECCA1-566A-405A-8C77-FCF7BB850E06}"/>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7" name="任意多边形 44">
              <a:extLst>
                <a:ext uri="{FF2B5EF4-FFF2-40B4-BE49-F238E27FC236}">
                  <a16:creationId xmlns:a16="http://schemas.microsoft.com/office/drawing/2014/main" xmlns="" id="{A266458A-8164-4F0F-B55D-B6B6BA671EB6}"/>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8" name="任意多边形 45">
              <a:extLst>
                <a:ext uri="{FF2B5EF4-FFF2-40B4-BE49-F238E27FC236}">
                  <a16:creationId xmlns:a16="http://schemas.microsoft.com/office/drawing/2014/main" xmlns="" id="{47F7E8D4-6A2D-43AE-9CE5-9F87C950C29D}"/>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9" name="任意多边形 46">
              <a:extLst>
                <a:ext uri="{FF2B5EF4-FFF2-40B4-BE49-F238E27FC236}">
                  <a16:creationId xmlns:a16="http://schemas.microsoft.com/office/drawing/2014/main" xmlns="" id="{6264DB8B-83CB-4E40-920E-75B201EE2BC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0" name="任意多边形 47">
              <a:extLst>
                <a:ext uri="{FF2B5EF4-FFF2-40B4-BE49-F238E27FC236}">
                  <a16:creationId xmlns:a16="http://schemas.microsoft.com/office/drawing/2014/main" xmlns="" id="{975F249B-2C47-49A8-AAD8-8B452E55241A}"/>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1" name="任意多边形 48">
              <a:extLst>
                <a:ext uri="{FF2B5EF4-FFF2-40B4-BE49-F238E27FC236}">
                  <a16:creationId xmlns:a16="http://schemas.microsoft.com/office/drawing/2014/main" xmlns="" id="{1BA56070-5882-4DE5-AC78-9628BA065D7E}"/>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2" name="任意多边形 49">
              <a:extLst>
                <a:ext uri="{FF2B5EF4-FFF2-40B4-BE49-F238E27FC236}">
                  <a16:creationId xmlns:a16="http://schemas.microsoft.com/office/drawing/2014/main" xmlns="" id="{017BCB0E-607A-4AAE-80D1-DE702250D854}"/>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3" name="任意多边形 50">
              <a:extLst>
                <a:ext uri="{FF2B5EF4-FFF2-40B4-BE49-F238E27FC236}">
                  <a16:creationId xmlns:a16="http://schemas.microsoft.com/office/drawing/2014/main" xmlns="" id="{4A4BB010-7A28-4365-8204-E2E38B8A6407}"/>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4" name="任意多边形 51">
              <a:extLst>
                <a:ext uri="{FF2B5EF4-FFF2-40B4-BE49-F238E27FC236}">
                  <a16:creationId xmlns:a16="http://schemas.microsoft.com/office/drawing/2014/main" xmlns="" id="{896FE38B-75B0-4C74-AD72-C30CD546CAB3}"/>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5" name="任意多边形 52">
              <a:extLst>
                <a:ext uri="{FF2B5EF4-FFF2-40B4-BE49-F238E27FC236}">
                  <a16:creationId xmlns:a16="http://schemas.microsoft.com/office/drawing/2014/main" xmlns="" id="{854B75CC-A4E6-477B-8E75-4D389735DBB9}"/>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6" name="任意多边形 53">
              <a:extLst>
                <a:ext uri="{FF2B5EF4-FFF2-40B4-BE49-F238E27FC236}">
                  <a16:creationId xmlns:a16="http://schemas.microsoft.com/office/drawing/2014/main" xmlns="" id="{C2E18832-273D-41A1-A004-0F53EDFFA00F}"/>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7" name="任意多边形 54">
              <a:extLst>
                <a:ext uri="{FF2B5EF4-FFF2-40B4-BE49-F238E27FC236}">
                  <a16:creationId xmlns:a16="http://schemas.microsoft.com/office/drawing/2014/main" xmlns="" id="{6E4CBC4B-7B1D-4E3C-ACC9-89E564545AA5}"/>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8" name="任意多边形 55">
              <a:extLst>
                <a:ext uri="{FF2B5EF4-FFF2-40B4-BE49-F238E27FC236}">
                  <a16:creationId xmlns:a16="http://schemas.microsoft.com/office/drawing/2014/main" xmlns="" id="{C88CADFB-772F-4D52-AA78-6620D22BAB7A}"/>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9" name="任意多边形 56">
              <a:extLst>
                <a:ext uri="{FF2B5EF4-FFF2-40B4-BE49-F238E27FC236}">
                  <a16:creationId xmlns:a16="http://schemas.microsoft.com/office/drawing/2014/main" xmlns="" id="{4A8A01C4-C9E8-4781-B387-0274A726A482}"/>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0" name="任意多边形 57">
              <a:extLst>
                <a:ext uri="{FF2B5EF4-FFF2-40B4-BE49-F238E27FC236}">
                  <a16:creationId xmlns:a16="http://schemas.microsoft.com/office/drawing/2014/main" xmlns="" id="{413C9309-1C95-4938-A001-762FEFC27F17}"/>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1" name="任意多边形 58">
              <a:extLst>
                <a:ext uri="{FF2B5EF4-FFF2-40B4-BE49-F238E27FC236}">
                  <a16:creationId xmlns:a16="http://schemas.microsoft.com/office/drawing/2014/main" xmlns="" id="{2A4A00DC-3859-4242-8E9C-70C962F8BC8D}"/>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2" name="任意多边形 59">
              <a:extLst>
                <a:ext uri="{FF2B5EF4-FFF2-40B4-BE49-F238E27FC236}">
                  <a16:creationId xmlns:a16="http://schemas.microsoft.com/office/drawing/2014/main" xmlns="" id="{28ECE772-8C17-4C56-AFEB-834D29430118}"/>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3" name="任意多边形 60">
              <a:extLst>
                <a:ext uri="{FF2B5EF4-FFF2-40B4-BE49-F238E27FC236}">
                  <a16:creationId xmlns:a16="http://schemas.microsoft.com/office/drawing/2014/main" xmlns="" id="{6FE0AEE9-B1FB-4B82-8317-7C8216652B48}"/>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4" name="任意多边形 61">
              <a:extLst>
                <a:ext uri="{FF2B5EF4-FFF2-40B4-BE49-F238E27FC236}">
                  <a16:creationId xmlns:a16="http://schemas.microsoft.com/office/drawing/2014/main" xmlns="" id="{C23D375B-9ABD-4375-A69C-8DF34F552921}"/>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5" name="任意多边形 62">
              <a:extLst>
                <a:ext uri="{FF2B5EF4-FFF2-40B4-BE49-F238E27FC236}">
                  <a16:creationId xmlns:a16="http://schemas.microsoft.com/office/drawing/2014/main" xmlns="" id="{A3BB02A7-712E-4552-8E52-35DE6A4C0ED4}"/>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6" name="任意多边形 63">
              <a:extLst>
                <a:ext uri="{FF2B5EF4-FFF2-40B4-BE49-F238E27FC236}">
                  <a16:creationId xmlns:a16="http://schemas.microsoft.com/office/drawing/2014/main" xmlns="" id="{D449C095-1E74-433E-9747-4488F6C5E869}"/>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7" name="任意多边形 64">
              <a:extLst>
                <a:ext uri="{FF2B5EF4-FFF2-40B4-BE49-F238E27FC236}">
                  <a16:creationId xmlns:a16="http://schemas.microsoft.com/office/drawing/2014/main" xmlns="" id="{DDE97121-3586-49B1-972B-162C48A9CC61}"/>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8" name="任意多边形 65">
              <a:extLst>
                <a:ext uri="{FF2B5EF4-FFF2-40B4-BE49-F238E27FC236}">
                  <a16:creationId xmlns:a16="http://schemas.microsoft.com/office/drawing/2014/main" xmlns="" id="{A2D5FA43-0564-4EF7-BB50-1765DF2C9D90}"/>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9" name="任意多边形 66">
              <a:extLst>
                <a:ext uri="{FF2B5EF4-FFF2-40B4-BE49-F238E27FC236}">
                  <a16:creationId xmlns:a16="http://schemas.microsoft.com/office/drawing/2014/main" xmlns="" id="{F513C05F-7023-43DA-8B0B-DE872067B5A0}"/>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0" name="任意多边形 67">
              <a:extLst>
                <a:ext uri="{FF2B5EF4-FFF2-40B4-BE49-F238E27FC236}">
                  <a16:creationId xmlns:a16="http://schemas.microsoft.com/office/drawing/2014/main" xmlns="" id="{3D486A53-7263-4D45-AE6B-33A6AD4B60A3}"/>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1" name="任意多边形 68">
              <a:extLst>
                <a:ext uri="{FF2B5EF4-FFF2-40B4-BE49-F238E27FC236}">
                  <a16:creationId xmlns:a16="http://schemas.microsoft.com/office/drawing/2014/main" xmlns="" id="{EDF9C00A-BF77-4C02-80C6-E50ED15327A9}"/>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2" name="任意多边形 69">
              <a:extLst>
                <a:ext uri="{FF2B5EF4-FFF2-40B4-BE49-F238E27FC236}">
                  <a16:creationId xmlns:a16="http://schemas.microsoft.com/office/drawing/2014/main" xmlns="" id="{045AC5DB-3522-4207-B4A6-8D0989F1155B}"/>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3" name="任意多边形 70">
              <a:extLst>
                <a:ext uri="{FF2B5EF4-FFF2-40B4-BE49-F238E27FC236}">
                  <a16:creationId xmlns:a16="http://schemas.microsoft.com/office/drawing/2014/main" xmlns="" id="{8A26FFD0-14B1-42C7-87DE-CC7120D0EF01}"/>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4" name="任意多边形 71">
              <a:extLst>
                <a:ext uri="{FF2B5EF4-FFF2-40B4-BE49-F238E27FC236}">
                  <a16:creationId xmlns:a16="http://schemas.microsoft.com/office/drawing/2014/main" xmlns="" id="{E097D92A-4C5E-44D6-A5C1-C65AB84765B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5" name="任意多边形 72">
              <a:extLst>
                <a:ext uri="{FF2B5EF4-FFF2-40B4-BE49-F238E27FC236}">
                  <a16:creationId xmlns:a16="http://schemas.microsoft.com/office/drawing/2014/main" xmlns="" id="{21422719-DD25-4F53-A605-BAEFBA40CF44}"/>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6" name="任意多边形 73">
              <a:extLst>
                <a:ext uri="{FF2B5EF4-FFF2-40B4-BE49-F238E27FC236}">
                  <a16:creationId xmlns:a16="http://schemas.microsoft.com/office/drawing/2014/main" xmlns="" id="{FFA61CF4-9CA8-4193-A568-E8F47E9BB726}"/>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7" name="任意多边形 74">
              <a:extLst>
                <a:ext uri="{FF2B5EF4-FFF2-40B4-BE49-F238E27FC236}">
                  <a16:creationId xmlns:a16="http://schemas.microsoft.com/office/drawing/2014/main" xmlns="" id="{752EF933-E1F9-4180-9E50-E36D4FB68125}"/>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8" name="任意多边形 75">
              <a:extLst>
                <a:ext uri="{FF2B5EF4-FFF2-40B4-BE49-F238E27FC236}">
                  <a16:creationId xmlns:a16="http://schemas.microsoft.com/office/drawing/2014/main" xmlns="" id="{DE5EF026-E819-43CB-A19B-0139523E59C2}"/>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9" name="任意多边形 76">
              <a:extLst>
                <a:ext uri="{FF2B5EF4-FFF2-40B4-BE49-F238E27FC236}">
                  <a16:creationId xmlns:a16="http://schemas.microsoft.com/office/drawing/2014/main" xmlns="" id="{D69BAA28-F281-490F-8E50-90D7DADFDE15}"/>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0" name="任意多边形 77">
              <a:extLst>
                <a:ext uri="{FF2B5EF4-FFF2-40B4-BE49-F238E27FC236}">
                  <a16:creationId xmlns:a16="http://schemas.microsoft.com/office/drawing/2014/main" xmlns="" id="{A711F7B3-F23E-4E06-AC6B-BC68AE1AAEDC}"/>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1" name="任意多边形 78">
              <a:extLst>
                <a:ext uri="{FF2B5EF4-FFF2-40B4-BE49-F238E27FC236}">
                  <a16:creationId xmlns:a16="http://schemas.microsoft.com/office/drawing/2014/main" xmlns="" id="{1BB93919-AC3C-4F28-87BF-4BB201F037C8}"/>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2" name="任意多边形 79">
              <a:extLst>
                <a:ext uri="{FF2B5EF4-FFF2-40B4-BE49-F238E27FC236}">
                  <a16:creationId xmlns:a16="http://schemas.microsoft.com/office/drawing/2014/main" xmlns="" id="{30041BF7-A9A4-45B6-B764-82938ADBB14E}"/>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3" name="任意多边形 80">
              <a:extLst>
                <a:ext uri="{FF2B5EF4-FFF2-40B4-BE49-F238E27FC236}">
                  <a16:creationId xmlns:a16="http://schemas.microsoft.com/office/drawing/2014/main" xmlns="" id="{3C711678-9852-479E-AA4F-71893DDE486E}"/>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4" name="任意多边形 81">
              <a:extLst>
                <a:ext uri="{FF2B5EF4-FFF2-40B4-BE49-F238E27FC236}">
                  <a16:creationId xmlns:a16="http://schemas.microsoft.com/office/drawing/2014/main" xmlns="" id="{C30B5791-C312-4A1B-A573-CDC7715F5968}"/>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5" name="任意多边形 82">
              <a:extLst>
                <a:ext uri="{FF2B5EF4-FFF2-40B4-BE49-F238E27FC236}">
                  <a16:creationId xmlns:a16="http://schemas.microsoft.com/office/drawing/2014/main" xmlns="" id="{2CE4B420-4EDD-406B-A465-5804CB43C463}"/>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6" name="任意多边形 83">
              <a:extLst>
                <a:ext uri="{FF2B5EF4-FFF2-40B4-BE49-F238E27FC236}">
                  <a16:creationId xmlns:a16="http://schemas.microsoft.com/office/drawing/2014/main" xmlns="" id="{B19E9752-549F-4E04-A5BA-5863338F5A4F}"/>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7" name="任意多边形 84">
              <a:extLst>
                <a:ext uri="{FF2B5EF4-FFF2-40B4-BE49-F238E27FC236}">
                  <a16:creationId xmlns:a16="http://schemas.microsoft.com/office/drawing/2014/main" xmlns="" id="{8E599929-753F-4C8A-9FD1-86F5C11F542B}"/>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8" name="任意多边形 85">
              <a:extLst>
                <a:ext uri="{FF2B5EF4-FFF2-40B4-BE49-F238E27FC236}">
                  <a16:creationId xmlns:a16="http://schemas.microsoft.com/office/drawing/2014/main" xmlns="" id="{FA9724DA-16AD-4778-912E-05D50C82BDD5}"/>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9" name="任意多边形 86">
              <a:extLst>
                <a:ext uri="{FF2B5EF4-FFF2-40B4-BE49-F238E27FC236}">
                  <a16:creationId xmlns:a16="http://schemas.microsoft.com/office/drawing/2014/main" xmlns="" id="{AF9A00E8-F3CB-4DC8-8C33-13BC3ADD8DA5}"/>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0" name="任意多边形 87">
              <a:extLst>
                <a:ext uri="{FF2B5EF4-FFF2-40B4-BE49-F238E27FC236}">
                  <a16:creationId xmlns:a16="http://schemas.microsoft.com/office/drawing/2014/main" xmlns="" id="{480A60A1-0504-4E3A-A0E4-93A235813D03}"/>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1" name="任意多边形 88">
              <a:extLst>
                <a:ext uri="{FF2B5EF4-FFF2-40B4-BE49-F238E27FC236}">
                  <a16:creationId xmlns:a16="http://schemas.microsoft.com/office/drawing/2014/main" xmlns="" id="{054EC495-4A39-4D76-B7EB-282A989D376B}"/>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2" name="任意多边形 89">
              <a:extLst>
                <a:ext uri="{FF2B5EF4-FFF2-40B4-BE49-F238E27FC236}">
                  <a16:creationId xmlns:a16="http://schemas.microsoft.com/office/drawing/2014/main" xmlns="" id="{3F25D4CB-B93D-4D24-AC45-190C5C5AF0D1}"/>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矩形 2">
            <a:extLst>
              <a:ext uri="{FF2B5EF4-FFF2-40B4-BE49-F238E27FC236}">
                <a16:creationId xmlns:a16="http://schemas.microsoft.com/office/drawing/2014/main" xmlns="" id="{6772994B-1979-4EEC-B3A8-174F69C0D1AF}"/>
              </a:ext>
            </a:extLst>
          </p:cNvPr>
          <p:cNvSpPr/>
          <p:nvPr/>
        </p:nvSpPr>
        <p:spPr>
          <a:xfrm>
            <a:off x="8904942" y="1807841"/>
            <a:ext cx="2483783" cy="682517"/>
          </a:xfrm>
          <a:prstGeom prst="rect">
            <a:avLst/>
          </a:prstGeom>
          <a:solidFill>
            <a:srgbClr val="1419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a16="http://schemas.microsoft.com/office/drawing/2014/main" xmlns="" id="{072F5A57-D25F-4158-961C-F344F4C73672}"/>
              </a:ext>
            </a:extLst>
          </p:cNvPr>
          <p:cNvSpPr/>
          <p:nvPr/>
        </p:nvSpPr>
        <p:spPr>
          <a:xfrm>
            <a:off x="6187614" y="1807841"/>
            <a:ext cx="2483783" cy="682517"/>
          </a:xfrm>
          <a:prstGeom prst="rect">
            <a:avLst/>
          </a:prstGeom>
          <a:solidFill>
            <a:srgbClr val="1419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a16="http://schemas.microsoft.com/office/drawing/2014/main" xmlns="" id="{C23763F6-098D-4E39-AF41-EE0EAAA98183}"/>
              </a:ext>
            </a:extLst>
          </p:cNvPr>
          <p:cNvSpPr/>
          <p:nvPr/>
        </p:nvSpPr>
        <p:spPr>
          <a:xfrm>
            <a:off x="3503404" y="1807841"/>
            <a:ext cx="2483783" cy="682517"/>
          </a:xfrm>
          <a:prstGeom prst="rect">
            <a:avLst/>
          </a:prstGeom>
          <a:solidFill>
            <a:srgbClr val="1419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a16="http://schemas.microsoft.com/office/drawing/2014/main" xmlns="" id="{25885A8E-E893-4254-96CE-10C0E6A78C4B}"/>
              </a:ext>
            </a:extLst>
          </p:cNvPr>
          <p:cNvSpPr/>
          <p:nvPr/>
        </p:nvSpPr>
        <p:spPr>
          <a:xfrm>
            <a:off x="801690" y="1807841"/>
            <a:ext cx="2483783" cy="682517"/>
          </a:xfrm>
          <a:prstGeom prst="rect">
            <a:avLst/>
          </a:prstGeom>
          <a:solidFill>
            <a:srgbClr val="1419D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Shape 1501">
            <a:extLst>
              <a:ext uri="{FF2B5EF4-FFF2-40B4-BE49-F238E27FC236}">
                <a16:creationId xmlns:a16="http://schemas.microsoft.com/office/drawing/2014/main" xmlns="" id="{126C968D-0687-47E3-8342-76EE18854B02}"/>
              </a:ext>
            </a:extLst>
          </p:cNvPr>
          <p:cNvSpPr/>
          <p:nvPr/>
        </p:nvSpPr>
        <p:spPr>
          <a:xfrm>
            <a:off x="3503831" y="2619375"/>
            <a:ext cx="2483782" cy="3509963"/>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8" name="Shape 1502">
            <a:extLst>
              <a:ext uri="{FF2B5EF4-FFF2-40B4-BE49-F238E27FC236}">
                <a16:creationId xmlns:a16="http://schemas.microsoft.com/office/drawing/2014/main" xmlns="" id="{DC38EB0A-F9EF-44F9-AC66-A8DA33D1D261}"/>
              </a:ext>
            </a:extLst>
          </p:cNvPr>
          <p:cNvSpPr/>
          <p:nvPr/>
        </p:nvSpPr>
        <p:spPr>
          <a:xfrm>
            <a:off x="803275" y="2619375"/>
            <a:ext cx="2483782" cy="3509963"/>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9" name="Shape 1503">
            <a:extLst>
              <a:ext uri="{FF2B5EF4-FFF2-40B4-BE49-F238E27FC236}">
                <a16:creationId xmlns:a16="http://schemas.microsoft.com/office/drawing/2014/main" xmlns="" id="{AA4B5958-02A6-48EB-AEDE-37EC9E5C9BA6}"/>
              </a:ext>
            </a:extLst>
          </p:cNvPr>
          <p:cNvSpPr/>
          <p:nvPr/>
        </p:nvSpPr>
        <p:spPr>
          <a:xfrm>
            <a:off x="6204387" y="2619375"/>
            <a:ext cx="2483782" cy="3509963"/>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0" name="Shape 1504">
            <a:extLst>
              <a:ext uri="{FF2B5EF4-FFF2-40B4-BE49-F238E27FC236}">
                <a16:creationId xmlns:a16="http://schemas.microsoft.com/office/drawing/2014/main" xmlns="" id="{20E93D37-575F-4289-B6C4-6D610CB751C1}"/>
              </a:ext>
            </a:extLst>
          </p:cNvPr>
          <p:cNvSpPr/>
          <p:nvPr/>
        </p:nvSpPr>
        <p:spPr>
          <a:xfrm>
            <a:off x="8904943" y="2619375"/>
            <a:ext cx="2483782" cy="3509963"/>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1" name="文本框 10">
            <a:extLst>
              <a:ext uri="{FF2B5EF4-FFF2-40B4-BE49-F238E27FC236}">
                <a16:creationId xmlns:a16="http://schemas.microsoft.com/office/drawing/2014/main" xmlns="" id="{F3891B6E-53F4-41D4-8E36-0FC1A06120B0}"/>
              </a:ext>
            </a:extLst>
          </p:cNvPr>
          <p:cNvSpPr txBox="1"/>
          <p:nvPr/>
        </p:nvSpPr>
        <p:spPr>
          <a:xfrm>
            <a:off x="3831598" y="646016"/>
            <a:ext cx="4528804" cy="923330"/>
          </a:xfrm>
          <a:prstGeom prst="rect">
            <a:avLst/>
          </a:prstGeom>
          <a:noFill/>
        </p:spPr>
        <p:txBody>
          <a:bodyPr wrap="none" rtlCol="0">
            <a:spAutoFit/>
          </a:bodyPr>
          <a:lstStyle/>
          <a:p>
            <a:r>
              <a:rPr lang="en-US" altLang="zh-CN" sz="5400" b="1" dirty="0" err="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Pushi's</a:t>
            </a:r>
            <a:r>
              <a:rPr lang="en-US" altLang="zh-CN" sz="5400" b="1" dirty="0">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 </a:t>
            </a:r>
            <a:r>
              <a:rPr lang="en-US" altLang="zh-CN"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Chart</a:t>
            </a:r>
            <a:endParaRPr lang="zh-CN" altLang="en-US" sz="54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12" name="任意多边形: 形状 11">
            <a:extLst>
              <a:ext uri="{FF2B5EF4-FFF2-40B4-BE49-F238E27FC236}">
                <a16:creationId xmlns:a16="http://schemas.microsoft.com/office/drawing/2014/main" xmlns="" id="{327F23BB-3CA3-46EC-9339-06E990AA28E9}"/>
              </a:ext>
            </a:extLst>
          </p:cNvPr>
          <p:cNvSpPr/>
          <p:nvPr/>
        </p:nvSpPr>
        <p:spPr>
          <a:xfrm rot="10800000">
            <a:off x="6338596" y="2804951"/>
            <a:ext cx="2215364" cy="1733213"/>
          </a:xfrm>
          <a:custGeom>
            <a:avLst/>
            <a:gdLst>
              <a:gd name="connsiteX0" fmla="*/ 2215364 w 2215364"/>
              <a:gd name="connsiteY0" fmla="*/ 1835095 h 1835095"/>
              <a:gd name="connsiteX1" fmla="*/ 0 w 2215364"/>
              <a:gd name="connsiteY1" fmla="*/ 1835095 h 1835095"/>
              <a:gd name="connsiteX2" fmla="*/ 0 w 2215364"/>
              <a:gd name="connsiteY2" fmla="*/ 145054 h 1835095"/>
              <a:gd name="connsiteX3" fmla="*/ 1023551 w 2215364"/>
              <a:gd name="connsiteY3" fmla="*/ 145054 h 1835095"/>
              <a:gd name="connsiteX4" fmla="*/ 1107682 w 2215364"/>
              <a:gd name="connsiteY4" fmla="*/ 0 h 1835095"/>
              <a:gd name="connsiteX5" fmla="*/ 1191813 w 2215364"/>
              <a:gd name="connsiteY5" fmla="*/ 145054 h 1835095"/>
              <a:gd name="connsiteX6" fmla="*/ 2215364 w 2215364"/>
              <a:gd name="connsiteY6" fmla="*/ 145054 h 183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364" h="1835095">
                <a:moveTo>
                  <a:pt x="2215364" y="1835095"/>
                </a:moveTo>
                <a:lnTo>
                  <a:pt x="0" y="1835095"/>
                </a:lnTo>
                <a:lnTo>
                  <a:pt x="0" y="145054"/>
                </a:lnTo>
                <a:lnTo>
                  <a:pt x="1023551" y="145054"/>
                </a:lnTo>
                <a:lnTo>
                  <a:pt x="1107682" y="0"/>
                </a:lnTo>
                <a:lnTo>
                  <a:pt x="1191813" y="145054"/>
                </a:lnTo>
                <a:lnTo>
                  <a:pt x="2215364" y="145054"/>
                </a:lnTo>
                <a:close/>
              </a:path>
            </a:pathLst>
          </a:custGeom>
          <a:solidFill>
            <a:srgbClr val="FA9706"/>
          </a:solidFill>
          <a:ln>
            <a:noFill/>
          </a:ln>
          <a:effectLst>
            <a:innerShdw blurRad="114300">
              <a:srgbClr val="CC6600"/>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3" name="任意多边形: 形状 12">
            <a:extLst>
              <a:ext uri="{FF2B5EF4-FFF2-40B4-BE49-F238E27FC236}">
                <a16:creationId xmlns:a16="http://schemas.microsoft.com/office/drawing/2014/main" xmlns="" id="{91F494D8-27B4-4A35-AE72-14B71814B059}"/>
              </a:ext>
            </a:extLst>
          </p:cNvPr>
          <p:cNvSpPr/>
          <p:nvPr/>
        </p:nvSpPr>
        <p:spPr>
          <a:xfrm rot="10800000">
            <a:off x="3650951" y="2804951"/>
            <a:ext cx="2215364" cy="1733213"/>
          </a:xfrm>
          <a:custGeom>
            <a:avLst/>
            <a:gdLst>
              <a:gd name="connsiteX0" fmla="*/ 2215364 w 2215364"/>
              <a:gd name="connsiteY0" fmla="*/ 1835095 h 1835095"/>
              <a:gd name="connsiteX1" fmla="*/ 0 w 2215364"/>
              <a:gd name="connsiteY1" fmla="*/ 1835095 h 1835095"/>
              <a:gd name="connsiteX2" fmla="*/ 0 w 2215364"/>
              <a:gd name="connsiteY2" fmla="*/ 145054 h 1835095"/>
              <a:gd name="connsiteX3" fmla="*/ 1023551 w 2215364"/>
              <a:gd name="connsiteY3" fmla="*/ 145054 h 1835095"/>
              <a:gd name="connsiteX4" fmla="*/ 1107682 w 2215364"/>
              <a:gd name="connsiteY4" fmla="*/ 0 h 1835095"/>
              <a:gd name="connsiteX5" fmla="*/ 1191813 w 2215364"/>
              <a:gd name="connsiteY5" fmla="*/ 145054 h 1835095"/>
              <a:gd name="connsiteX6" fmla="*/ 2215364 w 2215364"/>
              <a:gd name="connsiteY6" fmla="*/ 145054 h 183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364" h="1835095">
                <a:moveTo>
                  <a:pt x="2215364" y="1835095"/>
                </a:moveTo>
                <a:lnTo>
                  <a:pt x="0" y="1835095"/>
                </a:lnTo>
                <a:lnTo>
                  <a:pt x="0" y="145054"/>
                </a:lnTo>
                <a:lnTo>
                  <a:pt x="1023551" y="145054"/>
                </a:lnTo>
                <a:lnTo>
                  <a:pt x="1107682" y="0"/>
                </a:lnTo>
                <a:lnTo>
                  <a:pt x="1191813" y="145054"/>
                </a:lnTo>
                <a:lnTo>
                  <a:pt x="2215364" y="145054"/>
                </a:lnTo>
                <a:close/>
              </a:path>
            </a:pathLst>
          </a:custGeom>
          <a:solidFill>
            <a:srgbClr val="FA9706"/>
          </a:solidFill>
          <a:ln>
            <a:noFill/>
          </a:ln>
          <a:effectLst>
            <a:innerShdw blurRad="114300">
              <a:srgbClr val="CC6600"/>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4" name="任意多边形: 形状 13">
            <a:extLst>
              <a:ext uri="{FF2B5EF4-FFF2-40B4-BE49-F238E27FC236}">
                <a16:creationId xmlns:a16="http://schemas.microsoft.com/office/drawing/2014/main" xmlns="" id="{BB17646F-10D6-4183-B714-39BB977EA3CF}"/>
              </a:ext>
            </a:extLst>
          </p:cNvPr>
          <p:cNvSpPr/>
          <p:nvPr/>
        </p:nvSpPr>
        <p:spPr>
          <a:xfrm rot="10800000">
            <a:off x="937483" y="2804951"/>
            <a:ext cx="2215364" cy="1733213"/>
          </a:xfrm>
          <a:custGeom>
            <a:avLst/>
            <a:gdLst>
              <a:gd name="connsiteX0" fmla="*/ 2215364 w 2215364"/>
              <a:gd name="connsiteY0" fmla="*/ 1835095 h 1835095"/>
              <a:gd name="connsiteX1" fmla="*/ 0 w 2215364"/>
              <a:gd name="connsiteY1" fmla="*/ 1835095 h 1835095"/>
              <a:gd name="connsiteX2" fmla="*/ 0 w 2215364"/>
              <a:gd name="connsiteY2" fmla="*/ 145054 h 1835095"/>
              <a:gd name="connsiteX3" fmla="*/ 1023551 w 2215364"/>
              <a:gd name="connsiteY3" fmla="*/ 145054 h 1835095"/>
              <a:gd name="connsiteX4" fmla="*/ 1107682 w 2215364"/>
              <a:gd name="connsiteY4" fmla="*/ 0 h 1835095"/>
              <a:gd name="connsiteX5" fmla="*/ 1191813 w 2215364"/>
              <a:gd name="connsiteY5" fmla="*/ 145054 h 1835095"/>
              <a:gd name="connsiteX6" fmla="*/ 2215364 w 2215364"/>
              <a:gd name="connsiteY6" fmla="*/ 145054 h 183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364" h="1835095">
                <a:moveTo>
                  <a:pt x="2215364" y="1835095"/>
                </a:moveTo>
                <a:lnTo>
                  <a:pt x="0" y="1835095"/>
                </a:lnTo>
                <a:lnTo>
                  <a:pt x="0" y="145054"/>
                </a:lnTo>
                <a:lnTo>
                  <a:pt x="1023551" y="145054"/>
                </a:lnTo>
                <a:lnTo>
                  <a:pt x="1107682" y="0"/>
                </a:lnTo>
                <a:lnTo>
                  <a:pt x="1191813" y="145054"/>
                </a:lnTo>
                <a:lnTo>
                  <a:pt x="2215364" y="145054"/>
                </a:lnTo>
                <a:close/>
              </a:path>
            </a:pathLst>
          </a:custGeom>
          <a:solidFill>
            <a:srgbClr val="FA9706"/>
          </a:solidFill>
          <a:ln>
            <a:noFill/>
          </a:ln>
          <a:effectLst>
            <a:innerShdw blurRad="114300">
              <a:srgbClr val="CC6600"/>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5" name="任意多边形: 形状 14">
            <a:extLst>
              <a:ext uri="{FF2B5EF4-FFF2-40B4-BE49-F238E27FC236}">
                <a16:creationId xmlns:a16="http://schemas.microsoft.com/office/drawing/2014/main" xmlns="" id="{6EBDC8F3-5E69-4BDD-9D42-8F824338C908}"/>
              </a:ext>
            </a:extLst>
          </p:cNvPr>
          <p:cNvSpPr/>
          <p:nvPr/>
        </p:nvSpPr>
        <p:spPr>
          <a:xfrm rot="10800000">
            <a:off x="9043872" y="2804951"/>
            <a:ext cx="2215364" cy="1733213"/>
          </a:xfrm>
          <a:custGeom>
            <a:avLst/>
            <a:gdLst>
              <a:gd name="connsiteX0" fmla="*/ 2215364 w 2215364"/>
              <a:gd name="connsiteY0" fmla="*/ 1835095 h 1835095"/>
              <a:gd name="connsiteX1" fmla="*/ 0 w 2215364"/>
              <a:gd name="connsiteY1" fmla="*/ 1835095 h 1835095"/>
              <a:gd name="connsiteX2" fmla="*/ 0 w 2215364"/>
              <a:gd name="connsiteY2" fmla="*/ 145054 h 1835095"/>
              <a:gd name="connsiteX3" fmla="*/ 1023551 w 2215364"/>
              <a:gd name="connsiteY3" fmla="*/ 145054 h 1835095"/>
              <a:gd name="connsiteX4" fmla="*/ 1107682 w 2215364"/>
              <a:gd name="connsiteY4" fmla="*/ 0 h 1835095"/>
              <a:gd name="connsiteX5" fmla="*/ 1191813 w 2215364"/>
              <a:gd name="connsiteY5" fmla="*/ 145054 h 1835095"/>
              <a:gd name="connsiteX6" fmla="*/ 2215364 w 2215364"/>
              <a:gd name="connsiteY6" fmla="*/ 145054 h 1835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5364" h="1835095">
                <a:moveTo>
                  <a:pt x="2215364" y="1835095"/>
                </a:moveTo>
                <a:lnTo>
                  <a:pt x="0" y="1835095"/>
                </a:lnTo>
                <a:lnTo>
                  <a:pt x="0" y="145054"/>
                </a:lnTo>
                <a:lnTo>
                  <a:pt x="1023551" y="145054"/>
                </a:lnTo>
                <a:lnTo>
                  <a:pt x="1107682" y="0"/>
                </a:lnTo>
                <a:lnTo>
                  <a:pt x="1191813" y="145054"/>
                </a:lnTo>
                <a:lnTo>
                  <a:pt x="2215364" y="145054"/>
                </a:lnTo>
                <a:close/>
              </a:path>
            </a:pathLst>
          </a:custGeom>
          <a:solidFill>
            <a:srgbClr val="FA9706"/>
          </a:solidFill>
          <a:ln>
            <a:noFill/>
          </a:ln>
          <a:effectLst>
            <a:innerShdw blurRad="114300">
              <a:srgbClr val="CC6600"/>
            </a:inn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6" name="Shape 1505">
            <a:extLst>
              <a:ext uri="{FF2B5EF4-FFF2-40B4-BE49-F238E27FC236}">
                <a16:creationId xmlns:a16="http://schemas.microsoft.com/office/drawing/2014/main" xmlns="" id="{5605FCB5-88FE-426D-96BE-B8DBFF222FD4}"/>
              </a:ext>
            </a:extLst>
          </p:cNvPr>
          <p:cNvSpPr/>
          <p:nvPr/>
        </p:nvSpPr>
        <p:spPr>
          <a:xfrm>
            <a:off x="1154258" y="4419302"/>
            <a:ext cx="1781815" cy="749757"/>
          </a:xfrm>
          <a:prstGeom prst="rect">
            <a:avLst/>
          </a:prstGeom>
          <a:ln w="12700">
            <a:miter lim="400000"/>
          </a:ln>
          <a:effectLst>
            <a:outerShdw blurRad="50800" dist="38100" dir="5400000" algn="t" rotWithShape="0">
              <a:srgbClr val="7F190B"/>
            </a:outerShdw>
          </a:effectLst>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pPr>
            <a:r>
              <a:rPr lang="zh-CN" altLang="en-US" sz="400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a:t>
            </a:r>
            <a:r>
              <a:rPr lang="en-US" altLang="zh-CN"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28</a:t>
            </a:r>
            <a:endParaRPr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17" name="Shape 1506">
            <a:extLst>
              <a:ext uri="{FF2B5EF4-FFF2-40B4-BE49-F238E27FC236}">
                <a16:creationId xmlns:a16="http://schemas.microsoft.com/office/drawing/2014/main" xmlns="" id="{94B4E100-50D1-4B86-9242-159553BF5F01}"/>
              </a:ext>
            </a:extLst>
          </p:cNvPr>
          <p:cNvSpPr/>
          <p:nvPr/>
        </p:nvSpPr>
        <p:spPr>
          <a:xfrm>
            <a:off x="3854814" y="4419302"/>
            <a:ext cx="1781815" cy="749757"/>
          </a:xfrm>
          <a:prstGeom prst="rect">
            <a:avLst/>
          </a:prstGeom>
          <a:ln w="12700">
            <a:miter lim="400000"/>
          </a:ln>
          <a:effectLst>
            <a:outerShdw blurRad="50800" dist="38100" dir="5400000" algn="t" rotWithShape="0">
              <a:srgbClr val="7F190B"/>
            </a:outerShdw>
          </a:effectLst>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pPr>
            <a:r>
              <a:rPr lang="zh-CN" altLang="en-US" sz="400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a:t>
            </a:r>
            <a:r>
              <a:rPr lang="en-US" altLang="zh-CN"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56</a:t>
            </a:r>
            <a:endParaRPr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18" name="Shape 1508">
            <a:extLst>
              <a:ext uri="{FF2B5EF4-FFF2-40B4-BE49-F238E27FC236}">
                <a16:creationId xmlns:a16="http://schemas.microsoft.com/office/drawing/2014/main" xmlns="" id="{675632B6-0C3C-4C3E-A3C9-92E03A6294FC}"/>
              </a:ext>
            </a:extLst>
          </p:cNvPr>
          <p:cNvSpPr/>
          <p:nvPr/>
        </p:nvSpPr>
        <p:spPr>
          <a:xfrm>
            <a:off x="9255927" y="4419302"/>
            <a:ext cx="1781814" cy="749757"/>
          </a:xfrm>
          <a:prstGeom prst="rect">
            <a:avLst/>
          </a:prstGeom>
          <a:ln w="12700">
            <a:miter lim="400000"/>
          </a:ln>
          <a:effectLst>
            <a:outerShdw blurRad="50800" dist="38100" dir="5400000" algn="t" rotWithShape="0">
              <a:srgbClr val="7F190B"/>
            </a:outerShdw>
          </a:effectLst>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pPr>
            <a:r>
              <a:rPr lang="zh-CN" altLang="en-US"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a:t>
            </a:r>
            <a:r>
              <a:rPr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95</a:t>
            </a:r>
          </a:p>
        </p:txBody>
      </p:sp>
      <p:sp>
        <p:nvSpPr>
          <p:cNvPr id="19" name="Shape 1507">
            <a:extLst>
              <a:ext uri="{FF2B5EF4-FFF2-40B4-BE49-F238E27FC236}">
                <a16:creationId xmlns:a16="http://schemas.microsoft.com/office/drawing/2014/main" xmlns="" id="{9DAABB63-B24D-4705-9BF0-CF1EC76FBF6A}"/>
              </a:ext>
            </a:extLst>
          </p:cNvPr>
          <p:cNvSpPr/>
          <p:nvPr/>
        </p:nvSpPr>
        <p:spPr>
          <a:xfrm>
            <a:off x="6555370" y="4419302"/>
            <a:ext cx="1781815" cy="749757"/>
          </a:xfrm>
          <a:prstGeom prst="rect">
            <a:avLst/>
          </a:prstGeom>
          <a:ln w="12700">
            <a:miter lim="400000"/>
          </a:ln>
          <a:effectLst>
            <a:outerShdw blurRad="50800" dist="38100" dir="5400000" algn="t" rotWithShape="0">
              <a:srgbClr val="B46D04"/>
            </a:outerShdw>
          </a:effectLst>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pPr>
            <a:r>
              <a:rPr lang="zh-CN" altLang="en-US"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a:t>
            </a:r>
            <a:r>
              <a:rPr sz="4000" dirty="0">
                <a:solidFill>
                  <a:srgbClr val="E6EAF3"/>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88</a:t>
            </a:r>
          </a:p>
        </p:txBody>
      </p:sp>
      <p:sp>
        <p:nvSpPr>
          <p:cNvPr id="20" name="TextBox 7">
            <a:extLst>
              <a:ext uri="{FF2B5EF4-FFF2-40B4-BE49-F238E27FC236}">
                <a16:creationId xmlns:a16="http://schemas.microsoft.com/office/drawing/2014/main" xmlns="" id="{87074956-E6A8-48A5-A2CF-9D634803757D}"/>
              </a:ext>
            </a:extLst>
          </p:cNvPr>
          <p:cNvSpPr txBox="1"/>
          <p:nvPr/>
        </p:nvSpPr>
        <p:spPr>
          <a:xfrm>
            <a:off x="1035944" y="5033302"/>
            <a:ext cx="2018441" cy="891206"/>
          </a:xfrm>
          <a:prstGeom prst="rect">
            <a:avLst/>
          </a:prstGeom>
          <a:noFill/>
        </p:spPr>
        <p:txBody>
          <a:bodyPr wrap="square" rtlCol="0">
            <a:spAutoFit/>
          </a:bodyPr>
          <a:lstStyle/>
          <a:p>
            <a:pPr algn="ctr">
              <a:lnSpc>
                <a:spcPct val="120000"/>
              </a:lnSpc>
            </a:pPr>
            <a:r>
              <a:rPr lang="id-ID" sz="1100" b="1" dirty="0">
                <a:solidFill>
                  <a:schemeClr val="bg1">
                    <a:alpha val="47000"/>
                  </a:schemeClr>
                </a:solidFill>
              </a:rPr>
              <a:t>lorem ipsum, </a:t>
            </a:r>
            <a:r>
              <a:rPr lang="id-ID" sz="1100" dirty="0">
                <a:solidFill>
                  <a:schemeClr val="bg1">
                    <a:alpha val="47000"/>
                  </a:schemeClr>
                </a:solidFill>
              </a:rPr>
              <a:t>quia dolor sit, amet, consectetur, adipiscivelit, sed quia non numquam eius</a:t>
            </a:r>
            <a:r>
              <a:rPr lang="en-US" sz="1100" dirty="0">
                <a:solidFill>
                  <a:schemeClr val="bg1">
                    <a:alpha val="47000"/>
                  </a:schemeClr>
                </a:solidFill>
              </a:rPr>
              <a:t>.</a:t>
            </a:r>
            <a:r>
              <a:rPr lang="id-ID" altLang="zh-CN" sz="1100" b="1" dirty="0">
                <a:solidFill>
                  <a:schemeClr val="bg1">
                    <a:alpha val="47000"/>
                  </a:schemeClr>
                </a:solidFill>
              </a:rPr>
              <a:t> </a:t>
            </a:r>
            <a:endParaRPr lang="id-ID" altLang="zh-CN" sz="1100" dirty="0">
              <a:solidFill>
                <a:schemeClr val="bg1">
                  <a:alpha val="47000"/>
                </a:schemeClr>
              </a:solidFill>
            </a:endParaRPr>
          </a:p>
        </p:txBody>
      </p:sp>
      <p:sp>
        <p:nvSpPr>
          <p:cNvPr id="21" name="TextBox 7">
            <a:extLst>
              <a:ext uri="{FF2B5EF4-FFF2-40B4-BE49-F238E27FC236}">
                <a16:creationId xmlns:a16="http://schemas.microsoft.com/office/drawing/2014/main" xmlns="" id="{52F45FC2-4B61-4B47-BE4E-DBBEFCFCCCAF}"/>
              </a:ext>
            </a:extLst>
          </p:cNvPr>
          <p:cNvSpPr txBox="1"/>
          <p:nvPr/>
        </p:nvSpPr>
        <p:spPr>
          <a:xfrm>
            <a:off x="3736500" y="5033302"/>
            <a:ext cx="2018441" cy="891206"/>
          </a:xfrm>
          <a:prstGeom prst="rect">
            <a:avLst/>
          </a:prstGeom>
          <a:noFill/>
        </p:spPr>
        <p:txBody>
          <a:bodyPr wrap="square" rtlCol="0">
            <a:spAutoFit/>
          </a:bodyPr>
          <a:lstStyle/>
          <a:p>
            <a:pPr algn="ctr">
              <a:lnSpc>
                <a:spcPct val="120000"/>
              </a:lnSpc>
            </a:pPr>
            <a:r>
              <a:rPr lang="id-ID" sz="1100" b="1" dirty="0">
                <a:solidFill>
                  <a:schemeClr val="bg1">
                    <a:alpha val="47000"/>
                  </a:schemeClr>
                </a:solidFill>
              </a:rPr>
              <a:t>lorem ipsum, </a:t>
            </a:r>
            <a:r>
              <a:rPr lang="id-ID" sz="1100" dirty="0">
                <a:solidFill>
                  <a:schemeClr val="bg1">
                    <a:alpha val="47000"/>
                  </a:schemeClr>
                </a:solidFill>
              </a:rPr>
              <a:t>quia dolor sit, amet, consectetur, adipiscivelit, sed quia non numquam eius</a:t>
            </a:r>
            <a:r>
              <a:rPr lang="en-US" sz="1100" dirty="0">
                <a:solidFill>
                  <a:schemeClr val="bg1">
                    <a:alpha val="47000"/>
                  </a:schemeClr>
                </a:solidFill>
              </a:rPr>
              <a:t>.</a:t>
            </a:r>
            <a:r>
              <a:rPr lang="id-ID" altLang="zh-CN" sz="1100" b="1" dirty="0">
                <a:solidFill>
                  <a:schemeClr val="bg1">
                    <a:alpha val="47000"/>
                  </a:schemeClr>
                </a:solidFill>
              </a:rPr>
              <a:t> </a:t>
            </a:r>
            <a:endParaRPr lang="id-ID" altLang="zh-CN" sz="1100" dirty="0">
              <a:solidFill>
                <a:schemeClr val="bg1">
                  <a:alpha val="47000"/>
                </a:schemeClr>
              </a:solidFill>
            </a:endParaRPr>
          </a:p>
        </p:txBody>
      </p:sp>
      <p:sp>
        <p:nvSpPr>
          <p:cNvPr id="22" name="TextBox 7">
            <a:extLst>
              <a:ext uri="{FF2B5EF4-FFF2-40B4-BE49-F238E27FC236}">
                <a16:creationId xmlns:a16="http://schemas.microsoft.com/office/drawing/2014/main" xmlns="" id="{DAEBB3B2-CE3F-4797-9DAB-FADA2325F992}"/>
              </a:ext>
            </a:extLst>
          </p:cNvPr>
          <p:cNvSpPr txBox="1"/>
          <p:nvPr/>
        </p:nvSpPr>
        <p:spPr>
          <a:xfrm>
            <a:off x="6437056" y="5033302"/>
            <a:ext cx="2018441" cy="891206"/>
          </a:xfrm>
          <a:prstGeom prst="rect">
            <a:avLst/>
          </a:prstGeom>
          <a:noFill/>
        </p:spPr>
        <p:txBody>
          <a:bodyPr wrap="square" rtlCol="0">
            <a:spAutoFit/>
          </a:bodyPr>
          <a:lstStyle/>
          <a:p>
            <a:pPr algn="ctr">
              <a:lnSpc>
                <a:spcPct val="120000"/>
              </a:lnSpc>
            </a:pPr>
            <a:r>
              <a:rPr lang="id-ID" sz="1100" b="1" dirty="0">
                <a:solidFill>
                  <a:schemeClr val="bg1">
                    <a:alpha val="47000"/>
                  </a:schemeClr>
                </a:solidFill>
              </a:rPr>
              <a:t>lorem ipsum, </a:t>
            </a:r>
            <a:r>
              <a:rPr lang="id-ID" sz="1100" dirty="0">
                <a:solidFill>
                  <a:schemeClr val="bg1">
                    <a:alpha val="47000"/>
                  </a:schemeClr>
                </a:solidFill>
              </a:rPr>
              <a:t>quia dolor sit, amet, consectetur, adipiscivelit, sed quia non numquam eius</a:t>
            </a:r>
            <a:r>
              <a:rPr lang="en-US" sz="1100" dirty="0">
                <a:solidFill>
                  <a:schemeClr val="bg1">
                    <a:alpha val="47000"/>
                  </a:schemeClr>
                </a:solidFill>
              </a:rPr>
              <a:t>.</a:t>
            </a:r>
            <a:r>
              <a:rPr lang="id-ID" altLang="zh-CN" sz="1100" b="1" dirty="0">
                <a:solidFill>
                  <a:schemeClr val="bg1">
                    <a:alpha val="47000"/>
                  </a:schemeClr>
                </a:solidFill>
              </a:rPr>
              <a:t> </a:t>
            </a:r>
            <a:endParaRPr lang="id-ID" altLang="zh-CN" sz="1100" dirty="0">
              <a:solidFill>
                <a:schemeClr val="bg1">
                  <a:alpha val="47000"/>
                </a:schemeClr>
              </a:solidFill>
            </a:endParaRPr>
          </a:p>
        </p:txBody>
      </p:sp>
      <p:sp>
        <p:nvSpPr>
          <p:cNvPr id="23" name="TextBox 7">
            <a:extLst>
              <a:ext uri="{FF2B5EF4-FFF2-40B4-BE49-F238E27FC236}">
                <a16:creationId xmlns:a16="http://schemas.microsoft.com/office/drawing/2014/main" xmlns="" id="{EC2433F2-CCD6-44D2-8D10-0C342CA7E6A7}"/>
              </a:ext>
            </a:extLst>
          </p:cNvPr>
          <p:cNvSpPr txBox="1"/>
          <p:nvPr/>
        </p:nvSpPr>
        <p:spPr>
          <a:xfrm>
            <a:off x="9137612" y="5033302"/>
            <a:ext cx="2018441" cy="891206"/>
          </a:xfrm>
          <a:prstGeom prst="rect">
            <a:avLst/>
          </a:prstGeom>
          <a:noFill/>
        </p:spPr>
        <p:txBody>
          <a:bodyPr wrap="square" rtlCol="0">
            <a:spAutoFit/>
          </a:bodyPr>
          <a:lstStyle/>
          <a:p>
            <a:pPr algn="ctr">
              <a:lnSpc>
                <a:spcPct val="120000"/>
              </a:lnSpc>
            </a:pPr>
            <a:r>
              <a:rPr lang="id-ID" sz="1100" b="1" dirty="0">
                <a:solidFill>
                  <a:schemeClr val="bg1">
                    <a:alpha val="47000"/>
                  </a:schemeClr>
                </a:solidFill>
              </a:rPr>
              <a:t>lorem ipsum, </a:t>
            </a:r>
            <a:r>
              <a:rPr lang="id-ID" sz="1100" dirty="0">
                <a:solidFill>
                  <a:schemeClr val="bg1">
                    <a:alpha val="47000"/>
                  </a:schemeClr>
                </a:solidFill>
              </a:rPr>
              <a:t>quia dolor sit, amet, consectetur, adipiscivelit, sed quia non numquam eius</a:t>
            </a:r>
            <a:r>
              <a:rPr lang="en-US" sz="1100" dirty="0">
                <a:solidFill>
                  <a:schemeClr val="bg1">
                    <a:alpha val="47000"/>
                  </a:schemeClr>
                </a:solidFill>
              </a:rPr>
              <a:t>.</a:t>
            </a:r>
            <a:r>
              <a:rPr lang="id-ID" altLang="zh-CN" sz="1100" b="1" dirty="0">
                <a:solidFill>
                  <a:schemeClr val="bg1">
                    <a:alpha val="47000"/>
                  </a:schemeClr>
                </a:solidFill>
              </a:rPr>
              <a:t> </a:t>
            </a:r>
            <a:endParaRPr lang="id-ID" altLang="zh-CN" sz="1100" dirty="0">
              <a:solidFill>
                <a:schemeClr val="bg1">
                  <a:alpha val="47000"/>
                </a:schemeClr>
              </a:solidFill>
            </a:endParaRPr>
          </a:p>
        </p:txBody>
      </p:sp>
      <p:sp>
        <p:nvSpPr>
          <p:cNvPr id="24" name="Shape 1505">
            <a:extLst>
              <a:ext uri="{FF2B5EF4-FFF2-40B4-BE49-F238E27FC236}">
                <a16:creationId xmlns:a16="http://schemas.microsoft.com/office/drawing/2014/main" xmlns="" id="{3EF2E4D2-0759-4225-9E77-0FB88FF55413}"/>
              </a:ext>
            </a:extLst>
          </p:cNvPr>
          <p:cNvSpPr/>
          <p:nvPr/>
        </p:nvSpPr>
        <p:spPr>
          <a:xfrm>
            <a:off x="1154258" y="1769208"/>
            <a:ext cx="1781815" cy="749757"/>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defRPr sz="8000">
                <a:solidFill>
                  <a:srgbClr val="E6EAF3"/>
                </a:solidFill>
                <a:latin typeface="San Francisco Display Bold"/>
                <a:ea typeface="San Francisco Display Bold"/>
                <a:cs typeface="San Francisco Display Bold"/>
                <a:sym typeface="San Francisco Display Bold"/>
              </a:defRPr>
            </a:pPr>
            <a:r>
              <a:rPr lang="en-US" altLang="zh-CN" sz="400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VIP Ⅰ</a:t>
            </a:r>
            <a:endParaRPr sz="225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25" name="Shape 1505">
            <a:extLst>
              <a:ext uri="{FF2B5EF4-FFF2-40B4-BE49-F238E27FC236}">
                <a16:creationId xmlns:a16="http://schemas.microsoft.com/office/drawing/2014/main" xmlns="" id="{F137431A-3FFA-42C2-B1B0-CF8A77B2320F}"/>
              </a:ext>
            </a:extLst>
          </p:cNvPr>
          <p:cNvSpPr/>
          <p:nvPr/>
        </p:nvSpPr>
        <p:spPr>
          <a:xfrm>
            <a:off x="3854814" y="1769208"/>
            <a:ext cx="1781815" cy="749757"/>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defRPr sz="8000">
                <a:solidFill>
                  <a:srgbClr val="E6EAF3"/>
                </a:solidFill>
                <a:latin typeface="San Francisco Display Bold"/>
                <a:ea typeface="San Francisco Display Bold"/>
                <a:cs typeface="San Francisco Display Bold"/>
                <a:sym typeface="San Francisco Display Bold"/>
              </a:defRPr>
            </a:pPr>
            <a:r>
              <a:rPr lang="en-US" altLang="zh-CN" sz="400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VIP Ⅱ</a:t>
            </a:r>
            <a:endParaRPr sz="225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26" name="Shape 1505">
            <a:extLst>
              <a:ext uri="{FF2B5EF4-FFF2-40B4-BE49-F238E27FC236}">
                <a16:creationId xmlns:a16="http://schemas.microsoft.com/office/drawing/2014/main" xmlns="" id="{72242169-3407-45DB-BC6D-DE604E525E59}"/>
              </a:ext>
            </a:extLst>
          </p:cNvPr>
          <p:cNvSpPr/>
          <p:nvPr/>
        </p:nvSpPr>
        <p:spPr>
          <a:xfrm>
            <a:off x="6555370" y="1769208"/>
            <a:ext cx="1781815" cy="749757"/>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defRPr sz="8000">
                <a:solidFill>
                  <a:srgbClr val="E6EAF3"/>
                </a:solidFill>
                <a:latin typeface="San Francisco Display Bold"/>
                <a:ea typeface="San Francisco Display Bold"/>
                <a:cs typeface="San Francisco Display Bold"/>
                <a:sym typeface="San Francisco Display Bold"/>
              </a:defRPr>
            </a:pPr>
            <a:r>
              <a:rPr lang="en-US" altLang="zh-CN" sz="400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VIP Ⅲ</a:t>
            </a:r>
            <a:endParaRPr sz="225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27" name="Shape 1505">
            <a:extLst>
              <a:ext uri="{FF2B5EF4-FFF2-40B4-BE49-F238E27FC236}">
                <a16:creationId xmlns:a16="http://schemas.microsoft.com/office/drawing/2014/main" xmlns="" id="{0D4CAE27-4A0A-474F-AD0F-65AB2FB1B463}"/>
              </a:ext>
            </a:extLst>
          </p:cNvPr>
          <p:cNvSpPr/>
          <p:nvPr/>
        </p:nvSpPr>
        <p:spPr>
          <a:xfrm>
            <a:off x="9255924" y="1769208"/>
            <a:ext cx="1781815" cy="749757"/>
          </a:xfrm>
          <a:prstGeom prst="rect">
            <a:avLst/>
          </a:prstGeom>
          <a:ln w="12700">
            <a:miter lim="400000"/>
          </a:ln>
          <a:extLst>
            <a:ext uri="{C572A759-6A51-4108-AA02-DFA0A04FC94B}">
              <ma14:wrappingTextBoxFlag xmlns:ma14="http://schemas.microsoft.com/office/mac/drawingml/2011/main" xmlns="" val="1"/>
            </a:ext>
          </a:extLst>
        </p:spPr>
        <p:txBody>
          <a:bodyPr lIns="25400" tIns="25400" rIns="25400" bIns="25400">
            <a:spAutoFit/>
          </a:bodyPr>
          <a:lstStyle/>
          <a:p>
            <a:pPr algn="ctr">
              <a:lnSpc>
                <a:spcPct val="120000"/>
              </a:lnSpc>
              <a:defRPr sz="8000">
                <a:solidFill>
                  <a:srgbClr val="E6EAF3"/>
                </a:solidFill>
                <a:latin typeface="San Francisco Display Bold"/>
                <a:ea typeface="San Francisco Display Bold"/>
                <a:cs typeface="San Francisco Display Bold"/>
                <a:sym typeface="San Francisco Display Bold"/>
              </a:defRPr>
            </a:pPr>
            <a:r>
              <a:rPr lang="en-US" altLang="zh-CN" sz="400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rPr>
              <a:t>VIP Ⅳ</a:t>
            </a:r>
            <a:endParaRPr sz="2250" dirty="0">
              <a:solidFill>
                <a:schemeClr val="bg1"/>
              </a:solidFill>
              <a:latin typeface="阿里巴巴普惠体 Heavy" panose="00020600040101010101" pitchFamily="18" charset="-122"/>
              <a:ea typeface="阿里巴巴普惠体 Heavy" panose="00020600040101010101" pitchFamily="18" charset="-122"/>
              <a:cs typeface="阿里巴巴普惠体 Heavy" panose="00020600040101010101" pitchFamily="18" charset="-122"/>
            </a:endParaRPr>
          </a:p>
        </p:txBody>
      </p:sp>
      <p:sp>
        <p:nvSpPr>
          <p:cNvPr id="28" name="íṡļíḑé">
            <a:extLst>
              <a:ext uri="{FF2B5EF4-FFF2-40B4-BE49-F238E27FC236}">
                <a16:creationId xmlns:a16="http://schemas.microsoft.com/office/drawing/2014/main" xmlns="" id="{AB0360B5-B0FA-4D6C-80C1-2BAD7B00CD79}"/>
              </a:ext>
            </a:extLst>
          </p:cNvPr>
          <p:cNvSpPr/>
          <p:nvPr/>
        </p:nvSpPr>
        <p:spPr bwMode="auto">
          <a:xfrm>
            <a:off x="10081104" y="3483002"/>
            <a:ext cx="137189" cy="66342"/>
          </a:xfrm>
          <a:prstGeom prst="rect">
            <a:avLst/>
          </a:prstGeom>
          <a:solidFill>
            <a:srgbClr val="ED9A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29" name="ïsļíḓè">
            <a:extLst>
              <a:ext uri="{FF2B5EF4-FFF2-40B4-BE49-F238E27FC236}">
                <a16:creationId xmlns:a16="http://schemas.microsoft.com/office/drawing/2014/main" xmlns="" id="{6674D9C7-879B-4E03-8780-FA26B0BF2CEA}"/>
              </a:ext>
            </a:extLst>
          </p:cNvPr>
          <p:cNvSpPr/>
          <p:nvPr/>
        </p:nvSpPr>
        <p:spPr bwMode="auto">
          <a:xfrm>
            <a:off x="9590501" y="3531325"/>
            <a:ext cx="753514" cy="403376"/>
          </a:xfrm>
          <a:custGeom>
            <a:avLst/>
            <a:gdLst>
              <a:gd name="T0" fmla="*/ 19 w 126"/>
              <a:gd name="T1" fmla="*/ 0 h 67"/>
              <a:gd name="T2" fmla="*/ 106 w 126"/>
              <a:gd name="T3" fmla="*/ 0 h 67"/>
              <a:gd name="T4" fmla="*/ 126 w 126"/>
              <a:gd name="T5" fmla="*/ 23 h 67"/>
              <a:gd name="T6" fmla="*/ 126 w 126"/>
              <a:gd name="T7" fmla="*/ 43 h 67"/>
              <a:gd name="T8" fmla="*/ 106 w 126"/>
              <a:gd name="T9" fmla="*/ 67 h 67"/>
              <a:gd name="T10" fmla="*/ 19 w 126"/>
              <a:gd name="T11" fmla="*/ 67 h 67"/>
              <a:gd name="T12" fmla="*/ 0 w 126"/>
              <a:gd name="T13" fmla="*/ 43 h 67"/>
              <a:gd name="T14" fmla="*/ 0 w 126"/>
              <a:gd name="T15" fmla="*/ 23 h 67"/>
              <a:gd name="T16" fmla="*/ 19 w 126"/>
              <a:gd name="T17" fmla="*/ 0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6" h="67">
                <a:moveTo>
                  <a:pt x="19" y="0"/>
                </a:moveTo>
                <a:cubicBezTo>
                  <a:pt x="106" y="0"/>
                  <a:pt x="106" y="0"/>
                  <a:pt x="106" y="0"/>
                </a:cubicBezTo>
                <a:cubicBezTo>
                  <a:pt x="117" y="0"/>
                  <a:pt x="126" y="10"/>
                  <a:pt x="126" y="23"/>
                </a:cubicBezTo>
                <a:cubicBezTo>
                  <a:pt x="126" y="43"/>
                  <a:pt x="126" y="43"/>
                  <a:pt x="126" y="43"/>
                </a:cubicBezTo>
                <a:cubicBezTo>
                  <a:pt x="126" y="56"/>
                  <a:pt x="117" y="67"/>
                  <a:pt x="106" y="67"/>
                </a:cubicBezTo>
                <a:cubicBezTo>
                  <a:pt x="19" y="67"/>
                  <a:pt x="19" y="67"/>
                  <a:pt x="19" y="67"/>
                </a:cubicBezTo>
                <a:cubicBezTo>
                  <a:pt x="9" y="67"/>
                  <a:pt x="0" y="56"/>
                  <a:pt x="0" y="43"/>
                </a:cubicBezTo>
                <a:cubicBezTo>
                  <a:pt x="0" y="23"/>
                  <a:pt x="0" y="23"/>
                  <a:pt x="0" y="23"/>
                </a:cubicBezTo>
                <a:cubicBezTo>
                  <a:pt x="0" y="10"/>
                  <a:pt x="9" y="0"/>
                  <a:pt x="19" y="0"/>
                </a:cubicBezTo>
                <a:close/>
              </a:path>
            </a:pathLst>
          </a:custGeom>
          <a:solidFill>
            <a:srgbClr val="F5AF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ŝlïḑè">
            <a:extLst>
              <a:ext uri="{FF2B5EF4-FFF2-40B4-BE49-F238E27FC236}">
                <a16:creationId xmlns:a16="http://schemas.microsoft.com/office/drawing/2014/main" xmlns="" id="{BD0BF840-68ED-4071-96DF-4BF2ACAB6D4D}"/>
              </a:ext>
            </a:extLst>
          </p:cNvPr>
          <p:cNvSpPr/>
          <p:nvPr/>
        </p:nvSpPr>
        <p:spPr bwMode="auto">
          <a:xfrm>
            <a:off x="9590501" y="3531325"/>
            <a:ext cx="753514" cy="198616"/>
          </a:xfrm>
          <a:custGeom>
            <a:avLst/>
            <a:gdLst>
              <a:gd name="T0" fmla="*/ 19 w 126"/>
              <a:gd name="T1" fmla="*/ 0 h 33"/>
              <a:gd name="T2" fmla="*/ 106 w 126"/>
              <a:gd name="T3" fmla="*/ 0 h 33"/>
              <a:gd name="T4" fmla="*/ 126 w 126"/>
              <a:gd name="T5" fmla="*/ 23 h 33"/>
              <a:gd name="T6" fmla="*/ 126 w 126"/>
              <a:gd name="T7" fmla="*/ 33 h 33"/>
              <a:gd name="T8" fmla="*/ 0 w 126"/>
              <a:gd name="T9" fmla="*/ 33 h 33"/>
              <a:gd name="T10" fmla="*/ 0 w 126"/>
              <a:gd name="T11" fmla="*/ 23 h 33"/>
              <a:gd name="T12" fmla="*/ 19 w 126"/>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126" h="33">
                <a:moveTo>
                  <a:pt x="19" y="0"/>
                </a:moveTo>
                <a:cubicBezTo>
                  <a:pt x="106" y="0"/>
                  <a:pt x="106" y="0"/>
                  <a:pt x="106" y="0"/>
                </a:cubicBezTo>
                <a:cubicBezTo>
                  <a:pt x="117" y="0"/>
                  <a:pt x="126" y="10"/>
                  <a:pt x="126" y="23"/>
                </a:cubicBezTo>
                <a:cubicBezTo>
                  <a:pt x="126" y="33"/>
                  <a:pt x="126" y="33"/>
                  <a:pt x="126" y="33"/>
                </a:cubicBezTo>
                <a:cubicBezTo>
                  <a:pt x="0" y="33"/>
                  <a:pt x="0" y="33"/>
                  <a:pt x="0" y="33"/>
                </a:cubicBezTo>
                <a:cubicBezTo>
                  <a:pt x="0" y="23"/>
                  <a:pt x="0" y="23"/>
                  <a:pt x="0" y="23"/>
                </a:cubicBezTo>
                <a:cubicBezTo>
                  <a:pt x="0" y="10"/>
                  <a:pt x="9" y="0"/>
                  <a:pt x="19" y="0"/>
                </a:cubicBezTo>
                <a:close/>
              </a:path>
            </a:pathLst>
          </a:custGeom>
          <a:solidFill>
            <a:srgbClr val="FC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ṧḷiḋè">
            <a:extLst>
              <a:ext uri="{FF2B5EF4-FFF2-40B4-BE49-F238E27FC236}">
                <a16:creationId xmlns:a16="http://schemas.microsoft.com/office/drawing/2014/main" xmlns="" id="{B75F0032-C8FB-4604-AD0A-17E1CA11C655}"/>
              </a:ext>
            </a:extLst>
          </p:cNvPr>
          <p:cNvSpPr/>
          <p:nvPr/>
        </p:nvSpPr>
        <p:spPr bwMode="auto">
          <a:xfrm>
            <a:off x="9710080" y="3531325"/>
            <a:ext cx="83951" cy="246940"/>
          </a:xfrm>
          <a:custGeom>
            <a:avLst/>
            <a:gdLst>
              <a:gd name="T0" fmla="*/ 0 w 205"/>
              <a:gd name="T1" fmla="*/ 0 h 603"/>
              <a:gd name="T2" fmla="*/ 30 w 205"/>
              <a:gd name="T3" fmla="*/ 0 h 603"/>
              <a:gd name="T4" fmla="*/ 30 w 205"/>
              <a:gd name="T5" fmla="*/ 603 h 603"/>
              <a:gd name="T6" fmla="*/ 0 w 205"/>
              <a:gd name="T7" fmla="*/ 603 h 603"/>
              <a:gd name="T8" fmla="*/ 0 w 205"/>
              <a:gd name="T9" fmla="*/ 0 h 603"/>
              <a:gd name="T10" fmla="*/ 0 w 205"/>
              <a:gd name="T11" fmla="*/ 0 h 603"/>
              <a:gd name="T12" fmla="*/ 176 w 205"/>
              <a:gd name="T13" fmla="*/ 0 h 603"/>
              <a:gd name="T14" fmla="*/ 205 w 205"/>
              <a:gd name="T15" fmla="*/ 0 h 603"/>
              <a:gd name="T16" fmla="*/ 205 w 205"/>
              <a:gd name="T17" fmla="*/ 603 h 603"/>
              <a:gd name="T18" fmla="*/ 176 w 205"/>
              <a:gd name="T19" fmla="*/ 603 h 603"/>
              <a:gd name="T20" fmla="*/ 176 w 205"/>
              <a:gd name="T21" fmla="*/ 0 h 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5" h="603">
                <a:moveTo>
                  <a:pt x="0" y="0"/>
                </a:moveTo>
                <a:lnTo>
                  <a:pt x="30" y="0"/>
                </a:lnTo>
                <a:lnTo>
                  <a:pt x="30" y="603"/>
                </a:lnTo>
                <a:lnTo>
                  <a:pt x="0" y="603"/>
                </a:lnTo>
                <a:lnTo>
                  <a:pt x="0" y="0"/>
                </a:lnTo>
                <a:lnTo>
                  <a:pt x="0" y="0"/>
                </a:lnTo>
                <a:close/>
                <a:moveTo>
                  <a:pt x="176" y="0"/>
                </a:moveTo>
                <a:lnTo>
                  <a:pt x="205" y="0"/>
                </a:lnTo>
                <a:lnTo>
                  <a:pt x="205" y="603"/>
                </a:lnTo>
                <a:lnTo>
                  <a:pt x="176" y="603"/>
                </a:lnTo>
                <a:lnTo>
                  <a:pt x="176" y="0"/>
                </a:lnTo>
                <a:close/>
              </a:path>
            </a:pathLst>
          </a:custGeom>
          <a:solidFill>
            <a:srgbClr val="FFD23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ḷîḑê">
            <a:extLst>
              <a:ext uri="{FF2B5EF4-FFF2-40B4-BE49-F238E27FC236}">
                <a16:creationId xmlns:a16="http://schemas.microsoft.com/office/drawing/2014/main" xmlns="" id="{1EA81ED4-A0BB-4A02-BAF2-8F512F15F746}"/>
              </a:ext>
            </a:extLst>
          </p:cNvPr>
          <p:cNvSpPr/>
          <p:nvPr/>
        </p:nvSpPr>
        <p:spPr bwMode="auto">
          <a:xfrm>
            <a:off x="9722366" y="3561220"/>
            <a:ext cx="65523" cy="12286"/>
          </a:xfrm>
          <a:prstGeom prst="rect">
            <a:avLst/>
          </a:prstGeom>
          <a:solidFill>
            <a:srgbClr val="FFD23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3" name="íşḷîḓe">
            <a:extLst>
              <a:ext uri="{FF2B5EF4-FFF2-40B4-BE49-F238E27FC236}">
                <a16:creationId xmlns:a16="http://schemas.microsoft.com/office/drawing/2014/main" xmlns="" id="{5B6CA0F6-CFE6-4652-9728-74DA71DF8EE9}"/>
              </a:ext>
            </a:extLst>
          </p:cNvPr>
          <p:cNvSpPr/>
          <p:nvPr/>
        </p:nvSpPr>
        <p:spPr bwMode="auto">
          <a:xfrm>
            <a:off x="9722366" y="3621419"/>
            <a:ext cx="65523" cy="12286"/>
          </a:xfrm>
          <a:prstGeom prst="rect">
            <a:avLst/>
          </a:prstGeom>
          <a:solidFill>
            <a:srgbClr val="FFD23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4" name="í$ḷíďe">
            <a:extLst>
              <a:ext uri="{FF2B5EF4-FFF2-40B4-BE49-F238E27FC236}">
                <a16:creationId xmlns:a16="http://schemas.microsoft.com/office/drawing/2014/main" xmlns="" id="{C9E78989-8BB0-4479-A256-D0527E50610B}"/>
              </a:ext>
            </a:extLst>
          </p:cNvPr>
          <p:cNvSpPr/>
          <p:nvPr/>
        </p:nvSpPr>
        <p:spPr bwMode="auto">
          <a:xfrm>
            <a:off x="9722366" y="3681618"/>
            <a:ext cx="65523" cy="12286"/>
          </a:xfrm>
          <a:prstGeom prst="rect">
            <a:avLst/>
          </a:prstGeom>
          <a:solidFill>
            <a:srgbClr val="FFD23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5" name="i$ḻîḓé">
            <a:extLst>
              <a:ext uri="{FF2B5EF4-FFF2-40B4-BE49-F238E27FC236}">
                <a16:creationId xmlns:a16="http://schemas.microsoft.com/office/drawing/2014/main" xmlns="" id="{ECEB31E0-D23E-4A2A-8860-2804099A5B1C}"/>
              </a:ext>
            </a:extLst>
          </p:cNvPr>
          <p:cNvSpPr/>
          <p:nvPr/>
        </p:nvSpPr>
        <p:spPr bwMode="auto">
          <a:xfrm>
            <a:off x="9722366" y="3741818"/>
            <a:ext cx="65523" cy="12286"/>
          </a:xfrm>
          <a:prstGeom prst="rect">
            <a:avLst/>
          </a:prstGeom>
          <a:solidFill>
            <a:srgbClr val="FFD231"/>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36" name="îšḷïḍe">
            <a:extLst>
              <a:ext uri="{FF2B5EF4-FFF2-40B4-BE49-F238E27FC236}">
                <a16:creationId xmlns:a16="http://schemas.microsoft.com/office/drawing/2014/main" xmlns="" id="{85F52895-7DB1-455D-ABAA-5EE288603BED}"/>
              </a:ext>
            </a:extLst>
          </p:cNvPr>
          <p:cNvSpPr/>
          <p:nvPr/>
        </p:nvSpPr>
        <p:spPr bwMode="auto">
          <a:xfrm>
            <a:off x="9363627" y="3567363"/>
            <a:ext cx="101561" cy="90094"/>
          </a:xfrm>
          <a:custGeom>
            <a:avLst/>
            <a:gdLst>
              <a:gd name="T0" fmla="*/ 0 w 248"/>
              <a:gd name="T1" fmla="*/ 0 h 220"/>
              <a:gd name="T2" fmla="*/ 248 w 248"/>
              <a:gd name="T3" fmla="*/ 176 h 220"/>
              <a:gd name="T4" fmla="*/ 248 w 248"/>
              <a:gd name="T5" fmla="*/ 220 h 220"/>
              <a:gd name="T6" fmla="*/ 0 w 248"/>
              <a:gd name="T7" fmla="*/ 29 h 220"/>
              <a:gd name="T8" fmla="*/ 0 w 248"/>
              <a:gd name="T9" fmla="*/ 0 h 220"/>
            </a:gdLst>
            <a:ahLst/>
            <a:cxnLst>
              <a:cxn ang="0">
                <a:pos x="T0" y="T1"/>
              </a:cxn>
              <a:cxn ang="0">
                <a:pos x="T2" y="T3"/>
              </a:cxn>
              <a:cxn ang="0">
                <a:pos x="T4" y="T5"/>
              </a:cxn>
              <a:cxn ang="0">
                <a:pos x="T6" y="T7"/>
              </a:cxn>
              <a:cxn ang="0">
                <a:pos x="T8" y="T9"/>
              </a:cxn>
            </a:cxnLst>
            <a:rect l="0" t="0" r="r" b="b"/>
            <a:pathLst>
              <a:path w="248" h="220">
                <a:moveTo>
                  <a:pt x="0" y="0"/>
                </a:moveTo>
                <a:lnTo>
                  <a:pt x="248" y="176"/>
                </a:lnTo>
                <a:lnTo>
                  <a:pt x="248" y="220"/>
                </a:lnTo>
                <a:lnTo>
                  <a:pt x="0" y="29"/>
                </a:lnTo>
                <a:lnTo>
                  <a:pt x="0"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śliḋé">
            <a:extLst>
              <a:ext uri="{FF2B5EF4-FFF2-40B4-BE49-F238E27FC236}">
                <a16:creationId xmlns:a16="http://schemas.microsoft.com/office/drawing/2014/main" xmlns="" id="{5328F31C-EC3F-4D68-83BB-B2234035D6B6}"/>
              </a:ext>
            </a:extLst>
          </p:cNvPr>
          <p:cNvSpPr/>
          <p:nvPr/>
        </p:nvSpPr>
        <p:spPr bwMode="auto">
          <a:xfrm>
            <a:off x="9375503" y="3489145"/>
            <a:ext cx="77809" cy="90094"/>
          </a:xfrm>
          <a:custGeom>
            <a:avLst/>
            <a:gdLst>
              <a:gd name="T0" fmla="*/ 0 w 190"/>
              <a:gd name="T1" fmla="*/ 0 h 220"/>
              <a:gd name="T2" fmla="*/ 190 w 190"/>
              <a:gd name="T3" fmla="*/ 191 h 220"/>
              <a:gd name="T4" fmla="*/ 190 w 190"/>
              <a:gd name="T5" fmla="*/ 220 h 220"/>
              <a:gd name="T6" fmla="*/ 0 w 190"/>
              <a:gd name="T7" fmla="*/ 44 h 220"/>
              <a:gd name="T8" fmla="*/ 0 w 190"/>
              <a:gd name="T9" fmla="*/ 0 h 220"/>
            </a:gdLst>
            <a:ahLst/>
            <a:cxnLst>
              <a:cxn ang="0">
                <a:pos x="T0" y="T1"/>
              </a:cxn>
              <a:cxn ang="0">
                <a:pos x="T2" y="T3"/>
              </a:cxn>
              <a:cxn ang="0">
                <a:pos x="T4" y="T5"/>
              </a:cxn>
              <a:cxn ang="0">
                <a:pos x="T6" y="T7"/>
              </a:cxn>
              <a:cxn ang="0">
                <a:pos x="T8" y="T9"/>
              </a:cxn>
            </a:cxnLst>
            <a:rect l="0" t="0" r="r" b="b"/>
            <a:pathLst>
              <a:path w="190" h="220">
                <a:moveTo>
                  <a:pt x="0" y="0"/>
                </a:moveTo>
                <a:lnTo>
                  <a:pt x="190" y="191"/>
                </a:lnTo>
                <a:lnTo>
                  <a:pt x="190" y="220"/>
                </a:lnTo>
                <a:lnTo>
                  <a:pt x="0" y="44"/>
                </a:lnTo>
                <a:lnTo>
                  <a:pt x="0"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śļîďê">
            <a:extLst>
              <a:ext uri="{FF2B5EF4-FFF2-40B4-BE49-F238E27FC236}">
                <a16:creationId xmlns:a16="http://schemas.microsoft.com/office/drawing/2014/main" xmlns="" id="{540DFE0F-A2FA-4C39-827B-DDEA0D15CC66}"/>
              </a:ext>
            </a:extLst>
          </p:cNvPr>
          <p:cNvSpPr/>
          <p:nvPr/>
        </p:nvSpPr>
        <p:spPr bwMode="auto">
          <a:xfrm>
            <a:off x="9351342" y="3657457"/>
            <a:ext cx="131865" cy="96646"/>
          </a:xfrm>
          <a:custGeom>
            <a:avLst/>
            <a:gdLst>
              <a:gd name="T0" fmla="*/ 0 w 322"/>
              <a:gd name="T1" fmla="*/ 0 h 236"/>
              <a:gd name="T2" fmla="*/ 322 w 322"/>
              <a:gd name="T3" fmla="*/ 206 h 236"/>
              <a:gd name="T4" fmla="*/ 322 w 322"/>
              <a:gd name="T5" fmla="*/ 236 h 236"/>
              <a:gd name="T6" fmla="*/ 0 w 322"/>
              <a:gd name="T7" fmla="*/ 30 h 236"/>
              <a:gd name="T8" fmla="*/ 0 w 322"/>
              <a:gd name="T9" fmla="*/ 0 h 236"/>
            </a:gdLst>
            <a:ahLst/>
            <a:cxnLst>
              <a:cxn ang="0">
                <a:pos x="T0" y="T1"/>
              </a:cxn>
              <a:cxn ang="0">
                <a:pos x="T2" y="T3"/>
              </a:cxn>
              <a:cxn ang="0">
                <a:pos x="T4" y="T5"/>
              </a:cxn>
              <a:cxn ang="0">
                <a:pos x="T6" y="T7"/>
              </a:cxn>
              <a:cxn ang="0">
                <a:pos x="T8" y="T9"/>
              </a:cxn>
            </a:cxnLst>
            <a:rect l="0" t="0" r="r" b="b"/>
            <a:pathLst>
              <a:path w="322" h="236">
                <a:moveTo>
                  <a:pt x="0" y="0"/>
                </a:moveTo>
                <a:lnTo>
                  <a:pt x="322" y="206"/>
                </a:lnTo>
                <a:lnTo>
                  <a:pt x="322" y="236"/>
                </a:lnTo>
                <a:lnTo>
                  <a:pt x="0" y="30"/>
                </a:lnTo>
                <a:lnTo>
                  <a:pt x="0"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s1iḋè">
            <a:extLst>
              <a:ext uri="{FF2B5EF4-FFF2-40B4-BE49-F238E27FC236}">
                <a16:creationId xmlns:a16="http://schemas.microsoft.com/office/drawing/2014/main" xmlns="" id="{761C8512-7988-43F7-99D2-4DA7CFEA8993}"/>
              </a:ext>
            </a:extLst>
          </p:cNvPr>
          <p:cNvSpPr/>
          <p:nvPr/>
        </p:nvSpPr>
        <p:spPr bwMode="auto">
          <a:xfrm>
            <a:off x="9387380" y="3398641"/>
            <a:ext cx="53647" cy="96237"/>
          </a:xfrm>
          <a:custGeom>
            <a:avLst/>
            <a:gdLst>
              <a:gd name="T0" fmla="*/ 0 w 131"/>
              <a:gd name="T1" fmla="*/ 0 h 235"/>
              <a:gd name="T2" fmla="*/ 131 w 131"/>
              <a:gd name="T3" fmla="*/ 206 h 235"/>
              <a:gd name="T4" fmla="*/ 131 w 131"/>
              <a:gd name="T5" fmla="*/ 235 h 235"/>
              <a:gd name="T6" fmla="*/ 0 w 131"/>
              <a:gd name="T7" fmla="*/ 30 h 235"/>
              <a:gd name="T8" fmla="*/ 0 w 131"/>
              <a:gd name="T9" fmla="*/ 0 h 235"/>
            </a:gdLst>
            <a:ahLst/>
            <a:cxnLst>
              <a:cxn ang="0">
                <a:pos x="T0" y="T1"/>
              </a:cxn>
              <a:cxn ang="0">
                <a:pos x="T2" y="T3"/>
              </a:cxn>
              <a:cxn ang="0">
                <a:pos x="T4" y="T5"/>
              </a:cxn>
              <a:cxn ang="0">
                <a:pos x="T6" y="T7"/>
              </a:cxn>
              <a:cxn ang="0">
                <a:pos x="T8" y="T9"/>
              </a:cxn>
            </a:cxnLst>
            <a:rect l="0" t="0" r="r" b="b"/>
            <a:pathLst>
              <a:path w="131" h="235">
                <a:moveTo>
                  <a:pt x="0" y="0"/>
                </a:moveTo>
                <a:lnTo>
                  <a:pt x="131" y="206"/>
                </a:lnTo>
                <a:lnTo>
                  <a:pt x="131" y="235"/>
                </a:lnTo>
                <a:lnTo>
                  <a:pt x="0" y="30"/>
                </a:lnTo>
                <a:lnTo>
                  <a:pt x="0"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îṡḻîdê">
            <a:extLst>
              <a:ext uri="{FF2B5EF4-FFF2-40B4-BE49-F238E27FC236}">
                <a16:creationId xmlns:a16="http://schemas.microsoft.com/office/drawing/2014/main" xmlns="" id="{C174B6D2-EF34-413D-ACD7-A2205ECA8087}"/>
              </a:ext>
            </a:extLst>
          </p:cNvPr>
          <p:cNvSpPr/>
          <p:nvPr/>
        </p:nvSpPr>
        <p:spPr bwMode="auto">
          <a:xfrm>
            <a:off x="9363627" y="3567363"/>
            <a:ext cx="95418" cy="11876"/>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1" name="íṥliďé">
            <a:extLst>
              <a:ext uri="{FF2B5EF4-FFF2-40B4-BE49-F238E27FC236}">
                <a16:creationId xmlns:a16="http://schemas.microsoft.com/office/drawing/2014/main" xmlns="" id="{FD0A3F1D-5B61-4207-AC6F-F425CDA5C93F}"/>
              </a:ext>
            </a:extLst>
          </p:cNvPr>
          <p:cNvSpPr/>
          <p:nvPr/>
        </p:nvSpPr>
        <p:spPr bwMode="auto">
          <a:xfrm>
            <a:off x="9369361" y="3489145"/>
            <a:ext cx="83951" cy="11876"/>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2" name="iŝļîḍè">
            <a:extLst>
              <a:ext uri="{FF2B5EF4-FFF2-40B4-BE49-F238E27FC236}">
                <a16:creationId xmlns:a16="http://schemas.microsoft.com/office/drawing/2014/main" xmlns="" id="{CC9B1B2A-18EA-4DF1-B80A-5596775423B2}"/>
              </a:ext>
            </a:extLst>
          </p:cNvPr>
          <p:cNvSpPr/>
          <p:nvPr/>
        </p:nvSpPr>
        <p:spPr bwMode="auto">
          <a:xfrm>
            <a:off x="9351342" y="3651724"/>
            <a:ext cx="119579" cy="11876"/>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3" name="ïṡḻiḑé">
            <a:extLst>
              <a:ext uri="{FF2B5EF4-FFF2-40B4-BE49-F238E27FC236}">
                <a16:creationId xmlns:a16="http://schemas.microsoft.com/office/drawing/2014/main" xmlns="" id="{08D391A7-44E2-4010-8EC7-7DAB7F67E487}"/>
              </a:ext>
            </a:extLst>
          </p:cNvPr>
          <p:cNvSpPr/>
          <p:nvPr/>
        </p:nvSpPr>
        <p:spPr bwMode="auto">
          <a:xfrm>
            <a:off x="9333733" y="3747960"/>
            <a:ext cx="155208" cy="11876"/>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44" name="îṡlidé">
            <a:extLst>
              <a:ext uri="{FF2B5EF4-FFF2-40B4-BE49-F238E27FC236}">
                <a16:creationId xmlns:a16="http://schemas.microsoft.com/office/drawing/2014/main" xmlns="" id="{32A8DEA4-06D7-47A0-AC97-2E1FA2B0F3DF}"/>
              </a:ext>
            </a:extLst>
          </p:cNvPr>
          <p:cNvSpPr/>
          <p:nvPr/>
        </p:nvSpPr>
        <p:spPr bwMode="auto">
          <a:xfrm>
            <a:off x="9321447" y="3392498"/>
            <a:ext cx="179369" cy="373481"/>
          </a:xfrm>
          <a:custGeom>
            <a:avLst/>
            <a:gdLst>
              <a:gd name="T0" fmla="*/ 161 w 438"/>
              <a:gd name="T1" fmla="*/ 0 h 912"/>
              <a:gd name="T2" fmla="*/ 278 w 438"/>
              <a:gd name="T3" fmla="*/ 0 h 912"/>
              <a:gd name="T4" fmla="*/ 438 w 438"/>
              <a:gd name="T5" fmla="*/ 912 h 912"/>
              <a:gd name="T6" fmla="*/ 395 w 438"/>
              <a:gd name="T7" fmla="*/ 912 h 912"/>
              <a:gd name="T8" fmla="*/ 263 w 438"/>
              <a:gd name="T9" fmla="*/ 45 h 912"/>
              <a:gd name="T10" fmla="*/ 176 w 438"/>
              <a:gd name="T11" fmla="*/ 45 h 912"/>
              <a:gd name="T12" fmla="*/ 44 w 438"/>
              <a:gd name="T13" fmla="*/ 912 h 912"/>
              <a:gd name="T14" fmla="*/ 0 w 438"/>
              <a:gd name="T15" fmla="*/ 912 h 912"/>
              <a:gd name="T16" fmla="*/ 161 w 438"/>
              <a:gd name="T17" fmla="*/ 0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8" h="912">
                <a:moveTo>
                  <a:pt x="161" y="0"/>
                </a:moveTo>
                <a:lnTo>
                  <a:pt x="278" y="0"/>
                </a:lnTo>
                <a:lnTo>
                  <a:pt x="438" y="912"/>
                </a:lnTo>
                <a:lnTo>
                  <a:pt x="395" y="912"/>
                </a:lnTo>
                <a:lnTo>
                  <a:pt x="263" y="45"/>
                </a:lnTo>
                <a:lnTo>
                  <a:pt x="176" y="45"/>
                </a:lnTo>
                <a:lnTo>
                  <a:pt x="44" y="912"/>
                </a:lnTo>
                <a:lnTo>
                  <a:pt x="0" y="912"/>
                </a:lnTo>
                <a:lnTo>
                  <a:pt x="161"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îṡļíḋe">
            <a:extLst>
              <a:ext uri="{FF2B5EF4-FFF2-40B4-BE49-F238E27FC236}">
                <a16:creationId xmlns:a16="http://schemas.microsoft.com/office/drawing/2014/main" xmlns="" id="{4762BAAE-BC25-4CE5-9045-B671ED291ABF}"/>
              </a:ext>
            </a:extLst>
          </p:cNvPr>
          <p:cNvSpPr/>
          <p:nvPr/>
        </p:nvSpPr>
        <p:spPr bwMode="auto">
          <a:xfrm>
            <a:off x="9363627" y="3350318"/>
            <a:ext cx="95418" cy="60609"/>
          </a:xfrm>
          <a:custGeom>
            <a:avLst/>
            <a:gdLst>
              <a:gd name="T0" fmla="*/ 1 w 16"/>
              <a:gd name="T1" fmla="*/ 0 h 10"/>
              <a:gd name="T2" fmla="*/ 15 w 16"/>
              <a:gd name="T3" fmla="*/ 0 h 10"/>
              <a:gd name="T4" fmla="*/ 16 w 16"/>
              <a:gd name="T5" fmla="*/ 1 h 10"/>
              <a:gd name="T6" fmla="*/ 16 w 16"/>
              <a:gd name="T7" fmla="*/ 10 h 10"/>
              <a:gd name="T8" fmla="*/ 15 w 16"/>
              <a:gd name="T9" fmla="*/ 10 h 10"/>
              <a:gd name="T10" fmla="*/ 1 w 16"/>
              <a:gd name="T11" fmla="*/ 10 h 10"/>
              <a:gd name="T12" fmla="*/ 0 w 16"/>
              <a:gd name="T13" fmla="*/ 10 h 10"/>
              <a:gd name="T14" fmla="*/ 0 w 16"/>
              <a:gd name="T15" fmla="*/ 1 h 10"/>
              <a:gd name="T16" fmla="*/ 1 w 16"/>
              <a:gd name="T1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1" y="0"/>
                </a:moveTo>
                <a:cubicBezTo>
                  <a:pt x="15" y="0"/>
                  <a:pt x="15" y="0"/>
                  <a:pt x="15" y="0"/>
                </a:cubicBezTo>
                <a:cubicBezTo>
                  <a:pt x="15" y="0"/>
                  <a:pt x="16" y="1"/>
                  <a:pt x="16" y="1"/>
                </a:cubicBezTo>
                <a:cubicBezTo>
                  <a:pt x="16" y="10"/>
                  <a:pt x="16" y="10"/>
                  <a:pt x="16" y="10"/>
                </a:cubicBezTo>
                <a:cubicBezTo>
                  <a:pt x="16" y="10"/>
                  <a:pt x="15" y="10"/>
                  <a:pt x="15" y="10"/>
                </a:cubicBezTo>
                <a:cubicBezTo>
                  <a:pt x="1" y="10"/>
                  <a:pt x="1" y="10"/>
                  <a:pt x="1" y="10"/>
                </a:cubicBezTo>
                <a:cubicBezTo>
                  <a:pt x="1" y="10"/>
                  <a:pt x="0" y="10"/>
                  <a:pt x="0" y="10"/>
                </a:cubicBezTo>
                <a:cubicBezTo>
                  <a:pt x="0" y="1"/>
                  <a:pt x="0" y="1"/>
                  <a:pt x="0" y="1"/>
                </a:cubicBezTo>
                <a:cubicBezTo>
                  <a:pt x="0" y="1"/>
                  <a:pt x="1" y="0"/>
                  <a:pt x="1" y="0"/>
                </a:cubicBez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iṡlíḑé">
            <a:extLst>
              <a:ext uri="{FF2B5EF4-FFF2-40B4-BE49-F238E27FC236}">
                <a16:creationId xmlns:a16="http://schemas.microsoft.com/office/drawing/2014/main" xmlns="" id="{8CA3BCF4-5585-46A5-9558-97D6B163F5C5}"/>
              </a:ext>
            </a:extLst>
          </p:cNvPr>
          <p:cNvSpPr/>
          <p:nvPr/>
        </p:nvSpPr>
        <p:spPr bwMode="auto">
          <a:xfrm>
            <a:off x="9411132" y="3603400"/>
            <a:ext cx="54056" cy="54056"/>
          </a:xfrm>
          <a:custGeom>
            <a:avLst/>
            <a:gdLst>
              <a:gd name="T0" fmla="*/ 0 w 132"/>
              <a:gd name="T1" fmla="*/ 0 h 132"/>
              <a:gd name="T2" fmla="*/ 132 w 132"/>
              <a:gd name="T3" fmla="*/ 88 h 132"/>
              <a:gd name="T4" fmla="*/ 132 w 132"/>
              <a:gd name="T5" fmla="*/ 132 h 132"/>
              <a:gd name="T6" fmla="*/ 0 w 132"/>
              <a:gd name="T7" fmla="*/ 30 h 132"/>
              <a:gd name="T8" fmla="*/ 0 w 132"/>
              <a:gd name="T9" fmla="*/ 0 h 132"/>
            </a:gdLst>
            <a:ahLst/>
            <a:cxnLst>
              <a:cxn ang="0">
                <a:pos x="T0" y="T1"/>
              </a:cxn>
              <a:cxn ang="0">
                <a:pos x="T2" y="T3"/>
              </a:cxn>
              <a:cxn ang="0">
                <a:pos x="T4" y="T5"/>
              </a:cxn>
              <a:cxn ang="0">
                <a:pos x="T6" y="T7"/>
              </a:cxn>
              <a:cxn ang="0">
                <a:pos x="T8" y="T9"/>
              </a:cxn>
            </a:cxnLst>
            <a:rect l="0" t="0" r="r" b="b"/>
            <a:pathLst>
              <a:path w="132" h="132">
                <a:moveTo>
                  <a:pt x="0" y="0"/>
                </a:moveTo>
                <a:lnTo>
                  <a:pt x="132" y="88"/>
                </a:lnTo>
                <a:lnTo>
                  <a:pt x="132" y="132"/>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ŝľïḑè">
            <a:extLst>
              <a:ext uri="{FF2B5EF4-FFF2-40B4-BE49-F238E27FC236}">
                <a16:creationId xmlns:a16="http://schemas.microsoft.com/office/drawing/2014/main" xmlns="" id="{7270A398-6461-4638-8C14-5DBFA7DFD549}"/>
              </a:ext>
            </a:extLst>
          </p:cNvPr>
          <p:cNvSpPr/>
          <p:nvPr/>
        </p:nvSpPr>
        <p:spPr bwMode="auto">
          <a:xfrm>
            <a:off x="9411132" y="3525182"/>
            <a:ext cx="42181" cy="54056"/>
          </a:xfrm>
          <a:custGeom>
            <a:avLst/>
            <a:gdLst>
              <a:gd name="T0" fmla="*/ 0 w 103"/>
              <a:gd name="T1" fmla="*/ 0 h 132"/>
              <a:gd name="T2" fmla="*/ 103 w 103"/>
              <a:gd name="T3" fmla="*/ 103 h 132"/>
              <a:gd name="T4" fmla="*/ 103 w 103"/>
              <a:gd name="T5" fmla="*/ 132 h 132"/>
              <a:gd name="T6" fmla="*/ 0 w 103"/>
              <a:gd name="T7" fmla="*/ 29 h 132"/>
              <a:gd name="T8" fmla="*/ 0 w 103"/>
              <a:gd name="T9" fmla="*/ 0 h 132"/>
            </a:gdLst>
            <a:ahLst/>
            <a:cxnLst>
              <a:cxn ang="0">
                <a:pos x="T0" y="T1"/>
              </a:cxn>
              <a:cxn ang="0">
                <a:pos x="T2" y="T3"/>
              </a:cxn>
              <a:cxn ang="0">
                <a:pos x="T4" y="T5"/>
              </a:cxn>
              <a:cxn ang="0">
                <a:pos x="T6" y="T7"/>
              </a:cxn>
              <a:cxn ang="0">
                <a:pos x="T8" y="T9"/>
              </a:cxn>
            </a:cxnLst>
            <a:rect l="0" t="0" r="r" b="b"/>
            <a:pathLst>
              <a:path w="103" h="132">
                <a:moveTo>
                  <a:pt x="0" y="0"/>
                </a:moveTo>
                <a:lnTo>
                  <a:pt x="103" y="103"/>
                </a:lnTo>
                <a:lnTo>
                  <a:pt x="103" y="132"/>
                </a:lnTo>
                <a:lnTo>
                  <a:pt x="0"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íšļîḍê">
            <a:extLst>
              <a:ext uri="{FF2B5EF4-FFF2-40B4-BE49-F238E27FC236}">
                <a16:creationId xmlns:a16="http://schemas.microsoft.com/office/drawing/2014/main" xmlns="" id="{D88B4C57-0FBC-45E9-99FA-474CEC08CF99}"/>
              </a:ext>
            </a:extLst>
          </p:cNvPr>
          <p:cNvSpPr/>
          <p:nvPr/>
        </p:nvSpPr>
        <p:spPr bwMode="auto">
          <a:xfrm>
            <a:off x="9411132" y="3693904"/>
            <a:ext cx="72075" cy="60199"/>
          </a:xfrm>
          <a:custGeom>
            <a:avLst/>
            <a:gdLst>
              <a:gd name="T0" fmla="*/ 0 w 176"/>
              <a:gd name="T1" fmla="*/ 0 h 147"/>
              <a:gd name="T2" fmla="*/ 176 w 176"/>
              <a:gd name="T3" fmla="*/ 117 h 147"/>
              <a:gd name="T4" fmla="*/ 176 w 176"/>
              <a:gd name="T5" fmla="*/ 147 h 147"/>
              <a:gd name="T6" fmla="*/ 0 w 176"/>
              <a:gd name="T7" fmla="*/ 29 h 147"/>
              <a:gd name="T8" fmla="*/ 0 w 176"/>
              <a:gd name="T9" fmla="*/ 0 h 147"/>
            </a:gdLst>
            <a:ahLst/>
            <a:cxnLst>
              <a:cxn ang="0">
                <a:pos x="T0" y="T1"/>
              </a:cxn>
              <a:cxn ang="0">
                <a:pos x="T2" y="T3"/>
              </a:cxn>
              <a:cxn ang="0">
                <a:pos x="T4" y="T5"/>
              </a:cxn>
              <a:cxn ang="0">
                <a:pos x="T6" y="T7"/>
              </a:cxn>
              <a:cxn ang="0">
                <a:pos x="T8" y="T9"/>
              </a:cxn>
            </a:cxnLst>
            <a:rect l="0" t="0" r="r" b="b"/>
            <a:pathLst>
              <a:path w="176" h="147">
                <a:moveTo>
                  <a:pt x="0" y="0"/>
                </a:moveTo>
                <a:lnTo>
                  <a:pt x="176" y="117"/>
                </a:lnTo>
                <a:lnTo>
                  <a:pt x="176" y="147"/>
                </a:lnTo>
                <a:lnTo>
                  <a:pt x="0" y="29"/>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íṩḷídé">
            <a:extLst>
              <a:ext uri="{FF2B5EF4-FFF2-40B4-BE49-F238E27FC236}">
                <a16:creationId xmlns:a16="http://schemas.microsoft.com/office/drawing/2014/main" xmlns="" id="{8E68F016-FE8C-49A0-964A-65E0A7326EAA}"/>
              </a:ext>
            </a:extLst>
          </p:cNvPr>
          <p:cNvSpPr/>
          <p:nvPr/>
        </p:nvSpPr>
        <p:spPr bwMode="auto">
          <a:xfrm>
            <a:off x="9411132" y="3434679"/>
            <a:ext cx="29895" cy="60199"/>
          </a:xfrm>
          <a:custGeom>
            <a:avLst/>
            <a:gdLst>
              <a:gd name="T0" fmla="*/ 0 w 73"/>
              <a:gd name="T1" fmla="*/ 0 h 147"/>
              <a:gd name="T2" fmla="*/ 73 w 73"/>
              <a:gd name="T3" fmla="*/ 118 h 147"/>
              <a:gd name="T4" fmla="*/ 73 w 73"/>
              <a:gd name="T5" fmla="*/ 147 h 147"/>
              <a:gd name="T6" fmla="*/ 0 w 73"/>
              <a:gd name="T7" fmla="*/ 30 h 147"/>
              <a:gd name="T8" fmla="*/ 0 w 73"/>
              <a:gd name="T9" fmla="*/ 0 h 147"/>
            </a:gdLst>
            <a:ahLst/>
            <a:cxnLst>
              <a:cxn ang="0">
                <a:pos x="T0" y="T1"/>
              </a:cxn>
              <a:cxn ang="0">
                <a:pos x="T2" y="T3"/>
              </a:cxn>
              <a:cxn ang="0">
                <a:pos x="T4" y="T5"/>
              </a:cxn>
              <a:cxn ang="0">
                <a:pos x="T6" y="T7"/>
              </a:cxn>
              <a:cxn ang="0">
                <a:pos x="T8" y="T9"/>
              </a:cxn>
            </a:cxnLst>
            <a:rect l="0" t="0" r="r" b="b"/>
            <a:pathLst>
              <a:path w="73" h="147">
                <a:moveTo>
                  <a:pt x="0" y="0"/>
                </a:moveTo>
                <a:lnTo>
                  <a:pt x="73" y="118"/>
                </a:lnTo>
                <a:lnTo>
                  <a:pt x="73" y="147"/>
                </a:lnTo>
                <a:lnTo>
                  <a:pt x="0" y="30"/>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ṡľîḍé">
            <a:extLst>
              <a:ext uri="{FF2B5EF4-FFF2-40B4-BE49-F238E27FC236}">
                <a16:creationId xmlns:a16="http://schemas.microsoft.com/office/drawing/2014/main" xmlns="" id="{96C77666-129C-4DCF-981D-3E8741DEC5C5}"/>
              </a:ext>
            </a:extLst>
          </p:cNvPr>
          <p:cNvSpPr/>
          <p:nvPr/>
        </p:nvSpPr>
        <p:spPr bwMode="auto">
          <a:xfrm>
            <a:off x="9411132" y="3567363"/>
            <a:ext cx="47914" cy="118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1" name="išľîḓe">
            <a:extLst>
              <a:ext uri="{FF2B5EF4-FFF2-40B4-BE49-F238E27FC236}">
                <a16:creationId xmlns:a16="http://schemas.microsoft.com/office/drawing/2014/main" xmlns="" id="{2EC411B6-8317-4ABE-9244-AA70D1417D44}"/>
              </a:ext>
            </a:extLst>
          </p:cNvPr>
          <p:cNvSpPr/>
          <p:nvPr/>
        </p:nvSpPr>
        <p:spPr bwMode="auto">
          <a:xfrm>
            <a:off x="9411132" y="3489145"/>
            <a:ext cx="42181" cy="118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2" name="iṥḷíḑê">
            <a:extLst>
              <a:ext uri="{FF2B5EF4-FFF2-40B4-BE49-F238E27FC236}">
                <a16:creationId xmlns:a16="http://schemas.microsoft.com/office/drawing/2014/main" xmlns="" id="{FCAEF524-2014-439A-96F3-7527BC2A367E}"/>
              </a:ext>
            </a:extLst>
          </p:cNvPr>
          <p:cNvSpPr/>
          <p:nvPr/>
        </p:nvSpPr>
        <p:spPr bwMode="auto">
          <a:xfrm>
            <a:off x="9411132" y="3651724"/>
            <a:ext cx="59790" cy="118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3" name="iṥḻïḓe">
            <a:extLst>
              <a:ext uri="{FF2B5EF4-FFF2-40B4-BE49-F238E27FC236}">
                <a16:creationId xmlns:a16="http://schemas.microsoft.com/office/drawing/2014/main" xmlns="" id="{2F2C9EE1-47E4-48D8-B690-81242812DCAE}"/>
              </a:ext>
            </a:extLst>
          </p:cNvPr>
          <p:cNvSpPr/>
          <p:nvPr/>
        </p:nvSpPr>
        <p:spPr bwMode="auto">
          <a:xfrm>
            <a:off x="9411132" y="3747960"/>
            <a:ext cx="77809" cy="11876"/>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54" name="iş1îďê">
            <a:extLst>
              <a:ext uri="{FF2B5EF4-FFF2-40B4-BE49-F238E27FC236}">
                <a16:creationId xmlns:a16="http://schemas.microsoft.com/office/drawing/2014/main" xmlns="" id="{83B75251-482C-4954-95CB-B0DE941D4F56}"/>
              </a:ext>
            </a:extLst>
          </p:cNvPr>
          <p:cNvSpPr/>
          <p:nvPr/>
        </p:nvSpPr>
        <p:spPr bwMode="auto">
          <a:xfrm>
            <a:off x="9417274" y="3392498"/>
            <a:ext cx="83542" cy="373481"/>
          </a:xfrm>
          <a:custGeom>
            <a:avLst/>
            <a:gdLst>
              <a:gd name="T0" fmla="*/ 0 w 204"/>
              <a:gd name="T1" fmla="*/ 0 h 912"/>
              <a:gd name="T2" fmla="*/ 44 w 204"/>
              <a:gd name="T3" fmla="*/ 0 h 912"/>
              <a:gd name="T4" fmla="*/ 204 w 204"/>
              <a:gd name="T5" fmla="*/ 912 h 912"/>
              <a:gd name="T6" fmla="*/ 161 w 204"/>
              <a:gd name="T7" fmla="*/ 912 h 912"/>
              <a:gd name="T8" fmla="*/ 29 w 204"/>
              <a:gd name="T9" fmla="*/ 45 h 912"/>
              <a:gd name="T10" fmla="*/ 0 w 204"/>
              <a:gd name="T11" fmla="*/ 45 h 912"/>
              <a:gd name="T12" fmla="*/ 0 w 204"/>
              <a:gd name="T13" fmla="*/ 0 h 912"/>
            </a:gdLst>
            <a:ahLst/>
            <a:cxnLst>
              <a:cxn ang="0">
                <a:pos x="T0" y="T1"/>
              </a:cxn>
              <a:cxn ang="0">
                <a:pos x="T2" y="T3"/>
              </a:cxn>
              <a:cxn ang="0">
                <a:pos x="T4" y="T5"/>
              </a:cxn>
              <a:cxn ang="0">
                <a:pos x="T6" y="T7"/>
              </a:cxn>
              <a:cxn ang="0">
                <a:pos x="T8" y="T9"/>
              </a:cxn>
              <a:cxn ang="0">
                <a:pos x="T10" y="T11"/>
              </a:cxn>
              <a:cxn ang="0">
                <a:pos x="T12" y="T13"/>
              </a:cxn>
            </a:cxnLst>
            <a:rect l="0" t="0" r="r" b="b"/>
            <a:pathLst>
              <a:path w="204" h="912">
                <a:moveTo>
                  <a:pt x="0" y="0"/>
                </a:moveTo>
                <a:lnTo>
                  <a:pt x="44" y="0"/>
                </a:lnTo>
                <a:lnTo>
                  <a:pt x="204" y="912"/>
                </a:lnTo>
                <a:lnTo>
                  <a:pt x="161" y="912"/>
                </a:lnTo>
                <a:lnTo>
                  <a:pt x="29" y="45"/>
                </a:lnTo>
                <a:lnTo>
                  <a:pt x="0" y="45"/>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íṥlîḑe">
            <a:extLst>
              <a:ext uri="{FF2B5EF4-FFF2-40B4-BE49-F238E27FC236}">
                <a16:creationId xmlns:a16="http://schemas.microsoft.com/office/drawing/2014/main" xmlns="" id="{5B631D4E-4C3E-401A-A832-9F63653A36C9}"/>
              </a:ext>
            </a:extLst>
          </p:cNvPr>
          <p:cNvSpPr/>
          <p:nvPr/>
        </p:nvSpPr>
        <p:spPr bwMode="auto">
          <a:xfrm>
            <a:off x="9411132" y="3350318"/>
            <a:ext cx="47914" cy="60609"/>
          </a:xfrm>
          <a:custGeom>
            <a:avLst/>
            <a:gdLst>
              <a:gd name="T0" fmla="*/ 0 w 8"/>
              <a:gd name="T1" fmla="*/ 0 h 10"/>
              <a:gd name="T2" fmla="*/ 7 w 8"/>
              <a:gd name="T3" fmla="*/ 0 h 10"/>
              <a:gd name="T4" fmla="*/ 8 w 8"/>
              <a:gd name="T5" fmla="*/ 1 h 10"/>
              <a:gd name="T6" fmla="*/ 8 w 8"/>
              <a:gd name="T7" fmla="*/ 10 h 10"/>
              <a:gd name="T8" fmla="*/ 7 w 8"/>
              <a:gd name="T9" fmla="*/ 10 h 10"/>
              <a:gd name="T10" fmla="*/ 0 w 8"/>
              <a:gd name="T11" fmla="*/ 10 h 10"/>
              <a:gd name="T12" fmla="*/ 0 w 8"/>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0" y="0"/>
                </a:moveTo>
                <a:cubicBezTo>
                  <a:pt x="7" y="0"/>
                  <a:pt x="7" y="0"/>
                  <a:pt x="7" y="0"/>
                </a:cubicBezTo>
                <a:cubicBezTo>
                  <a:pt x="7" y="0"/>
                  <a:pt x="8" y="1"/>
                  <a:pt x="8" y="1"/>
                </a:cubicBezTo>
                <a:cubicBezTo>
                  <a:pt x="8" y="10"/>
                  <a:pt x="8" y="10"/>
                  <a:pt x="8" y="10"/>
                </a:cubicBezTo>
                <a:cubicBezTo>
                  <a:pt x="8" y="10"/>
                  <a:pt x="7" y="10"/>
                  <a:pt x="7" y="10"/>
                </a:cubicBezTo>
                <a:cubicBezTo>
                  <a:pt x="0" y="10"/>
                  <a:pt x="0" y="10"/>
                  <a:pt x="0" y="10"/>
                </a:cubicBez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işlïďé">
            <a:extLst>
              <a:ext uri="{FF2B5EF4-FFF2-40B4-BE49-F238E27FC236}">
                <a16:creationId xmlns:a16="http://schemas.microsoft.com/office/drawing/2014/main" xmlns="" id="{03E3D34D-8B0F-4C8A-A638-DBBA88C2E088}"/>
              </a:ext>
            </a:extLst>
          </p:cNvPr>
          <p:cNvSpPr/>
          <p:nvPr/>
        </p:nvSpPr>
        <p:spPr bwMode="auto">
          <a:xfrm>
            <a:off x="10445575" y="3182006"/>
            <a:ext cx="448423" cy="312872"/>
          </a:xfrm>
          <a:custGeom>
            <a:avLst/>
            <a:gdLst>
              <a:gd name="T0" fmla="*/ 59 w 1095"/>
              <a:gd name="T1" fmla="*/ 676 h 764"/>
              <a:gd name="T2" fmla="*/ 234 w 1095"/>
              <a:gd name="T3" fmla="*/ 676 h 764"/>
              <a:gd name="T4" fmla="*/ 234 w 1095"/>
              <a:gd name="T5" fmla="*/ 250 h 764"/>
              <a:gd name="T6" fmla="*/ 321 w 1095"/>
              <a:gd name="T7" fmla="*/ 250 h 764"/>
              <a:gd name="T8" fmla="*/ 321 w 1095"/>
              <a:gd name="T9" fmla="*/ 676 h 764"/>
              <a:gd name="T10" fmla="*/ 774 w 1095"/>
              <a:gd name="T11" fmla="*/ 676 h 764"/>
              <a:gd name="T12" fmla="*/ 774 w 1095"/>
              <a:gd name="T13" fmla="*/ 0 h 764"/>
              <a:gd name="T14" fmla="*/ 891 w 1095"/>
              <a:gd name="T15" fmla="*/ 0 h 764"/>
              <a:gd name="T16" fmla="*/ 891 w 1095"/>
              <a:gd name="T17" fmla="*/ 676 h 764"/>
              <a:gd name="T18" fmla="*/ 1051 w 1095"/>
              <a:gd name="T19" fmla="*/ 676 h 764"/>
              <a:gd name="T20" fmla="*/ 1095 w 1095"/>
              <a:gd name="T21" fmla="*/ 764 h 764"/>
              <a:gd name="T22" fmla="*/ 0 w 1095"/>
              <a:gd name="T23" fmla="*/ 764 h 764"/>
              <a:gd name="T24" fmla="*/ 59 w 1095"/>
              <a:gd name="T25" fmla="*/ 67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95" h="764">
                <a:moveTo>
                  <a:pt x="59" y="676"/>
                </a:moveTo>
                <a:lnTo>
                  <a:pt x="234" y="676"/>
                </a:lnTo>
                <a:lnTo>
                  <a:pt x="234" y="250"/>
                </a:lnTo>
                <a:lnTo>
                  <a:pt x="321" y="250"/>
                </a:lnTo>
                <a:lnTo>
                  <a:pt x="321" y="676"/>
                </a:lnTo>
                <a:lnTo>
                  <a:pt x="774" y="676"/>
                </a:lnTo>
                <a:lnTo>
                  <a:pt x="774" y="0"/>
                </a:lnTo>
                <a:lnTo>
                  <a:pt x="891" y="0"/>
                </a:lnTo>
                <a:lnTo>
                  <a:pt x="891" y="676"/>
                </a:lnTo>
                <a:lnTo>
                  <a:pt x="1051" y="676"/>
                </a:lnTo>
                <a:lnTo>
                  <a:pt x="1095" y="764"/>
                </a:lnTo>
                <a:lnTo>
                  <a:pt x="0" y="764"/>
                </a:lnTo>
                <a:lnTo>
                  <a:pt x="59" y="676"/>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ŝlîḑê">
            <a:extLst>
              <a:ext uri="{FF2B5EF4-FFF2-40B4-BE49-F238E27FC236}">
                <a16:creationId xmlns:a16="http://schemas.microsoft.com/office/drawing/2014/main" xmlns="" id="{36FF72BF-C0C0-496A-BDA5-BDB3696F800B}"/>
              </a:ext>
            </a:extLst>
          </p:cNvPr>
          <p:cNvSpPr/>
          <p:nvPr/>
        </p:nvSpPr>
        <p:spPr bwMode="auto">
          <a:xfrm>
            <a:off x="10672858" y="3182006"/>
            <a:ext cx="221140" cy="312872"/>
          </a:xfrm>
          <a:custGeom>
            <a:avLst/>
            <a:gdLst>
              <a:gd name="T0" fmla="*/ 0 w 540"/>
              <a:gd name="T1" fmla="*/ 676 h 764"/>
              <a:gd name="T2" fmla="*/ 219 w 540"/>
              <a:gd name="T3" fmla="*/ 676 h 764"/>
              <a:gd name="T4" fmla="*/ 219 w 540"/>
              <a:gd name="T5" fmla="*/ 0 h 764"/>
              <a:gd name="T6" fmla="*/ 336 w 540"/>
              <a:gd name="T7" fmla="*/ 0 h 764"/>
              <a:gd name="T8" fmla="*/ 336 w 540"/>
              <a:gd name="T9" fmla="*/ 676 h 764"/>
              <a:gd name="T10" fmla="*/ 496 w 540"/>
              <a:gd name="T11" fmla="*/ 676 h 764"/>
              <a:gd name="T12" fmla="*/ 540 w 540"/>
              <a:gd name="T13" fmla="*/ 764 h 764"/>
              <a:gd name="T14" fmla="*/ 0 w 540"/>
              <a:gd name="T15" fmla="*/ 764 h 764"/>
              <a:gd name="T16" fmla="*/ 0 w 540"/>
              <a:gd name="T17" fmla="*/ 67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0" h="764">
                <a:moveTo>
                  <a:pt x="0" y="676"/>
                </a:moveTo>
                <a:lnTo>
                  <a:pt x="219" y="676"/>
                </a:lnTo>
                <a:lnTo>
                  <a:pt x="219" y="0"/>
                </a:lnTo>
                <a:lnTo>
                  <a:pt x="336" y="0"/>
                </a:lnTo>
                <a:lnTo>
                  <a:pt x="336" y="676"/>
                </a:lnTo>
                <a:lnTo>
                  <a:pt x="496" y="676"/>
                </a:lnTo>
                <a:lnTo>
                  <a:pt x="540" y="764"/>
                </a:lnTo>
                <a:lnTo>
                  <a:pt x="0" y="764"/>
                </a:lnTo>
                <a:lnTo>
                  <a:pt x="0" y="67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isḻîḍé">
            <a:extLst>
              <a:ext uri="{FF2B5EF4-FFF2-40B4-BE49-F238E27FC236}">
                <a16:creationId xmlns:a16="http://schemas.microsoft.com/office/drawing/2014/main" xmlns="" id="{AF4CEC90-EFE0-40DC-84C8-F60860E8335B}"/>
              </a:ext>
            </a:extLst>
          </p:cNvPr>
          <p:cNvSpPr/>
          <p:nvPr/>
        </p:nvSpPr>
        <p:spPr bwMode="auto">
          <a:xfrm>
            <a:off x="10325996" y="3489145"/>
            <a:ext cx="687582" cy="451699"/>
          </a:xfrm>
          <a:custGeom>
            <a:avLst/>
            <a:gdLst>
              <a:gd name="T0" fmla="*/ 21 w 115"/>
              <a:gd name="T1" fmla="*/ 0 h 75"/>
              <a:gd name="T2" fmla="*/ 95 w 115"/>
              <a:gd name="T3" fmla="*/ 0 h 75"/>
              <a:gd name="T4" fmla="*/ 106 w 115"/>
              <a:gd name="T5" fmla="*/ 11 h 75"/>
              <a:gd name="T6" fmla="*/ 114 w 115"/>
              <a:gd name="T7" fmla="*/ 64 h 75"/>
              <a:gd name="T8" fmla="*/ 104 w 115"/>
              <a:gd name="T9" fmla="*/ 75 h 75"/>
              <a:gd name="T10" fmla="*/ 12 w 115"/>
              <a:gd name="T11" fmla="*/ 75 h 75"/>
              <a:gd name="T12" fmla="*/ 1 w 115"/>
              <a:gd name="T13" fmla="*/ 64 h 75"/>
              <a:gd name="T14" fmla="*/ 10 w 115"/>
              <a:gd name="T15" fmla="*/ 11 h 75"/>
              <a:gd name="T16" fmla="*/ 21 w 115"/>
              <a:gd name="T17" fmla="*/ 0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5" h="75">
                <a:moveTo>
                  <a:pt x="21" y="0"/>
                </a:moveTo>
                <a:cubicBezTo>
                  <a:pt x="95" y="0"/>
                  <a:pt x="95" y="0"/>
                  <a:pt x="95" y="0"/>
                </a:cubicBezTo>
                <a:cubicBezTo>
                  <a:pt x="101" y="0"/>
                  <a:pt x="105" y="5"/>
                  <a:pt x="106" y="11"/>
                </a:cubicBezTo>
                <a:cubicBezTo>
                  <a:pt x="114" y="64"/>
                  <a:pt x="114" y="64"/>
                  <a:pt x="114" y="64"/>
                </a:cubicBezTo>
                <a:cubicBezTo>
                  <a:pt x="115" y="70"/>
                  <a:pt x="109" y="75"/>
                  <a:pt x="104" y="75"/>
                </a:cubicBezTo>
                <a:cubicBezTo>
                  <a:pt x="12" y="75"/>
                  <a:pt x="12" y="75"/>
                  <a:pt x="12" y="75"/>
                </a:cubicBezTo>
                <a:cubicBezTo>
                  <a:pt x="6" y="75"/>
                  <a:pt x="0" y="70"/>
                  <a:pt x="1" y="64"/>
                </a:cubicBezTo>
                <a:cubicBezTo>
                  <a:pt x="10" y="11"/>
                  <a:pt x="10" y="11"/>
                  <a:pt x="10" y="11"/>
                </a:cubicBezTo>
                <a:cubicBezTo>
                  <a:pt x="11" y="5"/>
                  <a:pt x="15" y="0"/>
                  <a:pt x="21" y="0"/>
                </a:cubicBez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ïṧļíḑè">
            <a:extLst>
              <a:ext uri="{FF2B5EF4-FFF2-40B4-BE49-F238E27FC236}">
                <a16:creationId xmlns:a16="http://schemas.microsoft.com/office/drawing/2014/main" xmlns="" id="{B8A415F8-7D65-498E-95CB-3D93F8BAA14D}"/>
              </a:ext>
            </a:extLst>
          </p:cNvPr>
          <p:cNvSpPr/>
          <p:nvPr/>
        </p:nvSpPr>
        <p:spPr bwMode="auto">
          <a:xfrm>
            <a:off x="10672858" y="3489145"/>
            <a:ext cx="340719" cy="451699"/>
          </a:xfrm>
          <a:custGeom>
            <a:avLst/>
            <a:gdLst>
              <a:gd name="T0" fmla="*/ 0 w 57"/>
              <a:gd name="T1" fmla="*/ 0 h 75"/>
              <a:gd name="T2" fmla="*/ 37 w 57"/>
              <a:gd name="T3" fmla="*/ 0 h 75"/>
              <a:gd name="T4" fmla="*/ 48 w 57"/>
              <a:gd name="T5" fmla="*/ 11 h 75"/>
              <a:gd name="T6" fmla="*/ 56 w 57"/>
              <a:gd name="T7" fmla="*/ 64 h 75"/>
              <a:gd name="T8" fmla="*/ 46 w 57"/>
              <a:gd name="T9" fmla="*/ 75 h 75"/>
              <a:gd name="T10" fmla="*/ 0 w 57"/>
              <a:gd name="T11" fmla="*/ 75 h 75"/>
              <a:gd name="T12" fmla="*/ 0 w 57"/>
              <a:gd name="T13" fmla="*/ 0 h 75"/>
            </a:gdLst>
            <a:ahLst/>
            <a:cxnLst>
              <a:cxn ang="0">
                <a:pos x="T0" y="T1"/>
              </a:cxn>
              <a:cxn ang="0">
                <a:pos x="T2" y="T3"/>
              </a:cxn>
              <a:cxn ang="0">
                <a:pos x="T4" y="T5"/>
              </a:cxn>
              <a:cxn ang="0">
                <a:pos x="T6" y="T7"/>
              </a:cxn>
              <a:cxn ang="0">
                <a:pos x="T8" y="T9"/>
              </a:cxn>
              <a:cxn ang="0">
                <a:pos x="T10" y="T11"/>
              </a:cxn>
              <a:cxn ang="0">
                <a:pos x="T12" y="T13"/>
              </a:cxn>
            </a:cxnLst>
            <a:rect l="0" t="0" r="r" b="b"/>
            <a:pathLst>
              <a:path w="57" h="75">
                <a:moveTo>
                  <a:pt x="0" y="0"/>
                </a:moveTo>
                <a:cubicBezTo>
                  <a:pt x="37" y="0"/>
                  <a:pt x="37" y="0"/>
                  <a:pt x="37" y="0"/>
                </a:cubicBezTo>
                <a:cubicBezTo>
                  <a:pt x="43" y="0"/>
                  <a:pt x="47" y="5"/>
                  <a:pt x="48" y="11"/>
                </a:cubicBezTo>
                <a:cubicBezTo>
                  <a:pt x="56" y="64"/>
                  <a:pt x="56" y="64"/>
                  <a:pt x="56" y="64"/>
                </a:cubicBezTo>
                <a:cubicBezTo>
                  <a:pt x="57" y="70"/>
                  <a:pt x="51" y="75"/>
                  <a:pt x="46" y="75"/>
                </a:cubicBezTo>
                <a:cubicBezTo>
                  <a:pt x="0" y="75"/>
                  <a:pt x="0" y="75"/>
                  <a:pt x="0" y="75"/>
                </a:cubicBezTo>
                <a:lnTo>
                  <a:pt x="0" y="0"/>
                </a:lnTo>
                <a:close/>
              </a:path>
            </a:pathLst>
          </a:custGeom>
          <a:solidFill>
            <a:srgbClr val="B02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íṩḻîḋe">
            <a:extLst>
              <a:ext uri="{FF2B5EF4-FFF2-40B4-BE49-F238E27FC236}">
                <a16:creationId xmlns:a16="http://schemas.microsoft.com/office/drawing/2014/main" xmlns="" id="{DEA7F388-F370-4DFF-8C02-96341BD36245}"/>
              </a:ext>
            </a:extLst>
          </p:cNvPr>
          <p:cNvSpPr/>
          <p:nvPr/>
        </p:nvSpPr>
        <p:spPr bwMode="auto">
          <a:xfrm>
            <a:off x="9255924" y="3765979"/>
            <a:ext cx="1781815" cy="367338"/>
          </a:xfrm>
          <a:custGeom>
            <a:avLst/>
            <a:gdLst>
              <a:gd name="T0" fmla="*/ 298 w 298"/>
              <a:gd name="T1" fmla="*/ 0 h 61"/>
              <a:gd name="T2" fmla="*/ 298 w 298"/>
              <a:gd name="T3" fmla="*/ 0 h 61"/>
              <a:gd name="T4" fmla="*/ 238 w 298"/>
              <a:gd name="T5" fmla="*/ 61 h 61"/>
              <a:gd name="T6" fmla="*/ 60 w 298"/>
              <a:gd name="T7" fmla="*/ 61 h 61"/>
              <a:gd name="T8" fmla="*/ 0 w 298"/>
              <a:gd name="T9" fmla="*/ 0 h 61"/>
              <a:gd name="T10" fmla="*/ 0 w 298"/>
              <a:gd name="T11" fmla="*/ 0 h 61"/>
              <a:gd name="T12" fmla="*/ 53 w 298"/>
              <a:gd name="T13" fmla="*/ 0 h 61"/>
              <a:gd name="T14" fmla="*/ 53 w 298"/>
              <a:gd name="T15" fmla="*/ 10 h 61"/>
              <a:gd name="T16" fmla="*/ 71 w 298"/>
              <a:gd name="T17" fmla="*/ 28 h 61"/>
              <a:gd name="T18" fmla="*/ 224 w 298"/>
              <a:gd name="T19" fmla="*/ 28 h 61"/>
              <a:gd name="T20" fmla="*/ 242 w 298"/>
              <a:gd name="T21" fmla="*/ 10 h 61"/>
              <a:gd name="T22" fmla="*/ 242 w 298"/>
              <a:gd name="T23" fmla="*/ 0 h 61"/>
              <a:gd name="T24" fmla="*/ 298 w 298"/>
              <a:gd name="T2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98" h="61">
                <a:moveTo>
                  <a:pt x="298" y="0"/>
                </a:moveTo>
                <a:cubicBezTo>
                  <a:pt x="298" y="0"/>
                  <a:pt x="298" y="0"/>
                  <a:pt x="298" y="0"/>
                </a:cubicBezTo>
                <a:cubicBezTo>
                  <a:pt x="298" y="33"/>
                  <a:pt x="271" y="61"/>
                  <a:pt x="238" y="61"/>
                </a:cubicBezTo>
                <a:cubicBezTo>
                  <a:pt x="60" y="61"/>
                  <a:pt x="60" y="61"/>
                  <a:pt x="60" y="61"/>
                </a:cubicBezTo>
                <a:cubicBezTo>
                  <a:pt x="27" y="61"/>
                  <a:pt x="0" y="33"/>
                  <a:pt x="0" y="0"/>
                </a:cubicBezTo>
                <a:cubicBezTo>
                  <a:pt x="0" y="0"/>
                  <a:pt x="0" y="0"/>
                  <a:pt x="0" y="0"/>
                </a:cubicBezTo>
                <a:cubicBezTo>
                  <a:pt x="53" y="0"/>
                  <a:pt x="53" y="0"/>
                  <a:pt x="53" y="0"/>
                </a:cubicBezTo>
                <a:cubicBezTo>
                  <a:pt x="53" y="10"/>
                  <a:pt x="53" y="10"/>
                  <a:pt x="53" y="10"/>
                </a:cubicBezTo>
                <a:cubicBezTo>
                  <a:pt x="53" y="20"/>
                  <a:pt x="61" y="28"/>
                  <a:pt x="71" y="28"/>
                </a:cubicBezTo>
                <a:cubicBezTo>
                  <a:pt x="224" y="28"/>
                  <a:pt x="224" y="28"/>
                  <a:pt x="224" y="28"/>
                </a:cubicBezTo>
                <a:cubicBezTo>
                  <a:pt x="234" y="28"/>
                  <a:pt x="242" y="20"/>
                  <a:pt x="242" y="10"/>
                </a:cubicBezTo>
                <a:cubicBezTo>
                  <a:pt x="242" y="0"/>
                  <a:pt x="242" y="0"/>
                  <a:pt x="242" y="0"/>
                </a:cubicBezTo>
                <a:lnTo>
                  <a:pt x="298" y="0"/>
                </a:ln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ïṥḻîdé">
            <a:extLst>
              <a:ext uri="{FF2B5EF4-FFF2-40B4-BE49-F238E27FC236}">
                <a16:creationId xmlns:a16="http://schemas.microsoft.com/office/drawing/2014/main" xmlns="" id="{C613E654-492F-4617-BBF1-6074926C879F}"/>
              </a:ext>
            </a:extLst>
          </p:cNvPr>
          <p:cNvSpPr/>
          <p:nvPr/>
        </p:nvSpPr>
        <p:spPr bwMode="auto">
          <a:xfrm>
            <a:off x="9339466" y="4001042"/>
            <a:ext cx="1614322" cy="132275"/>
          </a:xfrm>
          <a:custGeom>
            <a:avLst/>
            <a:gdLst>
              <a:gd name="T0" fmla="*/ 270 w 270"/>
              <a:gd name="T1" fmla="*/ 0 h 22"/>
              <a:gd name="T2" fmla="*/ 224 w 270"/>
              <a:gd name="T3" fmla="*/ 22 h 22"/>
              <a:gd name="T4" fmla="*/ 46 w 270"/>
              <a:gd name="T5" fmla="*/ 22 h 22"/>
              <a:gd name="T6" fmla="*/ 0 w 270"/>
              <a:gd name="T7" fmla="*/ 0 h 22"/>
              <a:gd name="T8" fmla="*/ 270 w 270"/>
              <a:gd name="T9" fmla="*/ 0 h 22"/>
            </a:gdLst>
            <a:ahLst/>
            <a:cxnLst>
              <a:cxn ang="0">
                <a:pos x="T0" y="T1"/>
              </a:cxn>
              <a:cxn ang="0">
                <a:pos x="T2" y="T3"/>
              </a:cxn>
              <a:cxn ang="0">
                <a:pos x="T4" y="T5"/>
              </a:cxn>
              <a:cxn ang="0">
                <a:pos x="T6" y="T7"/>
              </a:cxn>
              <a:cxn ang="0">
                <a:pos x="T8" y="T9"/>
              </a:cxn>
            </a:cxnLst>
            <a:rect l="0" t="0" r="r" b="b"/>
            <a:pathLst>
              <a:path w="270" h="22">
                <a:moveTo>
                  <a:pt x="270" y="0"/>
                </a:moveTo>
                <a:cubicBezTo>
                  <a:pt x="259" y="13"/>
                  <a:pt x="242" y="22"/>
                  <a:pt x="224" y="22"/>
                </a:cubicBezTo>
                <a:cubicBezTo>
                  <a:pt x="46" y="22"/>
                  <a:pt x="46" y="22"/>
                  <a:pt x="46" y="22"/>
                </a:cubicBezTo>
                <a:cubicBezTo>
                  <a:pt x="28" y="22"/>
                  <a:pt x="11" y="13"/>
                  <a:pt x="0" y="0"/>
                </a:cubicBezTo>
                <a:lnTo>
                  <a:pt x="27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ï$ḷide">
            <a:extLst>
              <a:ext uri="{FF2B5EF4-FFF2-40B4-BE49-F238E27FC236}">
                <a16:creationId xmlns:a16="http://schemas.microsoft.com/office/drawing/2014/main" xmlns="" id="{9F1115AA-F8BD-4C5D-BA46-00398D0E20A4}"/>
              </a:ext>
            </a:extLst>
          </p:cNvPr>
          <p:cNvSpPr/>
          <p:nvPr/>
        </p:nvSpPr>
        <p:spPr bwMode="auto">
          <a:xfrm>
            <a:off x="10403804" y="3549344"/>
            <a:ext cx="531965" cy="102380"/>
          </a:xfrm>
          <a:custGeom>
            <a:avLst/>
            <a:gdLst>
              <a:gd name="T0" fmla="*/ 73 w 1299"/>
              <a:gd name="T1" fmla="*/ 0 h 250"/>
              <a:gd name="T2" fmla="*/ 1241 w 1299"/>
              <a:gd name="T3" fmla="*/ 0 h 250"/>
              <a:gd name="T4" fmla="*/ 1299 w 1299"/>
              <a:gd name="T5" fmla="*/ 250 h 250"/>
              <a:gd name="T6" fmla="*/ 0 w 1299"/>
              <a:gd name="T7" fmla="*/ 250 h 250"/>
              <a:gd name="T8" fmla="*/ 73 w 1299"/>
              <a:gd name="T9" fmla="*/ 0 h 250"/>
            </a:gdLst>
            <a:ahLst/>
            <a:cxnLst>
              <a:cxn ang="0">
                <a:pos x="T0" y="T1"/>
              </a:cxn>
              <a:cxn ang="0">
                <a:pos x="T2" y="T3"/>
              </a:cxn>
              <a:cxn ang="0">
                <a:pos x="T4" y="T5"/>
              </a:cxn>
              <a:cxn ang="0">
                <a:pos x="T6" y="T7"/>
              </a:cxn>
              <a:cxn ang="0">
                <a:pos x="T8" y="T9"/>
              </a:cxn>
            </a:cxnLst>
            <a:rect l="0" t="0" r="r" b="b"/>
            <a:pathLst>
              <a:path w="1299" h="250">
                <a:moveTo>
                  <a:pt x="73" y="0"/>
                </a:moveTo>
                <a:lnTo>
                  <a:pt x="1241" y="0"/>
                </a:lnTo>
                <a:lnTo>
                  <a:pt x="1299" y="250"/>
                </a:lnTo>
                <a:lnTo>
                  <a:pt x="0" y="250"/>
                </a:lnTo>
                <a:lnTo>
                  <a:pt x="73" y="0"/>
                </a:lnTo>
                <a:close/>
              </a:path>
            </a:pathLst>
          </a:custGeom>
          <a:solidFill>
            <a:srgbClr val="F5AF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iṩľiḑê">
            <a:extLst>
              <a:ext uri="{FF2B5EF4-FFF2-40B4-BE49-F238E27FC236}">
                <a16:creationId xmlns:a16="http://schemas.microsoft.com/office/drawing/2014/main" xmlns="" id="{A4B1776C-1420-4E02-8F34-D63B5A92C0B9}"/>
              </a:ext>
            </a:extLst>
          </p:cNvPr>
          <p:cNvSpPr/>
          <p:nvPr/>
        </p:nvSpPr>
        <p:spPr bwMode="auto">
          <a:xfrm>
            <a:off x="10672858" y="3549344"/>
            <a:ext cx="262911" cy="102380"/>
          </a:xfrm>
          <a:custGeom>
            <a:avLst/>
            <a:gdLst>
              <a:gd name="T0" fmla="*/ 0 w 642"/>
              <a:gd name="T1" fmla="*/ 0 h 250"/>
              <a:gd name="T2" fmla="*/ 584 w 642"/>
              <a:gd name="T3" fmla="*/ 0 h 250"/>
              <a:gd name="T4" fmla="*/ 642 w 642"/>
              <a:gd name="T5" fmla="*/ 250 h 250"/>
              <a:gd name="T6" fmla="*/ 0 w 642"/>
              <a:gd name="T7" fmla="*/ 250 h 250"/>
              <a:gd name="T8" fmla="*/ 0 w 642"/>
              <a:gd name="T9" fmla="*/ 0 h 250"/>
            </a:gdLst>
            <a:ahLst/>
            <a:cxnLst>
              <a:cxn ang="0">
                <a:pos x="T0" y="T1"/>
              </a:cxn>
              <a:cxn ang="0">
                <a:pos x="T2" y="T3"/>
              </a:cxn>
              <a:cxn ang="0">
                <a:pos x="T4" y="T5"/>
              </a:cxn>
              <a:cxn ang="0">
                <a:pos x="T6" y="T7"/>
              </a:cxn>
              <a:cxn ang="0">
                <a:pos x="T8" y="T9"/>
              </a:cxn>
            </a:cxnLst>
            <a:rect l="0" t="0" r="r" b="b"/>
            <a:pathLst>
              <a:path w="642" h="250">
                <a:moveTo>
                  <a:pt x="0" y="0"/>
                </a:moveTo>
                <a:lnTo>
                  <a:pt x="584" y="0"/>
                </a:lnTo>
                <a:lnTo>
                  <a:pt x="642" y="250"/>
                </a:lnTo>
                <a:lnTo>
                  <a:pt x="0" y="250"/>
                </a:lnTo>
                <a:lnTo>
                  <a:pt x="0" y="0"/>
                </a:lnTo>
                <a:close/>
              </a:path>
            </a:pathLst>
          </a:custGeom>
          <a:solidFill>
            <a:srgbClr val="ED9A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ïṣ1îḓê">
            <a:extLst>
              <a:ext uri="{FF2B5EF4-FFF2-40B4-BE49-F238E27FC236}">
                <a16:creationId xmlns:a16="http://schemas.microsoft.com/office/drawing/2014/main" xmlns="" id="{F7DBE31D-B8AB-47EB-933F-CE60E5D46FC9}"/>
              </a:ext>
            </a:extLst>
          </p:cNvPr>
          <p:cNvSpPr/>
          <p:nvPr/>
        </p:nvSpPr>
        <p:spPr bwMode="auto">
          <a:xfrm>
            <a:off x="9321447" y="3970738"/>
            <a:ext cx="1650359" cy="42181"/>
          </a:xfrm>
          <a:custGeom>
            <a:avLst/>
            <a:gdLst>
              <a:gd name="T0" fmla="*/ 0 w 276"/>
              <a:gd name="T1" fmla="*/ 0 h 7"/>
              <a:gd name="T2" fmla="*/ 276 w 276"/>
              <a:gd name="T3" fmla="*/ 0 h 7"/>
              <a:gd name="T4" fmla="*/ 271 w 276"/>
              <a:gd name="T5" fmla="*/ 7 h 7"/>
              <a:gd name="T6" fmla="*/ 5 w 276"/>
              <a:gd name="T7" fmla="*/ 7 h 7"/>
              <a:gd name="T8" fmla="*/ 0 w 276"/>
              <a:gd name="T9" fmla="*/ 0 h 7"/>
            </a:gdLst>
            <a:ahLst/>
            <a:cxnLst>
              <a:cxn ang="0">
                <a:pos x="T0" y="T1"/>
              </a:cxn>
              <a:cxn ang="0">
                <a:pos x="T2" y="T3"/>
              </a:cxn>
              <a:cxn ang="0">
                <a:pos x="T4" y="T5"/>
              </a:cxn>
              <a:cxn ang="0">
                <a:pos x="T6" y="T7"/>
              </a:cxn>
              <a:cxn ang="0">
                <a:pos x="T8" y="T9"/>
              </a:cxn>
            </a:cxnLst>
            <a:rect l="0" t="0" r="r" b="b"/>
            <a:pathLst>
              <a:path w="276" h="7">
                <a:moveTo>
                  <a:pt x="0" y="0"/>
                </a:moveTo>
                <a:cubicBezTo>
                  <a:pt x="276" y="0"/>
                  <a:pt x="276" y="0"/>
                  <a:pt x="276" y="0"/>
                </a:cubicBezTo>
                <a:cubicBezTo>
                  <a:pt x="275" y="3"/>
                  <a:pt x="273" y="5"/>
                  <a:pt x="271" y="7"/>
                </a:cubicBezTo>
                <a:cubicBezTo>
                  <a:pt x="5" y="7"/>
                  <a:pt x="5" y="7"/>
                  <a:pt x="5" y="7"/>
                </a:cubicBezTo>
                <a:cubicBezTo>
                  <a:pt x="3" y="5"/>
                  <a:pt x="1" y="3"/>
                  <a:pt x="0" y="0"/>
                </a:cubicBez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šľîḍè">
            <a:extLst>
              <a:ext uri="{FF2B5EF4-FFF2-40B4-BE49-F238E27FC236}">
                <a16:creationId xmlns:a16="http://schemas.microsoft.com/office/drawing/2014/main" xmlns="" id="{6B405A6E-477E-4412-BCD0-AC7E362AC10A}"/>
              </a:ext>
            </a:extLst>
          </p:cNvPr>
          <p:cNvSpPr/>
          <p:nvPr/>
        </p:nvSpPr>
        <p:spPr bwMode="auto">
          <a:xfrm>
            <a:off x="4692314" y="3391175"/>
            <a:ext cx="566905" cy="790007"/>
          </a:xfrm>
          <a:prstGeom prst="rect">
            <a:avLst/>
          </a:prstGeom>
          <a:solidFill>
            <a:srgbClr val="ED7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6" name="î$ļiḓê">
            <a:extLst>
              <a:ext uri="{FF2B5EF4-FFF2-40B4-BE49-F238E27FC236}">
                <a16:creationId xmlns:a16="http://schemas.microsoft.com/office/drawing/2014/main" xmlns="" id="{33848489-413B-4A75-9E9B-88BA218B1BA3}"/>
              </a:ext>
            </a:extLst>
          </p:cNvPr>
          <p:cNvSpPr/>
          <p:nvPr/>
        </p:nvSpPr>
        <p:spPr bwMode="auto">
          <a:xfrm>
            <a:off x="4975549" y="3391175"/>
            <a:ext cx="283671" cy="790007"/>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67" name="ïṥ1íďe">
            <a:extLst>
              <a:ext uri="{FF2B5EF4-FFF2-40B4-BE49-F238E27FC236}">
                <a16:creationId xmlns:a16="http://schemas.microsoft.com/office/drawing/2014/main" xmlns="" id="{2A373C77-8EDD-4FAB-BE1E-7006AA1B5E66}"/>
              </a:ext>
            </a:extLst>
          </p:cNvPr>
          <p:cNvSpPr/>
          <p:nvPr/>
        </p:nvSpPr>
        <p:spPr bwMode="auto">
          <a:xfrm>
            <a:off x="4667041" y="3426471"/>
            <a:ext cx="617452" cy="719416"/>
          </a:xfrm>
          <a:custGeom>
            <a:avLst/>
            <a:gdLst>
              <a:gd name="T0" fmla="*/ 0 w 1417"/>
              <a:gd name="T1" fmla="*/ 1558 h 1651"/>
              <a:gd name="T2" fmla="*/ 1405 w 1417"/>
              <a:gd name="T3" fmla="*/ 1558 h 1651"/>
              <a:gd name="T4" fmla="*/ 1405 w 1417"/>
              <a:gd name="T5" fmla="*/ 1651 h 1651"/>
              <a:gd name="T6" fmla="*/ 0 w 1417"/>
              <a:gd name="T7" fmla="*/ 1651 h 1651"/>
              <a:gd name="T8" fmla="*/ 0 w 1417"/>
              <a:gd name="T9" fmla="*/ 1558 h 1651"/>
              <a:gd name="T10" fmla="*/ 0 w 1417"/>
              <a:gd name="T11" fmla="*/ 1558 h 1651"/>
              <a:gd name="T12" fmla="*/ 11 w 1417"/>
              <a:gd name="T13" fmla="*/ 779 h 1651"/>
              <a:gd name="T14" fmla="*/ 1417 w 1417"/>
              <a:gd name="T15" fmla="*/ 779 h 1651"/>
              <a:gd name="T16" fmla="*/ 1417 w 1417"/>
              <a:gd name="T17" fmla="*/ 872 h 1651"/>
              <a:gd name="T18" fmla="*/ 11 w 1417"/>
              <a:gd name="T19" fmla="*/ 872 h 1651"/>
              <a:gd name="T20" fmla="*/ 11 w 1417"/>
              <a:gd name="T21" fmla="*/ 779 h 1651"/>
              <a:gd name="T22" fmla="*/ 11 w 1417"/>
              <a:gd name="T23" fmla="*/ 779 h 1651"/>
              <a:gd name="T24" fmla="*/ 0 w 1417"/>
              <a:gd name="T25" fmla="*/ 0 h 1651"/>
              <a:gd name="T26" fmla="*/ 1405 w 1417"/>
              <a:gd name="T27" fmla="*/ 0 h 1651"/>
              <a:gd name="T28" fmla="*/ 1405 w 1417"/>
              <a:gd name="T29" fmla="*/ 105 h 1651"/>
              <a:gd name="T30" fmla="*/ 0 w 1417"/>
              <a:gd name="T31" fmla="*/ 105 h 1651"/>
              <a:gd name="T32" fmla="*/ 0 w 1417"/>
              <a:gd name="T33" fmla="*/ 0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17" h="1651">
                <a:moveTo>
                  <a:pt x="0" y="1558"/>
                </a:moveTo>
                <a:lnTo>
                  <a:pt x="1405" y="1558"/>
                </a:lnTo>
                <a:lnTo>
                  <a:pt x="1405" y="1651"/>
                </a:lnTo>
                <a:lnTo>
                  <a:pt x="0" y="1651"/>
                </a:lnTo>
                <a:lnTo>
                  <a:pt x="0" y="1558"/>
                </a:lnTo>
                <a:lnTo>
                  <a:pt x="0" y="1558"/>
                </a:lnTo>
                <a:close/>
                <a:moveTo>
                  <a:pt x="11" y="779"/>
                </a:moveTo>
                <a:lnTo>
                  <a:pt x="1417" y="779"/>
                </a:lnTo>
                <a:lnTo>
                  <a:pt x="1417" y="872"/>
                </a:lnTo>
                <a:lnTo>
                  <a:pt x="11" y="872"/>
                </a:lnTo>
                <a:lnTo>
                  <a:pt x="11" y="779"/>
                </a:lnTo>
                <a:lnTo>
                  <a:pt x="11" y="779"/>
                </a:lnTo>
                <a:close/>
                <a:moveTo>
                  <a:pt x="0" y="0"/>
                </a:moveTo>
                <a:lnTo>
                  <a:pt x="1405" y="0"/>
                </a:lnTo>
                <a:lnTo>
                  <a:pt x="1405" y="105"/>
                </a:lnTo>
                <a:lnTo>
                  <a:pt x="0" y="105"/>
                </a:lnTo>
                <a:lnTo>
                  <a:pt x="0" y="0"/>
                </a:lnTo>
                <a:close/>
              </a:path>
            </a:pathLst>
          </a:custGeom>
          <a:solidFill>
            <a:srgbClr val="F68503"/>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8" name="ïṥḷíḋe">
            <a:extLst>
              <a:ext uri="{FF2B5EF4-FFF2-40B4-BE49-F238E27FC236}">
                <a16:creationId xmlns:a16="http://schemas.microsoft.com/office/drawing/2014/main" xmlns="" id="{1638FD96-CD66-4334-B957-EDE9724ED8BD}"/>
              </a:ext>
            </a:extLst>
          </p:cNvPr>
          <p:cNvSpPr/>
          <p:nvPr/>
        </p:nvSpPr>
        <p:spPr bwMode="auto">
          <a:xfrm>
            <a:off x="4975549" y="3426471"/>
            <a:ext cx="308944" cy="719416"/>
          </a:xfrm>
          <a:custGeom>
            <a:avLst/>
            <a:gdLst>
              <a:gd name="T0" fmla="*/ 0 w 709"/>
              <a:gd name="T1" fmla="*/ 1558 h 1651"/>
              <a:gd name="T2" fmla="*/ 697 w 709"/>
              <a:gd name="T3" fmla="*/ 1558 h 1651"/>
              <a:gd name="T4" fmla="*/ 697 w 709"/>
              <a:gd name="T5" fmla="*/ 1651 h 1651"/>
              <a:gd name="T6" fmla="*/ 0 w 709"/>
              <a:gd name="T7" fmla="*/ 1651 h 1651"/>
              <a:gd name="T8" fmla="*/ 0 w 709"/>
              <a:gd name="T9" fmla="*/ 1558 h 1651"/>
              <a:gd name="T10" fmla="*/ 0 w 709"/>
              <a:gd name="T11" fmla="*/ 1558 h 1651"/>
              <a:gd name="T12" fmla="*/ 0 w 709"/>
              <a:gd name="T13" fmla="*/ 779 h 1651"/>
              <a:gd name="T14" fmla="*/ 709 w 709"/>
              <a:gd name="T15" fmla="*/ 779 h 1651"/>
              <a:gd name="T16" fmla="*/ 709 w 709"/>
              <a:gd name="T17" fmla="*/ 872 h 1651"/>
              <a:gd name="T18" fmla="*/ 0 w 709"/>
              <a:gd name="T19" fmla="*/ 872 h 1651"/>
              <a:gd name="T20" fmla="*/ 0 w 709"/>
              <a:gd name="T21" fmla="*/ 779 h 1651"/>
              <a:gd name="T22" fmla="*/ 0 w 709"/>
              <a:gd name="T23" fmla="*/ 779 h 1651"/>
              <a:gd name="T24" fmla="*/ 0 w 709"/>
              <a:gd name="T25" fmla="*/ 0 h 1651"/>
              <a:gd name="T26" fmla="*/ 697 w 709"/>
              <a:gd name="T27" fmla="*/ 0 h 1651"/>
              <a:gd name="T28" fmla="*/ 697 w 709"/>
              <a:gd name="T29" fmla="*/ 105 h 1651"/>
              <a:gd name="T30" fmla="*/ 0 w 709"/>
              <a:gd name="T31" fmla="*/ 105 h 1651"/>
              <a:gd name="T32" fmla="*/ 0 w 709"/>
              <a:gd name="T33" fmla="*/ 0 h 1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09" h="1651">
                <a:moveTo>
                  <a:pt x="0" y="1558"/>
                </a:moveTo>
                <a:lnTo>
                  <a:pt x="697" y="1558"/>
                </a:lnTo>
                <a:lnTo>
                  <a:pt x="697" y="1651"/>
                </a:lnTo>
                <a:lnTo>
                  <a:pt x="0" y="1651"/>
                </a:lnTo>
                <a:lnTo>
                  <a:pt x="0" y="1558"/>
                </a:lnTo>
                <a:lnTo>
                  <a:pt x="0" y="1558"/>
                </a:lnTo>
                <a:close/>
                <a:moveTo>
                  <a:pt x="0" y="779"/>
                </a:moveTo>
                <a:lnTo>
                  <a:pt x="709" y="779"/>
                </a:lnTo>
                <a:lnTo>
                  <a:pt x="709" y="872"/>
                </a:lnTo>
                <a:lnTo>
                  <a:pt x="0" y="872"/>
                </a:lnTo>
                <a:lnTo>
                  <a:pt x="0" y="779"/>
                </a:lnTo>
                <a:lnTo>
                  <a:pt x="0" y="779"/>
                </a:lnTo>
                <a:close/>
                <a:moveTo>
                  <a:pt x="0" y="0"/>
                </a:moveTo>
                <a:lnTo>
                  <a:pt x="697" y="0"/>
                </a:lnTo>
                <a:lnTo>
                  <a:pt x="697" y="105"/>
                </a:lnTo>
                <a:lnTo>
                  <a:pt x="0" y="105"/>
                </a:lnTo>
                <a:lnTo>
                  <a:pt x="0"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ṡḻiḓé">
            <a:extLst>
              <a:ext uri="{FF2B5EF4-FFF2-40B4-BE49-F238E27FC236}">
                <a16:creationId xmlns:a16="http://schemas.microsoft.com/office/drawing/2014/main" xmlns="" id="{CA29F50F-D5CC-4D14-92EE-C78BA076794D}"/>
              </a:ext>
            </a:extLst>
          </p:cNvPr>
          <p:cNvSpPr/>
          <p:nvPr/>
        </p:nvSpPr>
        <p:spPr bwMode="auto">
          <a:xfrm>
            <a:off x="4904958" y="3512748"/>
            <a:ext cx="136389" cy="207415"/>
          </a:xfrm>
          <a:custGeom>
            <a:avLst/>
            <a:gdLst>
              <a:gd name="T0" fmla="*/ 25 w 27"/>
              <a:gd name="T1" fmla="*/ 21 h 41"/>
              <a:gd name="T2" fmla="*/ 27 w 27"/>
              <a:gd name="T3" fmla="*/ 27 h 41"/>
              <a:gd name="T4" fmla="*/ 14 w 27"/>
              <a:gd name="T5" fmla="*/ 41 h 41"/>
              <a:gd name="T6" fmla="*/ 0 w 27"/>
              <a:gd name="T7" fmla="*/ 27 h 41"/>
              <a:gd name="T8" fmla="*/ 2 w 27"/>
              <a:gd name="T9" fmla="*/ 21 h 41"/>
              <a:gd name="T10" fmla="*/ 14 w 27"/>
              <a:gd name="T11" fmla="*/ 0 h 41"/>
              <a:gd name="T12" fmla="*/ 25 w 27"/>
              <a:gd name="T13" fmla="*/ 21 h 41"/>
              <a:gd name="T14" fmla="*/ 5 w 27"/>
              <a:gd name="T15" fmla="*/ 19 h 41"/>
              <a:gd name="T16" fmla="*/ 14 w 27"/>
              <a:gd name="T17" fmla="*/ 39 h 41"/>
              <a:gd name="T18" fmla="*/ 5 w 27"/>
              <a:gd name="T1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41">
                <a:moveTo>
                  <a:pt x="25" y="21"/>
                </a:moveTo>
                <a:cubicBezTo>
                  <a:pt x="27" y="23"/>
                  <a:pt x="27" y="25"/>
                  <a:pt x="27" y="27"/>
                </a:cubicBezTo>
                <a:cubicBezTo>
                  <a:pt x="27" y="35"/>
                  <a:pt x="21" y="41"/>
                  <a:pt x="14" y="41"/>
                </a:cubicBezTo>
                <a:cubicBezTo>
                  <a:pt x="6" y="41"/>
                  <a:pt x="0" y="35"/>
                  <a:pt x="0" y="27"/>
                </a:cubicBezTo>
                <a:cubicBezTo>
                  <a:pt x="0" y="25"/>
                  <a:pt x="1" y="23"/>
                  <a:pt x="2" y="21"/>
                </a:cubicBezTo>
                <a:cubicBezTo>
                  <a:pt x="14" y="0"/>
                  <a:pt x="14" y="0"/>
                  <a:pt x="14" y="0"/>
                </a:cubicBezTo>
                <a:cubicBezTo>
                  <a:pt x="25" y="21"/>
                  <a:pt x="25" y="21"/>
                  <a:pt x="25" y="21"/>
                </a:cubicBezTo>
                <a:close/>
                <a:moveTo>
                  <a:pt x="5" y="19"/>
                </a:moveTo>
                <a:cubicBezTo>
                  <a:pt x="0" y="26"/>
                  <a:pt x="2" y="38"/>
                  <a:pt x="14" y="39"/>
                </a:cubicBezTo>
                <a:cubicBezTo>
                  <a:pt x="7" y="34"/>
                  <a:pt x="4" y="28"/>
                  <a:pt x="5" y="19"/>
                </a:cubicBez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0" name="iSḷiďe">
            <a:extLst>
              <a:ext uri="{FF2B5EF4-FFF2-40B4-BE49-F238E27FC236}">
                <a16:creationId xmlns:a16="http://schemas.microsoft.com/office/drawing/2014/main" xmlns="" id="{0C24A7C2-2EBA-4202-8741-F846C00C8BF4}"/>
              </a:ext>
            </a:extLst>
          </p:cNvPr>
          <p:cNvSpPr/>
          <p:nvPr/>
        </p:nvSpPr>
        <p:spPr bwMode="auto">
          <a:xfrm>
            <a:off x="4975549" y="3512748"/>
            <a:ext cx="65798" cy="207415"/>
          </a:xfrm>
          <a:custGeom>
            <a:avLst/>
            <a:gdLst>
              <a:gd name="T0" fmla="*/ 11 w 13"/>
              <a:gd name="T1" fmla="*/ 21 h 41"/>
              <a:gd name="T2" fmla="*/ 13 w 13"/>
              <a:gd name="T3" fmla="*/ 27 h 41"/>
              <a:gd name="T4" fmla="*/ 0 w 13"/>
              <a:gd name="T5" fmla="*/ 41 h 41"/>
              <a:gd name="T6" fmla="*/ 0 w 13"/>
              <a:gd name="T7" fmla="*/ 39 h 41"/>
              <a:gd name="T8" fmla="*/ 0 w 13"/>
              <a:gd name="T9" fmla="*/ 39 h 41"/>
              <a:gd name="T10" fmla="*/ 0 w 13"/>
              <a:gd name="T11" fmla="*/ 39 h 41"/>
              <a:gd name="T12" fmla="*/ 0 w 13"/>
              <a:gd name="T13" fmla="*/ 0 h 41"/>
              <a:gd name="T14" fmla="*/ 11 w 13"/>
              <a:gd name="T15" fmla="*/ 21 h 4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41">
                <a:moveTo>
                  <a:pt x="11" y="21"/>
                </a:moveTo>
                <a:cubicBezTo>
                  <a:pt x="13" y="23"/>
                  <a:pt x="13" y="25"/>
                  <a:pt x="13" y="27"/>
                </a:cubicBezTo>
                <a:cubicBezTo>
                  <a:pt x="13" y="35"/>
                  <a:pt x="7" y="41"/>
                  <a:pt x="0" y="41"/>
                </a:cubicBezTo>
                <a:cubicBezTo>
                  <a:pt x="0" y="39"/>
                  <a:pt x="0" y="39"/>
                  <a:pt x="0" y="39"/>
                </a:cubicBezTo>
                <a:cubicBezTo>
                  <a:pt x="0" y="39"/>
                  <a:pt x="0" y="39"/>
                  <a:pt x="0" y="39"/>
                </a:cubicBezTo>
                <a:cubicBezTo>
                  <a:pt x="0" y="39"/>
                  <a:pt x="0" y="39"/>
                  <a:pt x="0" y="39"/>
                </a:cubicBezTo>
                <a:cubicBezTo>
                  <a:pt x="0" y="0"/>
                  <a:pt x="0" y="0"/>
                  <a:pt x="0" y="0"/>
                </a:cubicBezTo>
                <a:lnTo>
                  <a:pt x="11" y="21"/>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1" name="iSḷiḑê">
            <a:extLst>
              <a:ext uri="{FF2B5EF4-FFF2-40B4-BE49-F238E27FC236}">
                <a16:creationId xmlns:a16="http://schemas.microsoft.com/office/drawing/2014/main" xmlns="" id="{083980E4-5323-44DB-80CB-C9F82C479D0C}"/>
              </a:ext>
            </a:extLst>
          </p:cNvPr>
          <p:cNvSpPr/>
          <p:nvPr/>
        </p:nvSpPr>
        <p:spPr bwMode="auto">
          <a:xfrm>
            <a:off x="4439146" y="2985496"/>
            <a:ext cx="182142" cy="1190893"/>
          </a:xfrm>
          <a:custGeom>
            <a:avLst/>
            <a:gdLst>
              <a:gd name="T0" fmla="*/ 81 w 418"/>
              <a:gd name="T1" fmla="*/ 0 h 2733"/>
              <a:gd name="T2" fmla="*/ 337 w 418"/>
              <a:gd name="T3" fmla="*/ 0 h 2733"/>
              <a:gd name="T4" fmla="*/ 418 w 418"/>
              <a:gd name="T5" fmla="*/ 2733 h 2733"/>
              <a:gd name="T6" fmla="*/ 0 w 418"/>
              <a:gd name="T7" fmla="*/ 2733 h 2733"/>
              <a:gd name="T8" fmla="*/ 81 w 418"/>
              <a:gd name="T9" fmla="*/ 0 h 2733"/>
            </a:gdLst>
            <a:ahLst/>
            <a:cxnLst>
              <a:cxn ang="0">
                <a:pos x="T0" y="T1"/>
              </a:cxn>
              <a:cxn ang="0">
                <a:pos x="T2" y="T3"/>
              </a:cxn>
              <a:cxn ang="0">
                <a:pos x="T4" y="T5"/>
              </a:cxn>
              <a:cxn ang="0">
                <a:pos x="T6" y="T7"/>
              </a:cxn>
              <a:cxn ang="0">
                <a:pos x="T8" y="T9"/>
              </a:cxn>
            </a:cxnLst>
            <a:rect l="0" t="0" r="r" b="b"/>
            <a:pathLst>
              <a:path w="418" h="2733">
                <a:moveTo>
                  <a:pt x="81" y="0"/>
                </a:moveTo>
                <a:lnTo>
                  <a:pt x="337" y="0"/>
                </a:lnTo>
                <a:lnTo>
                  <a:pt x="418" y="2733"/>
                </a:lnTo>
                <a:lnTo>
                  <a:pt x="0" y="2733"/>
                </a:lnTo>
                <a:lnTo>
                  <a:pt x="81" y="0"/>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2" name="îşḷíḋê">
            <a:extLst>
              <a:ext uri="{FF2B5EF4-FFF2-40B4-BE49-F238E27FC236}">
                <a16:creationId xmlns:a16="http://schemas.microsoft.com/office/drawing/2014/main" xmlns="" id="{EDB730AF-227F-4285-BFD1-36B3E64837D5}"/>
              </a:ext>
            </a:extLst>
          </p:cNvPr>
          <p:cNvSpPr/>
          <p:nvPr/>
        </p:nvSpPr>
        <p:spPr bwMode="auto">
          <a:xfrm>
            <a:off x="4530217" y="2985496"/>
            <a:ext cx="91071" cy="1190893"/>
          </a:xfrm>
          <a:custGeom>
            <a:avLst/>
            <a:gdLst>
              <a:gd name="T0" fmla="*/ 0 w 209"/>
              <a:gd name="T1" fmla="*/ 0 h 2733"/>
              <a:gd name="T2" fmla="*/ 128 w 209"/>
              <a:gd name="T3" fmla="*/ 0 h 2733"/>
              <a:gd name="T4" fmla="*/ 209 w 209"/>
              <a:gd name="T5" fmla="*/ 2733 h 2733"/>
              <a:gd name="T6" fmla="*/ 0 w 209"/>
              <a:gd name="T7" fmla="*/ 2733 h 2733"/>
              <a:gd name="T8" fmla="*/ 0 w 209"/>
              <a:gd name="T9" fmla="*/ 0 h 2733"/>
            </a:gdLst>
            <a:ahLst/>
            <a:cxnLst>
              <a:cxn ang="0">
                <a:pos x="T0" y="T1"/>
              </a:cxn>
              <a:cxn ang="0">
                <a:pos x="T2" y="T3"/>
              </a:cxn>
              <a:cxn ang="0">
                <a:pos x="T4" y="T5"/>
              </a:cxn>
              <a:cxn ang="0">
                <a:pos x="T6" y="T7"/>
              </a:cxn>
              <a:cxn ang="0">
                <a:pos x="T8" y="T9"/>
              </a:cxn>
            </a:cxnLst>
            <a:rect l="0" t="0" r="r" b="b"/>
            <a:pathLst>
              <a:path w="209" h="2733">
                <a:moveTo>
                  <a:pt x="0" y="0"/>
                </a:moveTo>
                <a:lnTo>
                  <a:pt x="128" y="0"/>
                </a:lnTo>
                <a:lnTo>
                  <a:pt x="209" y="2733"/>
                </a:lnTo>
                <a:lnTo>
                  <a:pt x="0" y="2733"/>
                </a:lnTo>
                <a:lnTo>
                  <a:pt x="0"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ïṣļïḓè">
            <a:extLst>
              <a:ext uri="{FF2B5EF4-FFF2-40B4-BE49-F238E27FC236}">
                <a16:creationId xmlns:a16="http://schemas.microsoft.com/office/drawing/2014/main" xmlns="" id="{572EF461-2184-40EC-9140-6D97FA14B0BD}"/>
              </a:ext>
            </a:extLst>
          </p:cNvPr>
          <p:cNvSpPr/>
          <p:nvPr/>
        </p:nvSpPr>
        <p:spPr bwMode="auto">
          <a:xfrm>
            <a:off x="3882263" y="3517541"/>
            <a:ext cx="582156" cy="658847"/>
          </a:xfrm>
          <a:custGeom>
            <a:avLst/>
            <a:gdLst>
              <a:gd name="T0" fmla="*/ 255 w 1336"/>
              <a:gd name="T1" fmla="*/ 0 h 1512"/>
              <a:gd name="T2" fmla="*/ 1080 w 1336"/>
              <a:gd name="T3" fmla="*/ 0 h 1512"/>
              <a:gd name="T4" fmla="*/ 1336 w 1336"/>
              <a:gd name="T5" fmla="*/ 1512 h 1512"/>
              <a:gd name="T6" fmla="*/ 0 w 1336"/>
              <a:gd name="T7" fmla="*/ 1512 h 1512"/>
              <a:gd name="T8" fmla="*/ 255 w 1336"/>
              <a:gd name="T9" fmla="*/ 0 h 1512"/>
            </a:gdLst>
            <a:ahLst/>
            <a:cxnLst>
              <a:cxn ang="0">
                <a:pos x="T0" y="T1"/>
              </a:cxn>
              <a:cxn ang="0">
                <a:pos x="T2" y="T3"/>
              </a:cxn>
              <a:cxn ang="0">
                <a:pos x="T4" y="T5"/>
              </a:cxn>
              <a:cxn ang="0">
                <a:pos x="T6" y="T7"/>
              </a:cxn>
              <a:cxn ang="0">
                <a:pos x="T8" y="T9"/>
              </a:cxn>
            </a:cxnLst>
            <a:rect l="0" t="0" r="r" b="b"/>
            <a:pathLst>
              <a:path w="1336" h="1512">
                <a:moveTo>
                  <a:pt x="255" y="0"/>
                </a:moveTo>
                <a:lnTo>
                  <a:pt x="1080" y="0"/>
                </a:lnTo>
                <a:lnTo>
                  <a:pt x="1336" y="1512"/>
                </a:lnTo>
                <a:lnTo>
                  <a:pt x="0" y="1512"/>
                </a:lnTo>
                <a:lnTo>
                  <a:pt x="255"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śļíḓe">
            <a:extLst>
              <a:ext uri="{FF2B5EF4-FFF2-40B4-BE49-F238E27FC236}">
                <a16:creationId xmlns:a16="http://schemas.microsoft.com/office/drawing/2014/main" xmlns="" id="{D7E80613-EE90-425C-9FFF-BFAF08D3AD8E}"/>
              </a:ext>
            </a:extLst>
          </p:cNvPr>
          <p:cNvSpPr/>
          <p:nvPr/>
        </p:nvSpPr>
        <p:spPr bwMode="auto">
          <a:xfrm>
            <a:off x="4175956" y="3517541"/>
            <a:ext cx="288464" cy="658847"/>
          </a:xfrm>
          <a:custGeom>
            <a:avLst/>
            <a:gdLst>
              <a:gd name="T0" fmla="*/ 0 w 662"/>
              <a:gd name="T1" fmla="*/ 0 h 1512"/>
              <a:gd name="T2" fmla="*/ 406 w 662"/>
              <a:gd name="T3" fmla="*/ 0 h 1512"/>
              <a:gd name="T4" fmla="*/ 662 w 662"/>
              <a:gd name="T5" fmla="*/ 1512 h 1512"/>
              <a:gd name="T6" fmla="*/ 0 w 662"/>
              <a:gd name="T7" fmla="*/ 1512 h 1512"/>
              <a:gd name="T8" fmla="*/ 0 w 662"/>
              <a:gd name="T9" fmla="*/ 0 h 1512"/>
            </a:gdLst>
            <a:ahLst/>
            <a:cxnLst>
              <a:cxn ang="0">
                <a:pos x="T0" y="T1"/>
              </a:cxn>
              <a:cxn ang="0">
                <a:pos x="T2" y="T3"/>
              </a:cxn>
              <a:cxn ang="0">
                <a:pos x="T4" y="T5"/>
              </a:cxn>
              <a:cxn ang="0">
                <a:pos x="T6" y="T7"/>
              </a:cxn>
              <a:cxn ang="0">
                <a:pos x="T8" y="T9"/>
              </a:cxn>
            </a:cxnLst>
            <a:rect l="0" t="0" r="r" b="b"/>
            <a:pathLst>
              <a:path w="662" h="1512">
                <a:moveTo>
                  <a:pt x="0" y="0"/>
                </a:moveTo>
                <a:lnTo>
                  <a:pt x="406" y="0"/>
                </a:lnTo>
                <a:lnTo>
                  <a:pt x="662" y="1512"/>
                </a:lnTo>
                <a:lnTo>
                  <a:pt x="0" y="1512"/>
                </a:lnTo>
                <a:lnTo>
                  <a:pt x="0" y="0"/>
                </a:lnTo>
                <a:close/>
              </a:path>
            </a:pathLst>
          </a:custGeom>
          <a:solidFill>
            <a:srgbClr val="B32C1B"/>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íṣļïďé">
            <a:extLst>
              <a:ext uri="{FF2B5EF4-FFF2-40B4-BE49-F238E27FC236}">
                <a16:creationId xmlns:a16="http://schemas.microsoft.com/office/drawing/2014/main" xmlns="" id="{B7241EA4-9E77-4570-B76B-2D6FB438EECC}"/>
              </a:ext>
            </a:extLst>
          </p:cNvPr>
          <p:cNvSpPr/>
          <p:nvPr/>
        </p:nvSpPr>
        <p:spPr bwMode="auto">
          <a:xfrm>
            <a:off x="4469648" y="3102276"/>
            <a:ext cx="121137" cy="131595"/>
          </a:xfrm>
          <a:prstGeom prst="rect">
            <a:avLst/>
          </a:prstGeom>
          <a:solidFill>
            <a:srgbClr val="DE3D2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6" name="íŝḷïdê">
            <a:extLst>
              <a:ext uri="{FF2B5EF4-FFF2-40B4-BE49-F238E27FC236}">
                <a16:creationId xmlns:a16="http://schemas.microsoft.com/office/drawing/2014/main" xmlns="" id="{0D0EC37E-7CAD-4703-805F-2FF87C699E5F}"/>
              </a:ext>
            </a:extLst>
          </p:cNvPr>
          <p:cNvSpPr/>
          <p:nvPr/>
        </p:nvSpPr>
        <p:spPr bwMode="auto">
          <a:xfrm>
            <a:off x="4459190" y="3360673"/>
            <a:ext cx="142053" cy="131595"/>
          </a:xfrm>
          <a:custGeom>
            <a:avLst/>
            <a:gdLst>
              <a:gd name="T0" fmla="*/ 12 w 326"/>
              <a:gd name="T1" fmla="*/ 0 h 302"/>
              <a:gd name="T2" fmla="*/ 314 w 326"/>
              <a:gd name="T3" fmla="*/ 0 h 302"/>
              <a:gd name="T4" fmla="*/ 326 w 326"/>
              <a:gd name="T5" fmla="*/ 302 h 302"/>
              <a:gd name="T6" fmla="*/ 0 w 326"/>
              <a:gd name="T7" fmla="*/ 302 h 302"/>
              <a:gd name="T8" fmla="*/ 12 w 326"/>
              <a:gd name="T9" fmla="*/ 0 h 302"/>
            </a:gdLst>
            <a:ahLst/>
            <a:cxnLst>
              <a:cxn ang="0">
                <a:pos x="T0" y="T1"/>
              </a:cxn>
              <a:cxn ang="0">
                <a:pos x="T2" y="T3"/>
              </a:cxn>
              <a:cxn ang="0">
                <a:pos x="T4" y="T5"/>
              </a:cxn>
              <a:cxn ang="0">
                <a:pos x="T6" y="T7"/>
              </a:cxn>
              <a:cxn ang="0">
                <a:pos x="T8" y="T9"/>
              </a:cxn>
            </a:cxnLst>
            <a:rect l="0" t="0" r="r" b="b"/>
            <a:pathLst>
              <a:path w="326" h="302">
                <a:moveTo>
                  <a:pt x="12" y="0"/>
                </a:moveTo>
                <a:lnTo>
                  <a:pt x="314" y="0"/>
                </a:lnTo>
                <a:lnTo>
                  <a:pt x="326" y="302"/>
                </a:lnTo>
                <a:lnTo>
                  <a:pt x="0" y="302"/>
                </a:lnTo>
                <a:lnTo>
                  <a:pt x="12" y="0"/>
                </a:ln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íṣ1ïďè">
            <a:extLst>
              <a:ext uri="{FF2B5EF4-FFF2-40B4-BE49-F238E27FC236}">
                <a16:creationId xmlns:a16="http://schemas.microsoft.com/office/drawing/2014/main" xmlns="" id="{5E840867-9DC4-4C01-9F7F-AE34D430C212}"/>
              </a:ext>
            </a:extLst>
          </p:cNvPr>
          <p:cNvSpPr/>
          <p:nvPr/>
        </p:nvSpPr>
        <p:spPr bwMode="auto">
          <a:xfrm>
            <a:off x="4454397" y="3629092"/>
            <a:ext cx="151639" cy="131595"/>
          </a:xfrm>
          <a:prstGeom prst="rect">
            <a:avLst/>
          </a:prstGeom>
          <a:solidFill>
            <a:srgbClr val="DE3D2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8" name="íṥ1ïḋe">
            <a:extLst>
              <a:ext uri="{FF2B5EF4-FFF2-40B4-BE49-F238E27FC236}">
                <a16:creationId xmlns:a16="http://schemas.microsoft.com/office/drawing/2014/main" xmlns="" id="{F8190FD8-1A47-4153-94B3-7E0FBC42189C}"/>
              </a:ext>
            </a:extLst>
          </p:cNvPr>
          <p:cNvSpPr/>
          <p:nvPr/>
        </p:nvSpPr>
        <p:spPr bwMode="auto">
          <a:xfrm>
            <a:off x="4530217" y="3102276"/>
            <a:ext cx="60569" cy="131595"/>
          </a:xfrm>
          <a:prstGeom prst="rect">
            <a:avLst/>
          </a:prstGeom>
          <a:solidFill>
            <a:srgbClr val="CA33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79" name="ïSlíḋé">
            <a:extLst>
              <a:ext uri="{FF2B5EF4-FFF2-40B4-BE49-F238E27FC236}">
                <a16:creationId xmlns:a16="http://schemas.microsoft.com/office/drawing/2014/main" xmlns="" id="{7C8B69A4-8423-4DC3-836E-A7AC5F445C2E}"/>
              </a:ext>
            </a:extLst>
          </p:cNvPr>
          <p:cNvSpPr/>
          <p:nvPr/>
        </p:nvSpPr>
        <p:spPr bwMode="auto">
          <a:xfrm>
            <a:off x="4530217" y="3360673"/>
            <a:ext cx="71027" cy="131595"/>
          </a:xfrm>
          <a:custGeom>
            <a:avLst/>
            <a:gdLst>
              <a:gd name="T0" fmla="*/ 0 w 163"/>
              <a:gd name="T1" fmla="*/ 0 h 302"/>
              <a:gd name="T2" fmla="*/ 151 w 163"/>
              <a:gd name="T3" fmla="*/ 0 h 302"/>
              <a:gd name="T4" fmla="*/ 163 w 163"/>
              <a:gd name="T5" fmla="*/ 302 h 302"/>
              <a:gd name="T6" fmla="*/ 0 w 163"/>
              <a:gd name="T7" fmla="*/ 302 h 302"/>
              <a:gd name="T8" fmla="*/ 0 w 163"/>
              <a:gd name="T9" fmla="*/ 0 h 302"/>
            </a:gdLst>
            <a:ahLst/>
            <a:cxnLst>
              <a:cxn ang="0">
                <a:pos x="T0" y="T1"/>
              </a:cxn>
              <a:cxn ang="0">
                <a:pos x="T2" y="T3"/>
              </a:cxn>
              <a:cxn ang="0">
                <a:pos x="T4" y="T5"/>
              </a:cxn>
              <a:cxn ang="0">
                <a:pos x="T6" y="T7"/>
              </a:cxn>
              <a:cxn ang="0">
                <a:pos x="T8" y="T9"/>
              </a:cxn>
            </a:cxnLst>
            <a:rect l="0" t="0" r="r" b="b"/>
            <a:pathLst>
              <a:path w="163" h="302">
                <a:moveTo>
                  <a:pt x="0" y="0"/>
                </a:moveTo>
                <a:lnTo>
                  <a:pt x="151" y="0"/>
                </a:lnTo>
                <a:lnTo>
                  <a:pt x="163" y="302"/>
                </a:lnTo>
                <a:lnTo>
                  <a:pt x="0" y="302"/>
                </a:ln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îṧlîḓê">
            <a:extLst>
              <a:ext uri="{FF2B5EF4-FFF2-40B4-BE49-F238E27FC236}">
                <a16:creationId xmlns:a16="http://schemas.microsoft.com/office/drawing/2014/main" xmlns="" id="{5D1F72A6-3C87-4BE3-BA90-9CE167C0409A}"/>
              </a:ext>
            </a:extLst>
          </p:cNvPr>
          <p:cNvSpPr/>
          <p:nvPr/>
        </p:nvSpPr>
        <p:spPr bwMode="auto">
          <a:xfrm>
            <a:off x="4530217" y="3629092"/>
            <a:ext cx="75820" cy="131595"/>
          </a:xfrm>
          <a:prstGeom prst="rect">
            <a:avLst/>
          </a:prstGeom>
          <a:solidFill>
            <a:srgbClr val="CA33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1" name="íṣḻiḋé">
            <a:extLst>
              <a:ext uri="{FF2B5EF4-FFF2-40B4-BE49-F238E27FC236}">
                <a16:creationId xmlns:a16="http://schemas.microsoft.com/office/drawing/2014/main" xmlns="" id="{E87DB94C-BB62-4E2D-A95F-C449C38CFC32}"/>
              </a:ext>
            </a:extLst>
          </p:cNvPr>
          <p:cNvSpPr/>
          <p:nvPr/>
        </p:nvSpPr>
        <p:spPr bwMode="auto">
          <a:xfrm>
            <a:off x="4257004" y="4074860"/>
            <a:ext cx="60569" cy="101529"/>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2" name="íSľîḑe">
            <a:extLst>
              <a:ext uri="{FF2B5EF4-FFF2-40B4-BE49-F238E27FC236}">
                <a16:creationId xmlns:a16="http://schemas.microsoft.com/office/drawing/2014/main" xmlns="" id="{7DE484E8-D72F-4F5C-98D0-8B940ED7477F}"/>
              </a:ext>
            </a:extLst>
          </p:cNvPr>
          <p:cNvSpPr/>
          <p:nvPr/>
        </p:nvSpPr>
        <p:spPr bwMode="auto">
          <a:xfrm>
            <a:off x="4813887" y="4074860"/>
            <a:ext cx="60569" cy="101529"/>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83" name="isľíďe">
            <a:extLst>
              <a:ext uri="{FF2B5EF4-FFF2-40B4-BE49-F238E27FC236}">
                <a16:creationId xmlns:a16="http://schemas.microsoft.com/office/drawing/2014/main" xmlns="" id="{E8815FB8-297A-400B-A396-83F42689BCA6}"/>
              </a:ext>
            </a:extLst>
          </p:cNvPr>
          <p:cNvSpPr/>
          <p:nvPr/>
        </p:nvSpPr>
        <p:spPr bwMode="auto">
          <a:xfrm>
            <a:off x="4069634" y="3461766"/>
            <a:ext cx="956897" cy="537274"/>
          </a:xfrm>
          <a:custGeom>
            <a:avLst/>
            <a:gdLst>
              <a:gd name="T0" fmla="*/ 189 w 189"/>
              <a:gd name="T1" fmla="*/ 106 h 106"/>
              <a:gd name="T2" fmla="*/ 11 w 189"/>
              <a:gd name="T3" fmla="*/ 106 h 106"/>
              <a:gd name="T4" fmla="*/ 3 w 189"/>
              <a:gd name="T5" fmla="*/ 103 h 106"/>
              <a:gd name="T6" fmla="*/ 0 w 189"/>
              <a:gd name="T7" fmla="*/ 95 h 106"/>
              <a:gd name="T8" fmla="*/ 0 w 189"/>
              <a:gd name="T9" fmla="*/ 11 h 106"/>
              <a:gd name="T10" fmla="*/ 3 w 189"/>
              <a:gd name="T11" fmla="*/ 3 h 106"/>
              <a:gd name="T12" fmla="*/ 11 w 189"/>
              <a:gd name="T13" fmla="*/ 0 h 106"/>
              <a:gd name="T14" fmla="*/ 38 w 189"/>
              <a:gd name="T15" fmla="*/ 0 h 106"/>
              <a:gd name="T16" fmla="*/ 46 w 189"/>
              <a:gd name="T17" fmla="*/ 3 h 106"/>
              <a:gd name="T18" fmla="*/ 49 w 189"/>
              <a:gd name="T19" fmla="*/ 11 h 106"/>
              <a:gd name="T20" fmla="*/ 40 w 189"/>
              <a:gd name="T21" fmla="*/ 11 h 106"/>
              <a:gd name="T22" fmla="*/ 39 w 189"/>
              <a:gd name="T23" fmla="*/ 10 h 106"/>
              <a:gd name="T24" fmla="*/ 38 w 189"/>
              <a:gd name="T25" fmla="*/ 9 h 106"/>
              <a:gd name="T26" fmla="*/ 11 w 189"/>
              <a:gd name="T27" fmla="*/ 9 h 106"/>
              <a:gd name="T28" fmla="*/ 10 w 189"/>
              <a:gd name="T29" fmla="*/ 10 h 106"/>
              <a:gd name="T30" fmla="*/ 10 w 189"/>
              <a:gd name="T31" fmla="*/ 11 h 106"/>
              <a:gd name="T32" fmla="*/ 10 w 189"/>
              <a:gd name="T33" fmla="*/ 95 h 106"/>
              <a:gd name="T34" fmla="*/ 10 w 189"/>
              <a:gd name="T35" fmla="*/ 96 h 106"/>
              <a:gd name="T36" fmla="*/ 11 w 189"/>
              <a:gd name="T37" fmla="*/ 96 h 106"/>
              <a:gd name="T38" fmla="*/ 189 w 189"/>
              <a:gd name="T39" fmla="*/ 96 h 106"/>
              <a:gd name="T40" fmla="*/ 189 w 189"/>
              <a:gd name="T41" fmla="*/ 106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9" h="106">
                <a:moveTo>
                  <a:pt x="189" y="106"/>
                </a:moveTo>
                <a:cubicBezTo>
                  <a:pt x="11" y="106"/>
                  <a:pt x="11" y="106"/>
                  <a:pt x="11" y="106"/>
                </a:cubicBezTo>
                <a:cubicBezTo>
                  <a:pt x="8" y="106"/>
                  <a:pt x="5" y="105"/>
                  <a:pt x="3" y="103"/>
                </a:cubicBezTo>
                <a:cubicBezTo>
                  <a:pt x="1" y="101"/>
                  <a:pt x="0" y="98"/>
                  <a:pt x="0" y="95"/>
                </a:cubicBezTo>
                <a:cubicBezTo>
                  <a:pt x="0" y="11"/>
                  <a:pt x="0" y="11"/>
                  <a:pt x="0" y="11"/>
                </a:cubicBezTo>
                <a:cubicBezTo>
                  <a:pt x="0" y="8"/>
                  <a:pt x="1" y="5"/>
                  <a:pt x="3" y="3"/>
                </a:cubicBezTo>
                <a:cubicBezTo>
                  <a:pt x="5" y="1"/>
                  <a:pt x="8" y="0"/>
                  <a:pt x="11" y="0"/>
                </a:cubicBezTo>
                <a:cubicBezTo>
                  <a:pt x="38" y="0"/>
                  <a:pt x="38" y="0"/>
                  <a:pt x="38" y="0"/>
                </a:cubicBezTo>
                <a:cubicBezTo>
                  <a:pt x="41" y="0"/>
                  <a:pt x="44" y="1"/>
                  <a:pt x="46" y="3"/>
                </a:cubicBezTo>
                <a:cubicBezTo>
                  <a:pt x="48" y="5"/>
                  <a:pt x="49" y="8"/>
                  <a:pt x="49" y="11"/>
                </a:cubicBezTo>
                <a:cubicBezTo>
                  <a:pt x="40" y="11"/>
                  <a:pt x="40" y="11"/>
                  <a:pt x="40" y="11"/>
                </a:cubicBezTo>
                <a:cubicBezTo>
                  <a:pt x="40" y="11"/>
                  <a:pt x="39" y="10"/>
                  <a:pt x="39" y="10"/>
                </a:cubicBezTo>
                <a:cubicBezTo>
                  <a:pt x="39" y="10"/>
                  <a:pt x="38" y="9"/>
                  <a:pt x="38" y="9"/>
                </a:cubicBezTo>
                <a:cubicBezTo>
                  <a:pt x="11" y="9"/>
                  <a:pt x="11" y="9"/>
                  <a:pt x="11" y="9"/>
                </a:cubicBezTo>
                <a:cubicBezTo>
                  <a:pt x="11" y="9"/>
                  <a:pt x="10" y="10"/>
                  <a:pt x="10" y="10"/>
                </a:cubicBezTo>
                <a:cubicBezTo>
                  <a:pt x="10" y="10"/>
                  <a:pt x="10" y="11"/>
                  <a:pt x="10" y="11"/>
                </a:cubicBezTo>
                <a:cubicBezTo>
                  <a:pt x="10" y="95"/>
                  <a:pt x="10" y="95"/>
                  <a:pt x="10" y="95"/>
                </a:cubicBezTo>
                <a:cubicBezTo>
                  <a:pt x="10" y="95"/>
                  <a:pt x="10" y="95"/>
                  <a:pt x="10" y="96"/>
                </a:cubicBezTo>
                <a:cubicBezTo>
                  <a:pt x="10" y="96"/>
                  <a:pt x="11" y="96"/>
                  <a:pt x="11" y="96"/>
                </a:cubicBezTo>
                <a:cubicBezTo>
                  <a:pt x="189" y="96"/>
                  <a:pt x="189" y="96"/>
                  <a:pt x="189" y="96"/>
                </a:cubicBezTo>
                <a:lnTo>
                  <a:pt x="189" y="106"/>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ṥlíďê">
            <a:extLst>
              <a:ext uri="{FF2B5EF4-FFF2-40B4-BE49-F238E27FC236}">
                <a16:creationId xmlns:a16="http://schemas.microsoft.com/office/drawing/2014/main" xmlns="" id="{61ADF439-FA46-4F1A-A56D-A78F6C632126}"/>
              </a:ext>
            </a:extLst>
          </p:cNvPr>
          <p:cNvSpPr/>
          <p:nvPr/>
        </p:nvSpPr>
        <p:spPr bwMode="auto">
          <a:xfrm>
            <a:off x="4940253" y="3299668"/>
            <a:ext cx="400015" cy="699372"/>
          </a:xfrm>
          <a:custGeom>
            <a:avLst/>
            <a:gdLst>
              <a:gd name="T0" fmla="*/ 0 w 79"/>
              <a:gd name="T1" fmla="*/ 18 h 138"/>
              <a:gd name="T2" fmla="*/ 0 w 79"/>
              <a:gd name="T3" fmla="*/ 11 h 138"/>
              <a:gd name="T4" fmla="*/ 4 w 79"/>
              <a:gd name="T5" fmla="*/ 3 h 138"/>
              <a:gd name="T6" fmla="*/ 12 w 79"/>
              <a:gd name="T7" fmla="*/ 0 h 138"/>
              <a:gd name="T8" fmla="*/ 68 w 79"/>
              <a:gd name="T9" fmla="*/ 0 h 138"/>
              <a:gd name="T10" fmla="*/ 76 w 79"/>
              <a:gd name="T11" fmla="*/ 3 h 138"/>
              <a:gd name="T12" fmla="*/ 79 w 79"/>
              <a:gd name="T13" fmla="*/ 11 h 138"/>
              <a:gd name="T14" fmla="*/ 79 w 79"/>
              <a:gd name="T15" fmla="*/ 127 h 138"/>
              <a:gd name="T16" fmla="*/ 76 w 79"/>
              <a:gd name="T17" fmla="*/ 135 h 138"/>
              <a:gd name="T18" fmla="*/ 68 w 79"/>
              <a:gd name="T19" fmla="*/ 138 h 138"/>
              <a:gd name="T20" fmla="*/ 12 w 79"/>
              <a:gd name="T21" fmla="*/ 138 h 138"/>
              <a:gd name="T22" fmla="*/ 12 w 79"/>
              <a:gd name="T23" fmla="*/ 128 h 138"/>
              <a:gd name="T24" fmla="*/ 68 w 79"/>
              <a:gd name="T25" fmla="*/ 128 h 138"/>
              <a:gd name="T26" fmla="*/ 69 w 79"/>
              <a:gd name="T27" fmla="*/ 128 h 138"/>
              <a:gd name="T28" fmla="*/ 69 w 79"/>
              <a:gd name="T29" fmla="*/ 127 h 138"/>
              <a:gd name="T30" fmla="*/ 69 w 79"/>
              <a:gd name="T31" fmla="*/ 11 h 138"/>
              <a:gd name="T32" fmla="*/ 69 w 79"/>
              <a:gd name="T33" fmla="*/ 10 h 138"/>
              <a:gd name="T34" fmla="*/ 68 w 79"/>
              <a:gd name="T35" fmla="*/ 10 h 138"/>
              <a:gd name="T36" fmla="*/ 12 w 79"/>
              <a:gd name="T37" fmla="*/ 10 h 138"/>
              <a:gd name="T38" fmla="*/ 11 w 79"/>
              <a:gd name="T39" fmla="*/ 10 h 138"/>
              <a:gd name="T40" fmla="*/ 10 w 79"/>
              <a:gd name="T41" fmla="*/ 11 h 138"/>
              <a:gd name="T42" fmla="*/ 10 w 79"/>
              <a:gd name="T43" fmla="*/ 18 h 138"/>
              <a:gd name="T44" fmla="*/ 0 w 79"/>
              <a:gd name="T45" fmla="*/ 18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79" h="138">
                <a:moveTo>
                  <a:pt x="0" y="18"/>
                </a:moveTo>
                <a:cubicBezTo>
                  <a:pt x="0" y="11"/>
                  <a:pt x="0" y="11"/>
                  <a:pt x="0" y="11"/>
                </a:cubicBezTo>
                <a:cubicBezTo>
                  <a:pt x="0" y="8"/>
                  <a:pt x="2" y="5"/>
                  <a:pt x="4" y="3"/>
                </a:cubicBezTo>
                <a:cubicBezTo>
                  <a:pt x="6" y="1"/>
                  <a:pt x="9" y="0"/>
                  <a:pt x="12" y="0"/>
                </a:cubicBezTo>
                <a:cubicBezTo>
                  <a:pt x="68" y="0"/>
                  <a:pt x="68" y="0"/>
                  <a:pt x="68" y="0"/>
                </a:cubicBezTo>
                <a:cubicBezTo>
                  <a:pt x="71" y="0"/>
                  <a:pt x="74" y="1"/>
                  <a:pt x="76" y="3"/>
                </a:cubicBezTo>
                <a:cubicBezTo>
                  <a:pt x="78" y="5"/>
                  <a:pt x="79" y="8"/>
                  <a:pt x="79" y="11"/>
                </a:cubicBezTo>
                <a:cubicBezTo>
                  <a:pt x="79" y="127"/>
                  <a:pt x="79" y="127"/>
                  <a:pt x="79" y="127"/>
                </a:cubicBezTo>
                <a:cubicBezTo>
                  <a:pt x="79" y="130"/>
                  <a:pt x="78" y="133"/>
                  <a:pt x="76" y="135"/>
                </a:cubicBezTo>
                <a:cubicBezTo>
                  <a:pt x="74" y="137"/>
                  <a:pt x="71" y="138"/>
                  <a:pt x="68" y="138"/>
                </a:cubicBezTo>
                <a:cubicBezTo>
                  <a:pt x="12" y="138"/>
                  <a:pt x="12" y="138"/>
                  <a:pt x="12" y="138"/>
                </a:cubicBezTo>
                <a:cubicBezTo>
                  <a:pt x="12" y="128"/>
                  <a:pt x="12" y="128"/>
                  <a:pt x="12" y="128"/>
                </a:cubicBezTo>
                <a:cubicBezTo>
                  <a:pt x="68" y="128"/>
                  <a:pt x="68" y="128"/>
                  <a:pt x="68" y="128"/>
                </a:cubicBezTo>
                <a:cubicBezTo>
                  <a:pt x="68" y="128"/>
                  <a:pt x="68" y="128"/>
                  <a:pt x="69" y="128"/>
                </a:cubicBezTo>
                <a:cubicBezTo>
                  <a:pt x="69" y="127"/>
                  <a:pt x="69" y="127"/>
                  <a:pt x="69" y="127"/>
                </a:cubicBezTo>
                <a:cubicBezTo>
                  <a:pt x="69" y="11"/>
                  <a:pt x="69" y="11"/>
                  <a:pt x="69" y="11"/>
                </a:cubicBezTo>
                <a:cubicBezTo>
                  <a:pt x="69" y="11"/>
                  <a:pt x="69" y="11"/>
                  <a:pt x="69" y="10"/>
                </a:cubicBezTo>
                <a:cubicBezTo>
                  <a:pt x="68" y="10"/>
                  <a:pt x="68" y="10"/>
                  <a:pt x="68" y="10"/>
                </a:cubicBezTo>
                <a:cubicBezTo>
                  <a:pt x="12" y="10"/>
                  <a:pt x="12" y="10"/>
                  <a:pt x="12" y="10"/>
                </a:cubicBezTo>
                <a:cubicBezTo>
                  <a:pt x="11" y="10"/>
                  <a:pt x="11" y="10"/>
                  <a:pt x="11" y="10"/>
                </a:cubicBezTo>
                <a:cubicBezTo>
                  <a:pt x="10" y="11"/>
                  <a:pt x="10" y="11"/>
                  <a:pt x="10" y="11"/>
                </a:cubicBezTo>
                <a:cubicBezTo>
                  <a:pt x="10" y="18"/>
                  <a:pt x="10" y="18"/>
                  <a:pt x="10" y="18"/>
                </a:cubicBezTo>
                <a:lnTo>
                  <a:pt x="0" y="18"/>
                </a:ln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šļidè">
            <a:extLst>
              <a:ext uri="{FF2B5EF4-FFF2-40B4-BE49-F238E27FC236}">
                <a16:creationId xmlns:a16="http://schemas.microsoft.com/office/drawing/2014/main" xmlns="" id="{FD1F386E-CACD-4722-84E7-402241C81746}"/>
              </a:ext>
            </a:extLst>
          </p:cNvPr>
          <p:cNvSpPr/>
          <p:nvPr/>
        </p:nvSpPr>
        <p:spPr bwMode="auto">
          <a:xfrm>
            <a:off x="4191207" y="3710141"/>
            <a:ext cx="749047" cy="400450"/>
          </a:xfrm>
          <a:custGeom>
            <a:avLst/>
            <a:gdLst>
              <a:gd name="T0" fmla="*/ 16 w 148"/>
              <a:gd name="T1" fmla="*/ 0 h 79"/>
              <a:gd name="T2" fmla="*/ 133 w 148"/>
              <a:gd name="T3" fmla="*/ 0 h 79"/>
              <a:gd name="T4" fmla="*/ 148 w 148"/>
              <a:gd name="T5" fmla="*/ 15 h 79"/>
              <a:gd name="T6" fmla="*/ 148 w 148"/>
              <a:gd name="T7" fmla="*/ 64 h 79"/>
              <a:gd name="T8" fmla="*/ 133 w 148"/>
              <a:gd name="T9" fmla="*/ 79 h 79"/>
              <a:gd name="T10" fmla="*/ 16 w 148"/>
              <a:gd name="T11" fmla="*/ 79 h 79"/>
              <a:gd name="T12" fmla="*/ 0 w 148"/>
              <a:gd name="T13" fmla="*/ 64 h 79"/>
              <a:gd name="T14" fmla="*/ 0 w 148"/>
              <a:gd name="T15" fmla="*/ 15 h 79"/>
              <a:gd name="T16" fmla="*/ 16 w 148"/>
              <a:gd name="T17" fmla="*/ 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8" h="79">
                <a:moveTo>
                  <a:pt x="16" y="0"/>
                </a:moveTo>
                <a:cubicBezTo>
                  <a:pt x="133" y="0"/>
                  <a:pt x="133" y="0"/>
                  <a:pt x="133" y="0"/>
                </a:cubicBezTo>
                <a:cubicBezTo>
                  <a:pt x="141" y="0"/>
                  <a:pt x="148" y="7"/>
                  <a:pt x="148" y="15"/>
                </a:cubicBezTo>
                <a:cubicBezTo>
                  <a:pt x="148" y="64"/>
                  <a:pt x="148" y="64"/>
                  <a:pt x="148" y="64"/>
                </a:cubicBezTo>
                <a:cubicBezTo>
                  <a:pt x="148" y="72"/>
                  <a:pt x="141" y="79"/>
                  <a:pt x="133" y="79"/>
                </a:cubicBezTo>
                <a:cubicBezTo>
                  <a:pt x="16" y="79"/>
                  <a:pt x="16" y="79"/>
                  <a:pt x="16" y="79"/>
                </a:cubicBezTo>
                <a:cubicBezTo>
                  <a:pt x="7" y="79"/>
                  <a:pt x="0" y="72"/>
                  <a:pt x="0" y="64"/>
                </a:cubicBezTo>
                <a:cubicBezTo>
                  <a:pt x="0" y="15"/>
                  <a:pt x="0" y="15"/>
                  <a:pt x="0" y="15"/>
                </a:cubicBezTo>
                <a:cubicBezTo>
                  <a:pt x="0" y="7"/>
                  <a:pt x="7" y="0"/>
                  <a:pt x="16" y="0"/>
                </a:cubicBezTo>
                <a:close/>
              </a:path>
            </a:pathLst>
          </a:custGeom>
          <a:solidFill>
            <a:srgbClr val="F5AF0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ŝḻiḑe">
            <a:extLst>
              <a:ext uri="{FF2B5EF4-FFF2-40B4-BE49-F238E27FC236}">
                <a16:creationId xmlns:a16="http://schemas.microsoft.com/office/drawing/2014/main" xmlns="" id="{D08E2C6E-E394-4093-83A9-ABB6B2AB6956}"/>
              </a:ext>
            </a:extLst>
          </p:cNvPr>
          <p:cNvSpPr/>
          <p:nvPr/>
        </p:nvSpPr>
        <p:spPr bwMode="auto">
          <a:xfrm>
            <a:off x="4191207" y="3710141"/>
            <a:ext cx="749047" cy="197829"/>
          </a:xfrm>
          <a:custGeom>
            <a:avLst/>
            <a:gdLst>
              <a:gd name="T0" fmla="*/ 16 w 148"/>
              <a:gd name="T1" fmla="*/ 0 h 39"/>
              <a:gd name="T2" fmla="*/ 133 w 148"/>
              <a:gd name="T3" fmla="*/ 0 h 39"/>
              <a:gd name="T4" fmla="*/ 148 w 148"/>
              <a:gd name="T5" fmla="*/ 15 h 39"/>
              <a:gd name="T6" fmla="*/ 148 w 148"/>
              <a:gd name="T7" fmla="*/ 39 h 39"/>
              <a:gd name="T8" fmla="*/ 0 w 148"/>
              <a:gd name="T9" fmla="*/ 39 h 39"/>
              <a:gd name="T10" fmla="*/ 0 w 148"/>
              <a:gd name="T11" fmla="*/ 15 h 39"/>
              <a:gd name="T12" fmla="*/ 16 w 148"/>
              <a:gd name="T13" fmla="*/ 0 h 39"/>
            </a:gdLst>
            <a:ahLst/>
            <a:cxnLst>
              <a:cxn ang="0">
                <a:pos x="T0" y="T1"/>
              </a:cxn>
              <a:cxn ang="0">
                <a:pos x="T2" y="T3"/>
              </a:cxn>
              <a:cxn ang="0">
                <a:pos x="T4" y="T5"/>
              </a:cxn>
              <a:cxn ang="0">
                <a:pos x="T6" y="T7"/>
              </a:cxn>
              <a:cxn ang="0">
                <a:pos x="T8" y="T9"/>
              </a:cxn>
              <a:cxn ang="0">
                <a:pos x="T10" y="T11"/>
              </a:cxn>
              <a:cxn ang="0">
                <a:pos x="T12" y="T13"/>
              </a:cxn>
            </a:cxnLst>
            <a:rect l="0" t="0" r="r" b="b"/>
            <a:pathLst>
              <a:path w="148" h="39">
                <a:moveTo>
                  <a:pt x="16" y="0"/>
                </a:moveTo>
                <a:cubicBezTo>
                  <a:pt x="133" y="0"/>
                  <a:pt x="133" y="0"/>
                  <a:pt x="133" y="0"/>
                </a:cubicBezTo>
                <a:cubicBezTo>
                  <a:pt x="141" y="0"/>
                  <a:pt x="148" y="7"/>
                  <a:pt x="148" y="15"/>
                </a:cubicBezTo>
                <a:cubicBezTo>
                  <a:pt x="148" y="39"/>
                  <a:pt x="148" y="39"/>
                  <a:pt x="148" y="39"/>
                </a:cubicBezTo>
                <a:cubicBezTo>
                  <a:pt x="0" y="39"/>
                  <a:pt x="0" y="39"/>
                  <a:pt x="0" y="39"/>
                </a:cubicBezTo>
                <a:cubicBezTo>
                  <a:pt x="0" y="15"/>
                  <a:pt x="0" y="15"/>
                  <a:pt x="0" y="15"/>
                </a:cubicBezTo>
                <a:cubicBezTo>
                  <a:pt x="0" y="7"/>
                  <a:pt x="7" y="0"/>
                  <a:pt x="16" y="0"/>
                </a:cubicBezTo>
                <a:close/>
              </a:path>
            </a:pathLst>
          </a:custGeom>
          <a:solidFill>
            <a:srgbClr val="FCC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íṡľîḓè">
            <a:extLst>
              <a:ext uri="{FF2B5EF4-FFF2-40B4-BE49-F238E27FC236}">
                <a16:creationId xmlns:a16="http://schemas.microsoft.com/office/drawing/2014/main" xmlns="" id="{3E23FA7A-46DB-423A-8DE6-1A5C830F955A}"/>
              </a:ext>
            </a:extLst>
          </p:cNvPr>
          <p:cNvSpPr/>
          <p:nvPr/>
        </p:nvSpPr>
        <p:spPr bwMode="auto">
          <a:xfrm>
            <a:off x="7625059" y="3409606"/>
            <a:ext cx="471487" cy="256343"/>
          </a:xfrm>
          <a:custGeom>
            <a:avLst/>
            <a:gdLst>
              <a:gd name="T0" fmla="*/ 8 w 94"/>
              <a:gd name="T1" fmla="*/ 0 h 51"/>
              <a:gd name="T2" fmla="*/ 86 w 94"/>
              <a:gd name="T3" fmla="*/ 0 h 51"/>
              <a:gd name="T4" fmla="*/ 92 w 94"/>
              <a:gd name="T5" fmla="*/ 2 h 51"/>
              <a:gd name="T6" fmla="*/ 92 w 94"/>
              <a:gd name="T7" fmla="*/ 2 h 51"/>
              <a:gd name="T8" fmla="*/ 94 w 94"/>
              <a:gd name="T9" fmla="*/ 7 h 51"/>
              <a:gd name="T10" fmla="*/ 94 w 94"/>
              <a:gd name="T11" fmla="*/ 44 h 51"/>
              <a:gd name="T12" fmla="*/ 92 w 94"/>
              <a:gd name="T13" fmla="*/ 49 h 51"/>
              <a:gd name="T14" fmla="*/ 92 w 94"/>
              <a:gd name="T15" fmla="*/ 49 h 51"/>
              <a:gd name="T16" fmla="*/ 92 w 94"/>
              <a:gd name="T17" fmla="*/ 49 h 51"/>
              <a:gd name="T18" fmla="*/ 86 w 94"/>
              <a:gd name="T19" fmla="*/ 51 h 51"/>
              <a:gd name="T20" fmla="*/ 8 w 94"/>
              <a:gd name="T21" fmla="*/ 51 h 51"/>
              <a:gd name="T22" fmla="*/ 2 w 94"/>
              <a:gd name="T23" fmla="*/ 49 h 51"/>
              <a:gd name="T24" fmla="*/ 2 w 94"/>
              <a:gd name="T25" fmla="*/ 49 h 51"/>
              <a:gd name="T26" fmla="*/ 0 w 94"/>
              <a:gd name="T27" fmla="*/ 44 h 51"/>
              <a:gd name="T28" fmla="*/ 0 w 94"/>
              <a:gd name="T29" fmla="*/ 7 h 51"/>
              <a:gd name="T30" fmla="*/ 2 w 94"/>
              <a:gd name="T31" fmla="*/ 2 h 51"/>
              <a:gd name="T32" fmla="*/ 8 w 94"/>
              <a:gd name="T33" fmla="*/ 0 h 51"/>
              <a:gd name="T34" fmla="*/ 86 w 94"/>
              <a:gd name="T35" fmla="*/ 4 h 51"/>
              <a:gd name="T36" fmla="*/ 8 w 94"/>
              <a:gd name="T37" fmla="*/ 4 h 51"/>
              <a:gd name="T38" fmla="*/ 5 w 94"/>
              <a:gd name="T39" fmla="*/ 5 h 51"/>
              <a:gd name="T40" fmla="*/ 4 w 94"/>
              <a:gd name="T41" fmla="*/ 7 h 51"/>
              <a:gd name="T42" fmla="*/ 4 w 94"/>
              <a:gd name="T43" fmla="*/ 44 h 51"/>
              <a:gd name="T44" fmla="*/ 5 w 94"/>
              <a:gd name="T45" fmla="*/ 46 h 51"/>
              <a:gd name="T46" fmla="*/ 5 w 94"/>
              <a:gd name="T47" fmla="*/ 46 h 51"/>
              <a:gd name="T48" fmla="*/ 8 w 94"/>
              <a:gd name="T49" fmla="*/ 47 h 51"/>
              <a:gd name="T50" fmla="*/ 86 w 94"/>
              <a:gd name="T51" fmla="*/ 47 h 51"/>
              <a:gd name="T52" fmla="*/ 89 w 94"/>
              <a:gd name="T53" fmla="*/ 46 h 51"/>
              <a:gd name="T54" fmla="*/ 89 w 94"/>
              <a:gd name="T55" fmla="*/ 46 h 51"/>
              <a:gd name="T56" fmla="*/ 90 w 94"/>
              <a:gd name="T57" fmla="*/ 44 h 51"/>
              <a:gd name="T58" fmla="*/ 90 w 94"/>
              <a:gd name="T59" fmla="*/ 7 h 51"/>
              <a:gd name="T60" fmla="*/ 89 w 94"/>
              <a:gd name="T61" fmla="*/ 5 h 51"/>
              <a:gd name="T62" fmla="*/ 89 w 94"/>
              <a:gd name="T63" fmla="*/ 5 h 51"/>
              <a:gd name="T64" fmla="*/ 86 w 94"/>
              <a:gd name="T65"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4" h="51">
                <a:moveTo>
                  <a:pt x="8" y="0"/>
                </a:moveTo>
                <a:cubicBezTo>
                  <a:pt x="86" y="0"/>
                  <a:pt x="86" y="0"/>
                  <a:pt x="86" y="0"/>
                </a:cubicBezTo>
                <a:cubicBezTo>
                  <a:pt x="89" y="0"/>
                  <a:pt x="91" y="1"/>
                  <a:pt x="92" y="2"/>
                </a:cubicBezTo>
                <a:cubicBezTo>
                  <a:pt x="92" y="2"/>
                  <a:pt x="92" y="2"/>
                  <a:pt x="92" y="2"/>
                </a:cubicBezTo>
                <a:cubicBezTo>
                  <a:pt x="93" y="3"/>
                  <a:pt x="94" y="5"/>
                  <a:pt x="94" y="7"/>
                </a:cubicBezTo>
                <a:cubicBezTo>
                  <a:pt x="94" y="44"/>
                  <a:pt x="94" y="44"/>
                  <a:pt x="94" y="44"/>
                </a:cubicBezTo>
                <a:cubicBezTo>
                  <a:pt x="94" y="46"/>
                  <a:pt x="93" y="48"/>
                  <a:pt x="92" y="49"/>
                </a:cubicBezTo>
                <a:cubicBezTo>
                  <a:pt x="92" y="49"/>
                  <a:pt x="92" y="49"/>
                  <a:pt x="92" y="49"/>
                </a:cubicBezTo>
                <a:cubicBezTo>
                  <a:pt x="92" y="49"/>
                  <a:pt x="92" y="49"/>
                  <a:pt x="92" y="49"/>
                </a:cubicBezTo>
                <a:cubicBezTo>
                  <a:pt x="91" y="50"/>
                  <a:pt x="89" y="51"/>
                  <a:pt x="86" y="51"/>
                </a:cubicBezTo>
                <a:cubicBezTo>
                  <a:pt x="8" y="51"/>
                  <a:pt x="8" y="51"/>
                  <a:pt x="8" y="51"/>
                </a:cubicBezTo>
                <a:cubicBezTo>
                  <a:pt x="5" y="51"/>
                  <a:pt x="3" y="50"/>
                  <a:pt x="2" y="49"/>
                </a:cubicBezTo>
                <a:cubicBezTo>
                  <a:pt x="2" y="49"/>
                  <a:pt x="2" y="49"/>
                  <a:pt x="2" y="49"/>
                </a:cubicBezTo>
                <a:cubicBezTo>
                  <a:pt x="1" y="48"/>
                  <a:pt x="0" y="46"/>
                  <a:pt x="0" y="44"/>
                </a:cubicBezTo>
                <a:cubicBezTo>
                  <a:pt x="0" y="7"/>
                  <a:pt x="0" y="7"/>
                  <a:pt x="0" y="7"/>
                </a:cubicBezTo>
                <a:cubicBezTo>
                  <a:pt x="0" y="5"/>
                  <a:pt x="1" y="3"/>
                  <a:pt x="2" y="2"/>
                </a:cubicBezTo>
                <a:cubicBezTo>
                  <a:pt x="3" y="1"/>
                  <a:pt x="5" y="0"/>
                  <a:pt x="8" y="0"/>
                </a:cubicBezTo>
                <a:close/>
                <a:moveTo>
                  <a:pt x="86" y="4"/>
                </a:moveTo>
                <a:cubicBezTo>
                  <a:pt x="8" y="4"/>
                  <a:pt x="8" y="4"/>
                  <a:pt x="8" y="4"/>
                </a:cubicBezTo>
                <a:cubicBezTo>
                  <a:pt x="7" y="4"/>
                  <a:pt x="6" y="4"/>
                  <a:pt x="5" y="5"/>
                </a:cubicBezTo>
                <a:cubicBezTo>
                  <a:pt x="4" y="6"/>
                  <a:pt x="4" y="6"/>
                  <a:pt x="4" y="7"/>
                </a:cubicBezTo>
                <a:cubicBezTo>
                  <a:pt x="4" y="44"/>
                  <a:pt x="4" y="44"/>
                  <a:pt x="4" y="44"/>
                </a:cubicBezTo>
                <a:cubicBezTo>
                  <a:pt x="4" y="45"/>
                  <a:pt x="4" y="46"/>
                  <a:pt x="5" y="46"/>
                </a:cubicBezTo>
                <a:cubicBezTo>
                  <a:pt x="5" y="46"/>
                  <a:pt x="5" y="46"/>
                  <a:pt x="5" y="46"/>
                </a:cubicBezTo>
                <a:cubicBezTo>
                  <a:pt x="6" y="47"/>
                  <a:pt x="7" y="47"/>
                  <a:pt x="8" y="47"/>
                </a:cubicBezTo>
                <a:cubicBezTo>
                  <a:pt x="86" y="47"/>
                  <a:pt x="86" y="47"/>
                  <a:pt x="86" y="47"/>
                </a:cubicBezTo>
                <a:cubicBezTo>
                  <a:pt x="87" y="47"/>
                  <a:pt x="88" y="47"/>
                  <a:pt x="89" y="46"/>
                </a:cubicBezTo>
                <a:cubicBezTo>
                  <a:pt x="89" y="46"/>
                  <a:pt x="89" y="46"/>
                  <a:pt x="89" y="46"/>
                </a:cubicBezTo>
                <a:cubicBezTo>
                  <a:pt x="89" y="46"/>
                  <a:pt x="90" y="45"/>
                  <a:pt x="90" y="44"/>
                </a:cubicBezTo>
                <a:cubicBezTo>
                  <a:pt x="90" y="7"/>
                  <a:pt x="90" y="7"/>
                  <a:pt x="90" y="7"/>
                </a:cubicBezTo>
                <a:cubicBezTo>
                  <a:pt x="90" y="6"/>
                  <a:pt x="89" y="6"/>
                  <a:pt x="89" y="5"/>
                </a:cubicBezTo>
                <a:cubicBezTo>
                  <a:pt x="89" y="5"/>
                  <a:pt x="89" y="5"/>
                  <a:pt x="89" y="5"/>
                </a:cubicBezTo>
                <a:cubicBezTo>
                  <a:pt x="88" y="4"/>
                  <a:pt x="87" y="4"/>
                  <a:pt x="86"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ļiḋe">
            <a:extLst>
              <a:ext uri="{FF2B5EF4-FFF2-40B4-BE49-F238E27FC236}">
                <a16:creationId xmlns:a16="http://schemas.microsoft.com/office/drawing/2014/main" xmlns="" id="{6A91B7A7-98E2-4A43-B066-6DB9EE54C02B}"/>
              </a:ext>
            </a:extLst>
          </p:cNvPr>
          <p:cNvSpPr/>
          <p:nvPr/>
        </p:nvSpPr>
        <p:spPr bwMode="auto">
          <a:xfrm>
            <a:off x="7705167" y="3701196"/>
            <a:ext cx="391380" cy="256343"/>
          </a:xfrm>
          <a:custGeom>
            <a:avLst/>
            <a:gdLst>
              <a:gd name="T0" fmla="*/ 8 w 78"/>
              <a:gd name="T1" fmla="*/ 0 h 51"/>
              <a:gd name="T2" fmla="*/ 70 w 78"/>
              <a:gd name="T3" fmla="*/ 0 h 51"/>
              <a:gd name="T4" fmla="*/ 76 w 78"/>
              <a:gd name="T5" fmla="*/ 2 h 51"/>
              <a:gd name="T6" fmla="*/ 76 w 78"/>
              <a:gd name="T7" fmla="*/ 2 h 51"/>
              <a:gd name="T8" fmla="*/ 78 w 78"/>
              <a:gd name="T9" fmla="*/ 7 h 51"/>
              <a:gd name="T10" fmla="*/ 78 w 78"/>
              <a:gd name="T11" fmla="*/ 44 h 51"/>
              <a:gd name="T12" fmla="*/ 76 w 78"/>
              <a:gd name="T13" fmla="*/ 49 h 51"/>
              <a:gd name="T14" fmla="*/ 76 w 78"/>
              <a:gd name="T15" fmla="*/ 49 h 51"/>
              <a:gd name="T16" fmla="*/ 76 w 78"/>
              <a:gd name="T17" fmla="*/ 49 h 51"/>
              <a:gd name="T18" fmla="*/ 70 w 78"/>
              <a:gd name="T19" fmla="*/ 51 h 51"/>
              <a:gd name="T20" fmla="*/ 8 w 78"/>
              <a:gd name="T21" fmla="*/ 51 h 51"/>
              <a:gd name="T22" fmla="*/ 3 w 78"/>
              <a:gd name="T23" fmla="*/ 49 h 51"/>
              <a:gd name="T24" fmla="*/ 3 w 78"/>
              <a:gd name="T25" fmla="*/ 49 h 51"/>
              <a:gd name="T26" fmla="*/ 0 w 78"/>
              <a:gd name="T27" fmla="*/ 44 h 51"/>
              <a:gd name="T28" fmla="*/ 0 w 78"/>
              <a:gd name="T29" fmla="*/ 7 h 51"/>
              <a:gd name="T30" fmla="*/ 3 w 78"/>
              <a:gd name="T31" fmla="*/ 2 h 51"/>
              <a:gd name="T32" fmla="*/ 8 w 78"/>
              <a:gd name="T33" fmla="*/ 0 h 51"/>
              <a:gd name="T34" fmla="*/ 70 w 78"/>
              <a:gd name="T35" fmla="*/ 4 h 51"/>
              <a:gd name="T36" fmla="*/ 8 w 78"/>
              <a:gd name="T37" fmla="*/ 4 h 51"/>
              <a:gd name="T38" fmla="*/ 6 w 78"/>
              <a:gd name="T39" fmla="*/ 5 h 51"/>
              <a:gd name="T40" fmla="*/ 5 w 78"/>
              <a:gd name="T41" fmla="*/ 7 h 51"/>
              <a:gd name="T42" fmla="*/ 5 w 78"/>
              <a:gd name="T43" fmla="*/ 44 h 51"/>
              <a:gd name="T44" fmla="*/ 6 w 78"/>
              <a:gd name="T45" fmla="*/ 46 h 51"/>
              <a:gd name="T46" fmla="*/ 6 w 78"/>
              <a:gd name="T47" fmla="*/ 46 h 51"/>
              <a:gd name="T48" fmla="*/ 8 w 78"/>
              <a:gd name="T49" fmla="*/ 47 h 51"/>
              <a:gd name="T50" fmla="*/ 70 w 78"/>
              <a:gd name="T51" fmla="*/ 47 h 51"/>
              <a:gd name="T52" fmla="*/ 73 w 78"/>
              <a:gd name="T53" fmla="*/ 46 h 51"/>
              <a:gd name="T54" fmla="*/ 73 w 78"/>
              <a:gd name="T55" fmla="*/ 46 h 51"/>
              <a:gd name="T56" fmla="*/ 74 w 78"/>
              <a:gd name="T57" fmla="*/ 44 h 51"/>
              <a:gd name="T58" fmla="*/ 74 w 78"/>
              <a:gd name="T59" fmla="*/ 7 h 51"/>
              <a:gd name="T60" fmla="*/ 73 w 78"/>
              <a:gd name="T61" fmla="*/ 5 h 51"/>
              <a:gd name="T62" fmla="*/ 73 w 78"/>
              <a:gd name="T63" fmla="*/ 5 h 51"/>
              <a:gd name="T64" fmla="*/ 70 w 78"/>
              <a:gd name="T65"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51">
                <a:moveTo>
                  <a:pt x="8" y="0"/>
                </a:moveTo>
                <a:cubicBezTo>
                  <a:pt x="70" y="0"/>
                  <a:pt x="70" y="0"/>
                  <a:pt x="70" y="0"/>
                </a:cubicBezTo>
                <a:cubicBezTo>
                  <a:pt x="73" y="0"/>
                  <a:pt x="75" y="1"/>
                  <a:pt x="76" y="2"/>
                </a:cubicBezTo>
                <a:cubicBezTo>
                  <a:pt x="76" y="2"/>
                  <a:pt x="76" y="2"/>
                  <a:pt x="76" y="2"/>
                </a:cubicBezTo>
                <a:cubicBezTo>
                  <a:pt x="77" y="3"/>
                  <a:pt x="78" y="5"/>
                  <a:pt x="78" y="7"/>
                </a:cubicBezTo>
                <a:cubicBezTo>
                  <a:pt x="78" y="44"/>
                  <a:pt x="78" y="44"/>
                  <a:pt x="78" y="44"/>
                </a:cubicBezTo>
                <a:cubicBezTo>
                  <a:pt x="78" y="46"/>
                  <a:pt x="77" y="48"/>
                  <a:pt x="76" y="49"/>
                </a:cubicBezTo>
                <a:cubicBezTo>
                  <a:pt x="76" y="49"/>
                  <a:pt x="76" y="49"/>
                  <a:pt x="76" y="49"/>
                </a:cubicBezTo>
                <a:cubicBezTo>
                  <a:pt x="76" y="49"/>
                  <a:pt x="76" y="49"/>
                  <a:pt x="76" y="49"/>
                </a:cubicBezTo>
                <a:cubicBezTo>
                  <a:pt x="75" y="50"/>
                  <a:pt x="73" y="51"/>
                  <a:pt x="70" y="51"/>
                </a:cubicBezTo>
                <a:cubicBezTo>
                  <a:pt x="8" y="51"/>
                  <a:pt x="8" y="51"/>
                  <a:pt x="8" y="51"/>
                </a:cubicBezTo>
                <a:cubicBezTo>
                  <a:pt x="6" y="51"/>
                  <a:pt x="4" y="50"/>
                  <a:pt x="3" y="49"/>
                </a:cubicBezTo>
                <a:cubicBezTo>
                  <a:pt x="3" y="49"/>
                  <a:pt x="3" y="49"/>
                  <a:pt x="3" y="49"/>
                </a:cubicBezTo>
                <a:cubicBezTo>
                  <a:pt x="1" y="48"/>
                  <a:pt x="0" y="46"/>
                  <a:pt x="0" y="44"/>
                </a:cubicBezTo>
                <a:cubicBezTo>
                  <a:pt x="0" y="7"/>
                  <a:pt x="0" y="7"/>
                  <a:pt x="0" y="7"/>
                </a:cubicBezTo>
                <a:cubicBezTo>
                  <a:pt x="0" y="5"/>
                  <a:pt x="1" y="3"/>
                  <a:pt x="3" y="2"/>
                </a:cubicBezTo>
                <a:cubicBezTo>
                  <a:pt x="4" y="1"/>
                  <a:pt x="6" y="0"/>
                  <a:pt x="8" y="0"/>
                </a:cubicBezTo>
                <a:close/>
                <a:moveTo>
                  <a:pt x="70" y="4"/>
                </a:moveTo>
                <a:cubicBezTo>
                  <a:pt x="8" y="4"/>
                  <a:pt x="8" y="4"/>
                  <a:pt x="8" y="4"/>
                </a:cubicBezTo>
                <a:cubicBezTo>
                  <a:pt x="7" y="4"/>
                  <a:pt x="7" y="4"/>
                  <a:pt x="6" y="5"/>
                </a:cubicBezTo>
                <a:cubicBezTo>
                  <a:pt x="5" y="5"/>
                  <a:pt x="5" y="6"/>
                  <a:pt x="5" y="7"/>
                </a:cubicBezTo>
                <a:cubicBezTo>
                  <a:pt x="5" y="44"/>
                  <a:pt x="5" y="44"/>
                  <a:pt x="5" y="44"/>
                </a:cubicBezTo>
                <a:cubicBezTo>
                  <a:pt x="5" y="45"/>
                  <a:pt x="5" y="45"/>
                  <a:pt x="6" y="46"/>
                </a:cubicBezTo>
                <a:cubicBezTo>
                  <a:pt x="6" y="46"/>
                  <a:pt x="6" y="46"/>
                  <a:pt x="6" y="46"/>
                </a:cubicBezTo>
                <a:cubicBezTo>
                  <a:pt x="7" y="47"/>
                  <a:pt x="7" y="47"/>
                  <a:pt x="8" y="47"/>
                </a:cubicBezTo>
                <a:cubicBezTo>
                  <a:pt x="70" y="47"/>
                  <a:pt x="70" y="47"/>
                  <a:pt x="70" y="47"/>
                </a:cubicBezTo>
                <a:cubicBezTo>
                  <a:pt x="71" y="47"/>
                  <a:pt x="72" y="47"/>
                  <a:pt x="73" y="46"/>
                </a:cubicBezTo>
                <a:cubicBezTo>
                  <a:pt x="73" y="46"/>
                  <a:pt x="73" y="46"/>
                  <a:pt x="73" y="46"/>
                </a:cubicBezTo>
                <a:cubicBezTo>
                  <a:pt x="73" y="45"/>
                  <a:pt x="74" y="45"/>
                  <a:pt x="74" y="44"/>
                </a:cubicBezTo>
                <a:cubicBezTo>
                  <a:pt x="74" y="7"/>
                  <a:pt x="74" y="7"/>
                  <a:pt x="74" y="7"/>
                </a:cubicBezTo>
                <a:cubicBezTo>
                  <a:pt x="74" y="6"/>
                  <a:pt x="73" y="5"/>
                  <a:pt x="73" y="5"/>
                </a:cubicBezTo>
                <a:cubicBezTo>
                  <a:pt x="73" y="5"/>
                  <a:pt x="73" y="5"/>
                  <a:pt x="73" y="5"/>
                </a:cubicBezTo>
                <a:cubicBezTo>
                  <a:pt x="72" y="4"/>
                  <a:pt x="71" y="4"/>
                  <a:pt x="70"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ṡḻiḓe">
            <a:extLst>
              <a:ext uri="{FF2B5EF4-FFF2-40B4-BE49-F238E27FC236}">
                <a16:creationId xmlns:a16="http://schemas.microsoft.com/office/drawing/2014/main" xmlns="" id="{3588CB74-C20D-4D38-B35E-41886123B36A}"/>
              </a:ext>
            </a:extLst>
          </p:cNvPr>
          <p:cNvSpPr/>
          <p:nvPr/>
        </p:nvSpPr>
        <p:spPr bwMode="auto">
          <a:xfrm>
            <a:off x="7805415" y="3268617"/>
            <a:ext cx="190884" cy="864699"/>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0" name="îšḷiḑè">
            <a:extLst>
              <a:ext uri="{FF2B5EF4-FFF2-40B4-BE49-F238E27FC236}">
                <a16:creationId xmlns:a16="http://schemas.microsoft.com/office/drawing/2014/main" xmlns="" id="{D3B381A6-68E0-44EB-A131-3779671BBBDE}"/>
              </a:ext>
            </a:extLst>
          </p:cNvPr>
          <p:cNvSpPr/>
          <p:nvPr/>
        </p:nvSpPr>
        <p:spPr bwMode="auto">
          <a:xfrm>
            <a:off x="7900628" y="3268617"/>
            <a:ext cx="95671" cy="864699"/>
          </a:xfrm>
          <a:prstGeom prst="rect">
            <a:avLst/>
          </a:prstGeom>
          <a:solidFill>
            <a:srgbClr val="C94D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1" name="i$ḻidê">
            <a:extLst>
              <a:ext uri="{FF2B5EF4-FFF2-40B4-BE49-F238E27FC236}">
                <a16:creationId xmlns:a16="http://schemas.microsoft.com/office/drawing/2014/main" xmlns="" id="{3FC04FB3-90BD-4D39-9E1D-B459C9C23BA6}"/>
              </a:ext>
            </a:extLst>
          </p:cNvPr>
          <p:cNvSpPr/>
          <p:nvPr/>
        </p:nvSpPr>
        <p:spPr bwMode="auto">
          <a:xfrm>
            <a:off x="7775661" y="3871938"/>
            <a:ext cx="255427" cy="50353"/>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2" name="íSľidé">
            <a:extLst>
              <a:ext uri="{FF2B5EF4-FFF2-40B4-BE49-F238E27FC236}">
                <a16:creationId xmlns:a16="http://schemas.microsoft.com/office/drawing/2014/main" xmlns="" id="{9928CCA4-F7E4-4BD3-9BCB-FA9D2214B855}"/>
              </a:ext>
            </a:extLst>
          </p:cNvPr>
          <p:cNvSpPr/>
          <p:nvPr/>
        </p:nvSpPr>
        <p:spPr bwMode="auto">
          <a:xfrm>
            <a:off x="7775661" y="4032610"/>
            <a:ext cx="255427" cy="50353"/>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3" name="ïṡḷiḓê">
            <a:extLst>
              <a:ext uri="{FF2B5EF4-FFF2-40B4-BE49-F238E27FC236}">
                <a16:creationId xmlns:a16="http://schemas.microsoft.com/office/drawing/2014/main" xmlns="" id="{4E7D38B0-F95E-44E8-B90E-E11B50E1BB33}"/>
              </a:ext>
            </a:extLst>
          </p:cNvPr>
          <p:cNvSpPr/>
          <p:nvPr/>
        </p:nvSpPr>
        <p:spPr bwMode="auto">
          <a:xfrm>
            <a:off x="7775661" y="3439817"/>
            <a:ext cx="255427" cy="49895"/>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4" name="íṡḷíďê">
            <a:extLst>
              <a:ext uri="{FF2B5EF4-FFF2-40B4-BE49-F238E27FC236}">
                <a16:creationId xmlns:a16="http://schemas.microsoft.com/office/drawing/2014/main" xmlns="" id="{E082604F-2350-4557-AD93-538413B6FC0B}"/>
              </a:ext>
            </a:extLst>
          </p:cNvPr>
          <p:cNvSpPr/>
          <p:nvPr/>
        </p:nvSpPr>
        <p:spPr bwMode="auto">
          <a:xfrm>
            <a:off x="7780696" y="3233370"/>
            <a:ext cx="240321" cy="85600"/>
          </a:xfrm>
          <a:prstGeom prst="rect">
            <a:avLst/>
          </a:prstGeom>
          <a:solidFill>
            <a:srgbClr val="38383A"/>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5" name="íṥḻîḑê">
            <a:extLst>
              <a:ext uri="{FF2B5EF4-FFF2-40B4-BE49-F238E27FC236}">
                <a16:creationId xmlns:a16="http://schemas.microsoft.com/office/drawing/2014/main" xmlns="" id="{26F57CD3-F856-4CC4-BCBC-4F7EC0E5F624}"/>
              </a:ext>
            </a:extLst>
          </p:cNvPr>
          <p:cNvSpPr/>
          <p:nvPr/>
        </p:nvSpPr>
        <p:spPr bwMode="auto">
          <a:xfrm>
            <a:off x="7900628" y="3871938"/>
            <a:ext cx="130460" cy="5035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6" name="î$ḷiḑè">
            <a:extLst>
              <a:ext uri="{FF2B5EF4-FFF2-40B4-BE49-F238E27FC236}">
                <a16:creationId xmlns:a16="http://schemas.microsoft.com/office/drawing/2014/main" xmlns="" id="{05077BE8-D5B0-4267-A161-9BAAEB3824B9}"/>
              </a:ext>
            </a:extLst>
          </p:cNvPr>
          <p:cNvSpPr/>
          <p:nvPr/>
        </p:nvSpPr>
        <p:spPr bwMode="auto">
          <a:xfrm>
            <a:off x="7900628" y="4032610"/>
            <a:ext cx="130460" cy="50353"/>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7" name="íṩ1îḓe">
            <a:extLst>
              <a:ext uri="{FF2B5EF4-FFF2-40B4-BE49-F238E27FC236}">
                <a16:creationId xmlns:a16="http://schemas.microsoft.com/office/drawing/2014/main" xmlns="" id="{F29CF32A-B157-4F49-BACA-DD389FE7A294}"/>
              </a:ext>
            </a:extLst>
          </p:cNvPr>
          <p:cNvSpPr/>
          <p:nvPr/>
        </p:nvSpPr>
        <p:spPr bwMode="auto">
          <a:xfrm>
            <a:off x="7900628" y="3439817"/>
            <a:ext cx="130460" cy="4989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8" name="îşliḋè">
            <a:extLst>
              <a:ext uri="{FF2B5EF4-FFF2-40B4-BE49-F238E27FC236}">
                <a16:creationId xmlns:a16="http://schemas.microsoft.com/office/drawing/2014/main" xmlns="" id="{799F82C4-697C-4D16-9F6F-008FCAD9569C}"/>
              </a:ext>
            </a:extLst>
          </p:cNvPr>
          <p:cNvSpPr/>
          <p:nvPr/>
        </p:nvSpPr>
        <p:spPr bwMode="auto">
          <a:xfrm>
            <a:off x="7900628" y="3233370"/>
            <a:ext cx="120390" cy="85600"/>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99" name="íṥ1ïḑe">
            <a:extLst>
              <a:ext uri="{FF2B5EF4-FFF2-40B4-BE49-F238E27FC236}">
                <a16:creationId xmlns:a16="http://schemas.microsoft.com/office/drawing/2014/main" xmlns="" id="{411C6E40-5CF0-4E6F-95C6-12D6D936B1B4}"/>
              </a:ext>
            </a:extLst>
          </p:cNvPr>
          <p:cNvSpPr/>
          <p:nvPr/>
        </p:nvSpPr>
        <p:spPr bwMode="auto">
          <a:xfrm>
            <a:off x="7058359" y="3409606"/>
            <a:ext cx="476523" cy="256343"/>
          </a:xfrm>
          <a:custGeom>
            <a:avLst/>
            <a:gdLst>
              <a:gd name="T0" fmla="*/ 87 w 95"/>
              <a:gd name="T1" fmla="*/ 0 h 51"/>
              <a:gd name="T2" fmla="*/ 8 w 95"/>
              <a:gd name="T3" fmla="*/ 0 h 51"/>
              <a:gd name="T4" fmla="*/ 3 w 95"/>
              <a:gd name="T5" fmla="*/ 2 h 51"/>
              <a:gd name="T6" fmla="*/ 3 w 95"/>
              <a:gd name="T7" fmla="*/ 2 h 51"/>
              <a:gd name="T8" fmla="*/ 0 w 95"/>
              <a:gd name="T9" fmla="*/ 7 h 51"/>
              <a:gd name="T10" fmla="*/ 0 w 95"/>
              <a:gd name="T11" fmla="*/ 44 h 51"/>
              <a:gd name="T12" fmla="*/ 3 w 95"/>
              <a:gd name="T13" fmla="*/ 49 h 51"/>
              <a:gd name="T14" fmla="*/ 3 w 95"/>
              <a:gd name="T15" fmla="*/ 49 h 51"/>
              <a:gd name="T16" fmla="*/ 3 w 95"/>
              <a:gd name="T17" fmla="*/ 49 h 51"/>
              <a:gd name="T18" fmla="*/ 8 w 95"/>
              <a:gd name="T19" fmla="*/ 51 h 51"/>
              <a:gd name="T20" fmla="*/ 87 w 95"/>
              <a:gd name="T21" fmla="*/ 51 h 51"/>
              <a:gd name="T22" fmla="*/ 93 w 95"/>
              <a:gd name="T23" fmla="*/ 49 h 51"/>
              <a:gd name="T24" fmla="*/ 93 w 95"/>
              <a:gd name="T25" fmla="*/ 49 h 51"/>
              <a:gd name="T26" fmla="*/ 95 w 95"/>
              <a:gd name="T27" fmla="*/ 44 h 51"/>
              <a:gd name="T28" fmla="*/ 95 w 95"/>
              <a:gd name="T29" fmla="*/ 7 h 51"/>
              <a:gd name="T30" fmla="*/ 93 w 95"/>
              <a:gd name="T31" fmla="*/ 2 h 51"/>
              <a:gd name="T32" fmla="*/ 87 w 95"/>
              <a:gd name="T33" fmla="*/ 0 h 51"/>
              <a:gd name="T34" fmla="*/ 8 w 95"/>
              <a:gd name="T35" fmla="*/ 4 h 51"/>
              <a:gd name="T36" fmla="*/ 87 w 95"/>
              <a:gd name="T37" fmla="*/ 4 h 51"/>
              <a:gd name="T38" fmla="*/ 89 w 95"/>
              <a:gd name="T39" fmla="*/ 5 h 51"/>
              <a:gd name="T40" fmla="*/ 90 w 95"/>
              <a:gd name="T41" fmla="*/ 7 h 51"/>
              <a:gd name="T42" fmla="*/ 90 w 95"/>
              <a:gd name="T43" fmla="*/ 44 h 51"/>
              <a:gd name="T44" fmla="*/ 89 w 95"/>
              <a:gd name="T45" fmla="*/ 46 h 51"/>
              <a:gd name="T46" fmla="*/ 89 w 95"/>
              <a:gd name="T47" fmla="*/ 46 h 51"/>
              <a:gd name="T48" fmla="*/ 87 w 95"/>
              <a:gd name="T49" fmla="*/ 47 h 51"/>
              <a:gd name="T50" fmla="*/ 8 w 95"/>
              <a:gd name="T51" fmla="*/ 47 h 51"/>
              <a:gd name="T52" fmla="*/ 6 w 95"/>
              <a:gd name="T53" fmla="*/ 46 h 51"/>
              <a:gd name="T54" fmla="*/ 6 w 95"/>
              <a:gd name="T55" fmla="*/ 46 h 51"/>
              <a:gd name="T56" fmla="*/ 5 w 95"/>
              <a:gd name="T57" fmla="*/ 44 h 51"/>
              <a:gd name="T58" fmla="*/ 5 w 95"/>
              <a:gd name="T59" fmla="*/ 7 h 51"/>
              <a:gd name="T60" fmla="*/ 6 w 95"/>
              <a:gd name="T61" fmla="*/ 5 h 51"/>
              <a:gd name="T62" fmla="*/ 6 w 95"/>
              <a:gd name="T63" fmla="*/ 5 h 51"/>
              <a:gd name="T64" fmla="*/ 8 w 95"/>
              <a:gd name="T65"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51">
                <a:moveTo>
                  <a:pt x="87" y="0"/>
                </a:moveTo>
                <a:cubicBezTo>
                  <a:pt x="8" y="0"/>
                  <a:pt x="8" y="0"/>
                  <a:pt x="8" y="0"/>
                </a:cubicBezTo>
                <a:cubicBezTo>
                  <a:pt x="6" y="0"/>
                  <a:pt x="4" y="1"/>
                  <a:pt x="3" y="2"/>
                </a:cubicBezTo>
                <a:cubicBezTo>
                  <a:pt x="3" y="2"/>
                  <a:pt x="3" y="2"/>
                  <a:pt x="3" y="2"/>
                </a:cubicBezTo>
                <a:cubicBezTo>
                  <a:pt x="1" y="3"/>
                  <a:pt x="0" y="5"/>
                  <a:pt x="0" y="7"/>
                </a:cubicBezTo>
                <a:cubicBezTo>
                  <a:pt x="0" y="44"/>
                  <a:pt x="0" y="44"/>
                  <a:pt x="0" y="44"/>
                </a:cubicBezTo>
                <a:cubicBezTo>
                  <a:pt x="0" y="46"/>
                  <a:pt x="1" y="48"/>
                  <a:pt x="3" y="49"/>
                </a:cubicBezTo>
                <a:cubicBezTo>
                  <a:pt x="3" y="49"/>
                  <a:pt x="3" y="49"/>
                  <a:pt x="3" y="49"/>
                </a:cubicBezTo>
                <a:cubicBezTo>
                  <a:pt x="3" y="49"/>
                  <a:pt x="3" y="49"/>
                  <a:pt x="3" y="49"/>
                </a:cubicBezTo>
                <a:cubicBezTo>
                  <a:pt x="4" y="50"/>
                  <a:pt x="6" y="51"/>
                  <a:pt x="8" y="51"/>
                </a:cubicBezTo>
                <a:cubicBezTo>
                  <a:pt x="87" y="51"/>
                  <a:pt x="87" y="51"/>
                  <a:pt x="87" y="51"/>
                </a:cubicBezTo>
                <a:cubicBezTo>
                  <a:pt x="89" y="51"/>
                  <a:pt x="91" y="50"/>
                  <a:pt x="93" y="49"/>
                </a:cubicBezTo>
                <a:cubicBezTo>
                  <a:pt x="93" y="49"/>
                  <a:pt x="93" y="49"/>
                  <a:pt x="93" y="49"/>
                </a:cubicBezTo>
                <a:cubicBezTo>
                  <a:pt x="94" y="48"/>
                  <a:pt x="95" y="46"/>
                  <a:pt x="95" y="44"/>
                </a:cubicBezTo>
                <a:cubicBezTo>
                  <a:pt x="95" y="7"/>
                  <a:pt x="95" y="7"/>
                  <a:pt x="95" y="7"/>
                </a:cubicBezTo>
                <a:cubicBezTo>
                  <a:pt x="95" y="5"/>
                  <a:pt x="94" y="3"/>
                  <a:pt x="93" y="2"/>
                </a:cubicBezTo>
                <a:cubicBezTo>
                  <a:pt x="91" y="1"/>
                  <a:pt x="89" y="0"/>
                  <a:pt x="87" y="0"/>
                </a:cubicBezTo>
                <a:close/>
                <a:moveTo>
                  <a:pt x="8" y="4"/>
                </a:moveTo>
                <a:cubicBezTo>
                  <a:pt x="87" y="4"/>
                  <a:pt x="87" y="4"/>
                  <a:pt x="87" y="4"/>
                </a:cubicBezTo>
                <a:cubicBezTo>
                  <a:pt x="88" y="4"/>
                  <a:pt x="89" y="4"/>
                  <a:pt x="89" y="5"/>
                </a:cubicBezTo>
                <a:cubicBezTo>
                  <a:pt x="90" y="6"/>
                  <a:pt x="90" y="6"/>
                  <a:pt x="90" y="7"/>
                </a:cubicBezTo>
                <a:cubicBezTo>
                  <a:pt x="90" y="44"/>
                  <a:pt x="90" y="44"/>
                  <a:pt x="90" y="44"/>
                </a:cubicBezTo>
                <a:cubicBezTo>
                  <a:pt x="90" y="45"/>
                  <a:pt x="90" y="46"/>
                  <a:pt x="89" y="46"/>
                </a:cubicBezTo>
                <a:cubicBezTo>
                  <a:pt x="89" y="46"/>
                  <a:pt x="89" y="46"/>
                  <a:pt x="89" y="46"/>
                </a:cubicBezTo>
                <a:cubicBezTo>
                  <a:pt x="89" y="47"/>
                  <a:pt x="88" y="47"/>
                  <a:pt x="87" y="47"/>
                </a:cubicBezTo>
                <a:cubicBezTo>
                  <a:pt x="8" y="47"/>
                  <a:pt x="8" y="47"/>
                  <a:pt x="8" y="47"/>
                </a:cubicBezTo>
                <a:cubicBezTo>
                  <a:pt x="7" y="47"/>
                  <a:pt x="6" y="47"/>
                  <a:pt x="6" y="46"/>
                </a:cubicBezTo>
                <a:cubicBezTo>
                  <a:pt x="6" y="46"/>
                  <a:pt x="6" y="46"/>
                  <a:pt x="6" y="46"/>
                </a:cubicBezTo>
                <a:cubicBezTo>
                  <a:pt x="5" y="46"/>
                  <a:pt x="5" y="45"/>
                  <a:pt x="5" y="44"/>
                </a:cubicBezTo>
                <a:cubicBezTo>
                  <a:pt x="5" y="7"/>
                  <a:pt x="5" y="7"/>
                  <a:pt x="5" y="7"/>
                </a:cubicBezTo>
                <a:cubicBezTo>
                  <a:pt x="5" y="6"/>
                  <a:pt x="5" y="6"/>
                  <a:pt x="6" y="5"/>
                </a:cubicBezTo>
                <a:cubicBezTo>
                  <a:pt x="6" y="5"/>
                  <a:pt x="6" y="5"/>
                  <a:pt x="6" y="5"/>
                </a:cubicBezTo>
                <a:cubicBezTo>
                  <a:pt x="6" y="4"/>
                  <a:pt x="7" y="4"/>
                  <a:pt x="8"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îṣľiḓé">
            <a:extLst>
              <a:ext uri="{FF2B5EF4-FFF2-40B4-BE49-F238E27FC236}">
                <a16:creationId xmlns:a16="http://schemas.microsoft.com/office/drawing/2014/main" xmlns="" id="{65B5559B-DF45-4E26-84E9-B60399070A6E}"/>
              </a:ext>
            </a:extLst>
          </p:cNvPr>
          <p:cNvSpPr/>
          <p:nvPr/>
        </p:nvSpPr>
        <p:spPr bwMode="auto">
          <a:xfrm>
            <a:off x="7058359" y="3701196"/>
            <a:ext cx="390922" cy="256343"/>
          </a:xfrm>
          <a:custGeom>
            <a:avLst/>
            <a:gdLst>
              <a:gd name="T0" fmla="*/ 70 w 78"/>
              <a:gd name="T1" fmla="*/ 0 h 51"/>
              <a:gd name="T2" fmla="*/ 8 w 78"/>
              <a:gd name="T3" fmla="*/ 0 h 51"/>
              <a:gd name="T4" fmla="*/ 3 w 78"/>
              <a:gd name="T5" fmla="*/ 2 h 51"/>
              <a:gd name="T6" fmla="*/ 3 w 78"/>
              <a:gd name="T7" fmla="*/ 2 h 51"/>
              <a:gd name="T8" fmla="*/ 0 w 78"/>
              <a:gd name="T9" fmla="*/ 7 h 51"/>
              <a:gd name="T10" fmla="*/ 0 w 78"/>
              <a:gd name="T11" fmla="*/ 44 h 51"/>
              <a:gd name="T12" fmla="*/ 3 w 78"/>
              <a:gd name="T13" fmla="*/ 49 h 51"/>
              <a:gd name="T14" fmla="*/ 3 w 78"/>
              <a:gd name="T15" fmla="*/ 49 h 51"/>
              <a:gd name="T16" fmla="*/ 3 w 78"/>
              <a:gd name="T17" fmla="*/ 49 h 51"/>
              <a:gd name="T18" fmla="*/ 8 w 78"/>
              <a:gd name="T19" fmla="*/ 51 h 51"/>
              <a:gd name="T20" fmla="*/ 70 w 78"/>
              <a:gd name="T21" fmla="*/ 51 h 51"/>
              <a:gd name="T22" fmla="*/ 76 w 78"/>
              <a:gd name="T23" fmla="*/ 49 h 51"/>
              <a:gd name="T24" fmla="*/ 76 w 78"/>
              <a:gd name="T25" fmla="*/ 49 h 51"/>
              <a:gd name="T26" fmla="*/ 78 w 78"/>
              <a:gd name="T27" fmla="*/ 44 h 51"/>
              <a:gd name="T28" fmla="*/ 78 w 78"/>
              <a:gd name="T29" fmla="*/ 7 h 51"/>
              <a:gd name="T30" fmla="*/ 76 w 78"/>
              <a:gd name="T31" fmla="*/ 2 h 51"/>
              <a:gd name="T32" fmla="*/ 70 w 78"/>
              <a:gd name="T33" fmla="*/ 0 h 51"/>
              <a:gd name="T34" fmla="*/ 8 w 78"/>
              <a:gd name="T35" fmla="*/ 4 h 51"/>
              <a:gd name="T36" fmla="*/ 70 w 78"/>
              <a:gd name="T37" fmla="*/ 4 h 51"/>
              <a:gd name="T38" fmla="*/ 73 w 78"/>
              <a:gd name="T39" fmla="*/ 5 h 51"/>
              <a:gd name="T40" fmla="*/ 74 w 78"/>
              <a:gd name="T41" fmla="*/ 7 h 51"/>
              <a:gd name="T42" fmla="*/ 74 w 78"/>
              <a:gd name="T43" fmla="*/ 44 h 51"/>
              <a:gd name="T44" fmla="*/ 73 w 78"/>
              <a:gd name="T45" fmla="*/ 46 h 51"/>
              <a:gd name="T46" fmla="*/ 73 w 78"/>
              <a:gd name="T47" fmla="*/ 46 h 51"/>
              <a:gd name="T48" fmla="*/ 70 w 78"/>
              <a:gd name="T49" fmla="*/ 47 h 51"/>
              <a:gd name="T50" fmla="*/ 8 w 78"/>
              <a:gd name="T51" fmla="*/ 47 h 51"/>
              <a:gd name="T52" fmla="*/ 6 w 78"/>
              <a:gd name="T53" fmla="*/ 46 h 51"/>
              <a:gd name="T54" fmla="*/ 6 w 78"/>
              <a:gd name="T55" fmla="*/ 46 h 51"/>
              <a:gd name="T56" fmla="*/ 5 w 78"/>
              <a:gd name="T57" fmla="*/ 44 h 51"/>
              <a:gd name="T58" fmla="*/ 5 w 78"/>
              <a:gd name="T59" fmla="*/ 7 h 51"/>
              <a:gd name="T60" fmla="*/ 6 w 78"/>
              <a:gd name="T61" fmla="*/ 5 h 51"/>
              <a:gd name="T62" fmla="*/ 6 w 78"/>
              <a:gd name="T63" fmla="*/ 5 h 51"/>
              <a:gd name="T64" fmla="*/ 8 w 78"/>
              <a:gd name="T65"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8" h="51">
                <a:moveTo>
                  <a:pt x="70" y="0"/>
                </a:moveTo>
                <a:cubicBezTo>
                  <a:pt x="8" y="0"/>
                  <a:pt x="8" y="0"/>
                  <a:pt x="8" y="0"/>
                </a:cubicBezTo>
                <a:cubicBezTo>
                  <a:pt x="6" y="0"/>
                  <a:pt x="4" y="1"/>
                  <a:pt x="3" y="2"/>
                </a:cubicBezTo>
                <a:cubicBezTo>
                  <a:pt x="3" y="2"/>
                  <a:pt x="3" y="2"/>
                  <a:pt x="3" y="2"/>
                </a:cubicBezTo>
                <a:cubicBezTo>
                  <a:pt x="1" y="3"/>
                  <a:pt x="0" y="5"/>
                  <a:pt x="0" y="7"/>
                </a:cubicBezTo>
                <a:cubicBezTo>
                  <a:pt x="0" y="44"/>
                  <a:pt x="0" y="44"/>
                  <a:pt x="0" y="44"/>
                </a:cubicBezTo>
                <a:cubicBezTo>
                  <a:pt x="0" y="46"/>
                  <a:pt x="1" y="48"/>
                  <a:pt x="3" y="49"/>
                </a:cubicBezTo>
                <a:cubicBezTo>
                  <a:pt x="3" y="49"/>
                  <a:pt x="3" y="49"/>
                  <a:pt x="3" y="49"/>
                </a:cubicBezTo>
                <a:cubicBezTo>
                  <a:pt x="3" y="49"/>
                  <a:pt x="3" y="49"/>
                  <a:pt x="3" y="49"/>
                </a:cubicBezTo>
                <a:cubicBezTo>
                  <a:pt x="4" y="50"/>
                  <a:pt x="6" y="51"/>
                  <a:pt x="8" y="51"/>
                </a:cubicBezTo>
                <a:cubicBezTo>
                  <a:pt x="70" y="51"/>
                  <a:pt x="70" y="51"/>
                  <a:pt x="70" y="51"/>
                </a:cubicBezTo>
                <a:cubicBezTo>
                  <a:pt x="72" y="51"/>
                  <a:pt x="74" y="50"/>
                  <a:pt x="76" y="49"/>
                </a:cubicBezTo>
                <a:cubicBezTo>
                  <a:pt x="76" y="49"/>
                  <a:pt x="76" y="49"/>
                  <a:pt x="76" y="49"/>
                </a:cubicBezTo>
                <a:cubicBezTo>
                  <a:pt x="77" y="48"/>
                  <a:pt x="78" y="46"/>
                  <a:pt x="78" y="44"/>
                </a:cubicBezTo>
                <a:cubicBezTo>
                  <a:pt x="78" y="7"/>
                  <a:pt x="78" y="7"/>
                  <a:pt x="78" y="7"/>
                </a:cubicBezTo>
                <a:cubicBezTo>
                  <a:pt x="78" y="5"/>
                  <a:pt x="77" y="3"/>
                  <a:pt x="76" y="2"/>
                </a:cubicBezTo>
                <a:cubicBezTo>
                  <a:pt x="74" y="1"/>
                  <a:pt x="72" y="0"/>
                  <a:pt x="70" y="0"/>
                </a:cubicBezTo>
                <a:close/>
                <a:moveTo>
                  <a:pt x="8" y="4"/>
                </a:moveTo>
                <a:cubicBezTo>
                  <a:pt x="70" y="4"/>
                  <a:pt x="70" y="4"/>
                  <a:pt x="70" y="4"/>
                </a:cubicBezTo>
                <a:cubicBezTo>
                  <a:pt x="71" y="4"/>
                  <a:pt x="72" y="4"/>
                  <a:pt x="73" y="5"/>
                </a:cubicBezTo>
                <a:cubicBezTo>
                  <a:pt x="73" y="5"/>
                  <a:pt x="74" y="6"/>
                  <a:pt x="74" y="7"/>
                </a:cubicBezTo>
                <a:cubicBezTo>
                  <a:pt x="74" y="44"/>
                  <a:pt x="74" y="44"/>
                  <a:pt x="74" y="44"/>
                </a:cubicBezTo>
                <a:cubicBezTo>
                  <a:pt x="74" y="45"/>
                  <a:pt x="73" y="45"/>
                  <a:pt x="73" y="46"/>
                </a:cubicBezTo>
                <a:cubicBezTo>
                  <a:pt x="73" y="46"/>
                  <a:pt x="73" y="46"/>
                  <a:pt x="73" y="46"/>
                </a:cubicBezTo>
                <a:cubicBezTo>
                  <a:pt x="72" y="47"/>
                  <a:pt x="71" y="47"/>
                  <a:pt x="70" y="47"/>
                </a:cubicBezTo>
                <a:cubicBezTo>
                  <a:pt x="8" y="47"/>
                  <a:pt x="8" y="47"/>
                  <a:pt x="8" y="47"/>
                </a:cubicBezTo>
                <a:cubicBezTo>
                  <a:pt x="7" y="47"/>
                  <a:pt x="6" y="47"/>
                  <a:pt x="6" y="46"/>
                </a:cubicBezTo>
                <a:cubicBezTo>
                  <a:pt x="6" y="46"/>
                  <a:pt x="6" y="46"/>
                  <a:pt x="6" y="46"/>
                </a:cubicBezTo>
                <a:cubicBezTo>
                  <a:pt x="5" y="45"/>
                  <a:pt x="5" y="45"/>
                  <a:pt x="5" y="44"/>
                </a:cubicBezTo>
                <a:cubicBezTo>
                  <a:pt x="5" y="7"/>
                  <a:pt x="5" y="7"/>
                  <a:pt x="5" y="7"/>
                </a:cubicBezTo>
                <a:cubicBezTo>
                  <a:pt x="5" y="6"/>
                  <a:pt x="5" y="5"/>
                  <a:pt x="6" y="5"/>
                </a:cubicBezTo>
                <a:cubicBezTo>
                  <a:pt x="6" y="5"/>
                  <a:pt x="6" y="5"/>
                  <a:pt x="6" y="5"/>
                </a:cubicBezTo>
                <a:cubicBezTo>
                  <a:pt x="6" y="4"/>
                  <a:pt x="7" y="4"/>
                  <a:pt x="8" y="4"/>
                </a:cubicBez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ïṣľîḓê">
            <a:extLst>
              <a:ext uri="{FF2B5EF4-FFF2-40B4-BE49-F238E27FC236}">
                <a16:creationId xmlns:a16="http://schemas.microsoft.com/office/drawing/2014/main" xmlns="" id="{2D72C616-11B0-4B5D-8B19-1F2BBD355AAA}"/>
              </a:ext>
            </a:extLst>
          </p:cNvPr>
          <p:cNvSpPr/>
          <p:nvPr/>
        </p:nvSpPr>
        <p:spPr bwMode="auto">
          <a:xfrm>
            <a:off x="7118325" y="3097875"/>
            <a:ext cx="150601" cy="1035441"/>
          </a:xfrm>
          <a:custGeom>
            <a:avLst/>
            <a:gdLst>
              <a:gd name="T0" fmla="*/ 55 w 329"/>
              <a:gd name="T1" fmla="*/ 0 h 2262"/>
              <a:gd name="T2" fmla="*/ 274 w 329"/>
              <a:gd name="T3" fmla="*/ 0 h 2262"/>
              <a:gd name="T4" fmla="*/ 329 w 329"/>
              <a:gd name="T5" fmla="*/ 2262 h 2262"/>
              <a:gd name="T6" fmla="*/ 0 w 329"/>
              <a:gd name="T7" fmla="*/ 2262 h 2262"/>
              <a:gd name="T8" fmla="*/ 55 w 329"/>
              <a:gd name="T9" fmla="*/ 0 h 2262"/>
            </a:gdLst>
            <a:ahLst/>
            <a:cxnLst>
              <a:cxn ang="0">
                <a:pos x="T0" y="T1"/>
              </a:cxn>
              <a:cxn ang="0">
                <a:pos x="T2" y="T3"/>
              </a:cxn>
              <a:cxn ang="0">
                <a:pos x="T4" y="T5"/>
              </a:cxn>
              <a:cxn ang="0">
                <a:pos x="T6" y="T7"/>
              </a:cxn>
              <a:cxn ang="0">
                <a:pos x="T8" y="T9"/>
              </a:cxn>
            </a:cxnLst>
            <a:rect l="0" t="0" r="r" b="b"/>
            <a:pathLst>
              <a:path w="329" h="2262">
                <a:moveTo>
                  <a:pt x="55" y="0"/>
                </a:moveTo>
                <a:lnTo>
                  <a:pt x="274" y="0"/>
                </a:lnTo>
                <a:lnTo>
                  <a:pt x="329" y="2262"/>
                </a:lnTo>
                <a:lnTo>
                  <a:pt x="0" y="2262"/>
                </a:lnTo>
                <a:lnTo>
                  <a:pt x="55" y="0"/>
                </a:lnTo>
                <a:close/>
              </a:path>
            </a:pathLst>
          </a:custGeom>
          <a:solidFill>
            <a:srgbClr val="212121"/>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šḻíḓè">
            <a:extLst>
              <a:ext uri="{FF2B5EF4-FFF2-40B4-BE49-F238E27FC236}">
                <a16:creationId xmlns:a16="http://schemas.microsoft.com/office/drawing/2014/main" xmlns="" id="{176F3AD1-5E52-4B08-BACF-C32BA8248E52}"/>
              </a:ext>
            </a:extLst>
          </p:cNvPr>
          <p:cNvSpPr/>
          <p:nvPr/>
        </p:nvSpPr>
        <p:spPr bwMode="auto">
          <a:xfrm>
            <a:off x="7193855" y="3097875"/>
            <a:ext cx="75072" cy="1035441"/>
          </a:xfrm>
          <a:custGeom>
            <a:avLst/>
            <a:gdLst>
              <a:gd name="T0" fmla="*/ 0 w 164"/>
              <a:gd name="T1" fmla="*/ 0 h 2262"/>
              <a:gd name="T2" fmla="*/ 109 w 164"/>
              <a:gd name="T3" fmla="*/ 0 h 2262"/>
              <a:gd name="T4" fmla="*/ 164 w 164"/>
              <a:gd name="T5" fmla="*/ 2262 h 2262"/>
              <a:gd name="T6" fmla="*/ 0 w 164"/>
              <a:gd name="T7" fmla="*/ 2262 h 2262"/>
              <a:gd name="T8" fmla="*/ 0 w 164"/>
              <a:gd name="T9" fmla="*/ 0 h 2262"/>
            </a:gdLst>
            <a:ahLst/>
            <a:cxnLst>
              <a:cxn ang="0">
                <a:pos x="T0" y="T1"/>
              </a:cxn>
              <a:cxn ang="0">
                <a:pos x="T2" y="T3"/>
              </a:cxn>
              <a:cxn ang="0">
                <a:pos x="T4" y="T5"/>
              </a:cxn>
              <a:cxn ang="0">
                <a:pos x="T6" y="T7"/>
              </a:cxn>
              <a:cxn ang="0">
                <a:pos x="T8" y="T9"/>
              </a:cxn>
            </a:cxnLst>
            <a:rect l="0" t="0" r="r" b="b"/>
            <a:pathLst>
              <a:path w="164" h="2262">
                <a:moveTo>
                  <a:pt x="0" y="0"/>
                </a:moveTo>
                <a:lnTo>
                  <a:pt x="109" y="0"/>
                </a:lnTo>
                <a:lnTo>
                  <a:pt x="164" y="2262"/>
                </a:lnTo>
                <a:lnTo>
                  <a:pt x="0" y="2262"/>
                </a:lnTo>
                <a:lnTo>
                  <a:pt x="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îṧļîḓê">
            <a:extLst>
              <a:ext uri="{FF2B5EF4-FFF2-40B4-BE49-F238E27FC236}">
                <a16:creationId xmlns:a16="http://schemas.microsoft.com/office/drawing/2014/main" xmlns="" id="{F376657E-7064-4704-A5AA-7D74465248D2}"/>
              </a:ext>
            </a:extLst>
          </p:cNvPr>
          <p:cNvSpPr/>
          <p:nvPr/>
        </p:nvSpPr>
        <p:spPr bwMode="auto">
          <a:xfrm>
            <a:off x="7138466" y="3198123"/>
            <a:ext cx="110319" cy="115812"/>
          </a:xfrm>
          <a:custGeom>
            <a:avLst/>
            <a:gdLst>
              <a:gd name="T0" fmla="*/ 11 w 241"/>
              <a:gd name="T1" fmla="*/ 0 h 253"/>
              <a:gd name="T2" fmla="*/ 230 w 241"/>
              <a:gd name="T3" fmla="*/ 0 h 253"/>
              <a:gd name="T4" fmla="*/ 241 w 241"/>
              <a:gd name="T5" fmla="*/ 253 h 253"/>
              <a:gd name="T6" fmla="*/ 0 w 241"/>
              <a:gd name="T7" fmla="*/ 253 h 253"/>
              <a:gd name="T8" fmla="*/ 11 w 241"/>
              <a:gd name="T9" fmla="*/ 0 h 253"/>
            </a:gdLst>
            <a:ahLst/>
            <a:cxnLst>
              <a:cxn ang="0">
                <a:pos x="T0" y="T1"/>
              </a:cxn>
              <a:cxn ang="0">
                <a:pos x="T2" y="T3"/>
              </a:cxn>
              <a:cxn ang="0">
                <a:pos x="T4" y="T5"/>
              </a:cxn>
              <a:cxn ang="0">
                <a:pos x="T6" y="T7"/>
              </a:cxn>
              <a:cxn ang="0">
                <a:pos x="T8" y="T9"/>
              </a:cxn>
            </a:cxnLst>
            <a:rect l="0" t="0" r="r" b="b"/>
            <a:pathLst>
              <a:path w="241" h="253">
                <a:moveTo>
                  <a:pt x="11" y="0"/>
                </a:moveTo>
                <a:lnTo>
                  <a:pt x="230" y="0"/>
                </a:lnTo>
                <a:lnTo>
                  <a:pt x="241" y="253"/>
                </a:lnTo>
                <a:lnTo>
                  <a:pt x="0" y="253"/>
                </a:lnTo>
                <a:lnTo>
                  <a:pt x="11" y="0"/>
                </a:ln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íśľîḋe">
            <a:extLst>
              <a:ext uri="{FF2B5EF4-FFF2-40B4-BE49-F238E27FC236}">
                <a16:creationId xmlns:a16="http://schemas.microsoft.com/office/drawing/2014/main" xmlns="" id="{D8607FE9-ED9F-402C-B815-D5A9AD8DBF0F}"/>
              </a:ext>
            </a:extLst>
          </p:cNvPr>
          <p:cNvSpPr/>
          <p:nvPr/>
        </p:nvSpPr>
        <p:spPr bwMode="auto">
          <a:xfrm>
            <a:off x="7133431" y="3424712"/>
            <a:ext cx="120390" cy="115354"/>
          </a:xfrm>
          <a:custGeom>
            <a:avLst/>
            <a:gdLst>
              <a:gd name="T0" fmla="*/ 11 w 263"/>
              <a:gd name="T1" fmla="*/ 0 h 252"/>
              <a:gd name="T2" fmla="*/ 252 w 263"/>
              <a:gd name="T3" fmla="*/ 0 h 252"/>
              <a:gd name="T4" fmla="*/ 263 w 263"/>
              <a:gd name="T5" fmla="*/ 252 h 252"/>
              <a:gd name="T6" fmla="*/ 0 w 263"/>
              <a:gd name="T7" fmla="*/ 252 h 252"/>
              <a:gd name="T8" fmla="*/ 11 w 263"/>
              <a:gd name="T9" fmla="*/ 0 h 252"/>
            </a:gdLst>
            <a:ahLst/>
            <a:cxnLst>
              <a:cxn ang="0">
                <a:pos x="T0" y="T1"/>
              </a:cxn>
              <a:cxn ang="0">
                <a:pos x="T2" y="T3"/>
              </a:cxn>
              <a:cxn ang="0">
                <a:pos x="T4" y="T5"/>
              </a:cxn>
              <a:cxn ang="0">
                <a:pos x="T6" y="T7"/>
              </a:cxn>
              <a:cxn ang="0">
                <a:pos x="T8" y="T9"/>
              </a:cxn>
            </a:cxnLst>
            <a:rect l="0" t="0" r="r" b="b"/>
            <a:pathLst>
              <a:path w="263" h="252">
                <a:moveTo>
                  <a:pt x="11" y="0"/>
                </a:moveTo>
                <a:lnTo>
                  <a:pt x="252" y="0"/>
                </a:lnTo>
                <a:lnTo>
                  <a:pt x="263" y="252"/>
                </a:lnTo>
                <a:lnTo>
                  <a:pt x="0" y="252"/>
                </a:lnTo>
                <a:lnTo>
                  <a:pt x="11" y="0"/>
                </a:ln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îṣļîḍê">
            <a:extLst>
              <a:ext uri="{FF2B5EF4-FFF2-40B4-BE49-F238E27FC236}">
                <a16:creationId xmlns:a16="http://schemas.microsoft.com/office/drawing/2014/main" xmlns="" id="{FE4D8A94-DADF-49DB-8572-175DE540B269}"/>
              </a:ext>
            </a:extLst>
          </p:cNvPr>
          <p:cNvSpPr/>
          <p:nvPr/>
        </p:nvSpPr>
        <p:spPr bwMode="auto">
          <a:xfrm>
            <a:off x="7128396" y="3655878"/>
            <a:ext cx="130460" cy="115354"/>
          </a:xfrm>
          <a:prstGeom prst="rect">
            <a:avLst/>
          </a:prstGeom>
          <a:solidFill>
            <a:srgbClr val="DE3D28"/>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06" name="iśḷîḓe">
            <a:extLst>
              <a:ext uri="{FF2B5EF4-FFF2-40B4-BE49-F238E27FC236}">
                <a16:creationId xmlns:a16="http://schemas.microsoft.com/office/drawing/2014/main" xmlns="" id="{E0F7526D-D3FA-45AD-9442-C325DF098E62}"/>
              </a:ext>
            </a:extLst>
          </p:cNvPr>
          <p:cNvSpPr/>
          <p:nvPr/>
        </p:nvSpPr>
        <p:spPr bwMode="auto">
          <a:xfrm>
            <a:off x="7123360" y="3052557"/>
            <a:ext cx="140531" cy="60424"/>
          </a:xfrm>
          <a:custGeom>
            <a:avLst/>
            <a:gdLst>
              <a:gd name="T0" fmla="*/ 3 w 28"/>
              <a:gd name="T1" fmla="*/ 0 h 12"/>
              <a:gd name="T2" fmla="*/ 25 w 28"/>
              <a:gd name="T3" fmla="*/ 0 h 12"/>
              <a:gd name="T4" fmla="*/ 28 w 28"/>
              <a:gd name="T5" fmla="*/ 3 h 12"/>
              <a:gd name="T6" fmla="*/ 28 w 28"/>
              <a:gd name="T7" fmla="*/ 10 h 12"/>
              <a:gd name="T8" fmla="*/ 25 w 28"/>
              <a:gd name="T9" fmla="*/ 12 h 12"/>
              <a:gd name="T10" fmla="*/ 3 w 28"/>
              <a:gd name="T11" fmla="*/ 12 h 12"/>
              <a:gd name="T12" fmla="*/ 0 w 28"/>
              <a:gd name="T13" fmla="*/ 10 h 12"/>
              <a:gd name="T14" fmla="*/ 0 w 28"/>
              <a:gd name="T15" fmla="*/ 3 h 12"/>
              <a:gd name="T16" fmla="*/ 3 w 28"/>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12">
                <a:moveTo>
                  <a:pt x="3" y="0"/>
                </a:moveTo>
                <a:cubicBezTo>
                  <a:pt x="25" y="0"/>
                  <a:pt x="25" y="0"/>
                  <a:pt x="25" y="0"/>
                </a:cubicBezTo>
                <a:cubicBezTo>
                  <a:pt x="27" y="0"/>
                  <a:pt x="28" y="1"/>
                  <a:pt x="28" y="3"/>
                </a:cubicBezTo>
                <a:cubicBezTo>
                  <a:pt x="28" y="10"/>
                  <a:pt x="28" y="10"/>
                  <a:pt x="28" y="10"/>
                </a:cubicBezTo>
                <a:cubicBezTo>
                  <a:pt x="28" y="11"/>
                  <a:pt x="27" y="12"/>
                  <a:pt x="25" y="12"/>
                </a:cubicBezTo>
                <a:cubicBezTo>
                  <a:pt x="3" y="12"/>
                  <a:pt x="3" y="12"/>
                  <a:pt x="3" y="12"/>
                </a:cubicBezTo>
                <a:cubicBezTo>
                  <a:pt x="1" y="12"/>
                  <a:pt x="0" y="11"/>
                  <a:pt x="0" y="10"/>
                </a:cubicBezTo>
                <a:cubicBezTo>
                  <a:pt x="0" y="3"/>
                  <a:pt x="0" y="3"/>
                  <a:pt x="0" y="3"/>
                </a:cubicBezTo>
                <a:cubicBezTo>
                  <a:pt x="0" y="1"/>
                  <a:pt x="1" y="0"/>
                  <a:pt x="3" y="0"/>
                </a:cubicBez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îSlîḍè">
            <a:extLst>
              <a:ext uri="{FF2B5EF4-FFF2-40B4-BE49-F238E27FC236}">
                <a16:creationId xmlns:a16="http://schemas.microsoft.com/office/drawing/2014/main" xmlns="" id="{E1CA12BE-E3B3-4BED-8F14-6B57A64D8B08}"/>
              </a:ext>
            </a:extLst>
          </p:cNvPr>
          <p:cNvSpPr/>
          <p:nvPr/>
        </p:nvSpPr>
        <p:spPr bwMode="auto">
          <a:xfrm>
            <a:off x="7193855" y="3198123"/>
            <a:ext cx="54931" cy="115812"/>
          </a:xfrm>
          <a:custGeom>
            <a:avLst/>
            <a:gdLst>
              <a:gd name="T0" fmla="*/ 0 w 120"/>
              <a:gd name="T1" fmla="*/ 0 h 253"/>
              <a:gd name="T2" fmla="*/ 109 w 120"/>
              <a:gd name="T3" fmla="*/ 0 h 253"/>
              <a:gd name="T4" fmla="*/ 120 w 120"/>
              <a:gd name="T5" fmla="*/ 253 h 253"/>
              <a:gd name="T6" fmla="*/ 0 w 120"/>
              <a:gd name="T7" fmla="*/ 253 h 253"/>
              <a:gd name="T8" fmla="*/ 0 w 120"/>
              <a:gd name="T9" fmla="*/ 0 h 253"/>
            </a:gdLst>
            <a:ahLst/>
            <a:cxnLst>
              <a:cxn ang="0">
                <a:pos x="T0" y="T1"/>
              </a:cxn>
              <a:cxn ang="0">
                <a:pos x="T2" y="T3"/>
              </a:cxn>
              <a:cxn ang="0">
                <a:pos x="T4" y="T5"/>
              </a:cxn>
              <a:cxn ang="0">
                <a:pos x="T6" y="T7"/>
              </a:cxn>
              <a:cxn ang="0">
                <a:pos x="T8" y="T9"/>
              </a:cxn>
            </a:cxnLst>
            <a:rect l="0" t="0" r="r" b="b"/>
            <a:pathLst>
              <a:path w="120" h="253">
                <a:moveTo>
                  <a:pt x="0" y="0"/>
                </a:moveTo>
                <a:lnTo>
                  <a:pt x="109" y="0"/>
                </a:lnTo>
                <a:lnTo>
                  <a:pt x="120" y="253"/>
                </a:lnTo>
                <a:lnTo>
                  <a:pt x="0" y="253"/>
                </a:ln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îsḻïḋê">
            <a:extLst>
              <a:ext uri="{FF2B5EF4-FFF2-40B4-BE49-F238E27FC236}">
                <a16:creationId xmlns:a16="http://schemas.microsoft.com/office/drawing/2014/main" xmlns="" id="{8A92E642-32A3-4B28-A2FA-9E2584E1E619}"/>
              </a:ext>
            </a:extLst>
          </p:cNvPr>
          <p:cNvSpPr/>
          <p:nvPr/>
        </p:nvSpPr>
        <p:spPr bwMode="auto">
          <a:xfrm>
            <a:off x="7193855" y="3424712"/>
            <a:ext cx="59966" cy="115354"/>
          </a:xfrm>
          <a:custGeom>
            <a:avLst/>
            <a:gdLst>
              <a:gd name="T0" fmla="*/ 0 w 131"/>
              <a:gd name="T1" fmla="*/ 0 h 252"/>
              <a:gd name="T2" fmla="*/ 120 w 131"/>
              <a:gd name="T3" fmla="*/ 0 h 252"/>
              <a:gd name="T4" fmla="*/ 131 w 131"/>
              <a:gd name="T5" fmla="*/ 252 h 252"/>
              <a:gd name="T6" fmla="*/ 0 w 131"/>
              <a:gd name="T7" fmla="*/ 252 h 252"/>
              <a:gd name="T8" fmla="*/ 0 w 131"/>
              <a:gd name="T9" fmla="*/ 0 h 252"/>
            </a:gdLst>
            <a:ahLst/>
            <a:cxnLst>
              <a:cxn ang="0">
                <a:pos x="T0" y="T1"/>
              </a:cxn>
              <a:cxn ang="0">
                <a:pos x="T2" y="T3"/>
              </a:cxn>
              <a:cxn ang="0">
                <a:pos x="T4" y="T5"/>
              </a:cxn>
              <a:cxn ang="0">
                <a:pos x="T6" y="T7"/>
              </a:cxn>
              <a:cxn ang="0">
                <a:pos x="T8" y="T9"/>
              </a:cxn>
            </a:cxnLst>
            <a:rect l="0" t="0" r="r" b="b"/>
            <a:pathLst>
              <a:path w="131" h="252">
                <a:moveTo>
                  <a:pt x="0" y="0"/>
                </a:moveTo>
                <a:lnTo>
                  <a:pt x="120" y="0"/>
                </a:lnTo>
                <a:lnTo>
                  <a:pt x="131" y="252"/>
                </a:lnTo>
                <a:lnTo>
                  <a:pt x="0" y="252"/>
                </a:ln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îSḻíḑè">
            <a:extLst>
              <a:ext uri="{FF2B5EF4-FFF2-40B4-BE49-F238E27FC236}">
                <a16:creationId xmlns:a16="http://schemas.microsoft.com/office/drawing/2014/main" xmlns="" id="{78FBE8D2-1B45-436A-8AC3-5C65E56A9D1C}"/>
              </a:ext>
            </a:extLst>
          </p:cNvPr>
          <p:cNvSpPr/>
          <p:nvPr/>
        </p:nvSpPr>
        <p:spPr bwMode="auto">
          <a:xfrm>
            <a:off x="7193855" y="3655878"/>
            <a:ext cx="65001" cy="115354"/>
          </a:xfrm>
          <a:prstGeom prst="rect">
            <a:avLst/>
          </a:prstGeom>
          <a:solidFill>
            <a:srgbClr val="CA33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10" name="iṩľíďe">
            <a:extLst>
              <a:ext uri="{FF2B5EF4-FFF2-40B4-BE49-F238E27FC236}">
                <a16:creationId xmlns:a16="http://schemas.microsoft.com/office/drawing/2014/main" xmlns="" id="{C5244AB7-1E65-46E4-9E93-293EE9656639}"/>
              </a:ext>
            </a:extLst>
          </p:cNvPr>
          <p:cNvSpPr/>
          <p:nvPr/>
        </p:nvSpPr>
        <p:spPr bwMode="auto">
          <a:xfrm>
            <a:off x="7193855" y="3052557"/>
            <a:ext cx="70037" cy="60424"/>
          </a:xfrm>
          <a:custGeom>
            <a:avLst/>
            <a:gdLst>
              <a:gd name="T0" fmla="*/ 0 w 14"/>
              <a:gd name="T1" fmla="*/ 0 h 12"/>
              <a:gd name="T2" fmla="*/ 11 w 14"/>
              <a:gd name="T3" fmla="*/ 0 h 12"/>
              <a:gd name="T4" fmla="*/ 14 w 14"/>
              <a:gd name="T5" fmla="*/ 3 h 12"/>
              <a:gd name="T6" fmla="*/ 14 w 14"/>
              <a:gd name="T7" fmla="*/ 10 h 12"/>
              <a:gd name="T8" fmla="*/ 11 w 14"/>
              <a:gd name="T9" fmla="*/ 12 h 12"/>
              <a:gd name="T10" fmla="*/ 0 w 14"/>
              <a:gd name="T11" fmla="*/ 12 h 12"/>
              <a:gd name="T12" fmla="*/ 0 w 1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4" h="12">
                <a:moveTo>
                  <a:pt x="0" y="0"/>
                </a:moveTo>
                <a:cubicBezTo>
                  <a:pt x="11" y="0"/>
                  <a:pt x="11" y="0"/>
                  <a:pt x="11" y="0"/>
                </a:cubicBezTo>
                <a:cubicBezTo>
                  <a:pt x="13" y="0"/>
                  <a:pt x="14" y="1"/>
                  <a:pt x="14" y="3"/>
                </a:cubicBezTo>
                <a:cubicBezTo>
                  <a:pt x="14" y="10"/>
                  <a:pt x="14" y="10"/>
                  <a:pt x="14" y="10"/>
                </a:cubicBezTo>
                <a:cubicBezTo>
                  <a:pt x="14" y="11"/>
                  <a:pt x="13" y="12"/>
                  <a:pt x="11" y="12"/>
                </a:cubicBezTo>
                <a:cubicBezTo>
                  <a:pt x="0" y="12"/>
                  <a:pt x="0" y="12"/>
                  <a:pt x="0" y="12"/>
                </a:cubicBez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i$ľïdè">
            <a:extLst>
              <a:ext uri="{FF2B5EF4-FFF2-40B4-BE49-F238E27FC236}">
                <a16:creationId xmlns:a16="http://schemas.microsoft.com/office/drawing/2014/main" xmlns="" id="{EAC70D80-4D94-4E95-967F-994EB4F565CA}"/>
              </a:ext>
            </a:extLst>
          </p:cNvPr>
          <p:cNvSpPr/>
          <p:nvPr/>
        </p:nvSpPr>
        <p:spPr bwMode="auto">
          <a:xfrm>
            <a:off x="7574706" y="3555172"/>
            <a:ext cx="476523" cy="256343"/>
          </a:xfrm>
          <a:custGeom>
            <a:avLst/>
            <a:gdLst>
              <a:gd name="T0" fmla="*/ 8 w 95"/>
              <a:gd name="T1" fmla="*/ 0 h 51"/>
              <a:gd name="T2" fmla="*/ 87 w 95"/>
              <a:gd name="T3" fmla="*/ 0 h 51"/>
              <a:gd name="T4" fmla="*/ 93 w 95"/>
              <a:gd name="T5" fmla="*/ 2 h 51"/>
              <a:gd name="T6" fmla="*/ 93 w 95"/>
              <a:gd name="T7" fmla="*/ 2 h 51"/>
              <a:gd name="T8" fmla="*/ 95 w 95"/>
              <a:gd name="T9" fmla="*/ 7 h 51"/>
              <a:gd name="T10" fmla="*/ 95 w 95"/>
              <a:gd name="T11" fmla="*/ 44 h 51"/>
              <a:gd name="T12" fmla="*/ 93 w 95"/>
              <a:gd name="T13" fmla="*/ 49 h 51"/>
              <a:gd name="T14" fmla="*/ 93 w 95"/>
              <a:gd name="T15" fmla="*/ 49 h 51"/>
              <a:gd name="T16" fmla="*/ 93 w 95"/>
              <a:gd name="T17" fmla="*/ 49 h 51"/>
              <a:gd name="T18" fmla="*/ 87 w 95"/>
              <a:gd name="T19" fmla="*/ 51 h 51"/>
              <a:gd name="T20" fmla="*/ 8 w 95"/>
              <a:gd name="T21" fmla="*/ 51 h 51"/>
              <a:gd name="T22" fmla="*/ 3 w 95"/>
              <a:gd name="T23" fmla="*/ 49 h 51"/>
              <a:gd name="T24" fmla="*/ 3 w 95"/>
              <a:gd name="T25" fmla="*/ 49 h 51"/>
              <a:gd name="T26" fmla="*/ 0 w 95"/>
              <a:gd name="T27" fmla="*/ 44 h 51"/>
              <a:gd name="T28" fmla="*/ 0 w 95"/>
              <a:gd name="T29" fmla="*/ 7 h 51"/>
              <a:gd name="T30" fmla="*/ 3 w 95"/>
              <a:gd name="T31" fmla="*/ 2 h 51"/>
              <a:gd name="T32" fmla="*/ 8 w 95"/>
              <a:gd name="T33" fmla="*/ 0 h 51"/>
              <a:gd name="T34" fmla="*/ 87 w 95"/>
              <a:gd name="T35" fmla="*/ 4 h 51"/>
              <a:gd name="T36" fmla="*/ 8 w 95"/>
              <a:gd name="T37" fmla="*/ 4 h 51"/>
              <a:gd name="T38" fmla="*/ 6 w 95"/>
              <a:gd name="T39" fmla="*/ 5 h 51"/>
              <a:gd name="T40" fmla="*/ 5 w 95"/>
              <a:gd name="T41" fmla="*/ 7 h 51"/>
              <a:gd name="T42" fmla="*/ 5 w 95"/>
              <a:gd name="T43" fmla="*/ 44 h 51"/>
              <a:gd name="T44" fmla="*/ 6 w 95"/>
              <a:gd name="T45" fmla="*/ 46 h 51"/>
              <a:gd name="T46" fmla="*/ 6 w 95"/>
              <a:gd name="T47" fmla="*/ 46 h 51"/>
              <a:gd name="T48" fmla="*/ 8 w 95"/>
              <a:gd name="T49" fmla="*/ 47 h 51"/>
              <a:gd name="T50" fmla="*/ 87 w 95"/>
              <a:gd name="T51" fmla="*/ 47 h 51"/>
              <a:gd name="T52" fmla="*/ 90 w 95"/>
              <a:gd name="T53" fmla="*/ 46 h 51"/>
              <a:gd name="T54" fmla="*/ 90 w 95"/>
              <a:gd name="T55" fmla="*/ 46 h 51"/>
              <a:gd name="T56" fmla="*/ 91 w 95"/>
              <a:gd name="T57" fmla="*/ 44 h 51"/>
              <a:gd name="T58" fmla="*/ 91 w 95"/>
              <a:gd name="T59" fmla="*/ 7 h 51"/>
              <a:gd name="T60" fmla="*/ 90 w 95"/>
              <a:gd name="T61" fmla="*/ 5 h 51"/>
              <a:gd name="T62" fmla="*/ 90 w 95"/>
              <a:gd name="T63" fmla="*/ 5 h 51"/>
              <a:gd name="T64" fmla="*/ 87 w 95"/>
              <a:gd name="T65" fmla="*/ 4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95" h="51">
                <a:moveTo>
                  <a:pt x="8" y="0"/>
                </a:moveTo>
                <a:cubicBezTo>
                  <a:pt x="87" y="0"/>
                  <a:pt x="87" y="0"/>
                  <a:pt x="87" y="0"/>
                </a:cubicBezTo>
                <a:cubicBezTo>
                  <a:pt x="89" y="0"/>
                  <a:pt x="91" y="1"/>
                  <a:pt x="93" y="2"/>
                </a:cubicBezTo>
                <a:cubicBezTo>
                  <a:pt x="93" y="2"/>
                  <a:pt x="93" y="2"/>
                  <a:pt x="93" y="2"/>
                </a:cubicBezTo>
                <a:cubicBezTo>
                  <a:pt x="94" y="3"/>
                  <a:pt x="95" y="5"/>
                  <a:pt x="95" y="7"/>
                </a:cubicBezTo>
                <a:cubicBezTo>
                  <a:pt x="95" y="44"/>
                  <a:pt x="95" y="44"/>
                  <a:pt x="95" y="44"/>
                </a:cubicBezTo>
                <a:cubicBezTo>
                  <a:pt x="95" y="46"/>
                  <a:pt x="94" y="48"/>
                  <a:pt x="93" y="49"/>
                </a:cubicBezTo>
                <a:cubicBezTo>
                  <a:pt x="93" y="49"/>
                  <a:pt x="93" y="49"/>
                  <a:pt x="93" y="49"/>
                </a:cubicBezTo>
                <a:cubicBezTo>
                  <a:pt x="93" y="49"/>
                  <a:pt x="93" y="49"/>
                  <a:pt x="93" y="49"/>
                </a:cubicBezTo>
                <a:cubicBezTo>
                  <a:pt x="91" y="50"/>
                  <a:pt x="89" y="51"/>
                  <a:pt x="87" y="51"/>
                </a:cubicBezTo>
                <a:cubicBezTo>
                  <a:pt x="8" y="51"/>
                  <a:pt x="8" y="51"/>
                  <a:pt x="8" y="51"/>
                </a:cubicBezTo>
                <a:cubicBezTo>
                  <a:pt x="6" y="51"/>
                  <a:pt x="4" y="50"/>
                  <a:pt x="3" y="49"/>
                </a:cubicBezTo>
                <a:cubicBezTo>
                  <a:pt x="3" y="49"/>
                  <a:pt x="3" y="49"/>
                  <a:pt x="3" y="49"/>
                </a:cubicBezTo>
                <a:cubicBezTo>
                  <a:pt x="1" y="48"/>
                  <a:pt x="0" y="46"/>
                  <a:pt x="0" y="44"/>
                </a:cubicBezTo>
                <a:cubicBezTo>
                  <a:pt x="0" y="7"/>
                  <a:pt x="0" y="7"/>
                  <a:pt x="0" y="7"/>
                </a:cubicBezTo>
                <a:cubicBezTo>
                  <a:pt x="0" y="5"/>
                  <a:pt x="1" y="3"/>
                  <a:pt x="3" y="2"/>
                </a:cubicBezTo>
                <a:cubicBezTo>
                  <a:pt x="4" y="1"/>
                  <a:pt x="6" y="0"/>
                  <a:pt x="8" y="0"/>
                </a:cubicBezTo>
                <a:close/>
                <a:moveTo>
                  <a:pt x="87" y="4"/>
                </a:moveTo>
                <a:cubicBezTo>
                  <a:pt x="8" y="4"/>
                  <a:pt x="8" y="4"/>
                  <a:pt x="8" y="4"/>
                </a:cubicBezTo>
                <a:cubicBezTo>
                  <a:pt x="7" y="4"/>
                  <a:pt x="6" y="4"/>
                  <a:pt x="6" y="5"/>
                </a:cubicBezTo>
                <a:cubicBezTo>
                  <a:pt x="5" y="5"/>
                  <a:pt x="5" y="6"/>
                  <a:pt x="5" y="7"/>
                </a:cubicBezTo>
                <a:cubicBezTo>
                  <a:pt x="5" y="44"/>
                  <a:pt x="5" y="44"/>
                  <a:pt x="5" y="44"/>
                </a:cubicBezTo>
                <a:cubicBezTo>
                  <a:pt x="5" y="45"/>
                  <a:pt x="5" y="46"/>
                  <a:pt x="6" y="46"/>
                </a:cubicBezTo>
                <a:cubicBezTo>
                  <a:pt x="6" y="46"/>
                  <a:pt x="6" y="46"/>
                  <a:pt x="6" y="46"/>
                </a:cubicBezTo>
                <a:cubicBezTo>
                  <a:pt x="6" y="47"/>
                  <a:pt x="7" y="47"/>
                  <a:pt x="8" y="47"/>
                </a:cubicBezTo>
                <a:cubicBezTo>
                  <a:pt x="87" y="47"/>
                  <a:pt x="87" y="47"/>
                  <a:pt x="87" y="47"/>
                </a:cubicBezTo>
                <a:cubicBezTo>
                  <a:pt x="88" y="47"/>
                  <a:pt x="89" y="47"/>
                  <a:pt x="90" y="46"/>
                </a:cubicBezTo>
                <a:cubicBezTo>
                  <a:pt x="90" y="46"/>
                  <a:pt x="90" y="46"/>
                  <a:pt x="90" y="46"/>
                </a:cubicBezTo>
                <a:cubicBezTo>
                  <a:pt x="90" y="46"/>
                  <a:pt x="91" y="45"/>
                  <a:pt x="91" y="44"/>
                </a:cubicBezTo>
                <a:cubicBezTo>
                  <a:pt x="91" y="7"/>
                  <a:pt x="91" y="7"/>
                  <a:pt x="91" y="7"/>
                </a:cubicBezTo>
                <a:cubicBezTo>
                  <a:pt x="91" y="6"/>
                  <a:pt x="90" y="5"/>
                  <a:pt x="90" y="5"/>
                </a:cubicBezTo>
                <a:cubicBezTo>
                  <a:pt x="90" y="5"/>
                  <a:pt x="90" y="5"/>
                  <a:pt x="90" y="5"/>
                </a:cubicBezTo>
                <a:cubicBezTo>
                  <a:pt x="89" y="4"/>
                  <a:pt x="88" y="4"/>
                  <a:pt x="87" y="4"/>
                </a:cubicBezTo>
                <a:close/>
              </a:path>
            </a:pathLst>
          </a:custGeom>
          <a:solidFill>
            <a:srgbClr val="38383A"/>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2" name="íS1íďé">
            <a:extLst>
              <a:ext uri="{FF2B5EF4-FFF2-40B4-BE49-F238E27FC236}">
                <a16:creationId xmlns:a16="http://schemas.microsoft.com/office/drawing/2014/main" xmlns="" id="{75C3550D-6901-4D54-98B6-F44FB46A3DFE}"/>
              </a:ext>
            </a:extLst>
          </p:cNvPr>
          <p:cNvSpPr/>
          <p:nvPr/>
        </p:nvSpPr>
        <p:spPr bwMode="auto">
          <a:xfrm>
            <a:off x="7178749" y="3283723"/>
            <a:ext cx="646807" cy="849593"/>
          </a:xfrm>
          <a:custGeom>
            <a:avLst/>
            <a:gdLst>
              <a:gd name="T0" fmla="*/ 350 w 1413"/>
              <a:gd name="T1" fmla="*/ 0 h 1856"/>
              <a:gd name="T2" fmla="*/ 1074 w 1413"/>
              <a:gd name="T3" fmla="*/ 0 h 1856"/>
              <a:gd name="T4" fmla="*/ 1413 w 1413"/>
              <a:gd name="T5" fmla="*/ 1856 h 1856"/>
              <a:gd name="T6" fmla="*/ 0 w 1413"/>
              <a:gd name="T7" fmla="*/ 1856 h 1856"/>
              <a:gd name="T8" fmla="*/ 350 w 1413"/>
              <a:gd name="T9" fmla="*/ 0 h 1856"/>
            </a:gdLst>
            <a:ahLst/>
            <a:cxnLst>
              <a:cxn ang="0">
                <a:pos x="T0" y="T1"/>
              </a:cxn>
              <a:cxn ang="0">
                <a:pos x="T2" y="T3"/>
              </a:cxn>
              <a:cxn ang="0">
                <a:pos x="T4" y="T5"/>
              </a:cxn>
              <a:cxn ang="0">
                <a:pos x="T6" y="T7"/>
              </a:cxn>
              <a:cxn ang="0">
                <a:pos x="T8" y="T9"/>
              </a:cxn>
            </a:cxnLst>
            <a:rect l="0" t="0" r="r" b="b"/>
            <a:pathLst>
              <a:path w="1413" h="1856">
                <a:moveTo>
                  <a:pt x="350" y="0"/>
                </a:moveTo>
                <a:lnTo>
                  <a:pt x="1074" y="0"/>
                </a:lnTo>
                <a:lnTo>
                  <a:pt x="1413" y="1856"/>
                </a:lnTo>
                <a:lnTo>
                  <a:pt x="0" y="1856"/>
                </a:lnTo>
                <a:lnTo>
                  <a:pt x="35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3" name="îšḻiďe">
            <a:extLst>
              <a:ext uri="{FF2B5EF4-FFF2-40B4-BE49-F238E27FC236}">
                <a16:creationId xmlns:a16="http://schemas.microsoft.com/office/drawing/2014/main" xmlns="" id="{2C0AE23E-3AE9-48FF-BD59-E88FE193373D}"/>
              </a:ext>
            </a:extLst>
          </p:cNvPr>
          <p:cNvSpPr/>
          <p:nvPr/>
        </p:nvSpPr>
        <p:spPr bwMode="auto">
          <a:xfrm>
            <a:off x="7504670" y="3283723"/>
            <a:ext cx="320886" cy="849593"/>
          </a:xfrm>
          <a:custGeom>
            <a:avLst/>
            <a:gdLst>
              <a:gd name="T0" fmla="*/ 0 w 701"/>
              <a:gd name="T1" fmla="*/ 0 h 1856"/>
              <a:gd name="T2" fmla="*/ 362 w 701"/>
              <a:gd name="T3" fmla="*/ 0 h 1856"/>
              <a:gd name="T4" fmla="*/ 701 w 701"/>
              <a:gd name="T5" fmla="*/ 1856 h 1856"/>
              <a:gd name="T6" fmla="*/ 0 w 701"/>
              <a:gd name="T7" fmla="*/ 1856 h 1856"/>
              <a:gd name="T8" fmla="*/ 0 w 701"/>
              <a:gd name="T9" fmla="*/ 0 h 1856"/>
            </a:gdLst>
            <a:ahLst/>
            <a:cxnLst>
              <a:cxn ang="0">
                <a:pos x="T0" y="T1"/>
              </a:cxn>
              <a:cxn ang="0">
                <a:pos x="T2" y="T3"/>
              </a:cxn>
              <a:cxn ang="0">
                <a:pos x="T4" y="T5"/>
              </a:cxn>
              <a:cxn ang="0">
                <a:pos x="T6" y="T7"/>
              </a:cxn>
              <a:cxn ang="0">
                <a:pos x="T8" y="T9"/>
              </a:cxn>
            </a:cxnLst>
            <a:rect l="0" t="0" r="r" b="b"/>
            <a:pathLst>
              <a:path w="701" h="1856">
                <a:moveTo>
                  <a:pt x="0" y="0"/>
                </a:moveTo>
                <a:lnTo>
                  <a:pt x="362" y="0"/>
                </a:lnTo>
                <a:lnTo>
                  <a:pt x="701" y="1856"/>
                </a:lnTo>
                <a:lnTo>
                  <a:pt x="0" y="1856"/>
                </a:lnTo>
                <a:lnTo>
                  <a:pt x="0" y="0"/>
                </a:lnTo>
                <a:close/>
              </a:path>
            </a:pathLst>
          </a:custGeom>
          <a:solidFill>
            <a:srgbClr val="B02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4" name="išlîdè">
            <a:extLst>
              <a:ext uri="{FF2B5EF4-FFF2-40B4-BE49-F238E27FC236}">
                <a16:creationId xmlns:a16="http://schemas.microsoft.com/office/drawing/2014/main" xmlns="" id="{0B0CA6C4-7997-496B-BFCB-DA2181B2A8DF}"/>
              </a:ext>
            </a:extLst>
          </p:cNvPr>
          <p:cNvSpPr/>
          <p:nvPr/>
        </p:nvSpPr>
        <p:spPr bwMode="auto">
          <a:xfrm>
            <a:off x="7148537" y="3992785"/>
            <a:ext cx="712266" cy="140531"/>
          </a:xfrm>
          <a:custGeom>
            <a:avLst/>
            <a:gdLst>
              <a:gd name="T0" fmla="*/ 7 w 142"/>
              <a:gd name="T1" fmla="*/ 0 h 28"/>
              <a:gd name="T2" fmla="*/ 134 w 142"/>
              <a:gd name="T3" fmla="*/ 0 h 28"/>
              <a:gd name="T4" fmla="*/ 142 w 142"/>
              <a:gd name="T5" fmla="*/ 8 h 28"/>
              <a:gd name="T6" fmla="*/ 142 w 142"/>
              <a:gd name="T7" fmla="*/ 20 h 28"/>
              <a:gd name="T8" fmla="*/ 134 w 142"/>
              <a:gd name="T9" fmla="*/ 28 h 28"/>
              <a:gd name="T10" fmla="*/ 7 w 142"/>
              <a:gd name="T11" fmla="*/ 28 h 28"/>
              <a:gd name="T12" fmla="*/ 0 w 142"/>
              <a:gd name="T13" fmla="*/ 20 h 28"/>
              <a:gd name="T14" fmla="*/ 0 w 142"/>
              <a:gd name="T15" fmla="*/ 8 h 28"/>
              <a:gd name="T16" fmla="*/ 7 w 142"/>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2" h="28">
                <a:moveTo>
                  <a:pt x="7" y="0"/>
                </a:moveTo>
                <a:cubicBezTo>
                  <a:pt x="134" y="0"/>
                  <a:pt x="134" y="0"/>
                  <a:pt x="134" y="0"/>
                </a:cubicBezTo>
                <a:cubicBezTo>
                  <a:pt x="138" y="0"/>
                  <a:pt x="142" y="4"/>
                  <a:pt x="142" y="8"/>
                </a:cubicBezTo>
                <a:cubicBezTo>
                  <a:pt x="142" y="20"/>
                  <a:pt x="142" y="20"/>
                  <a:pt x="142" y="20"/>
                </a:cubicBezTo>
                <a:cubicBezTo>
                  <a:pt x="142" y="25"/>
                  <a:pt x="138" y="28"/>
                  <a:pt x="134" y="28"/>
                </a:cubicBezTo>
                <a:cubicBezTo>
                  <a:pt x="7" y="28"/>
                  <a:pt x="7" y="28"/>
                  <a:pt x="7" y="28"/>
                </a:cubicBezTo>
                <a:cubicBezTo>
                  <a:pt x="3" y="28"/>
                  <a:pt x="0" y="25"/>
                  <a:pt x="0" y="20"/>
                </a:cubicBezTo>
                <a:cubicBezTo>
                  <a:pt x="0" y="8"/>
                  <a:pt x="0" y="8"/>
                  <a:pt x="0" y="8"/>
                </a:cubicBezTo>
                <a:cubicBezTo>
                  <a:pt x="0" y="4"/>
                  <a:pt x="3" y="0"/>
                  <a:pt x="7" y="0"/>
                </a:cubicBez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5" name="ïŝļíḍè">
            <a:extLst>
              <a:ext uri="{FF2B5EF4-FFF2-40B4-BE49-F238E27FC236}">
                <a16:creationId xmlns:a16="http://schemas.microsoft.com/office/drawing/2014/main" xmlns="" id="{80B5CC79-F332-432A-BA3A-0A9BA2977CC9}"/>
              </a:ext>
            </a:extLst>
          </p:cNvPr>
          <p:cNvSpPr/>
          <p:nvPr/>
        </p:nvSpPr>
        <p:spPr bwMode="auto">
          <a:xfrm>
            <a:off x="7314244" y="3193088"/>
            <a:ext cx="375817" cy="110777"/>
          </a:xfrm>
          <a:custGeom>
            <a:avLst/>
            <a:gdLst>
              <a:gd name="T0" fmla="*/ 6 w 75"/>
              <a:gd name="T1" fmla="*/ 0 h 22"/>
              <a:gd name="T2" fmla="*/ 69 w 75"/>
              <a:gd name="T3" fmla="*/ 0 h 22"/>
              <a:gd name="T4" fmla="*/ 75 w 75"/>
              <a:gd name="T5" fmla="*/ 6 h 22"/>
              <a:gd name="T6" fmla="*/ 75 w 75"/>
              <a:gd name="T7" fmla="*/ 16 h 22"/>
              <a:gd name="T8" fmla="*/ 69 w 75"/>
              <a:gd name="T9" fmla="*/ 22 h 22"/>
              <a:gd name="T10" fmla="*/ 6 w 75"/>
              <a:gd name="T11" fmla="*/ 22 h 22"/>
              <a:gd name="T12" fmla="*/ 0 w 75"/>
              <a:gd name="T13" fmla="*/ 16 h 22"/>
              <a:gd name="T14" fmla="*/ 0 w 75"/>
              <a:gd name="T15" fmla="*/ 6 h 22"/>
              <a:gd name="T16" fmla="*/ 6 w 75"/>
              <a:gd name="T17" fmla="*/ 0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5" h="22">
                <a:moveTo>
                  <a:pt x="6" y="0"/>
                </a:moveTo>
                <a:cubicBezTo>
                  <a:pt x="69" y="0"/>
                  <a:pt x="69" y="0"/>
                  <a:pt x="69" y="0"/>
                </a:cubicBezTo>
                <a:cubicBezTo>
                  <a:pt x="73" y="0"/>
                  <a:pt x="75" y="2"/>
                  <a:pt x="75" y="6"/>
                </a:cubicBezTo>
                <a:cubicBezTo>
                  <a:pt x="75" y="16"/>
                  <a:pt x="75" y="16"/>
                  <a:pt x="75" y="16"/>
                </a:cubicBezTo>
                <a:cubicBezTo>
                  <a:pt x="75" y="19"/>
                  <a:pt x="73" y="22"/>
                  <a:pt x="69" y="22"/>
                </a:cubicBezTo>
                <a:cubicBezTo>
                  <a:pt x="6" y="22"/>
                  <a:pt x="6" y="22"/>
                  <a:pt x="6" y="22"/>
                </a:cubicBezTo>
                <a:cubicBezTo>
                  <a:pt x="3" y="22"/>
                  <a:pt x="0" y="19"/>
                  <a:pt x="0" y="16"/>
                </a:cubicBezTo>
                <a:cubicBezTo>
                  <a:pt x="0" y="6"/>
                  <a:pt x="0" y="6"/>
                  <a:pt x="0" y="6"/>
                </a:cubicBezTo>
                <a:cubicBezTo>
                  <a:pt x="0" y="2"/>
                  <a:pt x="3" y="0"/>
                  <a:pt x="6" y="0"/>
                </a:cubicBezTo>
                <a:close/>
              </a:path>
            </a:pathLst>
          </a:custGeom>
          <a:solidFill>
            <a:srgbClr val="DE3D28"/>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6" name="ïś1iḍe">
            <a:extLst>
              <a:ext uri="{FF2B5EF4-FFF2-40B4-BE49-F238E27FC236}">
                <a16:creationId xmlns:a16="http://schemas.microsoft.com/office/drawing/2014/main" xmlns="" id="{CF3C8FBD-0A70-4EAB-B907-89EC054528E7}"/>
              </a:ext>
            </a:extLst>
          </p:cNvPr>
          <p:cNvSpPr/>
          <p:nvPr/>
        </p:nvSpPr>
        <p:spPr bwMode="auto">
          <a:xfrm>
            <a:off x="7504670" y="3992785"/>
            <a:ext cx="356133" cy="140531"/>
          </a:xfrm>
          <a:custGeom>
            <a:avLst/>
            <a:gdLst>
              <a:gd name="T0" fmla="*/ 0 w 71"/>
              <a:gd name="T1" fmla="*/ 0 h 28"/>
              <a:gd name="T2" fmla="*/ 63 w 71"/>
              <a:gd name="T3" fmla="*/ 0 h 28"/>
              <a:gd name="T4" fmla="*/ 71 w 71"/>
              <a:gd name="T5" fmla="*/ 8 h 28"/>
              <a:gd name="T6" fmla="*/ 71 w 71"/>
              <a:gd name="T7" fmla="*/ 20 h 28"/>
              <a:gd name="T8" fmla="*/ 63 w 71"/>
              <a:gd name="T9" fmla="*/ 28 h 28"/>
              <a:gd name="T10" fmla="*/ 0 w 71"/>
              <a:gd name="T11" fmla="*/ 28 h 28"/>
              <a:gd name="T12" fmla="*/ 0 w 71"/>
              <a:gd name="T13" fmla="*/ 0 h 28"/>
            </a:gdLst>
            <a:ahLst/>
            <a:cxnLst>
              <a:cxn ang="0">
                <a:pos x="T0" y="T1"/>
              </a:cxn>
              <a:cxn ang="0">
                <a:pos x="T2" y="T3"/>
              </a:cxn>
              <a:cxn ang="0">
                <a:pos x="T4" y="T5"/>
              </a:cxn>
              <a:cxn ang="0">
                <a:pos x="T6" y="T7"/>
              </a:cxn>
              <a:cxn ang="0">
                <a:pos x="T8" y="T9"/>
              </a:cxn>
              <a:cxn ang="0">
                <a:pos x="T10" y="T11"/>
              </a:cxn>
              <a:cxn ang="0">
                <a:pos x="T12" y="T13"/>
              </a:cxn>
            </a:cxnLst>
            <a:rect l="0" t="0" r="r" b="b"/>
            <a:pathLst>
              <a:path w="71" h="28">
                <a:moveTo>
                  <a:pt x="0" y="0"/>
                </a:moveTo>
                <a:cubicBezTo>
                  <a:pt x="63" y="0"/>
                  <a:pt x="63" y="0"/>
                  <a:pt x="63" y="0"/>
                </a:cubicBezTo>
                <a:cubicBezTo>
                  <a:pt x="67" y="0"/>
                  <a:pt x="71" y="4"/>
                  <a:pt x="71" y="8"/>
                </a:cubicBezTo>
                <a:cubicBezTo>
                  <a:pt x="71" y="20"/>
                  <a:pt x="71" y="20"/>
                  <a:pt x="71" y="20"/>
                </a:cubicBezTo>
                <a:cubicBezTo>
                  <a:pt x="71" y="25"/>
                  <a:pt x="67" y="28"/>
                  <a:pt x="63" y="28"/>
                </a:cubicBezTo>
                <a:cubicBezTo>
                  <a:pt x="0" y="28"/>
                  <a:pt x="0" y="28"/>
                  <a:pt x="0" y="28"/>
                </a:cubicBez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7" name="ïṣḻíḋè">
            <a:extLst>
              <a:ext uri="{FF2B5EF4-FFF2-40B4-BE49-F238E27FC236}">
                <a16:creationId xmlns:a16="http://schemas.microsoft.com/office/drawing/2014/main" xmlns="" id="{461CD354-A699-4464-B1EC-7C6AEB95782A}"/>
              </a:ext>
            </a:extLst>
          </p:cNvPr>
          <p:cNvSpPr/>
          <p:nvPr/>
        </p:nvSpPr>
        <p:spPr bwMode="auto">
          <a:xfrm>
            <a:off x="7504670" y="3193088"/>
            <a:ext cx="185391" cy="110777"/>
          </a:xfrm>
          <a:custGeom>
            <a:avLst/>
            <a:gdLst>
              <a:gd name="T0" fmla="*/ 0 w 37"/>
              <a:gd name="T1" fmla="*/ 0 h 22"/>
              <a:gd name="T2" fmla="*/ 31 w 37"/>
              <a:gd name="T3" fmla="*/ 0 h 22"/>
              <a:gd name="T4" fmla="*/ 37 w 37"/>
              <a:gd name="T5" fmla="*/ 6 h 22"/>
              <a:gd name="T6" fmla="*/ 37 w 37"/>
              <a:gd name="T7" fmla="*/ 16 h 22"/>
              <a:gd name="T8" fmla="*/ 31 w 37"/>
              <a:gd name="T9" fmla="*/ 22 h 22"/>
              <a:gd name="T10" fmla="*/ 0 w 37"/>
              <a:gd name="T11" fmla="*/ 22 h 22"/>
              <a:gd name="T12" fmla="*/ 0 w 37"/>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37" h="22">
                <a:moveTo>
                  <a:pt x="0" y="0"/>
                </a:moveTo>
                <a:cubicBezTo>
                  <a:pt x="31" y="0"/>
                  <a:pt x="31" y="0"/>
                  <a:pt x="31" y="0"/>
                </a:cubicBezTo>
                <a:cubicBezTo>
                  <a:pt x="35" y="0"/>
                  <a:pt x="37" y="2"/>
                  <a:pt x="37" y="6"/>
                </a:cubicBezTo>
                <a:cubicBezTo>
                  <a:pt x="37" y="16"/>
                  <a:pt x="37" y="16"/>
                  <a:pt x="37" y="16"/>
                </a:cubicBezTo>
                <a:cubicBezTo>
                  <a:pt x="37" y="19"/>
                  <a:pt x="35" y="22"/>
                  <a:pt x="31" y="22"/>
                </a:cubicBezTo>
                <a:cubicBezTo>
                  <a:pt x="0" y="22"/>
                  <a:pt x="0" y="22"/>
                  <a:pt x="0" y="22"/>
                </a:cubicBezTo>
                <a:lnTo>
                  <a:pt x="0" y="0"/>
                </a:ln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8" name="ï$1iḓé">
            <a:extLst>
              <a:ext uri="{FF2B5EF4-FFF2-40B4-BE49-F238E27FC236}">
                <a16:creationId xmlns:a16="http://schemas.microsoft.com/office/drawing/2014/main" xmlns="" id="{01C4D78D-7A60-4A8E-8DFD-982EFEE6345A}"/>
              </a:ext>
            </a:extLst>
          </p:cNvPr>
          <p:cNvSpPr/>
          <p:nvPr/>
        </p:nvSpPr>
        <p:spPr bwMode="auto">
          <a:xfrm>
            <a:off x="6767685" y="3686090"/>
            <a:ext cx="305780" cy="200954"/>
          </a:xfrm>
          <a:custGeom>
            <a:avLst/>
            <a:gdLst>
              <a:gd name="T0" fmla="*/ 668 w 668"/>
              <a:gd name="T1" fmla="*/ 0 h 439"/>
              <a:gd name="T2" fmla="*/ 0 w 668"/>
              <a:gd name="T3" fmla="*/ 373 h 439"/>
              <a:gd name="T4" fmla="*/ 0 w 668"/>
              <a:gd name="T5" fmla="*/ 439 h 439"/>
              <a:gd name="T6" fmla="*/ 668 w 668"/>
              <a:gd name="T7" fmla="*/ 66 h 439"/>
              <a:gd name="T8" fmla="*/ 668 w 668"/>
              <a:gd name="T9" fmla="*/ 0 h 439"/>
            </a:gdLst>
            <a:ahLst/>
            <a:cxnLst>
              <a:cxn ang="0">
                <a:pos x="T0" y="T1"/>
              </a:cxn>
              <a:cxn ang="0">
                <a:pos x="T2" y="T3"/>
              </a:cxn>
              <a:cxn ang="0">
                <a:pos x="T4" y="T5"/>
              </a:cxn>
              <a:cxn ang="0">
                <a:pos x="T6" y="T7"/>
              </a:cxn>
              <a:cxn ang="0">
                <a:pos x="T8" y="T9"/>
              </a:cxn>
            </a:cxnLst>
            <a:rect l="0" t="0" r="r" b="b"/>
            <a:pathLst>
              <a:path w="668" h="439">
                <a:moveTo>
                  <a:pt x="668" y="0"/>
                </a:moveTo>
                <a:lnTo>
                  <a:pt x="0" y="373"/>
                </a:lnTo>
                <a:lnTo>
                  <a:pt x="0" y="439"/>
                </a:lnTo>
                <a:lnTo>
                  <a:pt x="668" y="66"/>
                </a:lnTo>
                <a:lnTo>
                  <a:pt x="668"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9" name="îsľíḋe">
            <a:extLst>
              <a:ext uri="{FF2B5EF4-FFF2-40B4-BE49-F238E27FC236}">
                <a16:creationId xmlns:a16="http://schemas.microsoft.com/office/drawing/2014/main" xmlns="" id="{CCB235DA-09F3-48E4-A967-FF07BF016D88}"/>
              </a:ext>
            </a:extLst>
          </p:cNvPr>
          <p:cNvSpPr/>
          <p:nvPr/>
        </p:nvSpPr>
        <p:spPr bwMode="auto">
          <a:xfrm>
            <a:off x="6767685" y="3686090"/>
            <a:ext cx="305780" cy="200954"/>
          </a:xfrm>
          <a:custGeom>
            <a:avLst/>
            <a:gdLst>
              <a:gd name="T0" fmla="*/ 0 w 668"/>
              <a:gd name="T1" fmla="*/ 0 h 439"/>
              <a:gd name="T2" fmla="*/ 668 w 668"/>
              <a:gd name="T3" fmla="*/ 373 h 439"/>
              <a:gd name="T4" fmla="*/ 668 w 668"/>
              <a:gd name="T5" fmla="*/ 439 h 439"/>
              <a:gd name="T6" fmla="*/ 0 w 668"/>
              <a:gd name="T7" fmla="*/ 66 h 439"/>
              <a:gd name="T8" fmla="*/ 0 w 668"/>
              <a:gd name="T9" fmla="*/ 0 h 439"/>
            </a:gdLst>
            <a:ahLst/>
            <a:cxnLst>
              <a:cxn ang="0">
                <a:pos x="T0" y="T1"/>
              </a:cxn>
              <a:cxn ang="0">
                <a:pos x="T2" y="T3"/>
              </a:cxn>
              <a:cxn ang="0">
                <a:pos x="T4" y="T5"/>
              </a:cxn>
              <a:cxn ang="0">
                <a:pos x="T6" y="T7"/>
              </a:cxn>
              <a:cxn ang="0">
                <a:pos x="T8" y="T9"/>
              </a:cxn>
            </a:cxnLst>
            <a:rect l="0" t="0" r="r" b="b"/>
            <a:pathLst>
              <a:path w="668" h="439">
                <a:moveTo>
                  <a:pt x="0" y="0"/>
                </a:moveTo>
                <a:lnTo>
                  <a:pt x="668" y="373"/>
                </a:lnTo>
                <a:lnTo>
                  <a:pt x="668" y="439"/>
                </a:lnTo>
                <a:lnTo>
                  <a:pt x="0" y="66"/>
                </a:lnTo>
                <a:lnTo>
                  <a:pt x="0"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0" name="ïṡlïdè">
            <a:extLst>
              <a:ext uri="{FF2B5EF4-FFF2-40B4-BE49-F238E27FC236}">
                <a16:creationId xmlns:a16="http://schemas.microsoft.com/office/drawing/2014/main" xmlns="" id="{D835AB51-B3BE-4CC2-9B73-159E6191CB60}"/>
              </a:ext>
            </a:extLst>
          </p:cNvPr>
          <p:cNvSpPr/>
          <p:nvPr/>
        </p:nvSpPr>
        <p:spPr bwMode="auto">
          <a:xfrm>
            <a:off x="6797439" y="3499783"/>
            <a:ext cx="245814" cy="201412"/>
          </a:xfrm>
          <a:custGeom>
            <a:avLst/>
            <a:gdLst>
              <a:gd name="T0" fmla="*/ 526 w 537"/>
              <a:gd name="T1" fmla="*/ 0 h 440"/>
              <a:gd name="T2" fmla="*/ 0 w 537"/>
              <a:gd name="T3" fmla="*/ 363 h 440"/>
              <a:gd name="T4" fmla="*/ 0 w 537"/>
              <a:gd name="T5" fmla="*/ 440 h 440"/>
              <a:gd name="T6" fmla="*/ 537 w 537"/>
              <a:gd name="T7" fmla="*/ 55 h 440"/>
              <a:gd name="T8" fmla="*/ 537 w 537"/>
              <a:gd name="T9" fmla="*/ 33 h 440"/>
              <a:gd name="T10" fmla="*/ 526 w 537"/>
              <a:gd name="T11" fmla="*/ 0 h 440"/>
            </a:gdLst>
            <a:ahLst/>
            <a:cxnLst>
              <a:cxn ang="0">
                <a:pos x="T0" y="T1"/>
              </a:cxn>
              <a:cxn ang="0">
                <a:pos x="T2" y="T3"/>
              </a:cxn>
              <a:cxn ang="0">
                <a:pos x="T4" y="T5"/>
              </a:cxn>
              <a:cxn ang="0">
                <a:pos x="T6" y="T7"/>
              </a:cxn>
              <a:cxn ang="0">
                <a:pos x="T8" y="T9"/>
              </a:cxn>
              <a:cxn ang="0">
                <a:pos x="T10" y="T11"/>
              </a:cxn>
            </a:cxnLst>
            <a:rect l="0" t="0" r="r" b="b"/>
            <a:pathLst>
              <a:path w="537" h="440">
                <a:moveTo>
                  <a:pt x="526" y="0"/>
                </a:moveTo>
                <a:lnTo>
                  <a:pt x="0" y="363"/>
                </a:lnTo>
                <a:lnTo>
                  <a:pt x="0" y="440"/>
                </a:lnTo>
                <a:lnTo>
                  <a:pt x="537" y="55"/>
                </a:lnTo>
                <a:lnTo>
                  <a:pt x="537" y="33"/>
                </a:lnTo>
                <a:lnTo>
                  <a:pt x="526"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1" name="ïsļïḑé">
            <a:extLst>
              <a:ext uri="{FF2B5EF4-FFF2-40B4-BE49-F238E27FC236}">
                <a16:creationId xmlns:a16="http://schemas.microsoft.com/office/drawing/2014/main" xmlns="" id="{D4F050B8-9C8A-43B4-8489-DF777D151254}"/>
              </a:ext>
            </a:extLst>
          </p:cNvPr>
          <p:cNvSpPr/>
          <p:nvPr/>
        </p:nvSpPr>
        <p:spPr bwMode="auto">
          <a:xfrm>
            <a:off x="6797439" y="3499783"/>
            <a:ext cx="245814" cy="201412"/>
          </a:xfrm>
          <a:custGeom>
            <a:avLst/>
            <a:gdLst>
              <a:gd name="T0" fmla="*/ 11 w 537"/>
              <a:gd name="T1" fmla="*/ 0 h 440"/>
              <a:gd name="T2" fmla="*/ 537 w 537"/>
              <a:gd name="T3" fmla="*/ 363 h 440"/>
              <a:gd name="T4" fmla="*/ 537 w 537"/>
              <a:gd name="T5" fmla="*/ 440 h 440"/>
              <a:gd name="T6" fmla="*/ 0 w 537"/>
              <a:gd name="T7" fmla="*/ 55 h 440"/>
              <a:gd name="T8" fmla="*/ 0 w 537"/>
              <a:gd name="T9" fmla="*/ 33 h 440"/>
              <a:gd name="T10" fmla="*/ 11 w 537"/>
              <a:gd name="T11" fmla="*/ 0 h 440"/>
            </a:gdLst>
            <a:ahLst/>
            <a:cxnLst>
              <a:cxn ang="0">
                <a:pos x="T0" y="T1"/>
              </a:cxn>
              <a:cxn ang="0">
                <a:pos x="T2" y="T3"/>
              </a:cxn>
              <a:cxn ang="0">
                <a:pos x="T4" y="T5"/>
              </a:cxn>
              <a:cxn ang="0">
                <a:pos x="T6" y="T7"/>
              </a:cxn>
              <a:cxn ang="0">
                <a:pos x="T8" y="T9"/>
              </a:cxn>
              <a:cxn ang="0">
                <a:pos x="T10" y="T11"/>
              </a:cxn>
            </a:cxnLst>
            <a:rect l="0" t="0" r="r" b="b"/>
            <a:pathLst>
              <a:path w="537" h="440">
                <a:moveTo>
                  <a:pt x="11" y="0"/>
                </a:moveTo>
                <a:lnTo>
                  <a:pt x="537" y="363"/>
                </a:lnTo>
                <a:lnTo>
                  <a:pt x="537" y="440"/>
                </a:lnTo>
                <a:lnTo>
                  <a:pt x="0" y="55"/>
                </a:lnTo>
                <a:lnTo>
                  <a:pt x="0" y="33"/>
                </a:lnTo>
                <a:lnTo>
                  <a:pt x="11"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2" name="îṥľïdè">
            <a:extLst>
              <a:ext uri="{FF2B5EF4-FFF2-40B4-BE49-F238E27FC236}">
                <a16:creationId xmlns:a16="http://schemas.microsoft.com/office/drawing/2014/main" xmlns="" id="{1B740225-A0ED-49AD-86A9-F0245BC04E30}"/>
              </a:ext>
            </a:extLst>
          </p:cNvPr>
          <p:cNvSpPr/>
          <p:nvPr/>
        </p:nvSpPr>
        <p:spPr bwMode="auto">
          <a:xfrm>
            <a:off x="6722367" y="3876973"/>
            <a:ext cx="395958" cy="241237"/>
          </a:xfrm>
          <a:custGeom>
            <a:avLst/>
            <a:gdLst>
              <a:gd name="T0" fmla="*/ 843 w 865"/>
              <a:gd name="T1" fmla="*/ 0 h 527"/>
              <a:gd name="T2" fmla="*/ 0 w 865"/>
              <a:gd name="T3" fmla="*/ 461 h 527"/>
              <a:gd name="T4" fmla="*/ 0 w 865"/>
              <a:gd name="T5" fmla="*/ 527 h 527"/>
              <a:gd name="T6" fmla="*/ 865 w 865"/>
              <a:gd name="T7" fmla="*/ 66 h 527"/>
              <a:gd name="T8" fmla="*/ 843 w 865"/>
              <a:gd name="T9" fmla="*/ 0 h 527"/>
            </a:gdLst>
            <a:ahLst/>
            <a:cxnLst>
              <a:cxn ang="0">
                <a:pos x="T0" y="T1"/>
              </a:cxn>
              <a:cxn ang="0">
                <a:pos x="T2" y="T3"/>
              </a:cxn>
              <a:cxn ang="0">
                <a:pos x="T4" y="T5"/>
              </a:cxn>
              <a:cxn ang="0">
                <a:pos x="T6" y="T7"/>
              </a:cxn>
              <a:cxn ang="0">
                <a:pos x="T8" y="T9"/>
              </a:cxn>
            </a:cxnLst>
            <a:rect l="0" t="0" r="r" b="b"/>
            <a:pathLst>
              <a:path w="865" h="527">
                <a:moveTo>
                  <a:pt x="843" y="0"/>
                </a:moveTo>
                <a:lnTo>
                  <a:pt x="0" y="461"/>
                </a:lnTo>
                <a:lnTo>
                  <a:pt x="0" y="527"/>
                </a:lnTo>
                <a:lnTo>
                  <a:pt x="865" y="66"/>
                </a:lnTo>
                <a:lnTo>
                  <a:pt x="843"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3" name="iṧļiďê">
            <a:extLst>
              <a:ext uri="{FF2B5EF4-FFF2-40B4-BE49-F238E27FC236}">
                <a16:creationId xmlns:a16="http://schemas.microsoft.com/office/drawing/2014/main" xmlns="" id="{83987A72-CFBE-4702-9423-DB7862140E87}"/>
              </a:ext>
            </a:extLst>
          </p:cNvPr>
          <p:cNvSpPr/>
          <p:nvPr/>
        </p:nvSpPr>
        <p:spPr bwMode="auto">
          <a:xfrm>
            <a:off x="6722367" y="3876973"/>
            <a:ext cx="395958" cy="241237"/>
          </a:xfrm>
          <a:custGeom>
            <a:avLst/>
            <a:gdLst>
              <a:gd name="T0" fmla="*/ 22 w 865"/>
              <a:gd name="T1" fmla="*/ 0 h 527"/>
              <a:gd name="T2" fmla="*/ 865 w 865"/>
              <a:gd name="T3" fmla="*/ 461 h 527"/>
              <a:gd name="T4" fmla="*/ 865 w 865"/>
              <a:gd name="T5" fmla="*/ 527 h 527"/>
              <a:gd name="T6" fmla="*/ 0 w 865"/>
              <a:gd name="T7" fmla="*/ 66 h 527"/>
              <a:gd name="T8" fmla="*/ 22 w 865"/>
              <a:gd name="T9" fmla="*/ 0 h 527"/>
            </a:gdLst>
            <a:ahLst/>
            <a:cxnLst>
              <a:cxn ang="0">
                <a:pos x="T0" y="T1"/>
              </a:cxn>
              <a:cxn ang="0">
                <a:pos x="T2" y="T3"/>
              </a:cxn>
              <a:cxn ang="0">
                <a:pos x="T4" y="T5"/>
              </a:cxn>
              <a:cxn ang="0">
                <a:pos x="T6" y="T7"/>
              </a:cxn>
              <a:cxn ang="0">
                <a:pos x="T8" y="T9"/>
              </a:cxn>
            </a:cxnLst>
            <a:rect l="0" t="0" r="r" b="b"/>
            <a:pathLst>
              <a:path w="865" h="527">
                <a:moveTo>
                  <a:pt x="22" y="0"/>
                </a:moveTo>
                <a:lnTo>
                  <a:pt x="865" y="461"/>
                </a:lnTo>
                <a:lnTo>
                  <a:pt x="865" y="527"/>
                </a:lnTo>
                <a:lnTo>
                  <a:pt x="0" y="66"/>
                </a:lnTo>
                <a:lnTo>
                  <a:pt x="22"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4" name="iŝ1ïḓè">
            <a:extLst>
              <a:ext uri="{FF2B5EF4-FFF2-40B4-BE49-F238E27FC236}">
                <a16:creationId xmlns:a16="http://schemas.microsoft.com/office/drawing/2014/main" xmlns="" id="{1E2B7F2B-1690-46AD-9F3E-CB69957851FC}"/>
              </a:ext>
            </a:extLst>
          </p:cNvPr>
          <p:cNvSpPr/>
          <p:nvPr/>
        </p:nvSpPr>
        <p:spPr bwMode="auto">
          <a:xfrm>
            <a:off x="6837722" y="3278688"/>
            <a:ext cx="165250" cy="226131"/>
          </a:xfrm>
          <a:custGeom>
            <a:avLst/>
            <a:gdLst>
              <a:gd name="T0" fmla="*/ 361 w 361"/>
              <a:gd name="T1" fmla="*/ 0 h 494"/>
              <a:gd name="T2" fmla="*/ 0 w 361"/>
              <a:gd name="T3" fmla="*/ 428 h 494"/>
              <a:gd name="T4" fmla="*/ 0 w 361"/>
              <a:gd name="T5" fmla="*/ 494 h 494"/>
              <a:gd name="T6" fmla="*/ 361 w 361"/>
              <a:gd name="T7" fmla="*/ 66 h 494"/>
              <a:gd name="T8" fmla="*/ 361 w 361"/>
              <a:gd name="T9" fmla="*/ 0 h 494"/>
            </a:gdLst>
            <a:ahLst/>
            <a:cxnLst>
              <a:cxn ang="0">
                <a:pos x="T0" y="T1"/>
              </a:cxn>
              <a:cxn ang="0">
                <a:pos x="T2" y="T3"/>
              </a:cxn>
              <a:cxn ang="0">
                <a:pos x="T4" y="T5"/>
              </a:cxn>
              <a:cxn ang="0">
                <a:pos x="T6" y="T7"/>
              </a:cxn>
              <a:cxn ang="0">
                <a:pos x="T8" y="T9"/>
              </a:cxn>
            </a:cxnLst>
            <a:rect l="0" t="0" r="r" b="b"/>
            <a:pathLst>
              <a:path w="361" h="494">
                <a:moveTo>
                  <a:pt x="361" y="0"/>
                </a:moveTo>
                <a:lnTo>
                  <a:pt x="0" y="428"/>
                </a:lnTo>
                <a:lnTo>
                  <a:pt x="0" y="494"/>
                </a:lnTo>
                <a:lnTo>
                  <a:pt x="361" y="66"/>
                </a:lnTo>
                <a:lnTo>
                  <a:pt x="361"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5" name="ïṥ1iḋê">
            <a:extLst>
              <a:ext uri="{FF2B5EF4-FFF2-40B4-BE49-F238E27FC236}">
                <a16:creationId xmlns:a16="http://schemas.microsoft.com/office/drawing/2014/main" xmlns="" id="{1E46AD25-7F56-4DFE-9E40-67DCA7C1C642}"/>
              </a:ext>
            </a:extLst>
          </p:cNvPr>
          <p:cNvSpPr/>
          <p:nvPr/>
        </p:nvSpPr>
        <p:spPr bwMode="auto">
          <a:xfrm>
            <a:off x="6837722" y="3278688"/>
            <a:ext cx="165250" cy="226131"/>
          </a:xfrm>
          <a:custGeom>
            <a:avLst/>
            <a:gdLst>
              <a:gd name="T0" fmla="*/ 0 w 361"/>
              <a:gd name="T1" fmla="*/ 0 h 494"/>
              <a:gd name="T2" fmla="*/ 361 w 361"/>
              <a:gd name="T3" fmla="*/ 428 h 494"/>
              <a:gd name="T4" fmla="*/ 361 w 361"/>
              <a:gd name="T5" fmla="*/ 494 h 494"/>
              <a:gd name="T6" fmla="*/ 0 w 361"/>
              <a:gd name="T7" fmla="*/ 66 h 494"/>
              <a:gd name="T8" fmla="*/ 0 w 361"/>
              <a:gd name="T9" fmla="*/ 0 h 494"/>
            </a:gdLst>
            <a:ahLst/>
            <a:cxnLst>
              <a:cxn ang="0">
                <a:pos x="T0" y="T1"/>
              </a:cxn>
              <a:cxn ang="0">
                <a:pos x="T2" y="T3"/>
              </a:cxn>
              <a:cxn ang="0">
                <a:pos x="T4" y="T5"/>
              </a:cxn>
              <a:cxn ang="0">
                <a:pos x="T6" y="T7"/>
              </a:cxn>
              <a:cxn ang="0">
                <a:pos x="T8" y="T9"/>
              </a:cxn>
            </a:cxnLst>
            <a:rect l="0" t="0" r="r" b="b"/>
            <a:pathLst>
              <a:path w="361" h="494">
                <a:moveTo>
                  <a:pt x="0" y="0"/>
                </a:moveTo>
                <a:lnTo>
                  <a:pt x="361" y="428"/>
                </a:lnTo>
                <a:lnTo>
                  <a:pt x="361" y="494"/>
                </a:lnTo>
                <a:lnTo>
                  <a:pt x="0" y="66"/>
                </a:lnTo>
                <a:lnTo>
                  <a:pt x="0"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6" name="ïşļîḑe">
            <a:extLst>
              <a:ext uri="{FF2B5EF4-FFF2-40B4-BE49-F238E27FC236}">
                <a16:creationId xmlns:a16="http://schemas.microsoft.com/office/drawing/2014/main" xmlns="" id="{C9C8792D-ECC9-442E-822F-F92DFF014B64}"/>
              </a:ext>
            </a:extLst>
          </p:cNvPr>
          <p:cNvSpPr/>
          <p:nvPr/>
        </p:nvSpPr>
        <p:spPr bwMode="auto">
          <a:xfrm>
            <a:off x="6787369" y="3670984"/>
            <a:ext cx="265956" cy="30212"/>
          </a:xfrm>
          <a:prstGeom prst="rect">
            <a:avLst/>
          </a:prstGeom>
          <a:solidFill>
            <a:srgbClr val="ED7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7" name="ïSḷîḑe">
            <a:extLst>
              <a:ext uri="{FF2B5EF4-FFF2-40B4-BE49-F238E27FC236}">
                <a16:creationId xmlns:a16="http://schemas.microsoft.com/office/drawing/2014/main" xmlns="" id="{07D1A2A5-1EB0-452F-BF86-6634E24463D7}"/>
              </a:ext>
            </a:extLst>
          </p:cNvPr>
          <p:cNvSpPr/>
          <p:nvPr/>
        </p:nvSpPr>
        <p:spPr bwMode="auto">
          <a:xfrm>
            <a:off x="6812545" y="3484677"/>
            <a:ext cx="215603" cy="30212"/>
          </a:xfrm>
          <a:prstGeom prst="rect">
            <a:avLst/>
          </a:prstGeom>
          <a:solidFill>
            <a:srgbClr val="ED7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8" name="iṧ1iḋè">
            <a:extLst>
              <a:ext uri="{FF2B5EF4-FFF2-40B4-BE49-F238E27FC236}">
                <a16:creationId xmlns:a16="http://schemas.microsoft.com/office/drawing/2014/main" xmlns="" id="{0684EFCA-A093-4DFD-83C8-260FF894DC15}"/>
              </a:ext>
            </a:extLst>
          </p:cNvPr>
          <p:cNvSpPr/>
          <p:nvPr/>
        </p:nvSpPr>
        <p:spPr bwMode="auto">
          <a:xfrm>
            <a:off x="6752579" y="3866903"/>
            <a:ext cx="335992" cy="30212"/>
          </a:xfrm>
          <a:prstGeom prst="rect">
            <a:avLst/>
          </a:prstGeom>
          <a:solidFill>
            <a:srgbClr val="ED7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29" name="íṧľíḓè">
            <a:extLst>
              <a:ext uri="{FF2B5EF4-FFF2-40B4-BE49-F238E27FC236}">
                <a16:creationId xmlns:a16="http://schemas.microsoft.com/office/drawing/2014/main" xmlns="" id="{6C9283C4-A238-4037-9B61-1CAA7279E3DE}"/>
              </a:ext>
            </a:extLst>
          </p:cNvPr>
          <p:cNvSpPr/>
          <p:nvPr/>
        </p:nvSpPr>
        <p:spPr bwMode="auto">
          <a:xfrm>
            <a:off x="6717332" y="4087998"/>
            <a:ext cx="406028" cy="30212"/>
          </a:xfrm>
          <a:prstGeom prst="rect">
            <a:avLst/>
          </a:prstGeom>
          <a:solidFill>
            <a:srgbClr val="ED7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30" name="íšliďê">
            <a:extLst>
              <a:ext uri="{FF2B5EF4-FFF2-40B4-BE49-F238E27FC236}">
                <a16:creationId xmlns:a16="http://schemas.microsoft.com/office/drawing/2014/main" xmlns="" id="{0B8BE39F-3290-4CCD-9D5A-15EB2BA0515F}"/>
              </a:ext>
            </a:extLst>
          </p:cNvPr>
          <p:cNvSpPr/>
          <p:nvPr/>
        </p:nvSpPr>
        <p:spPr bwMode="auto">
          <a:xfrm>
            <a:off x="6682085" y="3263582"/>
            <a:ext cx="476523" cy="869734"/>
          </a:xfrm>
          <a:custGeom>
            <a:avLst/>
            <a:gdLst>
              <a:gd name="T0" fmla="*/ 362 w 1041"/>
              <a:gd name="T1" fmla="*/ 0 h 1900"/>
              <a:gd name="T2" fmla="*/ 680 w 1041"/>
              <a:gd name="T3" fmla="*/ 0 h 1900"/>
              <a:gd name="T4" fmla="*/ 1041 w 1041"/>
              <a:gd name="T5" fmla="*/ 1900 h 1900"/>
              <a:gd name="T6" fmla="*/ 942 w 1041"/>
              <a:gd name="T7" fmla="*/ 1900 h 1900"/>
              <a:gd name="T8" fmla="*/ 614 w 1041"/>
              <a:gd name="T9" fmla="*/ 88 h 1900"/>
              <a:gd name="T10" fmla="*/ 428 w 1041"/>
              <a:gd name="T11" fmla="*/ 88 h 1900"/>
              <a:gd name="T12" fmla="*/ 99 w 1041"/>
              <a:gd name="T13" fmla="*/ 1900 h 1900"/>
              <a:gd name="T14" fmla="*/ 0 w 1041"/>
              <a:gd name="T15" fmla="*/ 1900 h 1900"/>
              <a:gd name="T16" fmla="*/ 362 w 1041"/>
              <a:gd name="T17" fmla="*/ 0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41" h="1900">
                <a:moveTo>
                  <a:pt x="362" y="0"/>
                </a:moveTo>
                <a:lnTo>
                  <a:pt x="680" y="0"/>
                </a:lnTo>
                <a:lnTo>
                  <a:pt x="1041" y="1900"/>
                </a:lnTo>
                <a:lnTo>
                  <a:pt x="942" y="1900"/>
                </a:lnTo>
                <a:lnTo>
                  <a:pt x="614" y="88"/>
                </a:lnTo>
                <a:lnTo>
                  <a:pt x="428" y="88"/>
                </a:lnTo>
                <a:lnTo>
                  <a:pt x="99" y="1900"/>
                </a:lnTo>
                <a:lnTo>
                  <a:pt x="0" y="1900"/>
                </a:lnTo>
                <a:lnTo>
                  <a:pt x="362" y="0"/>
                </a:ln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1" name="îṩlíďe">
            <a:extLst>
              <a:ext uri="{FF2B5EF4-FFF2-40B4-BE49-F238E27FC236}">
                <a16:creationId xmlns:a16="http://schemas.microsoft.com/office/drawing/2014/main" xmlns="" id="{1A94177A-FA54-4589-8F9A-6BC5174A8783}"/>
              </a:ext>
            </a:extLst>
          </p:cNvPr>
          <p:cNvSpPr/>
          <p:nvPr/>
        </p:nvSpPr>
        <p:spPr bwMode="auto">
          <a:xfrm>
            <a:off x="6917829" y="3686090"/>
            <a:ext cx="155637" cy="115354"/>
          </a:xfrm>
          <a:custGeom>
            <a:avLst/>
            <a:gdLst>
              <a:gd name="T0" fmla="*/ 340 w 340"/>
              <a:gd name="T1" fmla="*/ 0 h 252"/>
              <a:gd name="T2" fmla="*/ 0 w 340"/>
              <a:gd name="T3" fmla="*/ 186 h 252"/>
              <a:gd name="T4" fmla="*/ 0 w 340"/>
              <a:gd name="T5" fmla="*/ 252 h 252"/>
              <a:gd name="T6" fmla="*/ 340 w 340"/>
              <a:gd name="T7" fmla="*/ 66 h 252"/>
              <a:gd name="T8" fmla="*/ 340 w 340"/>
              <a:gd name="T9" fmla="*/ 0 h 252"/>
            </a:gdLst>
            <a:ahLst/>
            <a:cxnLst>
              <a:cxn ang="0">
                <a:pos x="T0" y="T1"/>
              </a:cxn>
              <a:cxn ang="0">
                <a:pos x="T2" y="T3"/>
              </a:cxn>
              <a:cxn ang="0">
                <a:pos x="T4" y="T5"/>
              </a:cxn>
              <a:cxn ang="0">
                <a:pos x="T6" y="T7"/>
              </a:cxn>
              <a:cxn ang="0">
                <a:pos x="T8" y="T9"/>
              </a:cxn>
            </a:cxnLst>
            <a:rect l="0" t="0" r="r" b="b"/>
            <a:pathLst>
              <a:path w="340" h="252">
                <a:moveTo>
                  <a:pt x="340" y="0"/>
                </a:moveTo>
                <a:lnTo>
                  <a:pt x="0" y="186"/>
                </a:lnTo>
                <a:lnTo>
                  <a:pt x="0" y="252"/>
                </a:lnTo>
                <a:lnTo>
                  <a:pt x="340" y="66"/>
                </a:lnTo>
                <a:lnTo>
                  <a:pt x="34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2" name="ïṥ1íḋê">
            <a:extLst>
              <a:ext uri="{FF2B5EF4-FFF2-40B4-BE49-F238E27FC236}">
                <a16:creationId xmlns:a16="http://schemas.microsoft.com/office/drawing/2014/main" xmlns="" id="{CD168AAA-8074-40DB-AF66-C28B85140C1D}"/>
              </a:ext>
            </a:extLst>
          </p:cNvPr>
          <p:cNvSpPr/>
          <p:nvPr/>
        </p:nvSpPr>
        <p:spPr bwMode="auto">
          <a:xfrm>
            <a:off x="6917829" y="3771232"/>
            <a:ext cx="155637" cy="115812"/>
          </a:xfrm>
          <a:custGeom>
            <a:avLst/>
            <a:gdLst>
              <a:gd name="T0" fmla="*/ 0 w 340"/>
              <a:gd name="T1" fmla="*/ 0 h 253"/>
              <a:gd name="T2" fmla="*/ 340 w 340"/>
              <a:gd name="T3" fmla="*/ 187 h 253"/>
              <a:gd name="T4" fmla="*/ 340 w 340"/>
              <a:gd name="T5" fmla="*/ 253 h 253"/>
              <a:gd name="T6" fmla="*/ 0 w 340"/>
              <a:gd name="T7" fmla="*/ 66 h 253"/>
              <a:gd name="T8" fmla="*/ 0 w 340"/>
              <a:gd name="T9" fmla="*/ 0 h 253"/>
            </a:gdLst>
            <a:ahLst/>
            <a:cxnLst>
              <a:cxn ang="0">
                <a:pos x="T0" y="T1"/>
              </a:cxn>
              <a:cxn ang="0">
                <a:pos x="T2" y="T3"/>
              </a:cxn>
              <a:cxn ang="0">
                <a:pos x="T4" y="T5"/>
              </a:cxn>
              <a:cxn ang="0">
                <a:pos x="T6" y="T7"/>
              </a:cxn>
              <a:cxn ang="0">
                <a:pos x="T8" y="T9"/>
              </a:cxn>
            </a:cxnLst>
            <a:rect l="0" t="0" r="r" b="b"/>
            <a:pathLst>
              <a:path w="340" h="253">
                <a:moveTo>
                  <a:pt x="0" y="0"/>
                </a:moveTo>
                <a:lnTo>
                  <a:pt x="340" y="187"/>
                </a:lnTo>
                <a:lnTo>
                  <a:pt x="340" y="253"/>
                </a:lnTo>
                <a:lnTo>
                  <a:pt x="0" y="66"/>
                </a:lnTo>
                <a:lnTo>
                  <a:pt x="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3" name="iŝ1ïḑe">
            <a:extLst>
              <a:ext uri="{FF2B5EF4-FFF2-40B4-BE49-F238E27FC236}">
                <a16:creationId xmlns:a16="http://schemas.microsoft.com/office/drawing/2014/main" xmlns="" id="{FD5AB8BC-FE6D-40A7-9E64-347757C16A4E}"/>
              </a:ext>
            </a:extLst>
          </p:cNvPr>
          <p:cNvSpPr/>
          <p:nvPr/>
        </p:nvSpPr>
        <p:spPr bwMode="auto">
          <a:xfrm>
            <a:off x="6917829" y="3499783"/>
            <a:ext cx="125425" cy="110777"/>
          </a:xfrm>
          <a:custGeom>
            <a:avLst/>
            <a:gdLst>
              <a:gd name="T0" fmla="*/ 263 w 274"/>
              <a:gd name="T1" fmla="*/ 0 h 242"/>
              <a:gd name="T2" fmla="*/ 0 w 274"/>
              <a:gd name="T3" fmla="*/ 176 h 242"/>
              <a:gd name="T4" fmla="*/ 0 w 274"/>
              <a:gd name="T5" fmla="*/ 242 h 242"/>
              <a:gd name="T6" fmla="*/ 274 w 274"/>
              <a:gd name="T7" fmla="*/ 55 h 242"/>
              <a:gd name="T8" fmla="*/ 274 w 274"/>
              <a:gd name="T9" fmla="*/ 33 h 242"/>
              <a:gd name="T10" fmla="*/ 263 w 274"/>
              <a:gd name="T11" fmla="*/ 0 h 242"/>
            </a:gdLst>
            <a:ahLst/>
            <a:cxnLst>
              <a:cxn ang="0">
                <a:pos x="T0" y="T1"/>
              </a:cxn>
              <a:cxn ang="0">
                <a:pos x="T2" y="T3"/>
              </a:cxn>
              <a:cxn ang="0">
                <a:pos x="T4" y="T5"/>
              </a:cxn>
              <a:cxn ang="0">
                <a:pos x="T6" y="T7"/>
              </a:cxn>
              <a:cxn ang="0">
                <a:pos x="T8" y="T9"/>
              </a:cxn>
              <a:cxn ang="0">
                <a:pos x="T10" y="T11"/>
              </a:cxn>
            </a:cxnLst>
            <a:rect l="0" t="0" r="r" b="b"/>
            <a:pathLst>
              <a:path w="274" h="242">
                <a:moveTo>
                  <a:pt x="263" y="0"/>
                </a:moveTo>
                <a:lnTo>
                  <a:pt x="0" y="176"/>
                </a:lnTo>
                <a:lnTo>
                  <a:pt x="0" y="242"/>
                </a:lnTo>
                <a:lnTo>
                  <a:pt x="274" y="55"/>
                </a:lnTo>
                <a:lnTo>
                  <a:pt x="274" y="33"/>
                </a:lnTo>
                <a:lnTo>
                  <a:pt x="263"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4" name="íṣľîḓé">
            <a:extLst>
              <a:ext uri="{FF2B5EF4-FFF2-40B4-BE49-F238E27FC236}">
                <a16:creationId xmlns:a16="http://schemas.microsoft.com/office/drawing/2014/main" xmlns="" id="{7FBC6F68-AD30-4523-A9BD-8A309B63856E}"/>
              </a:ext>
            </a:extLst>
          </p:cNvPr>
          <p:cNvSpPr/>
          <p:nvPr/>
        </p:nvSpPr>
        <p:spPr bwMode="auto">
          <a:xfrm>
            <a:off x="6917829" y="3580348"/>
            <a:ext cx="125425" cy="120847"/>
          </a:xfrm>
          <a:custGeom>
            <a:avLst/>
            <a:gdLst>
              <a:gd name="T0" fmla="*/ 0 w 274"/>
              <a:gd name="T1" fmla="*/ 0 h 264"/>
              <a:gd name="T2" fmla="*/ 274 w 274"/>
              <a:gd name="T3" fmla="*/ 187 h 264"/>
              <a:gd name="T4" fmla="*/ 274 w 274"/>
              <a:gd name="T5" fmla="*/ 264 h 264"/>
              <a:gd name="T6" fmla="*/ 0 w 274"/>
              <a:gd name="T7" fmla="*/ 66 h 264"/>
              <a:gd name="T8" fmla="*/ 0 w 274"/>
              <a:gd name="T9" fmla="*/ 0 h 264"/>
            </a:gdLst>
            <a:ahLst/>
            <a:cxnLst>
              <a:cxn ang="0">
                <a:pos x="T0" y="T1"/>
              </a:cxn>
              <a:cxn ang="0">
                <a:pos x="T2" y="T3"/>
              </a:cxn>
              <a:cxn ang="0">
                <a:pos x="T4" y="T5"/>
              </a:cxn>
              <a:cxn ang="0">
                <a:pos x="T6" y="T7"/>
              </a:cxn>
              <a:cxn ang="0">
                <a:pos x="T8" y="T9"/>
              </a:cxn>
            </a:cxnLst>
            <a:rect l="0" t="0" r="r" b="b"/>
            <a:pathLst>
              <a:path w="274" h="264">
                <a:moveTo>
                  <a:pt x="0" y="0"/>
                </a:moveTo>
                <a:lnTo>
                  <a:pt x="274" y="187"/>
                </a:lnTo>
                <a:lnTo>
                  <a:pt x="274" y="264"/>
                </a:lnTo>
                <a:lnTo>
                  <a:pt x="0" y="66"/>
                </a:lnTo>
                <a:lnTo>
                  <a:pt x="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5" name="îṥlíḋé">
            <a:extLst>
              <a:ext uri="{FF2B5EF4-FFF2-40B4-BE49-F238E27FC236}">
                <a16:creationId xmlns:a16="http://schemas.microsoft.com/office/drawing/2014/main" xmlns="" id="{02C3BFE0-73A8-41F7-B0E0-4188F2E1B509}"/>
              </a:ext>
            </a:extLst>
          </p:cNvPr>
          <p:cNvSpPr/>
          <p:nvPr/>
        </p:nvSpPr>
        <p:spPr bwMode="auto">
          <a:xfrm>
            <a:off x="6917829" y="3876973"/>
            <a:ext cx="200497" cy="135495"/>
          </a:xfrm>
          <a:custGeom>
            <a:avLst/>
            <a:gdLst>
              <a:gd name="T0" fmla="*/ 416 w 438"/>
              <a:gd name="T1" fmla="*/ 0 h 296"/>
              <a:gd name="T2" fmla="*/ 0 w 438"/>
              <a:gd name="T3" fmla="*/ 220 h 296"/>
              <a:gd name="T4" fmla="*/ 0 w 438"/>
              <a:gd name="T5" fmla="*/ 296 h 296"/>
              <a:gd name="T6" fmla="*/ 438 w 438"/>
              <a:gd name="T7" fmla="*/ 66 h 296"/>
              <a:gd name="T8" fmla="*/ 416 w 438"/>
              <a:gd name="T9" fmla="*/ 0 h 296"/>
            </a:gdLst>
            <a:ahLst/>
            <a:cxnLst>
              <a:cxn ang="0">
                <a:pos x="T0" y="T1"/>
              </a:cxn>
              <a:cxn ang="0">
                <a:pos x="T2" y="T3"/>
              </a:cxn>
              <a:cxn ang="0">
                <a:pos x="T4" y="T5"/>
              </a:cxn>
              <a:cxn ang="0">
                <a:pos x="T6" y="T7"/>
              </a:cxn>
              <a:cxn ang="0">
                <a:pos x="T8" y="T9"/>
              </a:cxn>
            </a:cxnLst>
            <a:rect l="0" t="0" r="r" b="b"/>
            <a:pathLst>
              <a:path w="438" h="296">
                <a:moveTo>
                  <a:pt x="416" y="0"/>
                </a:moveTo>
                <a:lnTo>
                  <a:pt x="0" y="220"/>
                </a:lnTo>
                <a:lnTo>
                  <a:pt x="0" y="296"/>
                </a:lnTo>
                <a:lnTo>
                  <a:pt x="438" y="66"/>
                </a:lnTo>
                <a:lnTo>
                  <a:pt x="416"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6" name="ïṣ1ïďe">
            <a:extLst>
              <a:ext uri="{FF2B5EF4-FFF2-40B4-BE49-F238E27FC236}">
                <a16:creationId xmlns:a16="http://schemas.microsoft.com/office/drawing/2014/main" xmlns="" id="{1D8178CD-173E-472F-A519-55640B9BE77C}"/>
              </a:ext>
            </a:extLst>
          </p:cNvPr>
          <p:cNvSpPr/>
          <p:nvPr/>
        </p:nvSpPr>
        <p:spPr bwMode="auto">
          <a:xfrm>
            <a:off x="6917829" y="3977679"/>
            <a:ext cx="200497" cy="140531"/>
          </a:xfrm>
          <a:custGeom>
            <a:avLst/>
            <a:gdLst>
              <a:gd name="T0" fmla="*/ 0 w 438"/>
              <a:gd name="T1" fmla="*/ 0 h 307"/>
              <a:gd name="T2" fmla="*/ 438 w 438"/>
              <a:gd name="T3" fmla="*/ 241 h 307"/>
              <a:gd name="T4" fmla="*/ 438 w 438"/>
              <a:gd name="T5" fmla="*/ 307 h 307"/>
              <a:gd name="T6" fmla="*/ 0 w 438"/>
              <a:gd name="T7" fmla="*/ 76 h 307"/>
              <a:gd name="T8" fmla="*/ 0 w 438"/>
              <a:gd name="T9" fmla="*/ 0 h 307"/>
            </a:gdLst>
            <a:ahLst/>
            <a:cxnLst>
              <a:cxn ang="0">
                <a:pos x="T0" y="T1"/>
              </a:cxn>
              <a:cxn ang="0">
                <a:pos x="T2" y="T3"/>
              </a:cxn>
              <a:cxn ang="0">
                <a:pos x="T4" y="T5"/>
              </a:cxn>
              <a:cxn ang="0">
                <a:pos x="T6" y="T7"/>
              </a:cxn>
              <a:cxn ang="0">
                <a:pos x="T8" y="T9"/>
              </a:cxn>
            </a:cxnLst>
            <a:rect l="0" t="0" r="r" b="b"/>
            <a:pathLst>
              <a:path w="438" h="307">
                <a:moveTo>
                  <a:pt x="0" y="0"/>
                </a:moveTo>
                <a:lnTo>
                  <a:pt x="438" y="241"/>
                </a:lnTo>
                <a:lnTo>
                  <a:pt x="438" y="307"/>
                </a:lnTo>
                <a:lnTo>
                  <a:pt x="0" y="76"/>
                </a:lnTo>
                <a:lnTo>
                  <a:pt x="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7" name="ïŝḻïḍé">
            <a:extLst>
              <a:ext uri="{FF2B5EF4-FFF2-40B4-BE49-F238E27FC236}">
                <a16:creationId xmlns:a16="http://schemas.microsoft.com/office/drawing/2014/main" xmlns="" id="{54F6528D-3E20-4638-98F0-613A13566B90}"/>
              </a:ext>
            </a:extLst>
          </p:cNvPr>
          <p:cNvSpPr/>
          <p:nvPr/>
        </p:nvSpPr>
        <p:spPr bwMode="auto">
          <a:xfrm>
            <a:off x="6917829" y="3278688"/>
            <a:ext cx="85142" cy="130918"/>
          </a:xfrm>
          <a:custGeom>
            <a:avLst/>
            <a:gdLst>
              <a:gd name="T0" fmla="*/ 186 w 186"/>
              <a:gd name="T1" fmla="*/ 0 h 286"/>
              <a:gd name="T2" fmla="*/ 0 w 186"/>
              <a:gd name="T3" fmla="*/ 220 h 286"/>
              <a:gd name="T4" fmla="*/ 0 w 186"/>
              <a:gd name="T5" fmla="*/ 286 h 286"/>
              <a:gd name="T6" fmla="*/ 186 w 186"/>
              <a:gd name="T7" fmla="*/ 66 h 286"/>
              <a:gd name="T8" fmla="*/ 186 w 186"/>
              <a:gd name="T9" fmla="*/ 0 h 286"/>
            </a:gdLst>
            <a:ahLst/>
            <a:cxnLst>
              <a:cxn ang="0">
                <a:pos x="T0" y="T1"/>
              </a:cxn>
              <a:cxn ang="0">
                <a:pos x="T2" y="T3"/>
              </a:cxn>
              <a:cxn ang="0">
                <a:pos x="T4" y="T5"/>
              </a:cxn>
              <a:cxn ang="0">
                <a:pos x="T6" y="T7"/>
              </a:cxn>
              <a:cxn ang="0">
                <a:pos x="T8" y="T9"/>
              </a:cxn>
            </a:cxnLst>
            <a:rect l="0" t="0" r="r" b="b"/>
            <a:pathLst>
              <a:path w="186" h="286">
                <a:moveTo>
                  <a:pt x="186" y="0"/>
                </a:moveTo>
                <a:lnTo>
                  <a:pt x="0" y="220"/>
                </a:lnTo>
                <a:lnTo>
                  <a:pt x="0" y="286"/>
                </a:lnTo>
                <a:lnTo>
                  <a:pt x="186" y="66"/>
                </a:lnTo>
                <a:lnTo>
                  <a:pt x="186"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8" name="işļîḋe">
            <a:extLst>
              <a:ext uri="{FF2B5EF4-FFF2-40B4-BE49-F238E27FC236}">
                <a16:creationId xmlns:a16="http://schemas.microsoft.com/office/drawing/2014/main" xmlns="" id="{A829EFF4-458E-4FB4-990B-985BB7722458}"/>
              </a:ext>
            </a:extLst>
          </p:cNvPr>
          <p:cNvSpPr/>
          <p:nvPr/>
        </p:nvSpPr>
        <p:spPr bwMode="auto">
          <a:xfrm>
            <a:off x="6917829" y="3379394"/>
            <a:ext cx="85142" cy="125425"/>
          </a:xfrm>
          <a:custGeom>
            <a:avLst/>
            <a:gdLst>
              <a:gd name="T0" fmla="*/ 0 w 186"/>
              <a:gd name="T1" fmla="*/ 0 h 274"/>
              <a:gd name="T2" fmla="*/ 186 w 186"/>
              <a:gd name="T3" fmla="*/ 208 h 274"/>
              <a:gd name="T4" fmla="*/ 186 w 186"/>
              <a:gd name="T5" fmla="*/ 274 h 274"/>
              <a:gd name="T6" fmla="*/ 0 w 186"/>
              <a:gd name="T7" fmla="*/ 66 h 274"/>
              <a:gd name="T8" fmla="*/ 0 w 186"/>
              <a:gd name="T9" fmla="*/ 0 h 274"/>
            </a:gdLst>
            <a:ahLst/>
            <a:cxnLst>
              <a:cxn ang="0">
                <a:pos x="T0" y="T1"/>
              </a:cxn>
              <a:cxn ang="0">
                <a:pos x="T2" y="T3"/>
              </a:cxn>
              <a:cxn ang="0">
                <a:pos x="T4" y="T5"/>
              </a:cxn>
              <a:cxn ang="0">
                <a:pos x="T6" y="T7"/>
              </a:cxn>
              <a:cxn ang="0">
                <a:pos x="T8" y="T9"/>
              </a:cxn>
            </a:cxnLst>
            <a:rect l="0" t="0" r="r" b="b"/>
            <a:pathLst>
              <a:path w="186" h="274">
                <a:moveTo>
                  <a:pt x="0" y="0"/>
                </a:moveTo>
                <a:lnTo>
                  <a:pt x="186" y="208"/>
                </a:lnTo>
                <a:lnTo>
                  <a:pt x="186" y="274"/>
                </a:lnTo>
                <a:lnTo>
                  <a:pt x="0" y="66"/>
                </a:lnTo>
                <a:lnTo>
                  <a:pt x="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9" name="iṩliḓè">
            <a:extLst>
              <a:ext uri="{FF2B5EF4-FFF2-40B4-BE49-F238E27FC236}">
                <a16:creationId xmlns:a16="http://schemas.microsoft.com/office/drawing/2014/main" xmlns="" id="{7F799A66-BE09-4F35-926F-616FB0EF479A}"/>
              </a:ext>
            </a:extLst>
          </p:cNvPr>
          <p:cNvSpPr/>
          <p:nvPr/>
        </p:nvSpPr>
        <p:spPr bwMode="auto">
          <a:xfrm>
            <a:off x="6917829" y="3670984"/>
            <a:ext cx="135495" cy="30212"/>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0" name="îšḷïďè">
            <a:extLst>
              <a:ext uri="{FF2B5EF4-FFF2-40B4-BE49-F238E27FC236}">
                <a16:creationId xmlns:a16="http://schemas.microsoft.com/office/drawing/2014/main" xmlns="" id="{2D5CB948-F7F3-47F5-A708-E5F69FB6A33B}"/>
              </a:ext>
            </a:extLst>
          </p:cNvPr>
          <p:cNvSpPr/>
          <p:nvPr/>
        </p:nvSpPr>
        <p:spPr bwMode="auto">
          <a:xfrm>
            <a:off x="6917829" y="3484677"/>
            <a:ext cx="110319" cy="30212"/>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1" name="ïṩlíḑé">
            <a:extLst>
              <a:ext uri="{FF2B5EF4-FFF2-40B4-BE49-F238E27FC236}">
                <a16:creationId xmlns:a16="http://schemas.microsoft.com/office/drawing/2014/main" xmlns="" id="{86859386-64CE-40A5-BFF8-3CDE8FFA92E6}"/>
              </a:ext>
            </a:extLst>
          </p:cNvPr>
          <p:cNvSpPr/>
          <p:nvPr/>
        </p:nvSpPr>
        <p:spPr bwMode="auto">
          <a:xfrm>
            <a:off x="6917829" y="3866903"/>
            <a:ext cx="170743" cy="30212"/>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2" name="ïśḷïdê">
            <a:extLst>
              <a:ext uri="{FF2B5EF4-FFF2-40B4-BE49-F238E27FC236}">
                <a16:creationId xmlns:a16="http://schemas.microsoft.com/office/drawing/2014/main" xmlns="" id="{B3539164-6F65-4F07-B107-B6F298793AB1}"/>
              </a:ext>
            </a:extLst>
          </p:cNvPr>
          <p:cNvSpPr/>
          <p:nvPr/>
        </p:nvSpPr>
        <p:spPr bwMode="auto">
          <a:xfrm>
            <a:off x="6917829" y="4087998"/>
            <a:ext cx="205532" cy="30212"/>
          </a:xfrm>
          <a:prstGeom prst="rect">
            <a:avLst/>
          </a:prstGeom>
          <a:solidFill>
            <a:srgbClr val="DB550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43" name="iṩlîḍé">
            <a:extLst>
              <a:ext uri="{FF2B5EF4-FFF2-40B4-BE49-F238E27FC236}">
                <a16:creationId xmlns:a16="http://schemas.microsoft.com/office/drawing/2014/main" xmlns="" id="{C2792D15-01A9-4D0D-A6D4-934A9F9C419D}"/>
              </a:ext>
            </a:extLst>
          </p:cNvPr>
          <p:cNvSpPr/>
          <p:nvPr/>
        </p:nvSpPr>
        <p:spPr bwMode="auto">
          <a:xfrm>
            <a:off x="6917829" y="3263582"/>
            <a:ext cx="240779" cy="869734"/>
          </a:xfrm>
          <a:custGeom>
            <a:avLst/>
            <a:gdLst>
              <a:gd name="T0" fmla="*/ 0 w 526"/>
              <a:gd name="T1" fmla="*/ 0 h 1900"/>
              <a:gd name="T2" fmla="*/ 165 w 526"/>
              <a:gd name="T3" fmla="*/ 0 h 1900"/>
              <a:gd name="T4" fmla="*/ 526 w 526"/>
              <a:gd name="T5" fmla="*/ 1900 h 1900"/>
              <a:gd name="T6" fmla="*/ 427 w 526"/>
              <a:gd name="T7" fmla="*/ 1900 h 1900"/>
              <a:gd name="T8" fmla="*/ 99 w 526"/>
              <a:gd name="T9" fmla="*/ 88 h 1900"/>
              <a:gd name="T10" fmla="*/ 0 w 526"/>
              <a:gd name="T11" fmla="*/ 88 h 1900"/>
              <a:gd name="T12" fmla="*/ 0 w 526"/>
              <a:gd name="T13" fmla="*/ 0 h 1900"/>
            </a:gdLst>
            <a:ahLst/>
            <a:cxnLst>
              <a:cxn ang="0">
                <a:pos x="T0" y="T1"/>
              </a:cxn>
              <a:cxn ang="0">
                <a:pos x="T2" y="T3"/>
              </a:cxn>
              <a:cxn ang="0">
                <a:pos x="T4" y="T5"/>
              </a:cxn>
              <a:cxn ang="0">
                <a:pos x="T6" y="T7"/>
              </a:cxn>
              <a:cxn ang="0">
                <a:pos x="T8" y="T9"/>
              </a:cxn>
              <a:cxn ang="0">
                <a:pos x="T10" y="T11"/>
              </a:cxn>
              <a:cxn ang="0">
                <a:pos x="T12" y="T13"/>
              </a:cxn>
            </a:cxnLst>
            <a:rect l="0" t="0" r="r" b="b"/>
            <a:pathLst>
              <a:path w="526" h="1900">
                <a:moveTo>
                  <a:pt x="0" y="0"/>
                </a:moveTo>
                <a:lnTo>
                  <a:pt x="165" y="0"/>
                </a:lnTo>
                <a:lnTo>
                  <a:pt x="526" y="1900"/>
                </a:lnTo>
                <a:lnTo>
                  <a:pt x="427" y="1900"/>
                </a:lnTo>
                <a:lnTo>
                  <a:pt x="99" y="88"/>
                </a:lnTo>
                <a:lnTo>
                  <a:pt x="0" y="88"/>
                </a:lnTo>
                <a:lnTo>
                  <a:pt x="0" y="0"/>
                </a:ln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4" name="ïşlidé">
            <a:extLst>
              <a:ext uri="{FF2B5EF4-FFF2-40B4-BE49-F238E27FC236}">
                <a16:creationId xmlns:a16="http://schemas.microsoft.com/office/drawing/2014/main" xmlns="" id="{A35B0559-E863-4239-8402-0CF43396E259}"/>
              </a:ext>
            </a:extLst>
          </p:cNvPr>
          <p:cNvSpPr/>
          <p:nvPr/>
        </p:nvSpPr>
        <p:spPr bwMode="auto">
          <a:xfrm>
            <a:off x="6822616" y="3213229"/>
            <a:ext cx="195461" cy="80565"/>
          </a:xfrm>
          <a:custGeom>
            <a:avLst/>
            <a:gdLst>
              <a:gd name="T0" fmla="*/ 1 w 39"/>
              <a:gd name="T1" fmla="*/ 0 h 16"/>
              <a:gd name="T2" fmla="*/ 38 w 39"/>
              <a:gd name="T3" fmla="*/ 0 h 16"/>
              <a:gd name="T4" fmla="*/ 39 w 39"/>
              <a:gd name="T5" fmla="*/ 2 h 16"/>
              <a:gd name="T6" fmla="*/ 39 w 39"/>
              <a:gd name="T7" fmla="*/ 14 h 16"/>
              <a:gd name="T8" fmla="*/ 38 w 39"/>
              <a:gd name="T9" fmla="*/ 16 h 16"/>
              <a:gd name="T10" fmla="*/ 1 w 39"/>
              <a:gd name="T11" fmla="*/ 16 h 16"/>
              <a:gd name="T12" fmla="*/ 0 w 39"/>
              <a:gd name="T13" fmla="*/ 14 h 16"/>
              <a:gd name="T14" fmla="*/ 0 w 39"/>
              <a:gd name="T15" fmla="*/ 2 h 16"/>
              <a:gd name="T16" fmla="*/ 1 w 39"/>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9" h="16">
                <a:moveTo>
                  <a:pt x="1" y="0"/>
                </a:moveTo>
                <a:cubicBezTo>
                  <a:pt x="38" y="0"/>
                  <a:pt x="38" y="0"/>
                  <a:pt x="38" y="0"/>
                </a:cubicBezTo>
                <a:cubicBezTo>
                  <a:pt x="38" y="0"/>
                  <a:pt x="39" y="1"/>
                  <a:pt x="39" y="2"/>
                </a:cubicBezTo>
                <a:cubicBezTo>
                  <a:pt x="39" y="14"/>
                  <a:pt x="39" y="14"/>
                  <a:pt x="39" y="14"/>
                </a:cubicBezTo>
                <a:cubicBezTo>
                  <a:pt x="39" y="15"/>
                  <a:pt x="38" y="16"/>
                  <a:pt x="38" y="16"/>
                </a:cubicBezTo>
                <a:cubicBezTo>
                  <a:pt x="1" y="16"/>
                  <a:pt x="1" y="16"/>
                  <a:pt x="1" y="16"/>
                </a:cubicBezTo>
                <a:cubicBezTo>
                  <a:pt x="0" y="16"/>
                  <a:pt x="0" y="15"/>
                  <a:pt x="0" y="14"/>
                </a:cubicBezTo>
                <a:cubicBezTo>
                  <a:pt x="0" y="2"/>
                  <a:pt x="0" y="2"/>
                  <a:pt x="0" y="2"/>
                </a:cubicBezTo>
                <a:cubicBezTo>
                  <a:pt x="0" y="1"/>
                  <a:pt x="0" y="0"/>
                  <a:pt x="1" y="0"/>
                </a:cubicBez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5" name="íŝḷîḋe">
            <a:extLst>
              <a:ext uri="{FF2B5EF4-FFF2-40B4-BE49-F238E27FC236}">
                <a16:creationId xmlns:a16="http://schemas.microsoft.com/office/drawing/2014/main" xmlns="" id="{7BF92F46-8B02-445A-9E3C-8FAE6AD282CD}"/>
              </a:ext>
            </a:extLst>
          </p:cNvPr>
          <p:cNvSpPr/>
          <p:nvPr/>
        </p:nvSpPr>
        <p:spPr bwMode="auto">
          <a:xfrm>
            <a:off x="6917829" y="3213229"/>
            <a:ext cx="100248" cy="80565"/>
          </a:xfrm>
          <a:custGeom>
            <a:avLst/>
            <a:gdLst>
              <a:gd name="T0" fmla="*/ 0 w 20"/>
              <a:gd name="T1" fmla="*/ 0 h 16"/>
              <a:gd name="T2" fmla="*/ 19 w 20"/>
              <a:gd name="T3" fmla="*/ 0 h 16"/>
              <a:gd name="T4" fmla="*/ 20 w 20"/>
              <a:gd name="T5" fmla="*/ 2 h 16"/>
              <a:gd name="T6" fmla="*/ 20 w 20"/>
              <a:gd name="T7" fmla="*/ 14 h 16"/>
              <a:gd name="T8" fmla="*/ 19 w 20"/>
              <a:gd name="T9" fmla="*/ 16 h 16"/>
              <a:gd name="T10" fmla="*/ 0 w 20"/>
              <a:gd name="T11" fmla="*/ 16 h 16"/>
              <a:gd name="T12" fmla="*/ 0 w 20"/>
              <a:gd name="T13" fmla="*/ 0 h 16"/>
            </a:gdLst>
            <a:ahLst/>
            <a:cxnLst>
              <a:cxn ang="0">
                <a:pos x="T0" y="T1"/>
              </a:cxn>
              <a:cxn ang="0">
                <a:pos x="T2" y="T3"/>
              </a:cxn>
              <a:cxn ang="0">
                <a:pos x="T4" y="T5"/>
              </a:cxn>
              <a:cxn ang="0">
                <a:pos x="T6" y="T7"/>
              </a:cxn>
              <a:cxn ang="0">
                <a:pos x="T8" y="T9"/>
              </a:cxn>
              <a:cxn ang="0">
                <a:pos x="T10" y="T11"/>
              </a:cxn>
              <a:cxn ang="0">
                <a:pos x="T12" y="T13"/>
              </a:cxn>
            </a:cxnLst>
            <a:rect l="0" t="0" r="r" b="b"/>
            <a:pathLst>
              <a:path w="20" h="16">
                <a:moveTo>
                  <a:pt x="0" y="0"/>
                </a:moveTo>
                <a:cubicBezTo>
                  <a:pt x="19" y="0"/>
                  <a:pt x="19" y="0"/>
                  <a:pt x="19" y="0"/>
                </a:cubicBezTo>
                <a:cubicBezTo>
                  <a:pt x="19" y="0"/>
                  <a:pt x="20" y="1"/>
                  <a:pt x="20" y="2"/>
                </a:cubicBezTo>
                <a:cubicBezTo>
                  <a:pt x="20" y="14"/>
                  <a:pt x="20" y="14"/>
                  <a:pt x="20" y="14"/>
                </a:cubicBezTo>
                <a:cubicBezTo>
                  <a:pt x="20" y="15"/>
                  <a:pt x="19" y="16"/>
                  <a:pt x="19" y="16"/>
                </a:cubicBezTo>
                <a:cubicBezTo>
                  <a:pt x="0" y="16"/>
                  <a:pt x="0" y="16"/>
                  <a:pt x="0" y="16"/>
                </a:cubicBezTo>
                <a:lnTo>
                  <a:pt x="0" y="0"/>
                </a:lnTo>
                <a:close/>
              </a:path>
            </a:pathLst>
          </a:custGeom>
          <a:solidFill>
            <a:srgbClr val="C94D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6" name="íśḷïďe">
            <a:extLst>
              <a:ext uri="{FF2B5EF4-FFF2-40B4-BE49-F238E27FC236}">
                <a16:creationId xmlns:a16="http://schemas.microsoft.com/office/drawing/2014/main" xmlns="" id="{3B8EA6D6-4904-477C-97AC-2EBEEB99B95C}"/>
              </a:ext>
            </a:extLst>
          </p:cNvPr>
          <p:cNvSpPr/>
          <p:nvPr/>
        </p:nvSpPr>
        <p:spPr bwMode="auto">
          <a:xfrm>
            <a:off x="1440279" y="3022754"/>
            <a:ext cx="565788" cy="1101707"/>
          </a:xfrm>
          <a:custGeom>
            <a:avLst/>
            <a:gdLst>
              <a:gd name="T0" fmla="*/ 1006 w 1006"/>
              <a:gd name="T1" fmla="*/ 74 h 1962"/>
              <a:gd name="T2" fmla="*/ 1006 w 1006"/>
              <a:gd name="T3" fmla="*/ 1603 h 1962"/>
              <a:gd name="T4" fmla="*/ 962 w 1006"/>
              <a:gd name="T5" fmla="*/ 1664 h 1962"/>
              <a:gd name="T6" fmla="*/ 539 w 1006"/>
              <a:gd name="T7" fmla="*/ 1801 h 1962"/>
              <a:gd name="T8" fmla="*/ 83 w 1006"/>
              <a:gd name="T9" fmla="*/ 1948 h 1962"/>
              <a:gd name="T10" fmla="*/ 0 w 1006"/>
              <a:gd name="T11" fmla="*/ 1888 h 1962"/>
              <a:gd name="T12" fmla="*/ 0 w 1006"/>
              <a:gd name="T13" fmla="*/ 358 h 1962"/>
              <a:gd name="T14" fmla="*/ 44 w 1006"/>
              <a:gd name="T15" fmla="*/ 298 h 1962"/>
              <a:gd name="T16" fmla="*/ 539 w 1006"/>
              <a:gd name="T17" fmla="*/ 137 h 1962"/>
              <a:gd name="T18" fmla="*/ 922 w 1006"/>
              <a:gd name="T19" fmla="*/ 13 h 1962"/>
              <a:gd name="T20" fmla="*/ 1006 w 1006"/>
              <a:gd name="T21" fmla="*/ 74 h 19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6" h="1962">
                <a:moveTo>
                  <a:pt x="1006" y="74"/>
                </a:moveTo>
                <a:cubicBezTo>
                  <a:pt x="1006" y="1603"/>
                  <a:pt x="1006" y="1603"/>
                  <a:pt x="1006" y="1603"/>
                </a:cubicBezTo>
                <a:cubicBezTo>
                  <a:pt x="1006" y="1631"/>
                  <a:pt x="988" y="1655"/>
                  <a:pt x="962" y="1664"/>
                </a:cubicBezTo>
                <a:cubicBezTo>
                  <a:pt x="539" y="1801"/>
                  <a:pt x="539" y="1801"/>
                  <a:pt x="539" y="1801"/>
                </a:cubicBezTo>
                <a:cubicBezTo>
                  <a:pt x="83" y="1948"/>
                  <a:pt x="83" y="1948"/>
                  <a:pt x="83" y="1948"/>
                </a:cubicBezTo>
                <a:cubicBezTo>
                  <a:pt x="42" y="1962"/>
                  <a:pt x="0" y="1931"/>
                  <a:pt x="0" y="1888"/>
                </a:cubicBezTo>
                <a:cubicBezTo>
                  <a:pt x="0" y="358"/>
                  <a:pt x="0" y="358"/>
                  <a:pt x="0" y="358"/>
                </a:cubicBezTo>
                <a:cubicBezTo>
                  <a:pt x="0" y="331"/>
                  <a:pt x="18" y="306"/>
                  <a:pt x="44" y="298"/>
                </a:cubicBezTo>
                <a:cubicBezTo>
                  <a:pt x="539" y="137"/>
                  <a:pt x="539" y="137"/>
                  <a:pt x="539" y="137"/>
                </a:cubicBezTo>
                <a:cubicBezTo>
                  <a:pt x="922" y="13"/>
                  <a:pt x="922" y="13"/>
                  <a:pt x="922" y="13"/>
                </a:cubicBezTo>
                <a:cubicBezTo>
                  <a:pt x="963" y="0"/>
                  <a:pt x="1006" y="31"/>
                  <a:pt x="1006" y="74"/>
                </a:cubicBezTo>
                <a:close/>
              </a:path>
            </a:pathLst>
          </a:custGeom>
          <a:solidFill>
            <a:srgbClr val="CC66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7" name="îṡḻiďé">
            <a:extLst>
              <a:ext uri="{FF2B5EF4-FFF2-40B4-BE49-F238E27FC236}">
                <a16:creationId xmlns:a16="http://schemas.microsoft.com/office/drawing/2014/main" xmlns="" id="{4E30AB9B-933F-4580-BF6E-1F8E34FA1A3E}"/>
              </a:ext>
            </a:extLst>
          </p:cNvPr>
          <p:cNvSpPr/>
          <p:nvPr/>
        </p:nvSpPr>
        <p:spPr bwMode="auto">
          <a:xfrm>
            <a:off x="1743227" y="3022754"/>
            <a:ext cx="262840" cy="1011249"/>
          </a:xfrm>
          <a:custGeom>
            <a:avLst/>
            <a:gdLst>
              <a:gd name="T0" fmla="*/ 467 w 467"/>
              <a:gd name="T1" fmla="*/ 74 h 1801"/>
              <a:gd name="T2" fmla="*/ 467 w 467"/>
              <a:gd name="T3" fmla="*/ 1603 h 1801"/>
              <a:gd name="T4" fmla="*/ 423 w 467"/>
              <a:gd name="T5" fmla="*/ 1664 h 1801"/>
              <a:gd name="T6" fmla="*/ 0 w 467"/>
              <a:gd name="T7" fmla="*/ 1801 h 1801"/>
              <a:gd name="T8" fmla="*/ 0 w 467"/>
              <a:gd name="T9" fmla="*/ 137 h 1801"/>
              <a:gd name="T10" fmla="*/ 383 w 467"/>
              <a:gd name="T11" fmla="*/ 13 h 1801"/>
              <a:gd name="T12" fmla="*/ 467 w 467"/>
              <a:gd name="T13" fmla="*/ 74 h 1801"/>
            </a:gdLst>
            <a:ahLst/>
            <a:cxnLst>
              <a:cxn ang="0">
                <a:pos x="T0" y="T1"/>
              </a:cxn>
              <a:cxn ang="0">
                <a:pos x="T2" y="T3"/>
              </a:cxn>
              <a:cxn ang="0">
                <a:pos x="T4" y="T5"/>
              </a:cxn>
              <a:cxn ang="0">
                <a:pos x="T6" y="T7"/>
              </a:cxn>
              <a:cxn ang="0">
                <a:pos x="T8" y="T9"/>
              </a:cxn>
              <a:cxn ang="0">
                <a:pos x="T10" y="T11"/>
              </a:cxn>
              <a:cxn ang="0">
                <a:pos x="T12" y="T13"/>
              </a:cxn>
            </a:cxnLst>
            <a:rect l="0" t="0" r="r" b="b"/>
            <a:pathLst>
              <a:path w="467" h="1801">
                <a:moveTo>
                  <a:pt x="467" y="74"/>
                </a:moveTo>
                <a:cubicBezTo>
                  <a:pt x="467" y="1603"/>
                  <a:pt x="467" y="1603"/>
                  <a:pt x="467" y="1603"/>
                </a:cubicBezTo>
                <a:cubicBezTo>
                  <a:pt x="467" y="1631"/>
                  <a:pt x="449" y="1655"/>
                  <a:pt x="423" y="1664"/>
                </a:cubicBezTo>
                <a:cubicBezTo>
                  <a:pt x="0" y="1801"/>
                  <a:pt x="0" y="1801"/>
                  <a:pt x="0" y="1801"/>
                </a:cubicBezTo>
                <a:cubicBezTo>
                  <a:pt x="0" y="137"/>
                  <a:pt x="0" y="137"/>
                  <a:pt x="0" y="137"/>
                </a:cubicBezTo>
                <a:cubicBezTo>
                  <a:pt x="383" y="13"/>
                  <a:pt x="383" y="13"/>
                  <a:pt x="383" y="13"/>
                </a:cubicBezTo>
                <a:cubicBezTo>
                  <a:pt x="424" y="0"/>
                  <a:pt x="467" y="31"/>
                  <a:pt x="467" y="74"/>
                </a:cubicBezTo>
                <a:close/>
              </a:path>
            </a:pathLst>
          </a:custGeom>
          <a:solidFill>
            <a:srgbClr val="9E3C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8" name="îŝḻïḑe">
            <a:extLst>
              <a:ext uri="{FF2B5EF4-FFF2-40B4-BE49-F238E27FC236}">
                <a16:creationId xmlns:a16="http://schemas.microsoft.com/office/drawing/2014/main" xmlns="" id="{37B87BE7-BE6F-4D2B-B1B3-57F0B3E62515}"/>
              </a:ext>
            </a:extLst>
          </p:cNvPr>
          <p:cNvSpPr/>
          <p:nvPr/>
        </p:nvSpPr>
        <p:spPr bwMode="auto">
          <a:xfrm>
            <a:off x="1440279" y="3188309"/>
            <a:ext cx="690807" cy="933592"/>
          </a:xfrm>
          <a:custGeom>
            <a:avLst/>
            <a:gdLst>
              <a:gd name="T0" fmla="*/ 1229 w 1229"/>
              <a:gd name="T1" fmla="*/ 63 h 1663"/>
              <a:gd name="T2" fmla="*/ 1229 w 1229"/>
              <a:gd name="T3" fmla="*/ 1599 h 1663"/>
              <a:gd name="T4" fmla="*/ 1165 w 1229"/>
              <a:gd name="T5" fmla="*/ 1663 h 1663"/>
              <a:gd name="T6" fmla="*/ 64 w 1229"/>
              <a:gd name="T7" fmla="*/ 1663 h 1663"/>
              <a:gd name="T8" fmla="*/ 0 w 1229"/>
              <a:gd name="T9" fmla="*/ 1599 h 1663"/>
              <a:gd name="T10" fmla="*/ 0 w 1229"/>
              <a:gd name="T11" fmla="*/ 63 h 1663"/>
              <a:gd name="T12" fmla="*/ 64 w 1229"/>
              <a:gd name="T13" fmla="*/ 0 h 1663"/>
              <a:gd name="T14" fmla="*/ 1165 w 1229"/>
              <a:gd name="T15" fmla="*/ 0 h 1663"/>
              <a:gd name="T16" fmla="*/ 1229 w 1229"/>
              <a:gd name="T17" fmla="*/ 63 h 1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9" h="1663">
                <a:moveTo>
                  <a:pt x="1229" y="63"/>
                </a:moveTo>
                <a:cubicBezTo>
                  <a:pt x="1229" y="1599"/>
                  <a:pt x="1229" y="1599"/>
                  <a:pt x="1229" y="1599"/>
                </a:cubicBezTo>
                <a:cubicBezTo>
                  <a:pt x="1229" y="1634"/>
                  <a:pt x="1200" y="1663"/>
                  <a:pt x="1165" y="1663"/>
                </a:cubicBezTo>
                <a:cubicBezTo>
                  <a:pt x="64" y="1663"/>
                  <a:pt x="64" y="1663"/>
                  <a:pt x="64" y="1663"/>
                </a:cubicBezTo>
                <a:cubicBezTo>
                  <a:pt x="29" y="1663"/>
                  <a:pt x="0" y="1634"/>
                  <a:pt x="0" y="1599"/>
                </a:cubicBezTo>
                <a:cubicBezTo>
                  <a:pt x="0" y="63"/>
                  <a:pt x="0" y="63"/>
                  <a:pt x="0" y="63"/>
                </a:cubicBezTo>
                <a:cubicBezTo>
                  <a:pt x="0" y="28"/>
                  <a:pt x="29" y="0"/>
                  <a:pt x="64" y="0"/>
                </a:cubicBezTo>
                <a:cubicBezTo>
                  <a:pt x="1165" y="0"/>
                  <a:pt x="1165" y="0"/>
                  <a:pt x="1165" y="0"/>
                </a:cubicBezTo>
                <a:cubicBezTo>
                  <a:pt x="1200" y="0"/>
                  <a:pt x="1229" y="28"/>
                  <a:pt x="1229" y="63"/>
                </a:cubicBezTo>
                <a:close/>
              </a:path>
            </a:pathLst>
          </a:custGeom>
          <a:solidFill>
            <a:srgbClr val="ED7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9" name="îṣḻiḓé">
            <a:extLst>
              <a:ext uri="{FF2B5EF4-FFF2-40B4-BE49-F238E27FC236}">
                <a16:creationId xmlns:a16="http://schemas.microsoft.com/office/drawing/2014/main" xmlns="" id="{04EC49C0-BCC6-45FF-9B3C-AC1F1B7F8FF1}"/>
              </a:ext>
            </a:extLst>
          </p:cNvPr>
          <p:cNvSpPr/>
          <p:nvPr/>
        </p:nvSpPr>
        <p:spPr bwMode="auto">
          <a:xfrm>
            <a:off x="1785469" y="3188309"/>
            <a:ext cx="345617" cy="933592"/>
          </a:xfrm>
          <a:custGeom>
            <a:avLst/>
            <a:gdLst>
              <a:gd name="T0" fmla="*/ 615 w 615"/>
              <a:gd name="T1" fmla="*/ 63 h 1663"/>
              <a:gd name="T2" fmla="*/ 615 w 615"/>
              <a:gd name="T3" fmla="*/ 1599 h 1663"/>
              <a:gd name="T4" fmla="*/ 551 w 615"/>
              <a:gd name="T5" fmla="*/ 1663 h 1663"/>
              <a:gd name="T6" fmla="*/ 0 w 615"/>
              <a:gd name="T7" fmla="*/ 1663 h 1663"/>
              <a:gd name="T8" fmla="*/ 0 w 615"/>
              <a:gd name="T9" fmla="*/ 0 h 1663"/>
              <a:gd name="T10" fmla="*/ 551 w 615"/>
              <a:gd name="T11" fmla="*/ 0 h 1663"/>
              <a:gd name="T12" fmla="*/ 615 w 615"/>
              <a:gd name="T13" fmla="*/ 63 h 1663"/>
            </a:gdLst>
            <a:ahLst/>
            <a:cxnLst>
              <a:cxn ang="0">
                <a:pos x="T0" y="T1"/>
              </a:cxn>
              <a:cxn ang="0">
                <a:pos x="T2" y="T3"/>
              </a:cxn>
              <a:cxn ang="0">
                <a:pos x="T4" y="T5"/>
              </a:cxn>
              <a:cxn ang="0">
                <a:pos x="T6" y="T7"/>
              </a:cxn>
              <a:cxn ang="0">
                <a:pos x="T8" y="T9"/>
              </a:cxn>
              <a:cxn ang="0">
                <a:pos x="T10" y="T11"/>
              </a:cxn>
              <a:cxn ang="0">
                <a:pos x="T12" y="T13"/>
              </a:cxn>
            </a:cxnLst>
            <a:rect l="0" t="0" r="r" b="b"/>
            <a:pathLst>
              <a:path w="615" h="1663">
                <a:moveTo>
                  <a:pt x="615" y="63"/>
                </a:moveTo>
                <a:cubicBezTo>
                  <a:pt x="615" y="1599"/>
                  <a:pt x="615" y="1599"/>
                  <a:pt x="615" y="1599"/>
                </a:cubicBezTo>
                <a:cubicBezTo>
                  <a:pt x="615" y="1634"/>
                  <a:pt x="586" y="1663"/>
                  <a:pt x="551" y="1663"/>
                </a:cubicBezTo>
                <a:cubicBezTo>
                  <a:pt x="0" y="1663"/>
                  <a:pt x="0" y="1663"/>
                  <a:pt x="0" y="1663"/>
                </a:cubicBezTo>
                <a:cubicBezTo>
                  <a:pt x="0" y="0"/>
                  <a:pt x="0" y="0"/>
                  <a:pt x="0" y="0"/>
                </a:cubicBezTo>
                <a:cubicBezTo>
                  <a:pt x="551" y="0"/>
                  <a:pt x="551" y="0"/>
                  <a:pt x="551" y="0"/>
                </a:cubicBezTo>
                <a:cubicBezTo>
                  <a:pt x="586" y="0"/>
                  <a:pt x="615" y="28"/>
                  <a:pt x="615" y="63"/>
                </a:cubicBez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0" name="ïšļîde">
            <a:extLst>
              <a:ext uri="{FF2B5EF4-FFF2-40B4-BE49-F238E27FC236}">
                <a16:creationId xmlns:a16="http://schemas.microsoft.com/office/drawing/2014/main" xmlns="" id="{8F1ADC66-FCC4-4D1E-9D84-970DBB06DB70}"/>
              </a:ext>
            </a:extLst>
          </p:cNvPr>
          <p:cNvSpPr/>
          <p:nvPr/>
        </p:nvSpPr>
        <p:spPr bwMode="auto">
          <a:xfrm>
            <a:off x="2064950" y="3352584"/>
            <a:ext cx="526959" cy="825640"/>
          </a:xfrm>
          <a:custGeom>
            <a:avLst/>
            <a:gdLst>
              <a:gd name="T0" fmla="*/ 937 w 937"/>
              <a:gd name="T1" fmla="*/ 96 h 1471"/>
              <a:gd name="T2" fmla="*/ 937 w 937"/>
              <a:gd name="T3" fmla="*/ 1375 h 1471"/>
              <a:gd name="T4" fmla="*/ 841 w 937"/>
              <a:gd name="T5" fmla="*/ 1471 h 1471"/>
              <a:gd name="T6" fmla="*/ 96 w 937"/>
              <a:gd name="T7" fmla="*/ 1471 h 1471"/>
              <a:gd name="T8" fmla="*/ 0 w 937"/>
              <a:gd name="T9" fmla="*/ 1375 h 1471"/>
              <a:gd name="T10" fmla="*/ 0 w 937"/>
              <a:gd name="T11" fmla="*/ 96 h 1471"/>
              <a:gd name="T12" fmla="*/ 96 w 937"/>
              <a:gd name="T13" fmla="*/ 0 h 1471"/>
              <a:gd name="T14" fmla="*/ 841 w 937"/>
              <a:gd name="T15" fmla="*/ 0 h 1471"/>
              <a:gd name="T16" fmla="*/ 937 w 937"/>
              <a:gd name="T17" fmla="*/ 96 h 1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7" h="1471">
                <a:moveTo>
                  <a:pt x="937" y="96"/>
                </a:moveTo>
                <a:cubicBezTo>
                  <a:pt x="937" y="1375"/>
                  <a:pt x="937" y="1375"/>
                  <a:pt x="937" y="1375"/>
                </a:cubicBezTo>
                <a:cubicBezTo>
                  <a:pt x="937" y="1428"/>
                  <a:pt x="894" y="1471"/>
                  <a:pt x="841" y="1471"/>
                </a:cubicBezTo>
                <a:cubicBezTo>
                  <a:pt x="96" y="1471"/>
                  <a:pt x="96" y="1471"/>
                  <a:pt x="96" y="1471"/>
                </a:cubicBezTo>
                <a:cubicBezTo>
                  <a:pt x="43" y="1471"/>
                  <a:pt x="0" y="1428"/>
                  <a:pt x="0" y="1375"/>
                </a:cubicBezTo>
                <a:cubicBezTo>
                  <a:pt x="0" y="96"/>
                  <a:pt x="0" y="96"/>
                  <a:pt x="0" y="96"/>
                </a:cubicBezTo>
                <a:cubicBezTo>
                  <a:pt x="0" y="43"/>
                  <a:pt x="43" y="0"/>
                  <a:pt x="96" y="0"/>
                </a:cubicBezTo>
                <a:cubicBezTo>
                  <a:pt x="841" y="0"/>
                  <a:pt x="841" y="0"/>
                  <a:pt x="841" y="0"/>
                </a:cubicBezTo>
                <a:cubicBezTo>
                  <a:pt x="894" y="0"/>
                  <a:pt x="937" y="43"/>
                  <a:pt x="937" y="96"/>
                </a:cubicBez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1" name="íŝliḋê">
            <a:extLst>
              <a:ext uri="{FF2B5EF4-FFF2-40B4-BE49-F238E27FC236}">
                <a16:creationId xmlns:a16="http://schemas.microsoft.com/office/drawing/2014/main" xmlns="" id="{AC2F728A-CA4B-4B51-BE9C-D707AA59A748}"/>
              </a:ext>
            </a:extLst>
          </p:cNvPr>
          <p:cNvSpPr/>
          <p:nvPr/>
        </p:nvSpPr>
        <p:spPr bwMode="auto">
          <a:xfrm>
            <a:off x="2328216" y="3352584"/>
            <a:ext cx="263693" cy="825640"/>
          </a:xfrm>
          <a:custGeom>
            <a:avLst/>
            <a:gdLst>
              <a:gd name="T0" fmla="*/ 469 w 469"/>
              <a:gd name="T1" fmla="*/ 96 h 1471"/>
              <a:gd name="T2" fmla="*/ 469 w 469"/>
              <a:gd name="T3" fmla="*/ 1375 h 1471"/>
              <a:gd name="T4" fmla="*/ 373 w 469"/>
              <a:gd name="T5" fmla="*/ 1471 h 1471"/>
              <a:gd name="T6" fmla="*/ 0 w 469"/>
              <a:gd name="T7" fmla="*/ 1471 h 1471"/>
              <a:gd name="T8" fmla="*/ 0 w 469"/>
              <a:gd name="T9" fmla="*/ 0 h 1471"/>
              <a:gd name="T10" fmla="*/ 373 w 469"/>
              <a:gd name="T11" fmla="*/ 0 h 1471"/>
              <a:gd name="T12" fmla="*/ 469 w 469"/>
              <a:gd name="T13" fmla="*/ 96 h 1471"/>
            </a:gdLst>
            <a:ahLst/>
            <a:cxnLst>
              <a:cxn ang="0">
                <a:pos x="T0" y="T1"/>
              </a:cxn>
              <a:cxn ang="0">
                <a:pos x="T2" y="T3"/>
              </a:cxn>
              <a:cxn ang="0">
                <a:pos x="T4" y="T5"/>
              </a:cxn>
              <a:cxn ang="0">
                <a:pos x="T6" y="T7"/>
              </a:cxn>
              <a:cxn ang="0">
                <a:pos x="T8" y="T9"/>
              </a:cxn>
              <a:cxn ang="0">
                <a:pos x="T10" y="T11"/>
              </a:cxn>
              <a:cxn ang="0">
                <a:pos x="T12" y="T13"/>
              </a:cxn>
            </a:cxnLst>
            <a:rect l="0" t="0" r="r" b="b"/>
            <a:pathLst>
              <a:path w="469" h="1471">
                <a:moveTo>
                  <a:pt x="469" y="96"/>
                </a:moveTo>
                <a:cubicBezTo>
                  <a:pt x="469" y="1375"/>
                  <a:pt x="469" y="1375"/>
                  <a:pt x="469" y="1375"/>
                </a:cubicBezTo>
                <a:cubicBezTo>
                  <a:pt x="469" y="1428"/>
                  <a:pt x="426" y="1471"/>
                  <a:pt x="373" y="1471"/>
                </a:cubicBezTo>
                <a:cubicBezTo>
                  <a:pt x="0" y="1471"/>
                  <a:pt x="0" y="1471"/>
                  <a:pt x="0" y="1471"/>
                </a:cubicBezTo>
                <a:cubicBezTo>
                  <a:pt x="0" y="0"/>
                  <a:pt x="0" y="0"/>
                  <a:pt x="0" y="0"/>
                </a:cubicBezTo>
                <a:cubicBezTo>
                  <a:pt x="373" y="0"/>
                  <a:pt x="373" y="0"/>
                  <a:pt x="373" y="0"/>
                </a:cubicBezTo>
                <a:cubicBezTo>
                  <a:pt x="426" y="0"/>
                  <a:pt x="469" y="43"/>
                  <a:pt x="469" y="96"/>
                </a:cubicBezTo>
                <a:close/>
              </a:path>
            </a:pathLst>
          </a:custGeom>
          <a:solidFill>
            <a:srgbClr val="B02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2" name="ïSḷïďê">
            <a:extLst>
              <a:ext uri="{FF2B5EF4-FFF2-40B4-BE49-F238E27FC236}">
                <a16:creationId xmlns:a16="http://schemas.microsoft.com/office/drawing/2014/main" xmlns="" id="{FD3ED90C-3EB0-4246-9451-5F6393F7B9E5}"/>
              </a:ext>
            </a:extLst>
          </p:cNvPr>
          <p:cNvSpPr/>
          <p:nvPr/>
        </p:nvSpPr>
        <p:spPr bwMode="auto">
          <a:xfrm>
            <a:off x="2064950" y="3479310"/>
            <a:ext cx="526959" cy="572188"/>
          </a:xfrm>
          <a:prstGeom prst="rect">
            <a:avLst/>
          </a:prstGeom>
          <a:solidFill>
            <a:srgbClr val="FFE6B9"/>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3" name="îṣḻidê">
            <a:extLst>
              <a:ext uri="{FF2B5EF4-FFF2-40B4-BE49-F238E27FC236}">
                <a16:creationId xmlns:a16="http://schemas.microsoft.com/office/drawing/2014/main" xmlns="" id="{5E7886A3-E299-4C8C-AFEB-1528FD61C220}"/>
              </a:ext>
            </a:extLst>
          </p:cNvPr>
          <p:cNvSpPr/>
          <p:nvPr/>
        </p:nvSpPr>
        <p:spPr bwMode="auto">
          <a:xfrm>
            <a:off x="2328216" y="3479310"/>
            <a:ext cx="263693" cy="572188"/>
          </a:xfrm>
          <a:prstGeom prst="rect">
            <a:avLst/>
          </a:prstGeom>
          <a:solidFill>
            <a:srgbClr val="FFCD76"/>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p>
            <a:pPr algn="ctr"/>
            <a:endParaRPr/>
          </a:p>
        </p:txBody>
      </p:sp>
      <p:sp>
        <p:nvSpPr>
          <p:cNvPr id="154" name="ïš1îdê">
            <a:extLst>
              <a:ext uri="{FF2B5EF4-FFF2-40B4-BE49-F238E27FC236}">
                <a16:creationId xmlns:a16="http://schemas.microsoft.com/office/drawing/2014/main" xmlns="" id="{81684E73-570F-435A-8CF1-91FFA07323D4}"/>
              </a:ext>
            </a:extLst>
          </p:cNvPr>
          <p:cNvSpPr/>
          <p:nvPr/>
        </p:nvSpPr>
        <p:spPr bwMode="auto">
          <a:xfrm>
            <a:off x="1581939" y="3588968"/>
            <a:ext cx="161288" cy="250039"/>
          </a:xfrm>
          <a:custGeom>
            <a:avLst/>
            <a:gdLst>
              <a:gd name="T0" fmla="*/ 287 w 287"/>
              <a:gd name="T1" fmla="*/ 42 h 446"/>
              <a:gd name="T2" fmla="*/ 287 w 287"/>
              <a:gd name="T3" fmla="*/ 404 h 446"/>
              <a:gd name="T4" fmla="*/ 245 w 287"/>
              <a:gd name="T5" fmla="*/ 446 h 446"/>
              <a:gd name="T6" fmla="*/ 42 w 287"/>
              <a:gd name="T7" fmla="*/ 446 h 446"/>
              <a:gd name="T8" fmla="*/ 0 w 287"/>
              <a:gd name="T9" fmla="*/ 404 h 446"/>
              <a:gd name="T10" fmla="*/ 0 w 287"/>
              <a:gd name="T11" fmla="*/ 42 h 446"/>
              <a:gd name="T12" fmla="*/ 42 w 287"/>
              <a:gd name="T13" fmla="*/ 0 h 446"/>
              <a:gd name="T14" fmla="*/ 245 w 287"/>
              <a:gd name="T15" fmla="*/ 0 h 446"/>
              <a:gd name="T16" fmla="*/ 287 w 287"/>
              <a:gd name="T17" fmla="*/ 42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7" h="446">
                <a:moveTo>
                  <a:pt x="287" y="42"/>
                </a:moveTo>
                <a:cubicBezTo>
                  <a:pt x="287" y="404"/>
                  <a:pt x="287" y="404"/>
                  <a:pt x="287" y="404"/>
                </a:cubicBezTo>
                <a:cubicBezTo>
                  <a:pt x="287" y="427"/>
                  <a:pt x="268" y="446"/>
                  <a:pt x="245" y="446"/>
                </a:cubicBezTo>
                <a:cubicBezTo>
                  <a:pt x="42" y="446"/>
                  <a:pt x="42" y="446"/>
                  <a:pt x="42" y="446"/>
                </a:cubicBezTo>
                <a:cubicBezTo>
                  <a:pt x="19" y="446"/>
                  <a:pt x="0" y="427"/>
                  <a:pt x="0" y="404"/>
                </a:cubicBezTo>
                <a:cubicBezTo>
                  <a:pt x="0" y="42"/>
                  <a:pt x="0" y="42"/>
                  <a:pt x="0" y="42"/>
                </a:cubicBezTo>
                <a:cubicBezTo>
                  <a:pt x="0" y="19"/>
                  <a:pt x="19" y="0"/>
                  <a:pt x="42" y="0"/>
                </a:cubicBezTo>
                <a:cubicBezTo>
                  <a:pt x="245" y="0"/>
                  <a:pt x="245" y="0"/>
                  <a:pt x="245" y="0"/>
                </a:cubicBezTo>
                <a:cubicBezTo>
                  <a:pt x="268" y="0"/>
                  <a:pt x="287" y="19"/>
                  <a:pt x="287" y="42"/>
                </a:cubicBezTo>
                <a:close/>
              </a:path>
            </a:pathLst>
          </a:custGeom>
          <a:solidFill>
            <a:srgbClr val="FFE6B9"/>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5" name="ï$ļïde">
            <a:extLst>
              <a:ext uri="{FF2B5EF4-FFF2-40B4-BE49-F238E27FC236}">
                <a16:creationId xmlns:a16="http://schemas.microsoft.com/office/drawing/2014/main" xmlns="" id="{843D4810-D9E8-4AE2-816B-C488F28103AA}"/>
              </a:ext>
            </a:extLst>
          </p:cNvPr>
          <p:cNvSpPr/>
          <p:nvPr/>
        </p:nvSpPr>
        <p:spPr bwMode="auto">
          <a:xfrm>
            <a:off x="1623755" y="3678146"/>
            <a:ext cx="209077" cy="71257"/>
          </a:xfrm>
          <a:custGeom>
            <a:avLst/>
            <a:gdLst>
              <a:gd name="T0" fmla="*/ 372 w 372"/>
              <a:gd name="T1" fmla="*/ 64 h 127"/>
              <a:gd name="T2" fmla="*/ 309 w 372"/>
              <a:gd name="T3" fmla="*/ 127 h 127"/>
              <a:gd name="T4" fmla="*/ 63 w 372"/>
              <a:gd name="T5" fmla="*/ 127 h 127"/>
              <a:gd name="T6" fmla="*/ 0 w 372"/>
              <a:gd name="T7" fmla="*/ 64 h 127"/>
              <a:gd name="T8" fmla="*/ 63 w 372"/>
              <a:gd name="T9" fmla="*/ 0 h 127"/>
              <a:gd name="T10" fmla="*/ 309 w 372"/>
              <a:gd name="T11" fmla="*/ 0 h 127"/>
              <a:gd name="T12" fmla="*/ 372 w 372"/>
              <a:gd name="T13" fmla="*/ 64 h 127"/>
            </a:gdLst>
            <a:ahLst/>
            <a:cxnLst>
              <a:cxn ang="0">
                <a:pos x="T0" y="T1"/>
              </a:cxn>
              <a:cxn ang="0">
                <a:pos x="T2" y="T3"/>
              </a:cxn>
              <a:cxn ang="0">
                <a:pos x="T4" y="T5"/>
              </a:cxn>
              <a:cxn ang="0">
                <a:pos x="T6" y="T7"/>
              </a:cxn>
              <a:cxn ang="0">
                <a:pos x="T8" y="T9"/>
              </a:cxn>
              <a:cxn ang="0">
                <a:pos x="T10" y="T11"/>
              </a:cxn>
              <a:cxn ang="0">
                <a:pos x="T12" y="T13"/>
              </a:cxn>
            </a:cxnLst>
            <a:rect l="0" t="0" r="r" b="b"/>
            <a:pathLst>
              <a:path w="372" h="127">
                <a:moveTo>
                  <a:pt x="372" y="64"/>
                </a:moveTo>
                <a:cubicBezTo>
                  <a:pt x="372" y="99"/>
                  <a:pt x="344" y="127"/>
                  <a:pt x="309" y="127"/>
                </a:cubicBezTo>
                <a:cubicBezTo>
                  <a:pt x="63" y="127"/>
                  <a:pt x="63" y="127"/>
                  <a:pt x="63" y="127"/>
                </a:cubicBezTo>
                <a:cubicBezTo>
                  <a:pt x="28" y="127"/>
                  <a:pt x="0" y="99"/>
                  <a:pt x="0" y="64"/>
                </a:cubicBezTo>
                <a:cubicBezTo>
                  <a:pt x="0" y="29"/>
                  <a:pt x="28" y="0"/>
                  <a:pt x="63" y="0"/>
                </a:cubicBezTo>
                <a:cubicBezTo>
                  <a:pt x="309" y="0"/>
                  <a:pt x="309" y="0"/>
                  <a:pt x="309" y="0"/>
                </a:cubicBezTo>
                <a:cubicBezTo>
                  <a:pt x="344" y="0"/>
                  <a:pt x="372" y="29"/>
                  <a:pt x="372" y="64"/>
                </a:cubicBez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6" name="íSlîḓe">
            <a:extLst>
              <a:ext uri="{FF2B5EF4-FFF2-40B4-BE49-F238E27FC236}">
                <a16:creationId xmlns:a16="http://schemas.microsoft.com/office/drawing/2014/main" xmlns="" id="{F8A90A1A-65FA-4CAE-92F6-F5D865887AF9}"/>
              </a:ext>
            </a:extLst>
          </p:cNvPr>
          <p:cNvSpPr/>
          <p:nvPr/>
        </p:nvSpPr>
        <p:spPr bwMode="auto">
          <a:xfrm>
            <a:off x="2224531" y="3567634"/>
            <a:ext cx="207370" cy="288014"/>
          </a:xfrm>
          <a:custGeom>
            <a:avLst/>
            <a:gdLst>
              <a:gd name="T0" fmla="*/ 369 w 369"/>
              <a:gd name="T1" fmla="*/ 185 h 513"/>
              <a:gd name="T2" fmla="*/ 305 w 369"/>
              <a:gd name="T3" fmla="*/ 248 h 513"/>
              <a:gd name="T4" fmla="*/ 242 w 369"/>
              <a:gd name="T5" fmla="*/ 185 h 513"/>
              <a:gd name="T6" fmla="*/ 184 w 369"/>
              <a:gd name="T7" fmla="*/ 127 h 513"/>
              <a:gd name="T8" fmla="*/ 184 w 369"/>
              <a:gd name="T9" fmla="*/ 127 h 513"/>
              <a:gd name="T10" fmla="*/ 127 w 369"/>
              <a:gd name="T11" fmla="*/ 185 h 513"/>
              <a:gd name="T12" fmla="*/ 127 w 369"/>
              <a:gd name="T13" fmla="*/ 450 h 513"/>
              <a:gd name="T14" fmla="*/ 63 w 369"/>
              <a:gd name="T15" fmla="*/ 513 h 513"/>
              <a:gd name="T16" fmla="*/ 0 w 369"/>
              <a:gd name="T17" fmla="*/ 450 h 513"/>
              <a:gd name="T18" fmla="*/ 0 w 369"/>
              <a:gd name="T19" fmla="*/ 185 h 513"/>
              <a:gd name="T20" fmla="*/ 184 w 369"/>
              <a:gd name="T21" fmla="*/ 0 h 513"/>
              <a:gd name="T22" fmla="*/ 184 w 369"/>
              <a:gd name="T23" fmla="*/ 0 h 513"/>
              <a:gd name="T24" fmla="*/ 369 w 369"/>
              <a:gd name="T25" fmla="*/ 185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9" h="513">
                <a:moveTo>
                  <a:pt x="369" y="185"/>
                </a:moveTo>
                <a:cubicBezTo>
                  <a:pt x="369" y="220"/>
                  <a:pt x="340" y="248"/>
                  <a:pt x="305" y="248"/>
                </a:cubicBezTo>
                <a:cubicBezTo>
                  <a:pt x="270" y="248"/>
                  <a:pt x="242" y="220"/>
                  <a:pt x="242" y="185"/>
                </a:cubicBezTo>
                <a:cubicBezTo>
                  <a:pt x="242" y="153"/>
                  <a:pt x="216" y="127"/>
                  <a:pt x="184" y="127"/>
                </a:cubicBezTo>
                <a:cubicBezTo>
                  <a:pt x="184" y="127"/>
                  <a:pt x="184" y="127"/>
                  <a:pt x="184" y="127"/>
                </a:cubicBezTo>
                <a:cubicBezTo>
                  <a:pt x="153" y="127"/>
                  <a:pt x="127" y="153"/>
                  <a:pt x="127" y="185"/>
                </a:cubicBezTo>
                <a:cubicBezTo>
                  <a:pt x="127" y="450"/>
                  <a:pt x="127" y="450"/>
                  <a:pt x="127" y="450"/>
                </a:cubicBezTo>
                <a:cubicBezTo>
                  <a:pt x="127" y="485"/>
                  <a:pt x="99" y="513"/>
                  <a:pt x="63" y="513"/>
                </a:cubicBezTo>
                <a:cubicBezTo>
                  <a:pt x="28" y="513"/>
                  <a:pt x="0" y="485"/>
                  <a:pt x="0" y="450"/>
                </a:cubicBezTo>
                <a:cubicBezTo>
                  <a:pt x="0" y="185"/>
                  <a:pt x="0" y="185"/>
                  <a:pt x="0" y="185"/>
                </a:cubicBezTo>
                <a:cubicBezTo>
                  <a:pt x="0" y="83"/>
                  <a:pt x="83" y="0"/>
                  <a:pt x="184" y="0"/>
                </a:cubicBezTo>
                <a:cubicBezTo>
                  <a:pt x="184" y="0"/>
                  <a:pt x="184" y="0"/>
                  <a:pt x="184" y="0"/>
                </a:cubicBezTo>
                <a:cubicBezTo>
                  <a:pt x="286" y="0"/>
                  <a:pt x="369" y="83"/>
                  <a:pt x="369" y="185"/>
                </a:cubicBezTo>
                <a:close/>
              </a:path>
            </a:pathLst>
          </a:custGeom>
          <a:solidFill>
            <a:srgbClr val="DB550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7" name="iṥľidé">
            <a:extLst>
              <a:ext uri="{FF2B5EF4-FFF2-40B4-BE49-F238E27FC236}">
                <a16:creationId xmlns:a16="http://schemas.microsoft.com/office/drawing/2014/main" xmlns="" id="{FC00EEFF-1CFE-4B10-8B96-422150D168B1}"/>
              </a:ext>
            </a:extLst>
          </p:cNvPr>
          <p:cNvSpPr/>
          <p:nvPr/>
        </p:nvSpPr>
        <p:spPr bwMode="auto">
          <a:xfrm>
            <a:off x="2328216" y="3567634"/>
            <a:ext cx="103685" cy="139100"/>
          </a:xfrm>
          <a:custGeom>
            <a:avLst/>
            <a:gdLst>
              <a:gd name="T0" fmla="*/ 185 w 185"/>
              <a:gd name="T1" fmla="*/ 185 h 248"/>
              <a:gd name="T2" fmla="*/ 121 w 185"/>
              <a:gd name="T3" fmla="*/ 248 h 248"/>
              <a:gd name="T4" fmla="*/ 58 w 185"/>
              <a:gd name="T5" fmla="*/ 185 h 248"/>
              <a:gd name="T6" fmla="*/ 0 w 185"/>
              <a:gd name="T7" fmla="*/ 127 h 248"/>
              <a:gd name="T8" fmla="*/ 0 w 185"/>
              <a:gd name="T9" fmla="*/ 127 h 248"/>
              <a:gd name="T10" fmla="*/ 0 w 185"/>
              <a:gd name="T11" fmla="*/ 0 h 248"/>
              <a:gd name="T12" fmla="*/ 0 w 185"/>
              <a:gd name="T13" fmla="*/ 0 h 248"/>
              <a:gd name="T14" fmla="*/ 185 w 185"/>
              <a:gd name="T15" fmla="*/ 185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5" h="248">
                <a:moveTo>
                  <a:pt x="185" y="185"/>
                </a:moveTo>
                <a:cubicBezTo>
                  <a:pt x="185" y="220"/>
                  <a:pt x="156" y="248"/>
                  <a:pt x="121" y="248"/>
                </a:cubicBezTo>
                <a:cubicBezTo>
                  <a:pt x="86" y="248"/>
                  <a:pt x="58" y="220"/>
                  <a:pt x="58" y="185"/>
                </a:cubicBezTo>
                <a:cubicBezTo>
                  <a:pt x="58" y="153"/>
                  <a:pt x="32" y="127"/>
                  <a:pt x="0" y="127"/>
                </a:cubicBezTo>
                <a:cubicBezTo>
                  <a:pt x="0" y="127"/>
                  <a:pt x="0" y="127"/>
                  <a:pt x="0" y="127"/>
                </a:cubicBezTo>
                <a:cubicBezTo>
                  <a:pt x="0" y="0"/>
                  <a:pt x="0" y="0"/>
                  <a:pt x="0" y="0"/>
                </a:cubicBezTo>
                <a:cubicBezTo>
                  <a:pt x="0" y="0"/>
                  <a:pt x="0" y="0"/>
                  <a:pt x="0" y="0"/>
                </a:cubicBezTo>
                <a:cubicBezTo>
                  <a:pt x="102" y="0"/>
                  <a:pt x="185" y="83"/>
                  <a:pt x="185" y="185"/>
                </a:cubicBezTo>
                <a:close/>
              </a:path>
            </a:pathLst>
          </a:custGeom>
          <a:solidFill>
            <a:srgbClr val="B02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8" name="íṧļïḍe">
            <a:extLst>
              <a:ext uri="{FF2B5EF4-FFF2-40B4-BE49-F238E27FC236}">
                <a16:creationId xmlns:a16="http://schemas.microsoft.com/office/drawing/2014/main" xmlns="" id="{42D6D0E5-96EA-49D1-B529-D952FF274EA7}"/>
              </a:ext>
            </a:extLst>
          </p:cNvPr>
          <p:cNvSpPr/>
          <p:nvPr/>
        </p:nvSpPr>
        <p:spPr bwMode="auto">
          <a:xfrm>
            <a:off x="2183142" y="3757083"/>
            <a:ext cx="290148" cy="189876"/>
          </a:xfrm>
          <a:custGeom>
            <a:avLst/>
            <a:gdLst>
              <a:gd name="T0" fmla="*/ 516 w 516"/>
              <a:gd name="T1" fmla="*/ 64 h 338"/>
              <a:gd name="T2" fmla="*/ 516 w 516"/>
              <a:gd name="T3" fmla="*/ 274 h 338"/>
              <a:gd name="T4" fmla="*/ 453 w 516"/>
              <a:gd name="T5" fmla="*/ 338 h 338"/>
              <a:gd name="T6" fmla="*/ 64 w 516"/>
              <a:gd name="T7" fmla="*/ 338 h 338"/>
              <a:gd name="T8" fmla="*/ 0 w 516"/>
              <a:gd name="T9" fmla="*/ 274 h 338"/>
              <a:gd name="T10" fmla="*/ 0 w 516"/>
              <a:gd name="T11" fmla="*/ 64 h 338"/>
              <a:gd name="T12" fmla="*/ 64 w 516"/>
              <a:gd name="T13" fmla="*/ 0 h 338"/>
              <a:gd name="T14" fmla="*/ 453 w 516"/>
              <a:gd name="T15" fmla="*/ 0 h 338"/>
              <a:gd name="T16" fmla="*/ 516 w 516"/>
              <a:gd name="T17" fmla="*/ 64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16" h="338">
                <a:moveTo>
                  <a:pt x="516" y="64"/>
                </a:moveTo>
                <a:cubicBezTo>
                  <a:pt x="516" y="274"/>
                  <a:pt x="516" y="274"/>
                  <a:pt x="516" y="274"/>
                </a:cubicBezTo>
                <a:cubicBezTo>
                  <a:pt x="516" y="309"/>
                  <a:pt x="488" y="338"/>
                  <a:pt x="453" y="338"/>
                </a:cubicBezTo>
                <a:cubicBezTo>
                  <a:pt x="64" y="338"/>
                  <a:pt x="64" y="338"/>
                  <a:pt x="64" y="338"/>
                </a:cubicBezTo>
                <a:cubicBezTo>
                  <a:pt x="29" y="338"/>
                  <a:pt x="0" y="309"/>
                  <a:pt x="0" y="274"/>
                </a:cubicBezTo>
                <a:cubicBezTo>
                  <a:pt x="0" y="64"/>
                  <a:pt x="0" y="64"/>
                  <a:pt x="0" y="64"/>
                </a:cubicBezTo>
                <a:cubicBezTo>
                  <a:pt x="0" y="29"/>
                  <a:pt x="29" y="0"/>
                  <a:pt x="64" y="0"/>
                </a:cubicBezTo>
                <a:cubicBezTo>
                  <a:pt x="453" y="0"/>
                  <a:pt x="453" y="0"/>
                  <a:pt x="453" y="0"/>
                </a:cubicBezTo>
                <a:cubicBezTo>
                  <a:pt x="488" y="0"/>
                  <a:pt x="516" y="29"/>
                  <a:pt x="516" y="64"/>
                </a:cubicBezTo>
                <a:close/>
              </a:path>
            </a:pathLst>
          </a:custGeom>
          <a:solidFill>
            <a:srgbClr val="CA3320"/>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9" name="ïŝḷîḓè">
            <a:extLst>
              <a:ext uri="{FF2B5EF4-FFF2-40B4-BE49-F238E27FC236}">
                <a16:creationId xmlns:a16="http://schemas.microsoft.com/office/drawing/2014/main" xmlns="" id="{D3CF8A16-DB69-4B56-B257-97150ADF0D16}"/>
              </a:ext>
            </a:extLst>
          </p:cNvPr>
          <p:cNvSpPr/>
          <p:nvPr/>
        </p:nvSpPr>
        <p:spPr bwMode="auto">
          <a:xfrm>
            <a:off x="2328216" y="3757083"/>
            <a:ext cx="145074" cy="189876"/>
          </a:xfrm>
          <a:custGeom>
            <a:avLst/>
            <a:gdLst>
              <a:gd name="T0" fmla="*/ 258 w 258"/>
              <a:gd name="T1" fmla="*/ 64 h 338"/>
              <a:gd name="T2" fmla="*/ 258 w 258"/>
              <a:gd name="T3" fmla="*/ 274 h 338"/>
              <a:gd name="T4" fmla="*/ 195 w 258"/>
              <a:gd name="T5" fmla="*/ 338 h 338"/>
              <a:gd name="T6" fmla="*/ 0 w 258"/>
              <a:gd name="T7" fmla="*/ 338 h 338"/>
              <a:gd name="T8" fmla="*/ 0 w 258"/>
              <a:gd name="T9" fmla="*/ 0 h 338"/>
              <a:gd name="T10" fmla="*/ 195 w 258"/>
              <a:gd name="T11" fmla="*/ 0 h 338"/>
              <a:gd name="T12" fmla="*/ 258 w 258"/>
              <a:gd name="T13" fmla="*/ 64 h 338"/>
            </a:gdLst>
            <a:ahLst/>
            <a:cxnLst>
              <a:cxn ang="0">
                <a:pos x="T0" y="T1"/>
              </a:cxn>
              <a:cxn ang="0">
                <a:pos x="T2" y="T3"/>
              </a:cxn>
              <a:cxn ang="0">
                <a:pos x="T4" y="T5"/>
              </a:cxn>
              <a:cxn ang="0">
                <a:pos x="T6" y="T7"/>
              </a:cxn>
              <a:cxn ang="0">
                <a:pos x="T8" y="T9"/>
              </a:cxn>
              <a:cxn ang="0">
                <a:pos x="T10" y="T11"/>
              </a:cxn>
              <a:cxn ang="0">
                <a:pos x="T12" y="T13"/>
              </a:cxn>
            </a:cxnLst>
            <a:rect l="0" t="0" r="r" b="b"/>
            <a:pathLst>
              <a:path w="258" h="338">
                <a:moveTo>
                  <a:pt x="258" y="64"/>
                </a:moveTo>
                <a:cubicBezTo>
                  <a:pt x="258" y="274"/>
                  <a:pt x="258" y="274"/>
                  <a:pt x="258" y="274"/>
                </a:cubicBezTo>
                <a:cubicBezTo>
                  <a:pt x="258" y="309"/>
                  <a:pt x="230" y="338"/>
                  <a:pt x="195" y="338"/>
                </a:cubicBezTo>
                <a:cubicBezTo>
                  <a:pt x="0" y="338"/>
                  <a:pt x="0" y="338"/>
                  <a:pt x="0" y="338"/>
                </a:cubicBezTo>
                <a:cubicBezTo>
                  <a:pt x="0" y="0"/>
                  <a:pt x="0" y="0"/>
                  <a:pt x="0" y="0"/>
                </a:cubicBezTo>
                <a:cubicBezTo>
                  <a:pt x="195" y="0"/>
                  <a:pt x="195" y="0"/>
                  <a:pt x="195" y="0"/>
                </a:cubicBezTo>
                <a:cubicBezTo>
                  <a:pt x="230" y="0"/>
                  <a:pt x="258" y="29"/>
                  <a:pt x="258" y="64"/>
                </a:cubicBezTo>
                <a:close/>
              </a:path>
            </a:pathLst>
          </a:custGeom>
          <a:solidFill>
            <a:srgbClr val="B02917"/>
          </a:solid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0" name="Shape 1501">
            <a:extLst>
              <a:ext uri="{FF2B5EF4-FFF2-40B4-BE49-F238E27FC236}">
                <a16:creationId xmlns:a16="http://schemas.microsoft.com/office/drawing/2014/main" xmlns="" id="{999FC78B-E5E4-4552-9D69-D0AC945E1F02}"/>
              </a:ext>
            </a:extLst>
          </p:cNvPr>
          <p:cNvSpPr/>
          <p:nvPr/>
        </p:nvSpPr>
        <p:spPr>
          <a:xfrm>
            <a:off x="3503831" y="1779234"/>
            <a:ext cx="2483782" cy="60200"/>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61" name="Shape 1502">
            <a:extLst>
              <a:ext uri="{FF2B5EF4-FFF2-40B4-BE49-F238E27FC236}">
                <a16:creationId xmlns:a16="http://schemas.microsoft.com/office/drawing/2014/main" xmlns="" id="{575C48BC-15CA-4C37-B177-9CBFBCC1B42E}"/>
              </a:ext>
            </a:extLst>
          </p:cNvPr>
          <p:cNvSpPr/>
          <p:nvPr/>
        </p:nvSpPr>
        <p:spPr>
          <a:xfrm>
            <a:off x="803275" y="1779234"/>
            <a:ext cx="2483782" cy="60200"/>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62" name="Shape 1503">
            <a:extLst>
              <a:ext uri="{FF2B5EF4-FFF2-40B4-BE49-F238E27FC236}">
                <a16:creationId xmlns:a16="http://schemas.microsoft.com/office/drawing/2014/main" xmlns="" id="{0CABE5A8-1B5D-4F79-9697-8EF59EF3C18A}"/>
              </a:ext>
            </a:extLst>
          </p:cNvPr>
          <p:cNvSpPr/>
          <p:nvPr/>
        </p:nvSpPr>
        <p:spPr>
          <a:xfrm>
            <a:off x="6204387" y="1779234"/>
            <a:ext cx="2483782" cy="60200"/>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
        <p:nvSpPr>
          <p:cNvPr id="163" name="Shape 1504">
            <a:extLst>
              <a:ext uri="{FF2B5EF4-FFF2-40B4-BE49-F238E27FC236}">
                <a16:creationId xmlns:a16="http://schemas.microsoft.com/office/drawing/2014/main" xmlns="" id="{1A5FB7F3-C9E8-43B9-9B4E-EAD6F7EB1326}"/>
              </a:ext>
            </a:extLst>
          </p:cNvPr>
          <p:cNvSpPr/>
          <p:nvPr/>
        </p:nvSpPr>
        <p:spPr>
          <a:xfrm>
            <a:off x="8904943" y="1779234"/>
            <a:ext cx="2483782" cy="60200"/>
          </a:xfrm>
          <a:prstGeom prst="rect">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sz="1600">
              <a:solidFill>
                <a:srgbClr val="FFFFFF"/>
              </a:solidFill>
            </a:endParaRPr>
          </a:p>
        </p:txBody>
      </p:sp>
    </p:spTree>
    <p:extLst>
      <p:ext uri="{BB962C8B-B14F-4D97-AF65-F5344CB8AC3E}">
        <p14:creationId xmlns:p14="http://schemas.microsoft.com/office/powerpoint/2010/main" val="2713489310"/>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sp>
        <p:nvSpPr>
          <p:cNvPr id="98" name="Freeform: Shape 15">
            <a:extLst>
              <a:ext uri="{FF2B5EF4-FFF2-40B4-BE49-F238E27FC236}">
                <a16:creationId xmlns:a16="http://schemas.microsoft.com/office/drawing/2014/main" xmlns="" id="{B5C3A596-3C9D-4373-9489-8ED248B26C7B}"/>
              </a:ext>
            </a:extLst>
          </p:cNvPr>
          <p:cNvSpPr/>
          <p:nvPr/>
        </p:nvSpPr>
        <p:spPr>
          <a:xfrm rot="11855065">
            <a:off x="-682245" y="-779465"/>
            <a:ext cx="6431628" cy="6780816"/>
          </a:xfrm>
          <a:custGeom>
            <a:avLst/>
            <a:gdLst>
              <a:gd name="connsiteX0" fmla="*/ 7338808 w 7338808"/>
              <a:gd name="connsiteY0" fmla="*/ 5844311 h 7737249"/>
              <a:gd name="connsiteX1" fmla="*/ 1365874 w 7338808"/>
              <a:gd name="connsiteY1" fmla="*/ 7737249 h 7737249"/>
              <a:gd name="connsiteX2" fmla="*/ 0 w 7338808"/>
              <a:gd name="connsiteY2" fmla="*/ 3217503 h 7737249"/>
              <a:gd name="connsiteX3" fmla="*/ 4118874 w 7338808"/>
              <a:gd name="connsiteY3" fmla="*/ 0 h 7737249"/>
              <a:gd name="connsiteX4" fmla="*/ 5936650 w 7338808"/>
              <a:gd name="connsiteY4" fmla="*/ 1419976 h 77372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338808" h="7737249">
                <a:moveTo>
                  <a:pt x="7338808" y="5844311"/>
                </a:moveTo>
                <a:lnTo>
                  <a:pt x="1365874" y="7737249"/>
                </a:lnTo>
                <a:lnTo>
                  <a:pt x="0" y="3217503"/>
                </a:lnTo>
                <a:lnTo>
                  <a:pt x="4118874" y="0"/>
                </a:lnTo>
                <a:lnTo>
                  <a:pt x="5936650" y="1419976"/>
                </a:lnTo>
                <a:close/>
              </a:path>
            </a:pathLst>
          </a:cu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grpSp>
        <p:nvGrpSpPr>
          <p:cNvPr id="3" name="组合 2">
            <a:extLst>
              <a:ext uri="{FF2B5EF4-FFF2-40B4-BE49-F238E27FC236}">
                <a16:creationId xmlns:a16="http://schemas.microsoft.com/office/drawing/2014/main" xmlns="" id="{8BB71B90-DD5E-4DB5-B7AA-EB78E14ED2A9}"/>
              </a:ext>
            </a:extLst>
          </p:cNvPr>
          <p:cNvGrpSpPr/>
          <p:nvPr/>
        </p:nvGrpSpPr>
        <p:grpSpPr>
          <a:xfrm>
            <a:off x="827239" y="1001543"/>
            <a:ext cx="10246256" cy="4529118"/>
            <a:chOff x="964408" y="619125"/>
            <a:chExt cx="10675142" cy="4712494"/>
          </a:xfrm>
          <a:solidFill>
            <a:schemeClr val="bg1">
              <a:alpha val="14000"/>
            </a:schemeClr>
          </a:solidFill>
        </p:grpSpPr>
        <p:sp>
          <p:nvSpPr>
            <p:cNvPr id="4" name="任意多边形 2">
              <a:extLst>
                <a:ext uri="{FF2B5EF4-FFF2-40B4-BE49-F238E27FC236}">
                  <a16:creationId xmlns:a16="http://schemas.microsoft.com/office/drawing/2014/main" xmlns="" id="{9F373645-D521-4829-AA54-DFC63A042AC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 name="任意多边形 3">
              <a:extLst>
                <a:ext uri="{FF2B5EF4-FFF2-40B4-BE49-F238E27FC236}">
                  <a16:creationId xmlns:a16="http://schemas.microsoft.com/office/drawing/2014/main" xmlns="" id="{4F999B8C-A94B-46E5-838B-1D35A8E056A2}"/>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 name="任意多边形 4">
              <a:extLst>
                <a:ext uri="{FF2B5EF4-FFF2-40B4-BE49-F238E27FC236}">
                  <a16:creationId xmlns:a16="http://schemas.microsoft.com/office/drawing/2014/main" xmlns="" id="{C80FEAE2-C445-4364-9E07-559E36664917}"/>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 name="任意多边形 5">
              <a:extLst>
                <a:ext uri="{FF2B5EF4-FFF2-40B4-BE49-F238E27FC236}">
                  <a16:creationId xmlns:a16="http://schemas.microsoft.com/office/drawing/2014/main" xmlns="" id="{ABD42D3F-C0BB-4546-B4E4-24FA312D4287}"/>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 name="任意多边形 6">
              <a:extLst>
                <a:ext uri="{FF2B5EF4-FFF2-40B4-BE49-F238E27FC236}">
                  <a16:creationId xmlns:a16="http://schemas.microsoft.com/office/drawing/2014/main" xmlns="" id="{90D833BF-654E-4C7D-8478-732F51E9A4D9}"/>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 name="任意多边形 7">
              <a:extLst>
                <a:ext uri="{FF2B5EF4-FFF2-40B4-BE49-F238E27FC236}">
                  <a16:creationId xmlns:a16="http://schemas.microsoft.com/office/drawing/2014/main" xmlns="" id="{1984BB7B-599E-4CB1-BAC3-F233737F3611}"/>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 name="任意多边形 8">
              <a:extLst>
                <a:ext uri="{FF2B5EF4-FFF2-40B4-BE49-F238E27FC236}">
                  <a16:creationId xmlns:a16="http://schemas.microsoft.com/office/drawing/2014/main" xmlns="" id="{0479E818-3996-44BF-969F-A1F85094BBA9}"/>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 name="任意多边形 9">
              <a:extLst>
                <a:ext uri="{FF2B5EF4-FFF2-40B4-BE49-F238E27FC236}">
                  <a16:creationId xmlns:a16="http://schemas.microsoft.com/office/drawing/2014/main" xmlns="" id="{C90978D4-DF4F-4D6F-B1DE-4C90A2EEA1EC}"/>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 name="任意多边形 10">
              <a:extLst>
                <a:ext uri="{FF2B5EF4-FFF2-40B4-BE49-F238E27FC236}">
                  <a16:creationId xmlns:a16="http://schemas.microsoft.com/office/drawing/2014/main" xmlns="" id="{16A5AEA6-DAA2-407C-9991-65D5321B7031}"/>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3" name="任意多边形 11">
              <a:extLst>
                <a:ext uri="{FF2B5EF4-FFF2-40B4-BE49-F238E27FC236}">
                  <a16:creationId xmlns:a16="http://schemas.microsoft.com/office/drawing/2014/main" xmlns="" id="{78EAE5CA-0820-4859-BD1A-7A316A54B8CD}"/>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4" name="任意多边形 12">
              <a:extLst>
                <a:ext uri="{FF2B5EF4-FFF2-40B4-BE49-F238E27FC236}">
                  <a16:creationId xmlns:a16="http://schemas.microsoft.com/office/drawing/2014/main" xmlns="" id="{7E08B7DD-7B73-4E27-A428-F4974AB2EAA6}"/>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5" name="任意多边形 13">
              <a:extLst>
                <a:ext uri="{FF2B5EF4-FFF2-40B4-BE49-F238E27FC236}">
                  <a16:creationId xmlns:a16="http://schemas.microsoft.com/office/drawing/2014/main" xmlns="" id="{17A5E186-787D-4BC9-A1AC-0D745548F938}"/>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6" name="任意多边形 14">
              <a:extLst>
                <a:ext uri="{FF2B5EF4-FFF2-40B4-BE49-F238E27FC236}">
                  <a16:creationId xmlns:a16="http://schemas.microsoft.com/office/drawing/2014/main" xmlns="" id="{48D20D58-3B67-4C86-9505-8BB07A16D99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7" name="任意多边形 15">
              <a:extLst>
                <a:ext uri="{FF2B5EF4-FFF2-40B4-BE49-F238E27FC236}">
                  <a16:creationId xmlns:a16="http://schemas.microsoft.com/office/drawing/2014/main" xmlns="" id="{2A933D2A-3372-4856-B232-475D1DEF6BBC}"/>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8" name="任意多边形 16">
              <a:extLst>
                <a:ext uri="{FF2B5EF4-FFF2-40B4-BE49-F238E27FC236}">
                  <a16:creationId xmlns:a16="http://schemas.microsoft.com/office/drawing/2014/main" xmlns="" id="{C2DE928B-E205-4925-B1E9-1D3A6CBA27BA}"/>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9" name="任意多边形 17">
              <a:extLst>
                <a:ext uri="{FF2B5EF4-FFF2-40B4-BE49-F238E27FC236}">
                  <a16:creationId xmlns:a16="http://schemas.microsoft.com/office/drawing/2014/main" xmlns="" id="{330A3AD2-A251-49E3-B561-5043099A09F7}"/>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0" name="任意多边形 18">
              <a:extLst>
                <a:ext uri="{FF2B5EF4-FFF2-40B4-BE49-F238E27FC236}">
                  <a16:creationId xmlns:a16="http://schemas.microsoft.com/office/drawing/2014/main" xmlns="" id="{682F79DE-38DD-4926-8416-985161E17EAE}"/>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1" name="任意多边形 19">
              <a:extLst>
                <a:ext uri="{FF2B5EF4-FFF2-40B4-BE49-F238E27FC236}">
                  <a16:creationId xmlns:a16="http://schemas.microsoft.com/office/drawing/2014/main" xmlns="" id="{402BF442-B65E-41DC-9654-C0BDEB5471C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2" name="任意多边形 20">
              <a:extLst>
                <a:ext uri="{FF2B5EF4-FFF2-40B4-BE49-F238E27FC236}">
                  <a16:creationId xmlns:a16="http://schemas.microsoft.com/office/drawing/2014/main" xmlns="" id="{CEB832EB-B7F5-44A6-BA59-2F69F5D0190D}"/>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3" name="任意多边形 21">
              <a:extLst>
                <a:ext uri="{FF2B5EF4-FFF2-40B4-BE49-F238E27FC236}">
                  <a16:creationId xmlns:a16="http://schemas.microsoft.com/office/drawing/2014/main" xmlns="" id="{03336177-6AA1-468D-8752-674CEAC09051}"/>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4" name="任意多边形 22">
              <a:extLst>
                <a:ext uri="{FF2B5EF4-FFF2-40B4-BE49-F238E27FC236}">
                  <a16:creationId xmlns:a16="http://schemas.microsoft.com/office/drawing/2014/main" xmlns="" id="{4E69CF2A-FB04-420D-9903-5228C13F438C}"/>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5" name="任意多边形 23">
              <a:extLst>
                <a:ext uri="{FF2B5EF4-FFF2-40B4-BE49-F238E27FC236}">
                  <a16:creationId xmlns:a16="http://schemas.microsoft.com/office/drawing/2014/main" xmlns="" id="{6D4E9F26-631F-46B9-9729-9FEE5D5787E9}"/>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6" name="任意多边形 24">
              <a:extLst>
                <a:ext uri="{FF2B5EF4-FFF2-40B4-BE49-F238E27FC236}">
                  <a16:creationId xmlns:a16="http://schemas.microsoft.com/office/drawing/2014/main" xmlns="" id="{4E7EC8EC-2EC1-4310-B888-3D4FB1B38854}"/>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7" name="任意多边形 25">
              <a:extLst>
                <a:ext uri="{FF2B5EF4-FFF2-40B4-BE49-F238E27FC236}">
                  <a16:creationId xmlns:a16="http://schemas.microsoft.com/office/drawing/2014/main" xmlns="" id="{F63C584D-6E1D-4448-B5B3-19427138B5DF}"/>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8" name="任意多边形 26">
              <a:extLst>
                <a:ext uri="{FF2B5EF4-FFF2-40B4-BE49-F238E27FC236}">
                  <a16:creationId xmlns:a16="http://schemas.microsoft.com/office/drawing/2014/main" xmlns="" id="{AD521071-0074-4D73-B8EE-81D9B7D2E25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29" name="任意多边形 27">
              <a:extLst>
                <a:ext uri="{FF2B5EF4-FFF2-40B4-BE49-F238E27FC236}">
                  <a16:creationId xmlns:a16="http://schemas.microsoft.com/office/drawing/2014/main" xmlns="" id="{40464393-9CE3-4ED5-AE6F-C855A5DBF92E}"/>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0" name="任意多边形 28">
              <a:extLst>
                <a:ext uri="{FF2B5EF4-FFF2-40B4-BE49-F238E27FC236}">
                  <a16:creationId xmlns:a16="http://schemas.microsoft.com/office/drawing/2014/main" xmlns="" id="{DE60C74D-816A-4D57-9EB2-FFE510CD093B}"/>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1" name="任意多边形 29">
              <a:extLst>
                <a:ext uri="{FF2B5EF4-FFF2-40B4-BE49-F238E27FC236}">
                  <a16:creationId xmlns:a16="http://schemas.microsoft.com/office/drawing/2014/main" xmlns="" id="{57148DB5-A884-49E1-B3B0-7ED6A2337034}"/>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2" name="任意多边形 30">
              <a:extLst>
                <a:ext uri="{FF2B5EF4-FFF2-40B4-BE49-F238E27FC236}">
                  <a16:creationId xmlns:a16="http://schemas.microsoft.com/office/drawing/2014/main" xmlns="" id="{3D8E8A24-163F-4AAF-8118-4FAAF6D1D15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3" name="任意多边形 31">
              <a:extLst>
                <a:ext uri="{FF2B5EF4-FFF2-40B4-BE49-F238E27FC236}">
                  <a16:creationId xmlns:a16="http://schemas.microsoft.com/office/drawing/2014/main" xmlns="" id="{D853F251-75AD-43C8-AEC6-D15E85DBDF05}"/>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4" name="任意多边形 32">
              <a:extLst>
                <a:ext uri="{FF2B5EF4-FFF2-40B4-BE49-F238E27FC236}">
                  <a16:creationId xmlns:a16="http://schemas.microsoft.com/office/drawing/2014/main" xmlns="" id="{6A43D2C9-E505-4A78-82A1-7999A6C336A8}"/>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3">
              <a:extLst>
                <a:ext uri="{FF2B5EF4-FFF2-40B4-BE49-F238E27FC236}">
                  <a16:creationId xmlns:a16="http://schemas.microsoft.com/office/drawing/2014/main" xmlns="" id="{C738BE8F-1D53-4D7B-A8CC-F0F5361AF735}"/>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4">
              <a:extLst>
                <a:ext uri="{FF2B5EF4-FFF2-40B4-BE49-F238E27FC236}">
                  <a16:creationId xmlns:a16="http://schemas.microsoft.com/office/drawing/2014/main" xmlns="" id="{5B006C26-563B-4D3B-9555-2BA73F52F5AD}"/>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35">
              <a:extLst>
                <a:ext uri="{FF2B5EF4-FFF2-40B4-BE49-F238E27FC236}">
                  <a16:creationId xmlns:a16="http://schemas.microsoft.com/office/drawing/2014/main" xmlns="" id="{F8BE375F-79FF-42E2-8B4B-BB8E96AAE5EB}"/>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36">
              <a:extLst>
                <a:ext uri="{FF2B5EF4-FFF2-40B4-BE49-F238E27FC236}">
                  <a16:creationId xmlns:a16="http://schemas.microsoft.com/office/drawing/2014/main" xmlns="" id="{CB258A90-4E6E-436F-BB19-72C41817B788}"/>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37">
              <a:extLst>
                <a:ext uri="{FF2B5EF4-FFF2-40B4-BE49-F238E27FC236}">
                  <a16:creationId xmlns:a16="http://schemas.microsoft.com/office/drawing/2014/main" xmlns="" id="{896EB154-98F3-4894-A7E5-1F4BAA0F829D}"/>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38">
              <a:extLst>
                <a:ext uri="{FF2B5EF4-FFF2-40B4-BE49-F238E27FC236}">
                  <a16:creationId xmlns:a16="http://schemas.microsoft.com/office/drawing/2014/main" xmlns="" id="{0E9FF36D-65EE-4217-8F48-BE85A8791761}"/>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39">
              <a:extLst>
                <a:ext uri="{FF2B5EF4-FFF2-40B4-BE49-F238E27FC236}">
                  <a16:creationId xmlns:a16="http://schemas.microsoft.com/office/drawing/2014/main" xmlns="" id="{D952C4E8-3643-4980-B91E-CA8446D13760}"/>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40">
              <a:extLst>
                <a:ext uri="{FF2B5EF4-FFF2-40B4-BE49-F238E27FC236}">
                  <a16:creationId xmlns:a16="http://schemas.microsoft.com/office/drawing/2014/main" xmlns="" id="{2A3C4DDF-0F3D-4807-9B83-8B0B3F0DF942}"/>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41">
              <a:extLst>
                <a:ext uri="{FF2B5EF4-FFF2-40B4-BE49-F238E27FC236}">
                  <a16:creationId xmlns:a16="http://schemas.microsoft.com/office/drawing/2014/main" xmlns="" id="{2F098F33-EBD7-4259-9CB1-D0F227948220}"/>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42">
              <a:extLst>
                <a:ext uri="{FF2B5EF4-FFF2-40B4-BE49-F238E27FC236}">
                  <a16:creationId xmlns:a16="http://schemas.microsoft.com/office/drawing/2014/main" xmlns="" id="{240684AF-0280-433B-BCFE-0D82F1AA72B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43">
              <a:extLst>
                <a:ext uri="{FF2B5EF4-FFF2-40B4-BE49-F238E27FC236}">
                  <a16:creationId xmlns:a16="http://schemas.microsoft.com/office/drawing/2014/main" xmlns="" id="{D7383FDE-A6EF-4029-8A34-457A3913C5EB}"/>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44">
              <a:extLst>
                <a:ext uri="{FF2B5EF4-FFF2-40B4-BE49-F238E27FC236}">
                  <a16:creationId xmlns:a16="http://schemas.microsoft.com/office/drawing/2014/main" xmlns="" id="{C86EB588-CEA3-4E34-93EB-E96D1FF491E4}"/>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45">
              <a:extLst>
                <a:ext uri="{FF2B5EF4-FFF2-40B4-BE49-F238E27FC236}">
                  <a16:creationId xmlns:a16="http://schemas.microsoft.com/office/drawing/2014/main" xmlns="" id="{3BE96047-5E77-4750-98A1-DA84EF330A2B}"/>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46">
              <a:extLst>
                <a:ext uri="{FF2B5EF4-FFF2-40B4-BE49-F238E27FC236}">
                  <a16:creationId xmlns:a16="http://schemas.microsoft.com/office/drawing/2014/main" xmlns="" id="{45295B8D-9C23-427F-AC87-DA1FDC997679}"/>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47">
              <a:extLst>
                <a:ext uri="{FF2B5EF4-FFF2-40B4-BE49-F238E27FC236}">
                  <a16:creationId xmlns:a16="http://schemas.microsoft.com/office/drawing/2014/main" xmlns="" id="{29A8BEAF-94C0-4FE6-A92C-0BADAC25FCCF}"/>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48">
              <a:extLst>
                <a:ext uri="{FF2B5EF4-FFF2-40B4-BE49-F238E27FC236}">
                  <a16:creationId xmlns:a16="http://schemas.microsoft.com/office/drawing/2014/main" xmlns="" id="{2A92F34F-0E75-426B-97B6-32A82CF22C79}"/>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49">
              <a:extLst>
                <a:ext uri="{FF2B5EF4-FFF2-40B4-BE49-F238E27FC236}">
                  <a16:creationId xmlns:a16="http://schemas.microsoft.com/office/drawing/2014/main" xmlns="" id="{0CA5D52E-9AA5-4046-AC83-5C01B4D28972}"/>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50">
              <a:extLst>
                <a:ext uri="{FF2B5EF4-FFF2-40B4-BE49-F238E27FC236}">
                  <a16:creationId xmlns:a16="http://schemas.microsoft.com/office/drawing/2014/main" xmlns="" id="{9D5FE25E-5248-45B2-A330-4D63A388F8A1}"/>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51">
              <a:extLst>
                <a:ext uri="{FF2B5EF4-FFF2-40B4-BE49-F238E27FC236}">
                  <a16:creationId xmlns:a16="http://schemas.microsoft.com/office/drawing/2014/main" xmlns="" id="{30672E1E-688E-42EF-880F-16AAB2334D07}"/>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52">
              <a:extLst>
                <a:ext uri="{FF2B5EF4-FFF2-40B4-BE49-F238E27FC236}">
                  <a16:creationId xmlns:a16="http://schemas.microsoft.com/office/drawing/2014/main" xmlns="" id="{1446FBA3-CB9B-477E-8A30-67AD5AE74B1A}"/>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53">
              <a:extLst>
                <a:ext uri="{FF2B5EF4-FFF2-40B4-BE49-F238E27FC236}">
                  <a16:creationId xmlns:a16="http://schemas.microsoft.com/office/drawing/2014/main" xmlns="" id="{8DBB5F5D-CA18-4884-9051-75A6B2F8A17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54">
              <a:extLst>
                <a:ext uri="{FF2B5EF4-FFF2-40B4-BE49-F238E27FC236}">
                  <a16:creationId xmlns:a16="http://schemas.microsoft.com/office/drawing/2014/main" xmlns="" id="{1C97AC0C-96FD-4D18-B9BD-0A3BA5B8095A}"/>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55">
              <a:extLst>
                <a:ext uri="{FF2B5EF4-FFF2-40B4-BE49-F238E27FC236}">
                  <a16:creationId xmlns:a16="http://schemas.microsoft.com/office/drawing/2014/main" xmlns="" id="{D1CF78C0-3368-40EE-A376-E851C6E8A001}"/>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56">
              <a:extLst>
                <a:ext uri="{FF2B5EF4-FFF2-40B4-BE49-F238E27FC236}">
                  <a16:creationId xmlns:a16="http://schemas.microsoft.com/office/drawing/2014/main" xmlns="" id="{17CE877E-5019-42E7-8E82-25E7C3168D2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57">
              <a:extLst>
                <a:ext uri="{FF2B5EF4-FFF2-40B4-BE49-F238E27FC236}">
                  <a16:creationId xmlns:a16="http://schemas.microsoft.com/office/drawing/2014/main" xmlns="" id="{8CC7931D-CB9B-4D52-9BDC-ABF7C7588D10}"/>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58">
              <a:extLst>
                <a:ext uri="{FF2B5EF4-FFF2-40B4-BE49-F238E27FC236}">
                  <a16:creationId xmlns:a16="http://schemas.microsoft.com/office/drawing/2014/main" xmlns="" id="{E7BFA835-B31F-4F4F-8ADC-BF5B3AE06F0C}"/>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59">
              <a:extLst>
                <a:ext uri="{FF2B5EF4-FFF2-40B4-BE49-F238E27FC236}">
                  <a16:creationId xmlns:a16="http://schemas.microsoft.com/office/drawing/2014/main" xmlns="" id="{4D564C86-ED4D-40F6-8B73-4C9CDC2A8331}"/>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60">
              <a:extLst>
                <a:ext uri="{FF2B5EF4-FFF2-40B4-BE49-F238E27FC236}">
                  <a16:creationId xmlns:a16="http://schemas.microsoft.com/office/drawing/2014/main" xmlns="" id="{C87E8C16-001B-4E3E-BC66-EDE65EF964E4}"/>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61">
              <a:extLst>
                <a:ext uri="{FF2B5EF4-FFF2-40B4-BE49-F238E27FC236}">
                  <a16:creationId xmlns:a16="http://schemas.microsoft.com/office/drawing/2014/main" xmlns="" id="{1D577EA1-57F9-497F-BC53-E1F75BE0BD40}"/>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62">
              <a:extLst>
                <a:ext uri="{FF2B5EF4-FFF2-40B4-BE49-F238E27FC236}">
                  <a16:creationId xmlns:a16="http://schemas.microsoft.com/office/drawing/2014/main" xmlns="" id="{725F0930-DA57-4D7A-9612-12C4B8251AA9}"/>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63">
              <a:extLst>
                <a:ext uri="{FF2B5EF4-FFF2-40B4-BE49-F238E27FC236}">
                  <a16:creationId xmlns:a16="http://schemas.microsoft.com/office/drawing/2014/main" xmlns="" id="{C6299001-4CD8-49CB-9675-D5D25914A2F1}"/>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64">
              <a:extLst>
                <a:ext uri="{FF2B5EF4-FFF2-40B4-BE49-F238E27FC236}">
                  <a16:creationId xmlns:a16="http://schemas.microsoft.com/office/drawing/2014/main" xmlns="" id="{33D9AC7B-350D-45A7-9648-86A076811B23}"/>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65">
              <a:extLst>
                <a:ext uri="{FF2B5EF4-FFF2-40B4-BE49-F238E27FC236}">
                  <a16:creationId xmlns:a16="http://schemas.microsoft.com/office/drawing/2014/main" xmlns="" id="{29BC25DF-431B-4E66-A031-6D0B9B8218A6}"/>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66">
              <a:extLst>
                <a:ext uri="{FF2B5EF4-FFF2-40B4-BE49-F238E27FC236}">
                  <a16:creationId xmlns:a16="http://schemas.microsoft.com/office/drawing/2014/main" xmlns="" id="{01647F35-6372-48E4-B5F6-52C7ABFCA84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67">
              <a:extLst>
                <a:ext uri="{FF2B5EF4-FFF2-40B4-BE49-F238E27FC236}">
                  <a16:creationId xmlns:a16="http://schemas.microsoft.com/office/drawing/2014/main" xmlns="" id="{9B4D5AA1-0353-4537-B22E-D1634BC343F6}"/>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68">
              <a:extLst>
                <a:ext uri="{FF2B5EF4-FFF2-40B4-BE49-F238E27FC236}">
                  <a16:creationId xmlns:a16="http://schemas.microsoft.com/office/drawing/2014/main" xmlns="" id="{01F22A44-F1AF-4BFF-9D18-34E0646770F0}"/>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69">
              <a:extLst>
                <a:ext uri="{FF2B5EF4-FFF2-40B4-BE49-F238E27FC236}">
                  <a16:creationId xmlns:a16="http://schemas.microsoft.com/office/drawing/2014/main" xmlns="" id="{38BBABDD-BAF3-417C-A459-1DD52A5446FD}"/>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70">
              <a:extLst>
                <a:ext uri="{FF2B5EF4-FFF2-40B4-BE49-F238E27FC236}">
                  <a16:creationId xmlns:a16="http://schemas.microsoft.com/office/drawing/2014/main" xmlns="" id="{3117FE4D-FF96-4511-8042-0CF29E610DEF}"/>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71">
              <a:extLst>
                <a:ext uri="{FF2B5EF4-FFF2-40B4-BE49-F238E27FC236}">
                  <a16:creationId xmlns:a16="http://schemas.microsoft.com/office/drawing/2014/main" xmlns="" id="{F2208F59-9C24-4AAD-BDB3-51FCC116698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72">
              <a:extLst>
                <a:ext uri="{FF2B5EF4-FFF2-40B4-BE49-F238E27FC236}">
                  <a16:creationId xmlns:a16="http://schemas.microsoft.com/office/drawing/2014/main" xmlns="" id="{4B2ED7F9-DCA3-4C8F-BDA4-35D19B45A729}"/>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73">
              <a:extLst>
                <a:ext uri="{FF2B5EF4-FFF2-40B4-BE49-F238E27FC236}">
                  <a16:creationId xmlns:a16="http://schemas.microsoft.com/office/drawing/2014/main" xmlns="" id="{83B9EEE9-A286-4BEA-A868-69EF8C7DB63D}"/>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74">
              <a:extLst>
                <a:ext uri="{FF2B5EF4-FFF2-40B4-BE49-F238E27FC236}">
                  <a16:creationId xmlns:a16="http://schemas.microsoft.com/office/drawing/2014/main" xmlns="" id="{DE13FB34-B40D-491F-A9AB-B4D1B65B0E64}"/>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75">
              <a:extLst>
                <a:ext uri="{FF2B5EF4-FFF2-40B4-BE49-F238E27FC236}">
                  <a16:creationId xmlns:a16="http://schemas.microsoft.com/office/drawing/2014/main" xmlns="" id="{3202CAF9-C864-41E0-9E6B-CDCB08E706B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76">
              <a:extLst>
                <a:ext uri="{FF2B5EF4-FFF2-40B4-BE49-F238E27FC236}">
                  <a16:creationId xmlns:a16="http://schemas.microsoft.com/office/drawing/2014/main" xmlns="" id="{92F022F1-22C4-44F8-93E6-319A56BCE887}"/>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77">
              <a:extLst>
                <a:ext uri="{FF2B5EF4-FFF2-40B4-BE49-F238E27FC236}">
                  <a16:creationId xmlns:a16="http://schemas.microsoft.com/office/drawing/2014/main" xmlns="" id="{071B91D4-D040-431C-8A39-8AD76573AC5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78">
              <a:extLst>
                <a:ext uri="{FF2B5EF4-FFF2-40B4-BE49-F238E27FC236}">
                  <a16:creationId xmlns:a16="http://schemas.microsoft.com/office/drawing/2014/main" xmlns="" id="{56D71D25-C10C-4D42-A9D4-C8FF5137DB2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79">
              <a:extLst>
                <a:ext uri="{FF2B5EF4-FFF2-40B4-BE49-F238E27FC236}">
                  <a16:creationId xmlns:a16="http://schemas.microsoft.com/office/drawing/2014/main" xmlns="" id="{D3EB3FB0-C03F-4474-8289-80C808462FAB}"/>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80">
              <a:extLst>
                <a:ext uri="{FF2B5EF4-FFF2-40B4-BE49-F238E27FC236}">
                  <a16:creationId xmlns:a16="http://schemas.microsoft.com/office/drawing/2014/main" xmlns="" id="{7EC23DD8-077E-4E21-9B6A-E9E368885A12}"/>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81">
              <a:extLst>
                <a:ext uri="{FF2B5EF4-FFF2-40B4-BE49-F238E27FC236}">
                  <a16:creationId xmlns:a16="http://schemas.microsoft.com/office/drawing/2014/main" xmlns="" id="{3875DE83-C924-4AB1-AE1B-21CFC50389A4}"/>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82">
              <a:extLst>
                <a:ext uri="{FF2B5EF4-FFF2-40B4-BE49-F238E27FC236}">
                  <a16:creationId xmlns:a16="http://schemas.microsoft.com/office/drawing/2014/main" xmlns="" id="{3B3CF890-401A-402F-A64E-D2F53AF7759B}"/>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83">
              <a:extLst>
                <a:ext uri="{FF2B5EF4-FFF2-40B4-BE49-F238E27FC236}">
                  <a16:creationId xmlns:a16="http://schemas.microsoft.com/office/drawing/2014/main" xmlns="" id="{49618B28-09D2-4D21-9F01-D7DB5A5F5333}"/>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84">
              <a:extLst>
                <a:ext uri="{FF2B5EF4-FFF2-40B4-BE49-F238E27FC236}">
                  <a16:creationId xmlns:a16="http://schemas.microsoft.com/office/drawing/2014/main" xmlns="" id="{42BF04EA-5C18-4E0D-AD4B-07DC9DE8FD2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85">
              <a:extLst>
                <a:ext uri="{FF2B5EF4-FFF2-40B4-BE49-F238E27FC236}">
                  <a16:creationId xmlns:a16="http://schemas.microsoft.com/office/drawing/2014/main" xmlns="" id="{1C49FF3A-7441-40D3-9B32-CA9183615C1D}"/>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86">
              <a:extLst>
                <a:ext uri="{FF2B5EF4-FFF2-40B4-BE49-F238E27FC236}">
                  <a16:creationId xmlns:a16="http://schemas.microsoft.com/office/drawing/2014/main" xmlns="" id="{E721E2B8-B50D-49F2-90D6-7E3815495029}"/>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87">
              <a:extLst>
                <a:ext uri="{FF2B5EF4-FFF2-40B4-BE49-F238E27FC236}">
                  <a16:creationId xmlns:a16="http://schemas.microsoft.com/office/drawing/2014/main" xmlns="" id="{D76292ED-CF07-422F-AA8D-483FAD87906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88">
              <a:extLst>
                <a:ext uri="{FF2B5EF4-FFF2-40B4-BE49-F238E27FC236}">
                  <a16:creationId xmlns:a16="http://schemas.microsoft.com/office/drawing/2014/main" xmlns="" id="{CD872260-19E2-4F59-AD80-AD9E2380F445}"/>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89">
              <a:extLst>
                <a:ext uri="{FF2B5EF4-FFF2-40B4-BE49-F238E27FC236}">
                  <a16:creationId xmlns:a16="http://schemas.microsoft.com/office/drawing/2014/main" xmlns="" id="{730DC83C-998D-4EDE-9E6B-8F4DAF725BD8}"/>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92" name="TextBox 16">
            <a:extLst>
              <a:ext uri="{FF2B5EF4-FFF2-40B4-BE49-F238E27FC236}">
                <a16:creationId xmlns:a16="http://schemas.microsoft.com/office/drawing/2014/main" xmlns="" id="{7CAE91D2-441A-41F3-AE6B-9B10A87BE329}"/>
              </a:ext>
            </a:extLst>
          </p:cNvPr>
          <p:cNvSpPr txBox="1"/>
          <p:nvPr/>
        </p:nvSpPr>
        <p:spPr>
          <a:xfrm>
            <a:off x="849094" y="1779658"/>
            <a:ext cx="4515835" cy="2308324"/>
          </a:xfrm>
          <a:prstGeom prst="rect">
            <a:avLst/>
          </a:prstGeom>
          <a:noFill/>
        </p:spPr>
        <p:txBody>
          <a:bodyPr wrap="square" rtlCol="0">
            <a:spAutoFit/>
          </a:bodyPr>
          <a:lstStyle/>
          <a:p>
            <a:r>
              <a:rPr lang="id-ID" sz="7200" b="1" dirty="0">
                <a:solidFill>
                  <a:schemeClr val="bg1"/>
                </a:solidFill>
                <a:latin typeface="Montserrat" panose="00000500000000000000" pitchFamily="50" charset="0"/>
              </a:rPr>
              <a:t>Pushi's Chart</a:t>
            </a:r>
          </a:p>
        </p:txBody>
      </p:sp>
      <p:sp>
        <p:nvSpPr>
          <p:cNvPr id="93" name="TextBox 17">
            <a:extLst>
              <a:ext uri="{FF2B5EF4-FFF2-40B4-BE49-F238E27FC236}">
                <a16:creationId xmlns:a16="http://schemas.microsoft.com/office/drawing/2014/main" xmlns="" id="{5B57A814-1145-48AD-9929-3176115F5863}"/>
              </a:ext>
            </a:extLst>
          </p:cNvPr>
          <p:cNvSpPr txBox="1"/>
          <p:nvPr/>
        </p:nvSpPr>
        <p:spPr>
          <a:xfrm>
            <a:off x="897993" y="1593651"/>
            <a:ext cx="4791607" cy="307777"/>
          </a:xfrm>
          <a:prstGeom prst="rect">
            <a:avLst/>
          </a:prstGeom>
          <a:noFill/>
        </p:spPr>
        <p:txBody>
          <a:bodyPr wrap="square" rtlCol="0">
            <a:spAutoFit/>
          </a:bodyPr>
          <a:lstStyle/>
          <a:p>
            <a:r>
              <a:rPr lang="id-ID" sz="1400" dirty="0">
                <a:solidFill>
                  <a:schemeClr val="bg1"/>
                </a:solidFill>
                <a:latin typeface="Montserrat" panose="00000500000000000000" pitchFamily="50" charset="0"/>
              </a:rPr>
              <a:t>INSERT TEXT IN HERE</a:t>
            </a:r>
          </a:p>
        </p:txBody>
      </p:sp>
      <p:sp>
        <p:nvSpPr>
          <p:cNvPr id="94" name="TextBox 18">
            <a:extLst>
              <a:ext uri="{FF2B5EF4-FFF2-40B4-BE49-F238E27FC236}">
                <a16:creationId xmlns:a16="http://schemas.microsoft.com/office/drawing/2014/main" xmlns="" id="{12E95FDB-1BBA-4375-AA13-0E6B96290BF3}"/>
              </a:ext>
            </a:extLst>
          </p:cNvPr>
          <p:cNvSpPr txBox="1"/>
          <p:nvPr/>
        </p:nvSpPr>
        <p:spPr>
          <a:xfrm>
            <a:off x="884914" y="4087982"/>
            <a:ext cx="3132268" cy="502766"/>
          </a:xfrm>
          <a:prstGeom prst="rect">
            <a:avLst/>
          </a:prstGeom>
          <a:noFill/>
        </p:spPr>
        <p:txBody>
          <a:bodyPr wrap="square" lIns="91440" tIns="45720" rIns="91440" bIns="45720" rtlCol="0">
            <a:spAutoFit/>
          </a:bodyPr>
          <a:lstStyle/>
          <a:p>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 nibh</a:t>
            </a:r>
            <a:endParaRPr lang="en-US" sz="1200" dirty="0">
              <a:solidFill>
                <a:schemeClr val="bg1"/>
              </a:solidFill>
              <a:latin typeface="Roboto Thin" charset="0"/>
              <a:ea typeface="Roboto Thin" charset="0"/>
              <a:cs typeface="Roboto Thin" charset="0"/>
            </a:endParaRPr>
          </a:p>
        </p:txBody>
      </p:sp>
      <p:sp>
        <p:nvSpPr>
          <p:cNvPr id="95" name="TextBox 16">
            <a:extLst>
              <a:ext uri="{FF2B5EF4-FFF2-40B4-BE49-F238E27FC236}">
                <a16:creationId xmlns:a16="http://schemas.microsoft.com/office/drawing/2014/main" xmlns="" id="{E29B021B-5F19-4849-9739-D4C6789F1E87}"/>
              </a:ext>
            </a:extLst>
          </p:cNvPr>
          <p:cNvSpPr txBox="1"/>
          <p:nvPr/>
        </p:nvSpPr>
        <p:spPr>
          <a:xfrm>
            <a:off x="6015938" y="976993"/>
            <a:ext cx="3132268"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0</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6" name="TextBox 16">
            <a:extLst>
              <a:ext uri="{FF2B5EF4-FFF2-40B4-BE49-F238E27FC236}">
                <a16:creationId xmlns:a16="http://schemas.microsoft.com/office/drawing/2014/main" xmlns="" id="{3D928F5F-F77A-47A4-B5FB-3AF33B8251CA}"/>
              </a:ext>
            </a:extLst>
          </p:cNvPr>
          <p:cNvSpPr txBox="1"/>
          <p:nvPr/>
        </p:nvSpPr>
        <p:spPr>
          <a:xfrm>
            <a:off x="9114752" y="976993"/>
            <a:ext cx="3141443" cy="5386090"/>
          </a:xfrm>
          <a:prstGeom prst="rect">
            <a:avLst/>
          </a:prstGeom>
          <a:noFill/>
        </p:spPr>
        <p:txBody>
          <a:bodyPr wrap="square" rtlCol="0">
            <a:spAutoFit/>
          </a:bodyPr>
          <a:lstStyle/>
          <a:p>
            <a:r>
              <a:rPr lang="en-US" sz="34400" b="1" dirty="0">
                <a:gradFill>
                  <a:gsLst>
                    <a:gs pos="94000">
                      <a:schemeClr val="accent3"/>
                    </a:gs>
                    <a:gs pos="9000">
                      <a:schemeClr val="accent2"/>
                    </a:gs>
                  </a:gsLst>
                  <a:lin ang="13800000" scaled="0"/>
                </a:gradFill>
                <a:latin typeface="Montserrat" panose="00000500000000000000" pitchFamily="50" charset="0"/>
              </a:rPr>
              <a:t>2</a:t>
            </a:r>
            <a:endParaRPr lang="id-ID" sz="34400" b="1" dirty="0">
              <a:gradFill>
                <a:gsLst>
                  <a:gs pos="94000">
                    <a:schemeClr val="accent3"/>
                  </a:gs>
                  <a:gs pos="9000">
                    <a:schemeClr val="accent2"/>
                  </a:gs>
                </a:gsLst>
                <a:lin ang="13800000" scaled="0"/>
              </a:gradFill>
              <a:latin typeface="Montserrat" panose="00000500000000000000" pitchFamily="50" charset="0"/>
            </a:endParaRPr>
          </a:p>
        </p:txBody>
      </p:sp>
      <p:sp>
        <p:nvSpPr>
          <p:cNvPr id="97" name="TextBox 16">
            <a:extLst>
              <a:ext uri="{FF2B5EF4-FFF2-40B4-BE49-F238E27FC236}">
                <a16:creationId xmlns:a16="http://schemas.microsoft.com/office/drawing/2014/main" xmlns="" id="{5DE2448D-28A0-4FD8-A115-87F69F4CF083}"/>
              </a:ext>
            </a:extLst>
          </p:cNvPr>
          <p:cNvSpPr txBox="1"/>
          <p:nvPr/>
        </p:nvSpPr>
        <p:spPr>
          <a:xfrm>
            <a:off x="5838215" y="2331948"/>
            <a:ext cx="5513871" cy="2862322"/>
          </a:xfrm>
          <a:prstGeom prst="rect">
            <a:avLst/>
          </a:prstGeom>
          <a:noFill/>
        </p:spPr>
        <p:txBody>
          <a:bodyPr wrap="square" rtlCol="0">
            <a:spAutoFit/>
          </a:bodyPr>
          <a:lstStyle/>
          <a:p>
            <a:r>
              <a:rPr lang="id-ID" sz="6000" b="1" dirty="0">
                <a:solidFill>
                  <a:schemeClr val="bg1"/>
                </a:solidFill>
                <a:latin typeface="Montserrat" panose="00000500000000000000" pitchFamily="50" charset="0"/>
              </a:rPr>
              <a:t>Lorem ipsum dolor sit amet</a:t>
            </a:r>
            <a:r>
              <a:rPr lang="en-US" altLang="zh-CN" sz="6000" b="1" dirty="0">
                <a:solidFill>
                  <a:schemeClr val="bg1"/>
                </a:solidFill>
                <a:latin typeface="Montserrat" panose="00000500000000000000" pitchFamily="50" charset="0"/>
              </a:rPr>
              <a:t>————02</a:t>
            </a:r>
            <a:endParaRPr lang="id-ID" sz="6000" b="1" dirty="0">
              <a:solidFill>
                <a:schemeClr val="bg1"/>
              </a:solidFill>
              <a:latin typeface="Montserrat" panose="00000500000000000000" pitchFamily="50" charset="0"/>
            </a:endParaRPr>
          </a:p>
        </p:txBody>
      </p:sp>
    </p:spTree>
    <p:extLst>
      <p:ext uri="{BB962C8B-B14F-4D97-AF65-F5344CB8AC3E}">
        <p14:creationId xmlns:p14="http://schemas.microsoft.com/office/powerpoint/2010/main" val="172848057"/>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4" name="组合 33">
            <a:extLst>
              <a:ext uri="{FF2B5EF4-FFF2-40B4-BE49-F238E27FC236}">
                <a16:creationId xmlns:a16="http://schemas.microsoft.com/office/drawing/2014/main" xmlns="" id="{89429957-2DB7-4EFF-9498-8208629216E4}"/>
              </a:ext>
            </a:extLst>
          </p:cNvPr>
          <p:cNvGrpSpPr/>
          <p:nvPr/>
        </p:nvGrpSpPr>
        <p:grpSpPr>
          <a:xfrm>
            <a:off x="827239" y="1001543"/>
            <a:ext cx="10246256" cy="4529118"/>
            <a:chOff x="964408" y="619125"/>
            <a:chExt cx="10675142" cy="4712494"/>
          </a:xfrm>
          <a:solidFill>
            <a:schemeClr val="bg1">
              <a:alpha val="14000"/>
            </a:schemeClr>
          </a:solidFill>
        </p:grpSpPr>
        <p:sp>
          <p:nvSpPr>
            <p:cNvPr id="35" name="任意多边形 2">
              <a:extLst>
                <a:ext uri="{FF2B5EF4-FFF2-40B4-BE49-F238E27FC236}">
                  <a16:creationId xmlns:a16="http://schemas.microsoft.com/office/drawing/2014/main" xmlns="" id="{613DC555-F5D1-4B42-9B5B-DB17F75783D2}"/>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3">
              <a:extLst>
                <a:ext uri="{FF2B5EF4-FFF2-40B4-BE49-F238E27FC236}">
                  <a16:creationId xmlns:a16="http://schemas.microsoft.com/office/drawing/2014/main" xmlns="" id="{3C4C61BD-7325-4CAE-A6D8-A753F0BD72F0}"/>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4">
              <a:extLst>
                <a:ext uri="{FF2B5EF4-FFF2-40B4-BE49-F238E27FC236}">
                  <a16:creationId xmlns:a16="http://schemas.microsoft.com/office/drawing/2014/main" xmlns="" id="{7462C842-3BA8-4662-9F86-0A92C80EE773}"/>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5">
              <a:extLst>
                <a:ext uri="{FF2B5EF4-FFF2-40B4-BE49-F238E27FC236}">
                  <a16:creationId xmlns:a16="http://schemas.microsoft.com/office/drawing/2014/main" xmlns="" id="{E66C6F3B-DF64-4E34-8156-0B0C222C7A26}"/>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6">
              <a:extLst>
                <a:ext uri="{FF2B5EF4-FFF2-40B4-BE49-F238E27FC236}">
                  <a16:creationId xmlns:a16="http://schemas.microsoft.com/office/drawing/2014/main" xmlns="" id="{C870F863-7A5B-45CD-A4F1-656688CB0135}"/>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7">
              <a:extLst>
                <a:ext uri="{FF2B5EF4-FFF2-40B4-BE49-F238E27FC236}">
                  <a16:creationId xmlns:a16="http://schemas.microsoft.com/office/drawing/2014/main" xmlns="" id="{BAAD58D2-4DFA-474F-8346-478F96E4D529}"/>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8">
              <a:extLst>
                <a:ext uri="{FF2B5EF4-FFF2-40B4-BE49-F238E27FC236}">
                  <a16:creationId xmlns:a16="http://schemas.microsoft.com/office/drawing/2014/main" xmlns="" id="{C057DBD7-F176-4E0B-9695-0D565ADA8B6E}"/>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9">
              <a:extLst>
                <a:ext uri="{FF2B5EF4-FFF2-40B4-BE49-F238E27FC236}">
                  <a16:creationId xmlns:a16="http://schemas.microsoft.com/office/drawing/2014/main" xmlns="" id="{E3546B88-52B2-438A-B28D-DB129E23D4E3}"/>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0">
              <a:extLst>
                <a:ext uri="{FF2B5EF4-FFF2-40B4-BE49-F238E27FC236}">
                  <a16:creationId xmlns:a16="http://schemas.microsoft.com/office/drawing/2014/main" xmlns="" id="{EAB11C67-58E5-4063-BABD-BC5772890817}"/>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1">
              <a:extLst>
                <a:ext uri="{FF2B5EF4-FFF2-40B4-BE49-F238E27FC236}">
                  <a16:creationId xmlns:a16="http://schemas.microsoft.com/office/drawing/2014/main" xmlns="" id="{D5F70945-3467-443B-8930-59FF03DF5FB4}"/>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2">
              <a:extLst>
                <a:ext uri="{FF2B5EF4-FFF2-40B4-BE49-F238E27FC236}">
                  <a16:creationId xmlns:a16="http://schemas.microsoft.com/office/drawing/2014/main" xmlns="" id="{CC07593E-6BE4-43B0-A6F6-CBCE8D9C7D38}"/>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3">
              <a:extLst>
                <a:ext uri="{FF2B5EF4-FFF2-40B4-BE49-F238E27FC236}">
                  <a16:creationId xmlns:a16="http://schemas.microsoft.com/office/drawing/2014/main" xmlns="" id="{17719FA0-E927-415E-B441-972B519E894E}"/>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4">
              <a:extLst>
                <a:ext uri="{FF2B5EF4-FFF2-40B4-BE49-F238E27FC236}">
                  <a16:creationId xmlns:a16="http://schemas.microsoft.com/office/drawing/2014/main" xmlns="" id="{8E6FC1C2-14B4-4BB2-94C0-4821CF58F37A}"/>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5">
              <a:extLst>
                <a:ext uri="{FF2B5EF4-FFF2-40B4-BE49-F238E27FC236}">
                  <a16:creationId xmlns:a16="http://schemas.microsoft.com/office/drawing/2014/main" xmlns="" id="{0F9906C7-E451-436E-B805-ED6FBB91EA1D}"/>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6">
              <a:extLst>
                <a:ext uri="{FF2B5EF4-FFF2-40B4-BE49-F238E27FC236}">
                  <a16:creationId xmlns:a16="http://schemas.microsoft.com/office/drawing/2014/main" xmlns="" id="{C174F5E0-05EA-4100-B913-AA0C77A470DD}"/>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17">
              <a:extLst>
                <a:ext uri="{FF2B5EF4-FFF2-40B4-BE49-F238E27FC236}">
                  <a16:creationId xmlns:a16="http://schemas.microsoft.com/office/drawing/2014/main" xmlns="" id="{B8367C40-C4FE-45DD-A44A-E19FA8C46919}"/>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18">
              <a:extLst>
                <a:ext uri="{FF2B5EF4-FFF2-40B4-BE49-F238E27FC236}">
                  <a16:creationId xmlns:a16="http://schemas.microsoft.com/office/drawing/2014/main" xmlns="" id="{07BBBBE3-EFFC-4E92-AF55-8AF3E8B495E7}"/>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19">
              <a:extLst>
                <a:ext uri="{FF2B5EF4-FFF2-40B4-BE49-F238E27FC236}">
                  <a16:creationId xmlns:a16="http://schemas.microsoft.com/office/drawing/2014/main" xmlns="" id="{82C02BE7-069D-4F9A-9185-7FD892318980}"/>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0">
              <a:extLst>
                <a:ext uri="{FF2B5EF4-FFF2-40B4-BE49-F238E27FC236}">
                  <a16:creationId xmlns:a16="http://schemas.microsoft.com/office/drawing/2014/main" xmlns="" id="{69A28C6F-B605-4C25-8D12-EE7D52FE57B2}"/>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1">
              <a:extLst>
                <a:ext uri="{FF2B5EF4-FFF2-40B4-BE49-F238E27FC236}">
                  <a16:creationId xmlns:a16="http://schemas.microsoft.com/office/drawing/2014/main" xmlns="" id="{88576EFB-3286-47F9-A515-FD6C4808454F}"/>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2">
              <a:extLst>
                <a:ext uri="{FF2B5EF4-FFF2-40B4-BE49-F238E27FC236}">
                  <a16:creationId xmlns:a16="http://schemas.microsoft.com/office/drawing/2014/main" xmlns="" id="{5CE055F4-D70E-42CF-930F-439408B0DF90}"/>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3">
              <a:extLst>
                <a:ext uri="{FF2B5EF4-FFF2-40B4-BE49-F238E27FC236}">
                  <a16:creationId xmlns:a16="http://schemas.microsoft.com/office/drawing/2014/main" xmlns="" id="{929FADD0-FE95-4045-A72E-A25420DF6751}"/>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4">
              <a:extLst>
                <a:ext uri="{FF2B5EF4-FFF2-40B4-BE49-F238E27FC236}">
                  <a16:creationId xmlns:a16="http://schemas.microsoft.com/office/drawing/2014/main" xmlns="" id="{58B098A2-9E63-4E01-8979-BAB31C34782A}"/>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5">
              <a:extLst>
                <a:ext uri="{FF2B5EF4-FFF2-40B4-BE49-F238E27FC236}">
                  <a16:creationId xmlns:a16="http://schemas.microsoft.com/office/drawing/2014/main" xmlns="" id="{94ED075A-9730-442C-9D19-95E90D9FB170}"/>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6">
              <a:extLst>
                <a:ext uri="{FF2B5EF4-FFF2-40B4-BE49-F238E27FC236}">
                  <a16:creationId xmlns:a16="http://schemas.microsoft.com/office/drawing/2014/main" xmlns="" id="{EFA42165-E7EB-4DDB-A1B1-004791D71404}"/>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27">
              <a:extLst>
                <a:ext uri="{FF2B5EF4-FFF2-40B4-BE49-F238E27FC236}">
                  <a16:creationId xmlns:a16="http://schemas.microsoft.com/office/drawing/2014/main" xmlns="" id="{91ECFBAD-A962-4C52-BED3-F148F9434973}"/>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28">
              <a:extLst>
                <a:ext uri="{FF2B5EF4-FFF2-40B4-BE49-F238E27FC236}">
                  <a16:creationId xmlns:a16="http://schemas.microsoft.com/office/drawing/2014/main" xmlns="" id="{7D90674C-9EB1-4E4A-AF5E-518DA081962A}"/>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29">
              <a:extLst>
                <a:ext uri="{FF2B5EF4-FFF2-40B4-BE49-F238E27FC236}">
                  <a16:creationId xmlns:a16="http://schemas.microsoft.com/office/drawing/2014/main" xmlns="" id="{A8DE1058-C97A-4EEB-A748-7A14B8DB3E83}"/>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0">
              <a:extLst>
                <a:ext uri="{FF2B5EF4-FFF2-40B4-BE49-F238E27FC236}">
                  <a16:creationId xmlns:a16="http://schemas.microsoft.com/office/drawing/2014/main" xmlns="" id="{25FB0754-F638-4C29-AB8B-BE54BC0CFB3B}"/>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1">
              <a:extLst>
                <a:ext uri="{FF2B5EF4-FFF2-40B4-BE49-F238E27FC236}">
                  <a16:creationId xmlns:a16="http://schemas.microsoft.com/office/drawing/2014/main" xmlns="" id="{A2368F2D-7A6C-4CC7-9609-710D10E8C732}"/>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2">
              <a:extLst>
                <a:ext uri="{FF2B5EF4-FFF2-40B4-BE49-F238E27FC236}">
                  <a16:creationId xmlns:a16="http://schemas.microsoft.com/office/drawing/2014/main" xmlns="" id="{9CF1FC9F-AB89-4B37-9367-CD4BDA80B4EA}"/>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3">
              <a:extLst>
                <a:ext uri="{FF2B5EF4-FFF2-40B4-BE49-F238E27FC236}">
                  <a16:creationId xmlns:a16="http://schemas.microsoft.com/office/drawing/2014/main" xmlns="" id="{E9E3BC94-2493-4883-A5D0-C538BB5491B6}"/>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4">
              <a:extLst>
                <a:ext uri="{FF2B5EF4-FFF2-40B4-BE49-F238E27FC236}">
                  <a16:creationId xmlns:a16="http://schemas.microsoft.com/office/drawing/2014/main" xmlns="" id="{946E5C2D-E33B-416E-8990-FF650171F201}"/>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5">
              <a:extLst>
                <a:ext uri="{FF2B5EF4-FFF2-40B4-BE49-F238E27FC236}">
                  <a16:creationId xmlns:a16="http://schemas.microsoft.com/office/drawing/2014/main" xmlns="" id="{654CDD0D-0AA1-4410-B742-67ECF2DAE4EA}"/>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6">
              <a:extLst>
                <a:ext uri="{FF2B5EF4-FFF2-40B4-BE49-F238E27FC236}">
                  <a16:creationId xmlns:a16="http://schemas.microsoft.com/office/drawing/2014/main" xmlns="" id="{A134418D-FB09-4221-B550-2111F2B9E7AD}"/>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37">
              <a:extLst>
                <a:ext uri="{FF2B5EF4-FFF2-40B4-BE49-F238E27FC236}">
                  <a16:creationId xmlns:a16="http://schemas.microsoft.com/office/drawing/2014/main" xmlns="" id="{0F135D7A-FA05-439F-954C-F5C0D294A8C7}"/>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38">
              <a:extLst>
                <a:ext uri="{FF2B5EF4-FFF2-40B4-BE49-F238E27FC236}">
                  <a16:creationId xmlns:a16="http://schemas.microsoft.com/office/drawing/2014/main" xmlns="" id="{3509A756-704C-47A5-A319-BA7637986548}"/>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39">
              <a:extLst>
                <a:ext uri="{FF2B5EF4-FFF2-40B4-BE49-F238E27FC236}">
                  <a16:creationId xmlns:a16="http://schemas.microsoft.com/office/drawing/2014/main" xmlns="" id="{EF0DA62C-8B0F-42FA-86D6-7306493E6E4C}"/>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0">
              <a:extLst>
                <a:ext uri="{FF2B5EF4-FFF2-40B4-BE49-F238E27FC236}">
                  <a16:creationId xmlns:a16="http://schemas.microsoft.com/office/drawing/2014/main" xmlns="" id="{65D3806F-991E-4A54-B194-1AE4C5021A96}"/>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1">
              <a:extLst>
                <a:ext uri="{FF2B5EF4-FFF2-40B4-BE49-F238E27FC236}">
                  <a16:creationId xmlns:a16="http://schemas.microsoft.com/office/drawing/2014/main" xmlns="" id="{D989E9C7-2BBC-46E3-8DAA-74C4146F3E52}"/>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2">
              <a:extLst>
                <a:ext uri="{FF2B5EF4-FFF2-40B4-BE49-F238E27FC236}">
                  <a16:creationId xmlns:a16="http://schemas.microsoft.com/office/drawing/2014/main" xmlns="" id="{21E46D2F-9234-433C-B1DF-37A1FFAA1C87}"/>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3">
              <a:extLst>
                <a:ext uri="{FF2B5EF4-FFF2-40B4-BE49-F238E27FC236}">
                  <a16:creationId xmlns:a16="http://schemas.microsoft.com/office/drawing/2014/main" xmlns="" id="{C75A1A69-088B-4782-9AAE-8E374F2CB940}"/>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4">
              <a:extLst>
                <a:ext uri="{FF2B5EF4-FFF2-40B4-BE49-F238E27FC236}">
                  <a16:creationId xmlns:a16="http://schemas.microsoft.com/office/drawing/2014/main" xmlns="" id="{7C0B55E8-BFF5-4505-8D1A-19DA2738D8A8}"/>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5">
              <a:extLst>
                <a:ext uri="{FF2B5EF4-FFF2-40B4-BE49-F238E27FC236}">
                  <a16:creationId xmlns:a16="http://schemas.microsoft.com/office/drawing/2014/main" xmlns="" id="{82309C66-4964-48D0-8D17-47B8482B50FD}"/>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6">
              <a:extLst>
                <a:ext uri="{FF2B5EF4-FFF2-40B4-BE49-F238E27FC236}">
                  <a16:creationId xmlns:a16="http://schemas.microsoft.com/office/drawing/2014/main" xmlns="" id="{0EC5446F-2F7D-4294-929B-A3DF630D6E03}"/>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47">
              <a:extLst>
                <a:ext uri="{FF2B5EF4-FFF2-40B4-BE49-F238E27FC236}">
                  <a16:creationId xmlns:a16="http://schemas.microsoft.com/office/drawing/2014/main" xmlns="" id="{521A6696-FBD9-4D9F-A78C-498427A06F76}"/>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48">
              <a:extLst>
                <a:ext uri="{FF2B5EF4-FFF2-40B4-BE49-F238E27FC236}">
                  <a16:creationId xmlns:a16="http://schemas.microsoft.com/office/drawing/2014/main" xmlns="" id="{2FB0F028-8415-48C3-9BB5-07E24047DF00}"/>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49">
              <a:extLst>
                <a:ext uri="{FF2B5EF4-FFF2-40B4-BE49-F238E27FC236}">
                  <a16:creationId xmlns:a16="http://schemas.microsoft.com/office/drawing/2014/main" xmlns="" id="{65F1023D-9FEA-480B-A866-74C08EF3C737}"/>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0">
              <a:extLst>
                <a:ext uri="{FF2B5EF4-FFF2-40B4-BE49-F238E27FC236}">
                  <a16:creationId xmlns:a16="http://schemas.microsoft.com/office/drawing/2014/main" xmlns="" id="{CC86DFD5-8757-486B-BC8C-C2DA45C5C20D}"/>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1">
              <a:extLst>
                <a:ext uri="{FF2B5EF4-FFF2-40B4-BE49-F238E27FC236}">
                  <a16:creationId xmlns:a16="http://schemas.microsoft.com/office/drawing/2014/main" xmlns="" id="{63E3841F-5E3B-49DA-8F27-9BA84BF7D91A}"/>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2">
              <a:extLst>
                <a:ext uri="{FF2B5EF4-FFF2-40B4-BE49-F238E27FC236}">
                  <a16:creationId xmlns:a16="http://schemas.microsoft.com/office/drawing/2014/main" xmlns="" id="{D2D949F2-2C49-46C2-9E7B-17623D96D8CC}"/>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3">
              <a:extLst>
                <a:ext uri="{FF2B5EF4-FFF2-40B4-BE49-F238E27FC236}">
                  <a16:creationId xmlns:a16="http://schemas.microsoft.com/office/drawing/2014/main" xmlns="" id="{42BC0207-5766-41EF-84AE-D62A8F562060}"/>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4">
              <a:extLst>
                <a:ext uri="{FF2B5EF4-FFF2-40B4-BE49-F238E27FC236}">
                  <a16:creationId xmlns:a16="http://schemas.microsoft.com/office/drawing/2014/main" xmlns="" id="{8CFEE4FF-DFCE-4C39-936A-01D8A7AFF120}"/>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5">
              <a:extLst>
                <a:ext uri="{FF2B5EF4-FFF2-40B4-BE49-F238E27FC236}">
                  <a16:creationId xmlns:a16="http://schemas.microsoft.com/office/drawing/2014/main" xmlns="" id="{E2DD4679-7C20-4FE7-9E40-190CF6B22C8F}"/>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6">
              <a:extLst>
                <a:ext uri="{FF2B5EF4-FFF2-40B4-BE49-F238E27FC236}">
                  <a16:creationId xmlns:a16="http://schemas.microsoft.com/office/drawing/2014/main" xmlns="" id="{E1635611-10CD-4FAD-9ACD-DC63A8BB5E1F}"/>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57">
              <a:extLst>
                <a:ext uri="{FF2B5EF4-FFF2-40B4-BE49-F238E27FC236}">
                  <a16:creationId xmlns:a16="http://schemas.microsoft.com/office/drawing/2014/main" xmlns="" id="{0DE7A1E3-BF3F-4197-94EB-AE86422F60CC}"/>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58">
              <a:extLst>
                <a:ext uri="{FF2B5EF4-FFF2-40B4-BE49-F238E27FC236}">
                  <a16:creationId xmlns:a16="http://schemas.microsoft.com/office/drawing/2014/main" xmlns="" id="{37F4D4F1-260C-4FEB-8787-4E36C48523C2}"/>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59">
              <a:extLst>
                <a:ext uri="{FF2B5EF4-FFF2-40B4-BE49-F238E27FC236}">
                  <a16:creationId xmlns:a16="http://schemas.microsoft.com/office/drawing/2014/main" xmlns="" id="{52D7516E-A453-439B-9FCD-397F6DE2F3FF}"/>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0">
              <a:extLst>
                <a:ext uri="{FF2B5EF4-FFF2-40B4-BE49-F238E27FC236}">
                  <a16:creationId xmlns:a16="http://schemas.microsoft.com/office/drawing/2014/main" xmlns="" id="{700001E1-3405-4574-BC57-DF1C09E5EC2E}"/>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1">
              <a:extLst>
                <a:ext uri="{FF2B5EF4-FFF2-40B4-BE49-F238E27FC236}">
                  <a16:creationId xmlns:a16="http://schemas.microsoft.com/office/drawing/2014/main" xmlns="" id="{E36A1CAF-FC8D-4186-A8CF-33CCD0883FB1}"/>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2">
              <a:extLst>
                <a:ext uri="{FF2B5EF4-FFF2-40B4-BE49-F238E27FC236}">
                  <a16:creationId xmlns:a16="http://schemas.microsoft.com/office/drawing/2014/main" xmlns="" id="{20AC4FC1-365D-4065-AB33-9FA9355D9F5B}"/>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3">
              <a:extLst>
                <a:ext uri="{FF2B5EF4-FFF2-40B4-BE49-F238E27FC236}">
                  <a16:creationId xmlns:a16="http://schemas.microsoft.com/office/drawing/2014/main" xmlns="" id="{F380B71B-A321-4B5E-9E7F-B3885F660927}"/>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4">
              <a:extLst>
                <a:ext uri="{FF2B5EF4-FFF2-40B4-BE49-F238E27FC236}">
                  <a16:creationId xmlns:a16="http://schemas.microsoft.com/office/drawing/2014/main" xmlns="" id="{7C86AB14-384F-4C8B-A119-69C15C44261C}"/>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5">
              <a:extLst>
                <a:ext uri="{FF2B5EF4-FFF2-40B4-BE49-F238E27FC236}">
                  <a16:creationId xmlns:a16="http://schemas.microsoft.com/office/drawing/2014/main" xmlns="" id="{A9C7A884-4AB2-4A07-B4F2-D1C8AA0C4815}"/>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6">
              <a:extLst>
                <a:ext uri="{FF2B5EF4-FFF2-40B4-BE49-F238E27FC236}">
                  <a16:creationId xmlns:a16="http://schemas.microsoft.com/office/drawing/2014/main" xmlns="" id="{02C557C3-527D-41D4-A48F-2CD0EE768296}"/>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67">
              <a:extLst>
                <a:ext uri="{FF2B5EF4-FFF2-40B4-BE49-F238E27FC236}">
                  <a16:creationId xmlns:a16="http://schemas.microsoft.com/office/drawing/2014/main" xmlns="" id="{B130AC64-3890-46DB-B21F-44358359B191}"/>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68">
              <a:extLst>
                <a:ext uri="{FF2B5EF4-FFF2-40B4-BE49-F238E27FC236}">
                  <a16:creationId xmlns:a16="http://schemas.microsoft.com/office/drawing/2014/main" xmlns="" id="{6C7BBB2B-2F82-424D-B403-CF35C6E99508}"/>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69">
              <a:extLst>
                <a:ext uri="{FF2B5EF4-FFF2-40B4-BE49-F238E27FC236}">
                  <a16:creationId xmlns:a16="http://schemas.microsoft.com/office/drawing/2014/main" xmlns="" id="{86F10968-D079-4EAA-884B-4EE67CE00094}"/>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0">
              <a:extLst>
                <a:ext uri="{FF2B5EF4-FFF2-40B4-BE49-F238E27FC236}">
                  <a16:creationId xmlns:a16="http://schemas.microsoft.com/office/drawing/2014/main" xmlns="" id="{054E929D-B658-4A19-A19E-D43EA83A6BC5}"/>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1">
              <a:extLst>
                <a:ext uri="{FF2B5EF4-FFF2-40B4-BE49-F238E27FC236}">
                  <a16:creationId xmlns:a16="http://schemas.microsoft.com/office/drawing/2014/main" xmlns="" id="{D3991A91-90C8-42E6-B527-94EAA82FBE95}"/>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2">
              <a:extLst>
                <a:ext uri="{FF2B5EF4-FFF2-40B4-BE49-F238E27FC236}">
                  <a16:creationId xmlns:a16="http://schemas.microsoft.com/office/drawing/2014/main" xmlns="" id="{09B5008E-E2AC-4CAB-9942-C66C0BFECC48}"/>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3">
              <a:extLst>
                <a:ext uri="{FF2B5EF4-FFF2-40B4-BE49-F238E27FC236}">
                  <a16:creationId xmlns:a16="http://schemas.microsoft.com/office/drawing/2014/main" xmlns="" id="{DBFF2908-EF0F-43D9-90A9-05FDD3CA3399}"/>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4">
              <a:extLst>
                <a:ext uri="{FF2B5EF4-FFF2-40B4-BE49-F238E27FC236}">
                  <a16:creationId xmlns:a16="http://schemas.microsoft.com/office/drawing/2014/main" xmlns="" id="{2CD91195-B653-440B-A86C-7AEEF215A1B1}"/>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5">
              <a:extLst>
                <a:ext uri="{FF2B5EF4-FFF2-40B4-BE49-F238E27FC236}">
                  <a16:creationId xmlns:a16="http://schemas.microsoft.com/office/drawing/2014/main" xmlns="" id="{FB6D304F-03ED-48D7-813B-9BB20888C666}"/>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6">
              <a:extLst>
                <a:ext uri="{FF2B5EF4-FFF2-40B4-BE49-F238E27FC236}">
                  <a16:creationId xmlns:a16="http://schemas.microsoft.com/office/drawing/2014/main" xmlns="" id="{7DDA41EB-DFD0-421A-9EC4-94328D1B357D}"/>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77">
              <a:extLst>
                <a:ext uri="{FF2B5EF4-FFF2-40B4-BE49-F238E27FC236}">
                  <a16:creationId xmlns:a16="http://schemas.microsoft.com/office/drawing/2014/main" xmlns="" id="{04D7F583-235A-4ED0-A860-503856CC7E1D}"/>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78">
              <a:extLst>
                <a:ext uri="{FF2B5EF4-FFF2-40B4-BE49-F238E27FC236}">
                  <a16:creationId xmlns:a16="http://schemas.microsoft.com/office/drawing/2014/main" xmlns="" id="{6E0425F8-B4E9-413A-A4DE-D37406F5C2BE}"/>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79">
              <a:extLst>
                <a:ext uri="{FF2B5EF4-FFF2-40B4-BE49-F238E27FC236}">
                  <a16:creationId xmlns:a16="http://schemas.microsoft.com/office/drawing/2014/main" xmlns="" id="{E83C2B12-AECF-431A-B957-F551AA83C2A3}"/>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0">
              <a:extLst>
                <a:ext uri="{FF2B5EF4-FFF2-40B4-BE49-F238E27FC236}">
                  <a16:creationId xmlns:a16="http://schemas.microsoft.com/office/drawing/2014/main" xmlns="" id="{01B4B411-88F0-4053-AF98-00FE5D82CCD9}"/>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1">
              <a:extLst>
                <a:ext uri="{FF2B5EF4-FFF2-40B4-BE49-F238E27FC236}">
                  <a16:creationId xmlns:a16="http://schemas.microsoft.com/office/drawing/2014/main" xmlns="" id="{84518ECA-B2C0-4858-BE58-798D94DE6A7A}"/>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2">
              <a:extLst>
                <a:ext uri="{FF2B5EF4-FFF2-40B4-BE49-F238E27FC236}">
                  <a16:creationId xmlns:a16="http://schemas.microsoft.com/office/drawing/2014/main" xmlns="" id="{0B2DB5DE-3A83-424B-83B1-1912A538F4F0}"/>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3">
              <a:extLst>
                <a:ext uri="{FF2B5EF4-FFF2-40B4-BE49-F238E27FC236}">
                  <a16:creationId xmlns:a16="http://schemas.microsoft.com/office/drawing/2014/main" xmlns="" id="{DEE732DD-B057-4B16-BD51-991F2E97980C}"/>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4">
              <a:extLst>
                <a:ext uri="{FF2B5EF4-FFF2-40B4-BE49-F238E27FC236}">
                  <a16:creationId xmlns:a16="http://schemas.microsoft.com/office/drawing/2014/main" xmlns="" id="{C05DBCB9-770F-4B50-A5E7-76383733215E}"/>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5">
              <a:extLst>
                <a:ext uri="{FF2B5EF4-FFF2-40B4-BE49-F238E27FC236}">
                  <a16:creationId xmlns:a16="http://schemas.microsoft.com/office/drawing/2014/main" xmlns="" id="{BAB8449D-D72D-4727-85FC-5D7A54012B36}"/>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6">
              <a:extLst>
                <a:ext uri="{FF2B5EF4-FFF2-40B4-BE49-F238E27FC236}">
                  <a16:creationId xmlns:a16="http://schemas.microsoft.com/office/drawing/2014/main" xmlns="" id="{831B0F20-24BA-4D37-A1F8-3FA8C1D92E3E}"/>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87">
              <a:extLst>
                <a:ext uri="{FF2B5EF4-FFF2-40B4-BE49-F238E27FC236}">
                  <a16:creationId xmlns:a16="http://schemas.microsoft.com/office/drawing/2014/main" xmlns="" id="{3CD8DFF2-5D4E-4355-9C82-A432F8E06E0A}"/>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88">
              <a:extLst>
                <a:ext uri="{FF2B5EF4-FFF2-40B4-BE49-F238E27FC236}">
                  <a16:creationId xmlns:a16="http://schemas.microsoft.com/office/drawing/2014/main" xmlns="" id="{76211E86-476A-48E9-985B-01807BA4972C}"/>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2" name="任意多边形 89">
              <a:extLst>
                <a:ext uri="{FF2B5EF4-FFF2-40B4-BE49-F238E27FC236}">
                  <a16:creationId xmlns:a16="http://schemas.microsoft.com/office/drawing/2014/main" xmlns="" id="{56601057-6BF8-4BB7-83B9-8348EC91065E}"/>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Parallelogram 17">
            <a:extLst>
              <a:ext uri="{FF2B5EF4-FFF2-40B4-BE49-F238E27FC236}">
                <a16:creationId xmlns:a16="http://schemas.microsoft.com/office/drawing/2014/main" xmlns="" id="{FD3B7BBC-0C2C-48F5-998D-F66F5077EE25}"/>
              </a:ext>
            </a:extLst>
          </p:cNvPr>
          <p:cNvSpPr/>
          <p:nvPr/>
        </p:nvSpPr>
        <p:spPr>
          <a:xfrm flipV="1">
            <a:off x="4085537" y="0"/>
            <a:ext cx="4020927" cy="6858000"/>
          </a:xfrm>
          <a:prstGeom prst="parallelogram">
            <a:avLst>
              <a:gd name="adj" fmla="val 36188"/>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dirty="0">
              <a:solidFill>
                <a:srgbClr val="FFFFFF"/>
              </a:solidFill>
            </a:endParaRPr>
          </a:p>
        </p:txBody>
      </p:sp>
      <p:grpSp>
        <p:nvGrpSpPr>
          <p:cNvPr id="4" name="组合 3">
            <a:extLst>
              <a:ext uri="{FF2B5EF4-FFF2-40B4-BE49-F238E27FC236}">
                <a16:creationId xmlns:a16="http://schemas.microsoft.com/office/drawing/2014/main" xmlns="" id="{74188CB4-DAD8-4BF9-8583-CC8B3120F3AA}"/>
              </a:ext>
            </a:extLst>
          </p:cNvPr>
          <p:cNvGrpSpPr/>
          <p:nvPr/>
        </p:nvGrpSpPr>
        <p:grpSpPr>
          <a:xfrm>
            <a:off x="4142449" y="584161"/>
            <a:ext cx="3760225" cy="5434352"/>
            <a:chOff x="4142449" y="584161"/>
            <a:chExt cx="3760225" cy="5434352"/>
          </a:xfrm>
        </p:grpSpPr>
        <p:grpSp>
          <p:nvGrpSpPr>
            <p:cNvPr id="5" name="Group 1">
              <a:extLst>
                <a:ext uri="{FF2B5EF4-FFF2-40B4-BE49-F238E27FC236}">
                  <a16:creationId xmlns:a16="http://schemas.microsoft.com/office/drawing/2014/main" xmlns="" id="{C05498C2-6487-49BE-9C12-0D481C3E6077}"/>
                </a:ext>
              </a:extLst>
            </p:cNvPr>
            <p:cNvGrpSpPr/>
            <p:nvPr/>
          </p:nvGrpSpPr>
          <p:grpSpPr>
            <a:xfrm>
              <a:off x="4397012" y="1204572"/>
              <a:ext cx="2577907" cy="1037549"/>
              <a:chOff x="4397012" y="1204572"/>
              <a:chExt cx="2577907" cy="1037549"/>
            </a:xfrm>
          </p:grpSpPr>
          <p:sp>
            <p:nvSpPr>
              <p:cNvPr id="15" name="TextBox 5">
                <a:extLst>
                  <a:ext uri="{FF2B5EF4-FFF2-40B4-BE49-F238E27FC236}">
                    <a16:creationId xmlns:a16="http://schemas.microsoft.com/office/drawing/2014/main" xmlns="" id="{DDC96269-D4E8-4649-90C3-5830AF608515}"/>
                  </a:ext>
                </a:extLst>
              </p:cNvPr>
              <p:cNvSpPr txBox="1"/>
              <p:nvPr/>
            </p:nvSpPr>
            <p:spPr>
              <a:xfrm>
                <a:off x="4602401" y="1540390"/>
                <a:ext cx="2372518" cy="701731"/>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
            <p:nvSpPr>
              <p:cNvPr id="16" name="TextBox 6">
                <a:extLst>
                  <a:ext uri="{FF2B5EF4-FFF2-40B4-BE49-F238E27FC236}">
                    <a16:creationId xmlns:a16="http://schemas.microsoft.com/office/drawing/2014/main" xmlns="" id="{3914BFBB-4C05-42E9-B6F9-4DD855B4D390}"/>
                  </a:ext>
                </a:extLst>
              </p:cNvPr>
              <p:cNvSpPr txBox="1"/>
              <p:nvPr/>
            </p:nvSpPr>
            <p:spPr>
              <a:xfrm>
                <a:off x="4397012" y="1204572"/>
                <a:ext cx="2046760" cy="369332"/>
              </a:xfrm>
              <a:prstGeom prst="rect">
                <a:avLst/>
              </a:prstGeom>
              <a:noFill/>
            </p:spPr>
            <p:txBody>
              <a:bodyPr wrap="square" rtlCol="0">
                <a:spAutoFit/>
              </a:bodyPr>
              <a:lstStyle/>
              <a:p>
                <a:r>
                  <a:rPr lang="id-ID" dirty="0">
                    <a:solidFill>
                      <a:schemeClr val="bg1"/>
                    </a:solidFill>
                    <a:latin typeface="Montserrat" panose="00000500000000000000" pitchFamily="50" charset="0"/>
                    <a:cs typeface="Lato Heavy" panose="020F0902020204030203" pitchFamily="34" charset="0"/>
                  </a:rPr>
                  <a:t>Period 201</a:t>
                </a:r>
                <a:r>
                  <a:rPr lang="en-US" dirty="0">
                    <a:solidFill>
                      <a:schemeClr val="bg1"/>
                    </a:solidFill>
                    <a:latin typeface="Montserrat" panose="00000500000000000000" pitchFamily="50" charset="0"/>
                    <a:cs typeface="Lato Heavy" panose="020F0902020204030203" pitchFamily="34" charset="0"/>
                  </a:rPr>
                  <a:t>7</a:t>
                </a:r>
                <a:endParaRPr lang="id-ID" dirty="0">
                  <a:solidFill>
                    <a:schemeClr val="bg1"/>
                  </a:solidFill>
                  <a:latin typeface="Montserrat" panose="00000500000000000000" pitchFamily="50" charset="0"/>
                  <a:cs typeface="Lato Heavy" panose="020F0902020204030203" pitchFamily="34" charset="0"/>
                </a:endParaRPr>
              </a:p>
            </p:txBody>
          </p:sp>
        </p:grpSp>
        <p:grpSp>
          <p:nvGrpSpPr>
            <p:cNvPr id="6" name="Group 3">
              <a:extLst>
                <a:ext uri="{FF2B5EF4-FFF2-40B4-BE49-F238E27FC236}">
                  <a16:creationId xmlns:a16="http://schemas.microsoft.com/office/drawing/2014/main" xmlns="" id="{5DFF1999-A0BA-40E3-9482-0C7E27ADB213}"/>
                </a:ext>
              </a:extLst>
            </p:cNvPr>
            <p:cNvGrpSpPr/>
            <p:nvPr/>
          </p:nvGrpSpPr>
          <p:grpSpPr>
            <a:xfrm>
              <a:off x="4765922" y="3051695"/>
              <a:ext cx="2707688" cy="1037549"/>
              <a:chOff x="4765922" y="3051695"/>
              <a:chExt cx="2707688" cy="1037549"/>
            </a:xfrm>
          </p:grpSpPr>
          <p:sp>
            <p:nvSpPr>
              <p:cNvPr id="13" name="TextBox 7">
                <a:extLst>
                  <a:ext uri="{FF2B5EF4-FFF2-40B4-BE49-F238E27FC236}">
                    <a16:creationId xmlns:a16="http://schemas.microsoft.com/office/drawing/2014/main" xmlns="" id="{E32E2964-625F-4261-AACE-E81FCA423986}"/>
                  </a:ext>
                </a:extLst>
              </p:cNvPr>
              <p:cNvSpPr txBox="1"/>
              <p:nvPr/>
            </p:nvSpPr>
            <p:spPr>
              <a:xfrm>
                <a:off x="4905031" y="3387513"/>
                <a:ext cx="2568579" cy="701731"/>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a:t>
                </a:r>
              </a:p>
            </p:txBody>
          </p:sp>
          <p:sp>
            <p:nvSpPr>
              <p:cNvPr id="14" name="TextBox 8">
                <a:extLst>
                  <a:ext uri="{FF2B5EF4-FFF2-40B4-BE49-F238E27FC236}">
                    <a16:creationId xmlns:a16="http://schemas.microsoft.com/office/drawing/2014/main" xmlns="" id="{3CAE2740-1D4A-48A4-A027-7DE3E689D7E8}"/>
                  </a:ext>
                </a:extLst>
              </p:cNvPr>
              <p:cNvSpPr txBox="1"/>
              <p:nvPr/>
            </p:nvSpPr>
            <p:spPr>
              <a:xfrm>
                <a:off x="4765922" y="3051695"/>
                <a:ext cx="2043849" cy="369332"/>
              </a:xfrm>
              <a:prstGeom prst="rect">
                <a:avLst/>
              </a:prstGeom>
              <a:noFill/>
            </p:spPr>
            <p:txBody>
              <a:bodyPr wrap="square" rtlCol="0">
                <a:spAutoFit/>
              </a:bodyPr>
              <a:lstStyle/>
              <a:p>
                <a:r>
                  <a:rPr lang="id-ID" dirty="0">
                    <a:solidFill>
                      <a:schemeClr val="bg1"/>
                    </a:solidFill>
                    <a:latin typeface="Montserrat" panose="00000500000000000000" pitchFamily="50" charset="0"/>
                    <a:cs typeface="Lato Heavy" panose="020F0902020204030203" pitchFamily="34" charset="0"/>
                  </a:rPr>
                  <a:t>Period 201</a:t>
                </a:r>
                <a:r>
                  <a:rPr lang="en-US" dirty="0">
                    <a:solidFill>
                      <a:schemeClr val="bg1"/>
                    </a:solidFill>
                    <a:latin typeface="Montserrat" panose="00000500000000000000" pitchFamily="50" charset="0"/>
                    <a:cs typeface="Lato Heavy" panose="020F0902020204030203" pitchFamily="34" charset="0"/>
                  </a:rPr>
                  <a:t>8</a:t>
                </a:r>
                <a:endParaRPr lang="id-ID" dirty="0">
                  <a:solidFill>
                    <a:schemeClr val="bg1"/>
                  </a:solidFill>
                  <a:latin typeface="Montserrat" panose="00000500000000000000" pitchFamily="50" charset="0"/>
                  <a:cs typeface="Lato Heavy" panose="020F0902020204030203" pitchFamily="34" charset="0"/>
                </a:endParaRPr>
              </a:p>
            </p:txBody>
          </p:sp>
        </p:grpSp>
        <p:grpSp>
          <p:nvGrpSpPr>
            <p:cNvPr id="7" name="Group 4">
              <a:extLst>
                <a:ext uri="{FF2B5EF4-FFF2-40B4-BE49-F238E27FC236}">
                  <a16:creationId xmlns:a16="http://schemas.microsoft.com/office/drawing/2014/main" xmlns="" id="{99B19688-EF09-444B-A9E0-F0AF73B94CAD}"/>
                </a:ext>
              </a:extLst>
            </p:cNvPr>
            <p:cNvGrpSpPr/>
            <p:nvPr/>
          </p:nvGrpSpPr>
          <p:grpSpPr>
            <a:xfrm>
              <a:off x="5194987" y="4980964"/>
              <a:ext cx="2707687" cy="1037549"/>
              <a:chOff x="5194987" y="4980964"/>
              <a:chExt cx="2707687" cy="1037549"/>
            </a:xfrm>
          </p:grpSpPr>
          <p:sp>
            <p:nvSpPr>
              <p:cNvPr id="11" name="TextBox 9">
                <a:extLst>
                  <a:ext uri="{FF2B5EF4-FFF2-40B4-BE49-F238E27FC236}">
                    <a16:creationId xmlns:a16="http://schemas.microsoft.com/office/drawing/2014/main" xmlns="" id="{7CB0CB91-A3DF-4FA2-BE31-8D6E6471DF62}"/>
                  </a:ext>
                </a:extLst>
              </p:cNvPr>
              <p:cNvSpPr txBox="1"/>
              <p:nvPr/>
            </p:nvSpPr>
            <p:spPr>
              <a:xfrm>
                <a:off x="5334095" y="5316782"/>
                <a:ext cx="2568579" cy="701731"/>
              </a:xfrm>
              <a:prstGeom prst="rect">
                <a:avLst/>
              </a:prstGeom>
              <a:noFill/>
            </p:spPr>
            <p:txBody>
              <a:bodyPr wrap="square" rtlCol="0">
                <a:spAutoFit/>
              </a:bodyPr>
              <a:lstStyle/>
              <a:p>
                <a:pPr>
                  <a:lnSpc>
                    <a:spcPct val="120000"/>
                  </a:lnSpc>
                </a:pPr>
                <a:r>
                  <a:rPr lang="id-ID" sz="1100" b="1" dirty="0">
                    <a:solidFill>
                      <a:schemeClr val="bg1"/>
                    </a:solidFill>
                  </a:rPr>
                  <a:t>lorem ipsum</a:t>
                </a:r>
                <a:r>
                  <a:rPr lang="id-ID" sz="1100" dirty="0">
                    <a:solidFill>
                      <a:schemeClr val="bg1"/>
                    </a:solidFill>
                  </a:rPr>
                  <a:t>, quia dolor sit, amet, consectetur, adipiscivelit, sed quia non numquam eius modi </a:t>
                </a:r>
              </a:p>
            </p:txBody>
          </p:sp>
          <p:sp>
            <p:nvSpPr>
              <p:cNvPr id="12" name="TextBox 10">
                <a:extLst>
                  <a:ext uri="{FF2B5EF4-FFF2-40B4-BE49-F238E27FC236}">
                    <a16:creationId xmlns:a16="http://schemas.microsoft.com/office/drawing/2014/main" xmlns="" id="{B603EF35-4D1F-4258-909C-46D4F8964457}"/>
                  </a:ext>
                </a:extLst>
              </p:cNvPr>
              <p:cNvSpPr txBox="1"/>
              <p:nvPr/>
            </p:nvSpPr>
            <p:spPr>
              <a:xfrm>
                <a:off x="5194987" y="4980964"/>
                <a:ext cx="2329192" cy="369332"/>
              </a:xfrm>
              <a:prstGeom prst="rect">
                <a:avLst/>
              </a:prstGeom>
              <a:noFill/>
            </p:spPr>
            <p:txBody>
              <a:bodyPr wrap="square" rtlCol="0">
                <a:spAutoFit/>
              </a:bodyPr>
              <a:lstStyle/>
              <a:p>
                <a:r>
                  <a:rPr lang="id-ID" dirty="0">
                    <a:solidFill>
                      <a:schemeClr val="bg1"/>
                    </a:solidFill>
                    <a:latin typeface="Montserrat" panose="00000500000000000000" pitchFamily="50" charset="0"/>
                    <a:cs typeface="Lato Heavy" panose="020F0902020204030203" pitchFamily="34" charset="0"/>
                  </a:rPr>
                  <a:t>Period 201</a:t>
                </a:r>
                <a:r>
                  <a:rPr lang="en-US" dirty="0">
                    <a:solidFill>
                      <a:schemeClr val="bg1"/>
                    </a:solidFill>
                    <a:latin typeface="Montserrat" panose="00000500000000000000" pitchFamily="50" charset="0"/>
                    <a:cs typeface="Lato Heavy" panose="020F0902020204030203" pitchFamily="34" charset="0"/>
                  </a:rPr>
                  <a:t>9</a:t>
                </a:r>
                <a:endParaRPr lang="id-ID" dirty="0">
                  <a:solidFill>
                    <a:schemeClr val="bg1"/>
                  </a:solidFill>
                  <a:latin typeface="Montserrat" panose="00000500000000000000" pitchFamily="50" charset="0"/>
                  <a:cs typeface="Lato Heavy" panose="020F0902020204030203" pitchFamily="34" charset="0"/>
                </a:endParaRPr>
              </a:p>
            </p:txBody>
          </p:sp>
        </p:grpSp>
        <p:sp>
          <p:nvSpPr>
            <p:cNvPr id="8" name="TextBox 22">
              <a:extLst>
                <a:ext uri="{FF2B5EF4-FFF2-40B4-BE49-F238E27FC236}">
                  <a16:creationId xmlns:a16="http://schemas.microsoft.com/office/drawing/2014/main" xmlns="" id="{1800C59C-F3F5-4D38-BA74-5D1B624E8744}"/>
                </a:ext>
              </a:extLst>
            </p:cNvPr>
            <p:cNvSpPr txBox="1"/>
            <p:nvPr/>
          </p:nvSpPr>
          <p:spPr>
            <a:xfrm>
              <a:off x="4142449" y="584161"/>
              <a:ext cx="1525164" cy="707886"/>
            </a:xfrm>
            <a:prstGeom prst="rect">
              <a:avLst/>
            </a:prstGeom>
            <a:noFill/>
          </p:spPr>
          <p:txBody>
            <a:bodyPr wrap="square" rtlCol="0">
              <a:spAutoFit/>
            </a:bodyPr>
            <a:lstStyle/>
            <a:p>
              <a:pPr algn="ctr"/>
              <a:r>
                <a:rPr lang="en-US" sz="4000" dirty="0">
                  <a:solidFill>
                    <a:schemeClr val="bg1"/>
                  </a:solidFill>
                  <a:latin typeface="Montserrat" panose="00000500000000000000" pitchFamily="50" charset="0"/>
                  <a:cs typeface="Lato Heavy" panose="020F0902020204030203" pitchFamily="34" charset="0"/>
                </a:rPr>
                <a:t>85</a:t>
              </a:r>
              <a:r>
                <a:rPr lang="id-ID" sz="4000" dirty="0">
                  <a:solidFill>
                    <a:schemeClr val="bg1"/>
                  </a:solidFill>
                  <a:latin typeface="Montserrat" panose="00000500000000000000" pitchFamily="50" charset="0"/>
                  <a:cs typeface="Lato Heavy" panose="020F0902020204030203" pitchFamily="34" charset="0"/>
                </a:rPr>
                <a:t>%</a:t>
              </a:r>
            </a:p>
          </p:txBody>
        </p:sp>
        <p:sp>
          <p:nvSpPr>
            <p:cNvPr id="9" name="TextBox 23">
              <a:extLst>
                <a:ext uri="{FF2B5EF4-FFF2-40B4-BE49-F238E27FC236}">
                  <a16:creationId xmlns:a16="http://schemas.microsoft.com/office/drawing/2014/main" xmlns="" id="{63249455-81A7-40A6-94F7-CD49EBD61F56}"/>
                </a:ext>
              </a:extLst>
            </p:cNvPr>
            <p:cNvSpPr txBox="1"/>
            <p:nvPr/>
          </p:nvSpPr>
          <p:spPr>
            <a:xfrm>
              <a:off x="4522893" y="2437439"/>
              <a:ext cx="1525164" cy="707886"/>
            </a:xfrm>
            <a:prstGeom prst="rect">
              <a:avLst/>
            </a:prstGeom>
            <a:noFill/>
          </p:spPr>
          <p:txBody>
            <a:bodyPr wrap="square" rtlCol="0">
              <a:spAutoFit/>
            </a:bodyPr>
            <a:lstStyle/>
            <a:p>
              <a:pPr algn="ctr"/>
              <a:r>
                <a:rPr lang="en-US" sz="4000" dirty="0">
                  <a:solidFill>
                    <a:schemeClr val="bg1"/>
                  </a:solidFill>
                  <a:latin typeface="Montserrat" panose="00000500000000000000" pitchFamily="50" charset="0"/>
                  <a:cs typeface="Lato Heavy" panose="020F0902020204030203" pitchFamily="34" charset="0"/>
                </a:rPr>
                <a:t>92</a:t>
              </a:r>
              <a:r>
                <a:rPr lang="id-ID" sz="4000" dirty="0">
                  <a:solidFill>
                    <a:schemeClr val="bg1"/>
                  </a:solidFill>
                  <a:latin typeface="Montserrat" panose="00000500000000000000" pitchFamily="50" charset="0"/>
                  <a:cs typeface="Lato Heavy" panose="020F0902020204030203" pitchFamily="34" charset="0"/>
                </a:rPr>
                <a:t>%</a:t>
              </a:r>
            </a:p>
          </p:txBody>
        </p:sp>
        <p:sp>
          <p:nvSpPr>
            <p:cNvPr id="10" name="TextBox 24">
              <a:extLst>
                <a:ext uri="{FF2B5EF4-FFF2-40B4-BE49-F238E27FC236}">
                  <a16:creationId xmlns:a16="http://schemas.microsoft.com/office/drawing/2014/main" xmlns="" id="{605F43D3-4E37-4CFD-A470-DBF7CBDE56BB}"/>
                </a:ext>
              </a:extLst>
            </p:cNvPr>
            <p:cNvSpPr txBox="1"/>
            <p:nvPr/>
          </p:nvSpPr>
          <p:spPr>
            <a:xfrm>
              <a:off x="4931965" y="4349070"/>
              <a:ext cx="1525164" cy="707886"/>
            </a:xfrm>
            <a:prstGeom prst="rect">
              <a:avLst/>
            </a:prstGeom>
            <a:noFill/>
          </p:spPr>
          <p:txBody>
            <a:bodyPr wrap="square" rtlCol="0">
              <a:spAutoFit/>
            </a:bodyPr>
            <a:lstStyle/>
            <a:p>
              <a:pPr algn="ctr"/>
              <a:r>
                <a:rPr lang="id-ID" sz="4000" dirty="0">
                  <a:solidFill>
                    <a:schemeClr val="bg1"/>
                  </a:solidFill>
                  <a:latin typeface="Montserrat" panose="00000500000000000000" pitchFamily="50" charset="0"/>
                  <a:cs typeface="Lato Heavy" panose="020F0902020204030203" pitchFamily="34" charset="0"/>
                </a:rPr>
                <a:t>9</a:t>
              </a:r>
              <a:r>
                <a:rPr lang="en-US" sz="4000" dirty="0">
                  <a:solidFill>
                    <a:schemeClr val="bg1"/>
                  </a:solidFill>
                  <a:latin typeface="Montserrat" panose="00000500000000000000" pitchFamily="50" charset="0"/>
                  <a:cs typeface="Lato Heavy" panose="020F0902020204030203" pitchFamily="34" charset="0"/>
                </a:rPr>
                <a:t>8</a:t>
              </a:r>
              <a:r>
                <a:rPr lang="id-ID" sz="4000" dirty="0">
                  <a:solidFill>
                    <a:schemeClr val="bg1"/>
                  </a:solidFill>
                  <a:latin typeface="Montserrat" panose="00000500000000000000" pitchFamily="50" charset="0"/>
                  <a:cs typeface="Lato Heavy" panose="020F0902020204030203" pitchFamily="34" charset="0"/>
                </a:rPr>
                <a:t>%</a:t>
              </a:r>
            </a:p>
          </p:txBody>
        </p:sp>
      </p:grpSp>
      <p:sp>
        <p:nvSpPr>
          <p:cNvPr id="17" name="Shape 1446">
            <a:extLst>
              <a:ext uri="{FF2B5EF4-FFF2-40B4-BE49-F238E27FC236}">
                <a16:creationId xmlns:a16="http://schemas.microsoft.com/office/drawing/2014/main" xmlns="" id="{AC8FD332-C586-478D-B336-8284C6FC593F}"/>
              </a:ext>
            </a:extLst>
          </p:cNvPr>
          <p:cNvSpPr/>
          <p:nvPr/>
        </p:nvSpPr>
        <p:spPr>
          <a:xfrm>
            <a:off x="931805" y="2703844"/>
            <a:ext cx="1450312" cy="1450312"/>
          </a:xfrm>
          <a:prstGeom prst="ellipse">
            <a:avLst/>
          </a:prstGeom>
          <a:ln w="190500">
            <a:solidFill>
              <a:srgbClr val="030036"/>
            </a:solidFill>
            <a:miter/>
          </a:ln>
        </p:spPr>
        <p:txBody>
          <a:bodyPr lIns="22860" rIns="22860" anchor="ctr"/>
          <a:lstStyle/>
          <a:p>
            <a:pPr defTabSz="899769">
              <a:lnSpc>
                <a:spcPct val="150000"/>
              </a:lnSpc>
              <a:defRPr sz="1800">
                <a:solidFill>
                  <a:srgbClr val="535862"/>
                </a:solidFill>
                <a:latin typeface="Raleway"/>
                <a:ea typeface="Raleway"/>
                <a:cs typeface="Raleway"/>
                <a:sym typeface="Raleway"/>
              </a:defRPr>
            </a:pPr>
            <a:endParaRPr sz="900" dirty="0"/>
          </a:p>
        </p:txBody>
      </p:sp>
      <p:sp>
        <p:nvSpPr>
          <p:cNvPr id="18" name="Shape 1447">
            <a:extLst>
              <a:ext uri="{FF2B5EF4-FFF2-40B4-BE49-F238E27FC236}">
                <a16:creationId xmlns:a16="http://schemas.microsoft.com/office/drawing/2014/main" xmlns="" id="{694C69AD-40C4-4122-A269-242CC79E9EDA}"/>
              </a:ext>
            </a:extLst>
          </p:cNvPr>
          <p:cNvSpPr/>
          <p:nvPr/>
        </p:nvSpPr>
        <p:spPr>
          <a:xfrm>
            <a:off x="1120172" y="2703844"/>
            <a:ext cx="1261945" cy="1450312"/>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cubicBezTo>
                  <a:pt x="16043" y="0"/>
                  <a:pt x="21600" y="4835"/>
                  <a:pt x="21600" y="10800"/>
                </a:cubicBezTo>
                <a:cubicBezTo>
                  <a:pt x="21600" y="16765"/>
                  <a:pt x="16043" y="21600"/>
                  <a:pt x="9188" y="21600"/>
                </a:cubicBezTo>
                <a:cubicBezTo>
                  <a:pt x="5689" y="21600"/>
                  <a:pt x="2353" y="20315"/>
                  <a:pt x="0" y="18061"/>
                </a:cubicBezTo>
              </a:path>
            </a:pathLst>
          </a:custGeom>
          <a:ln w="190500" cap="rnd">
            <a:gradFill>
              <a:gsLst>
                <a:gs pos="0">
                  <a:schemeClr val="accent2"/>
                </a:gs>
                <a:gs pos="100000">
                  <a:schemeClr val="accent3"/>
                </a:gs>
              </a:gsLst>
              <a:lin ang="5400000" scaled="1"/>
            </a:gradFill>
            <a:miter/>
          </a:ln>
        </p:spPr>
        <p:txBody>
          <a:bodyPr lIns="22860" rIns="22860" anchor="ctr"/>
          <a:lstStyle/>
          <a:p>
            <a:pPr defTabSz="899769">
              <a:defRPr sz="3500">
                <a:solidFill>
                  <a:srgbClr val="FFFFFF"/>
                </a:solidFill>
                <a:latin typeface="Calibri"/>
                <a:ea typeface="Calibri"/>
                <a:cs typeface="Calibri"/>
                <a:sym typeface="Calibri"/>
              </a:defRPr>
            </a:pPr>
            <a:endParaRPr sz="1750"/>
          </a:p>
        </p:txBody>
      </p:sp>
      <p:sp>
        <p:nvSpPr>
          <p:cNvPr id="19" name="Shape 1448">
            <a:extLst>
              <a:ext uri="{FF2B5EF4-FFF2-40B4-BE49-F238E27FC236}">
                <a16:creationId xmlns:a16="http://schemas.microsoft.com/office/drawing/2014/main" xmlns="" id="{834FBCFD-A69F-4232-A8A9-EEF3F6B00BCC}"/>
              </a:ext>
            </a:extLst>
          </p:cNvPr>
          <p:cNvSpPr/>
          <p:nvPr/>
        </p:nvSpPr>
        <p:spPr>
          <a:xfrm>
            <a:off x="1233645" y="3120199"/>
            <a:ext cx="799899" cy="617605"/>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ctr">
              <a:lnSpc>
                <a:spcPct val="120000"/>
              </a:lnSpc>
              <a:defRPr sz="2000">
                <a:solidFill>
                  <a:srgbClr val="DCDDDF"/>
                </a:solidFill>
                <a:latin typeface="San Francisco Display Light"/>
                <a:ea typeface="San Francisco Display Light"/>
                <a:cs typeface="San Francisco Display Light"/>
                <a:sym typeface="San Francisco Display Light"/>
              </a:defRPr>
            </a:pPr>
            <a:r>
              <a:rPr sz="1200" dirty="0">
                <a:solidFill>
                  <a:srgbClr val="DCDDDF"/>
                </a:solidFill>
                <a:latin typeface="San Francisco Display Light"/>
              </a:rPr>
              <a:t>Chart Name</a:t>
            </a:r>
          </a:p>
          <a:p>
            <a:pPr algn="ctr">
              <a:lnSpc>
                <a:spcPct val="120000"/>
              </a:lnSpc>
              <a:defRPr sz="2000">
                <a:solidFill>
                  <a:srgbClr val="DCDDDF"/>
                </a:solidFill>
                <a:latin typeface="San Francisco Display Bold"/>
                <a:ea typeface="San Francisco Display Bold"/>
                <a:cs typeface="San Francisco Display Bold"/>
                <a:sym typeface="San Francisco Display Bold"/>
              </a:defRPr>
            </a:pPr>
            <a:r>
              <a:rPr dirty="0"/>
              <a:t>60%</a:t>
            </a:r>
          </a:p>
        </p:txBody>
      </p:sp>
      <p:sp>
        <p:nvSpPr>
          <p:cNvPr id="20" name="Shape 1446">
            <a:extLst>
              <a:ext uri="{FF2B5EF4-FFF2-40B4-BE49-F238E27FC236}">
                <a16:creationId xmlns:a16="http://schemas.microsoft.com/office/drawing/2014/main" xmlns="" id="{A5691AAC-A5F0-4CB1-A937-6F1C6BEEE2F5}"/>
              </a:ext>
            </a:extLst>
          </p:cNvPr>
          <p:cNvSpPr/>
          <p:nvPr/>
        </p:nvSpPr>
        <p:spPr>
          <a:xfrm>
            <a:off x="2908843" y="2703844"/>
            <a:ext cx="1450312" cy="1450312"/>
          </a:xfrm>
          <a:prstGeom prst="ellipse">
            <a:avLst/>
          </a:prstGeom>
          <a:ln w="190500">
            <a:solidFill>
              <a:srgbClr val="030036"/>
            </a:solidFill>
            <a:miter/>
          </a:ln>
        </p:spPr>
        <p:txBody>
          <a:bodyPr lIns="22860" rIns="22860" anchor="ctr"/>
          <a:lstStyle/>
          <a:p>
            <a:pPr defTabSz="899769">
              <a:lnSpc>
                <a:spcPct val="150000"/>
              </a:lnSpc>
              <a:defRPr sz="1800">
                <a:solidFill>
                  <a:srgbClr val="535862"/>
                </a:solidFill>
                <a:latin typeface="Raleway"/>
                <a:ea typeface="Raleway"/>
                <a:cs typeface="Raleway"/>
                <a:sym typeface="Raleway"/>
              </a:defRPr>
            </a:pPr>
            <a:endParaRPr sz="900" dirty="0"/>
          </a:p>
        </p:txBody>
      </p:sp>
      <p:sp>
        <p:nvSpPr>
          <p:cNvPr id="21" name="Shape 1447">
            <a:extLst>
              <a:ext uri="{FF2B5EF4-FFF2-40B4-BE49-F238E27FC236}">
                <a16:creationId xmlns:a16="http://schemas.microsoft.com/office/drawing/2014/main" xmlns="" id="{F357F30A-6559-4F90-9731-BE483D8A6079}"/>
              </a:ext>
            </a:extLst>
          </p:cNvPr>
          <p:cNvSpPr/>
          <p:nvPr/>
        </p:nvSpPr>
        <p:spPr>
          <a:xfrm>
            <a:off x="3097210" y="2703844"/>
            <a:ext cx="1261945" cy="1450312"/>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cubicBezTo>
                  <a:pt x="16043" y="0"/>
                  <a:pt x="21600" y="4835"/>
                  <a:pt x="21600" y="10800"/>
                </a:cubicBezTo>
                <a:cubicBezTo>
                  <a:pt x="21600" y="16765"/>
                  <a:pt x="16043" y="21600"/>
                  <a:pt x="9188" y="21600"/>
                </a:cubicBezTo>
                <a:cubicBezTo>
                  <a:pt x="5689" y="21600"/>
                  <a:pt x="2353" y="20315"/>
                  <a:pt x="0" y="18061"/>
                </a:cubicBezTo>
              </a:path>
            </a:pathLst>
          </a:custGeom>
          <a:ln w="190500" cap="rnd">
            <a:gradFill>
              <a:gsLst>
                <a:gs pos="0">
                  <a:schemeClr val="accent2"/>
                </a:gs>
                <a:gs pos="100000">
                  <a:schemeClr val="accent3"/>
                </a:gs>
              </a:gsLst>
              <a:lin ang="5400000" scaled="1"/>
            </a:gradFill>
            <a:miter/>
          </a:ln>
        </p:spPr>
        <p:txBody>
          <a:bodyPr lIns="22860" rIns="22860" anchor="ctr"/>
          <a:lstStyle/>
          <a:p>
            <a:pPr defTabSz="899769"/>
            <a:endParaRPr sz="1750">
              <a:solidFill>
                <a:srgbClr val="FFFFFF"/>
              </a:solidFill>
              <a:latin typeface="Calibri"/>
              <a:cs typeface="Calibri"/>
            </a:endParaRPr>
          </a:p>
        </p:txBody>
      </p:sp>
      <p:sp>
        <p:nvSpPr>
          <p:cNvPr id="22" name="Shape 1448">
            <a:extLst>
              <a:ext uri="{FF2B5EF4-FFF2-40B4-BE49-F238E27FC236}">
                <a16:creationId xmlns:a16="http://schemas.microsoft.com/office/drawing/2014/main" xmlns="" id="{B7E13BF9-F1F7-4379-9CA5-6C6F744B4943}"/>
              </a:ext>
            </a:extLst>
          </p:cNvPr>
          <p:cNvSpPr/>
          <p:nvPr/>
        </p:nvSpPr>
        <p:spPr>
          <a:xfrm>
            <a:off x="3210683" y="3120199"/>
            <a:ext cx="799899" cy="617605"/>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ctr">
              <a:lnSpc>
                <a:spcPct val="120000"/>
              </a:lnSpc>
              <a:defRPr sz="2000">
                <a:solidFill>
                  <a:srgbClr val="DCDDDF"/>
                </a:solidFill>
                <a:latin typeface="San Francisco Display Light"/>
                <a:ea typeface="San Francisco Display Light"/>
                <a:cs typeface="San Francisco Display Light"/>
                <a:sym typeface="San Francisco Display Light"/>
              </a:defRPr>
            </a:pPr>
            <a:r>
              <a:rPr sz="1200" dirty="0">
                <a:solidFill>
                  <a:srgbClr val="DCDDDF"/>
                </a:solidFill>
                <a:latin typeface="San Francisco Display Light"/>
              </a:rPr>
              <a:t>Chart Name</a:t>
            </a:r>
          </a:p>
          <a:p>
            <a:pPr algn="ctr">
              <a:lnSpc>
                <a:spcPct val="120000"/>
              </a:lnSpc>
              <a:defRPr sz="2000">
                <a:solidFill>
                  <a:srgbClr val="DCDDDF"/>
                </a:solidFill>
                <a:latin typeface="San Francisco Display Bold"/>
                <a:ea typeface="San Francisco Display Bold"/>
                <a:cs typeface="San Francisco Display Bold"/>
                <a:sym typeface="San Francisco Display Bold"/>
              </a:defRPr>
            </a:pPr>
            <a:r>
              <a:rPr dirty="0"/>
              <a:t>60%</a:t>
            </a:r>
          </a:p>
        </p:txBody>
      </p:sp>
      <p:sp>
        <p:nvSpPr>
          <p:cNvPr id="23" name="Shape 1446">
            <a:extLst>
              <a:ext uri="{FF2B5EF4-FFF2-40B4-BE49-F238E27FC236}">
                <a16:creationId xmlns:a16="http://schemas.microsoft.com/office/drawing/2014/main" xmlns="" id="{3808380E-FB19-4706-86B3-439A5ADB0068}"/>
              </a:ext>
            </a:extLst>
          </p:cNvPr>
          <p:cNvSpPr/>
          <p:nvPr/>
        </p:nvSpPr>
        <p:spPr>
          <a:xfrm>
            <a:off x="7819590" y="2703844"/>
            <a:ext cx="1450312" cy="1450312"/>
          </a:xfrm>
          <a:prstGeom prst="ellipse">
            <a:avLst/>
          </a:prstGeom>
          <a:ln w="190500">
            <a:solidFill>
              <a:srgbClr val="030036"/>
            </a:solidFill>
            <a:miter/>
          </a:ln>
        </p:spPr>
        <p:txBody>
          <a:bodyPr lIns="22860" rIns="22860" anchor="ctr"/>
          <a:lstStyle/>
          <a:p>
            <a:pPr defTabSz="899769">
              <a:lnSpc>
                <a:spcPct val="150000"/>
              </a:lnSpc>
            </a:pPr>
            <a:endParaRPr sz="900" dirty="0">
              <a:solidFill>
                <a:srgbClr val="535862"/>
              </a:solidFill>
              <a:latin typeface="Raleway"/>
            </a:endParaRPr>
          </a:p>
        </p:txBody>
      </p:sp>
      <p:sp>
        <p:nvSpPr>
          <p:cNvPr id="24" name="Shape 1447">
            <a:extLst>
              <a:ext uri="{FF2B5EF4-FFF2-40B4-BE49-F238E27FC236}">
                <a16:creationId xmlns:a16="http://schemas.microsoft.com/office/drawing/2014/main" xmlns="" id="{855CCA6C-6566-4FA4-A120-23B6EA581743}"/>
              </a:ext>
            </a:extLst>
          </p:cNvPr>
          <p:cNvSpPr/>
          <p:nvPr/>
        </p:nvSpPr>
        <p:spPr>
          <a:xfrm>
            <a:off x="8007957" y="2703844"/>
            <a:ext cx="1261945" cy="1450312"/>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cubicBezTo>
                  <a:pt x="16043" y="0"/>
                  <a:pt x="21600" y="4835"/>
                  <a:pt x="21600" y="10800"/>
                </a:cubicBezTo>
                <a:cubicBezTo>
                  <a:pt x="21600" y="16765"/>
                  <a:pt x="16043" y="21600"/>
                  <a:pt x="9188" y="21600"/>
                </a:cubicBezTo>
                <a:cubicBezTo>
                  <a:pt x="5689" y="21600"/>
                  <a:pt x="2353" y="20315"/>
                  <a:pt x="0" y="18061"/>
                </a:cubicBezTo>
              </a:path>
            </a:pathLst>
          </a:custGeom>
          <a:ln w="190500" cap="rnd">
            <a:gradFill>
              <a:gsLst>
                <a:gs pos="0">
                  <a:schemeClr val="accent2"/>
                </a:gs>
                <a:gs pos="100000">
                  <a:schemeClr val="accent3"/>
                </a:gs>
              </a:gsLst>
              <a:lin ang="5400000" scaled="1"/>
            </a:gradFill>
            <a:miter/>
          </a:ln>
        </p:spPr>
        <p:txBody>
          <a:bodyPr lIns="22860" rIns="22860" anchor="ctr"/>
          <a:lstStyle/>
          <a:p>
            <a:pPr defTabSz="899769"/>
            <a:endParaRPr sz="1750">
              <a:solidFill>
                <a:srgbClr val="FFFFFF"/>
              </a:solidFill>
              <a:latin typeface="Calibri"/>
              <a:cs typeface="Calibri"/>
            </a:endParaRPr>
          </a:p>
        </p:txBody>
      </p:sp>
      <p:sp>
        <p:nvSpPr>
          <p:cNvPr id="25" name="Shape 1448">
            <a:extLst>
              <a:ext uri="{FF2B5EF4-FFF2-40B4-BE49-F238E27FC236}">
                <a16:creationId xmlns:a16="http://schemas.microsoft.com/office/drawing/2014/main" xmlns="" id="{9BF4FCFF-3E1F-4DDB-9A24-A3AC256A0DF2}"/>
              </a:ext>
            </a:extLst>
          </p:cNvPr>
          <p:cNvSpPr/>
          <p:nvPr/>
        </p:nvSpPr>
        <p:spPr>
          <a:xfrm>
            <a:off x="8121430" y="3120199"/>
            <a:ext cx="799899" cy="617605"/>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ctr">
              <a:lnSpc>
                <a:spcPct val="120000"/>
              </a:lnSpc>
              <a:defRPr sz="2000">
                <a:solidFill>
                  <a:srgbClr val="DCDDDF"/>
                </a:solidFill>
                <a:latin typeface="San Francisco Display Light"/>
                <a:ea typeface="San Francisco Display Light"/>
                <a:cs typeface="San Francisco Display Light"/>
                <a:sym typeface="San Francisco Display Light"/>
              </a:defRPr>
            </a:pPr>
            <a:r>
              <a:rPr sz="1200" dirty="0">
                <a:solidFill>
                  <a:srgbClr val="DCDDDF"/>
                </a:solidFill>
                <a:latin typeface="San Francisco Display Light"/>
              </a:rPr>
              <a:t>Chart Name</a:t>
            </a:r>
          </a:p>
          <a:p>
            <a:pPr algn="ctr">
              <a:lnSpc>
                <a:spcPct val="120000"/>
              </a:lnSpc>
              <a:defRPr sz="2000">
                <a:solidFill>
                  <a:srgbClr val="DCDDDF"/>
                </a:solidFill>
                <a:latin typeface="San Francisco Display Bold"/>
                <a:ea typeface="San Francisco Display Bold"/>
                <a:cs typeface="San Francisco Display Bold"/>
                <a:sym typeface="San Francisco Display Bold"/>
              </a:defRPr>
            </a:pPr>
            <a:r>
              <a:rPr dirty="0"/>
              <a:t>60%</a:t>
            </a:r>
          </a:p>
        </p:txBody>
      </p:sp>
      <p:sp>
        <p:nvSpPr>
          <p:cNvPr id="26" name="Shape 1446">
            <a:extLst>
              <a:ext uri="{FF2B5EF4-FFF2-40B4-BE49-F238E27FC236}">
                <a16:creationId xmlns:a16="http://schemas.microsoft.com/office/drawing/2014/main" xmlns="" id="{DA5411E9-E7A6-46E8-85F9-D75FBB10EE88}"/>
              </a:ext>
            </a:extLst>
          </p:cNvPr>
          <p:cNvSpPr/>
          <p:nvPr/>
        </p:nvSpPr>
        <p:spPr>
          <a:xfrm>
            <a:off x="9809883" y="2703844"/>
            <a:ext cx="1450312" cy="1450312"/>
          </a:xfrm>
          <a:prstGeom prst="ellipse">
            <a:avLst/>
          </a:prstGeom>
          <a:ln w="190500">
            <a:solidFill>
              <a:srgbClr val="030036"/>
            </a:solidFill>
            <a:miter/>
          </a:ln>
        </p:spPr>
        <p:txBody>
          <a:bodyPr lIns="22860" rIns="22860" anchor="ctr"/>
          <a:lstStyle/>
          <a:p>
            <a:pPr defTabSz="899769">
              <a:lnSpc>
                <a:spcPct val="150000"/>
              </a:lnSpc>
            </a:pPr>
            <a:endParaRPr sz="900" dirty="0">
              <a:solidFill>
                <a:srgbClr val="535862"/>
              </a:solidFill>
              <a:latin typeface="Raleway"/>
            </a:endParaRPr>
          </a:p>
        </p:txBody>
      </p:sp>
      <p:sp>
        <p:nvSpPr>
          <p:cNvPr id="27" name="Shape 1447">
            <a:extLst>
              <a:ext uri="{FF2B5EF4-FFF2-40B4-BE49-F238E27FC236}">
                <a16:creationId xmlns:a16="http://schemas.microsoft.com/office/drawing/2014/main" xmlns="" id="{98F2BFA5-ED9D-4962-AFB1-6654A25E4349}"/>
              </a:ext>
            </a:extLst>
          </p:cNvPr>
          <p:cNvSpPr/>
          <p:nvPr/>
        </p:nvSpPr>
        <p:spPr>
          <a:xfrm>
            <a:off x="9998250" y="2703844"/>
            <a:ext cx="1261945" cy="1450312"/>
          </a:xfrm>
          <a:custGeom>
            <a:avLst/>
            <a:gdLst/>
            <a:ahLst/>
            <a:cxnLst>
              <a:cxn ang="0">
                <a:pos x="wd2" y="hd2"/>
              </a:cxn>
              <a:cxn ang="5400000">
                <a:pos x="wd2" y="hd2"/>
              </a:cxn>
              <a:cxn ang="10800000">
                <a:pos x="wd2" y="hd2"/>
              </a:cxn>
              <a:cxn ang="16200000">
                <a:pos x="wd2" y="hd2"/>
              </a:cxn>
            </a:cxnLst>
            <a:rect l="0" t="0" r="r" b="b"/>
            <a:pathLst>
              <a:path w="21600" h="21600" extrusionOk="0">
                <a:moveTo>
                  <a:pt x="9188" y="0"/>
                </a:moveTo>
                <a:cubicBezTo>
                  <a:pt x="16043" y="0"/>
                  <a:pt x="21600" y="4835"/>
                  <a:pt x="21600" y="10800"/>
                </a:cubicBezTo>
                <a:cubicBezTo>
                  <a:pt x="21600" y="16765"/>
                  <a:pt x="16043" y="21600"/>
                  <a:pt x="9188" y="21600"/>
                </a:cubicBezTo>
                <a:cubicBezTo>
                  <a:pt x="5689" y="21600"/>
                  <a:pt x="2353" y="20315"/>
                  <a:pt x="0" y="18061"/>
                </a:cubicBezTo>
              </a:path>
            </a:pathLst>
          </a:custGeom>
          <a:ln w="190500" cap="rnd">
            <a:gradFill>
              <a:gsLst>
                <a:gs pos="0">
                  <a:schemeClr val="accent2"/>
                </a:gs>
                <a:gs pos="100000">
                  <a:schemeClr val="accent3"/>
                </a:gs>
              </a:gsLst>
              <a:lin ang="5400000" scaled="1"/>
            </a:gradFill>
            <a:miter/>
          </a:ln>
        </p:spPr>
        <p:txBody>
          <a:bodyPr lIns="22860" rIns="22860" anchor="ctr"/>
          <a:lstStyle/>
          <a:p>
            <a:pPr defTabSz="899769"/>
            <a:endParaRPr sz="1750">
              <a:solidFill>
                <a:srgbClr val="FFFFFF"/>
              </a:solidFill>
              <a:latin typeface="Calibri"/>
              <a:cs typeface="Calibri"/>
            </a:endParaRPr>
          </a:p>
        </p:txBody>
      </p:sp>
      <p:sp>
        <p:nvSpPr>
          <p:cNvPr id="28" name="Shape 1448">
            <a:extLst>
              <a:ext uri="{FF2B5EF4-FFF2-40B4-BE49-F238E27FC236}">
                <a16:creationId xmlns:a16="http://schemas.microsoft.com/office/drawing/2014/main" xmlns="" id="{6E6F6AFE-6BBF-4900-9CFE-201AD2662A84}"/>
              </a:ext>
            </a:extLst>
          </p:cNvPr>
          <p:cNvSpPr/>
          <p:nvPr/>
        </p:nvSpPr>
        <p:spPr>
          <a:xfrm>
            <a:off x="10111723" y="3120200"/>
            <a:ext cx="799899" cy="617605"/>
          </a:xfrm>
          <a:prstGeom prst="rect">
            <a:avLst/>
          </a:prstGeom>
          <a:ln w="12700">
            <a:miter lim="400000"/>
          </a:ln>
          <a:extLst>
            <a:ext uri="{C572A759-6A51-4108-AA02-DFA0A04FC94B}">
              <ma14:wrappingTextBoxFlag xmlns:ma14="http://schemas.microsoft.com/office/mac/drawingml/2011/main" xmlns="" val="1"/>
            </a:ext>
          </a:extLst>
        </p:spPr>
        <p:txBody>
          <a:bodyPr wrap="none" lIns="25400" tIns="25400" rIns="25400" bIns="25400" anchor="ctr">
            <a:spAutoFit/>
          </a:bodyPr>
          <a:lstStyle/>
          <a:p>
            <a:pPr algn="ctr">
              <a:lnSpc>
                <a:spcPct val="120000"/>
              </a:lnSpc>
              <a:defRPr sz="2000">
                <a:solidFill>
                  <a:srgbClr val="DCDDDF"/>
                </a:solidFill>
                <a:latin typeface="San Francisco Display Light"/>
                <a:ea typeface="San Francisco Display Light"/>
                <a:cs typeface="San Francisco Display Light"/>
                <a:sym typeface="San Francisco Display Light"/>
              </a:defRPr>
            </a:pPr>
            <a:r>
              <a:rPr sz="1200" dirty="0"/>
              <a:t>Chart Name</a:t>
            </a:r>
          </a:p>
          <a:p>
            <a:pPr algn="ctr">
              <a:lnSpc>
                <a:spcPct val="120000"/>
              </a:lnSpc>
              <a:defRPr sz="2000">
                <a:solidFill>
                  <a:srgbClr val="DCDDDF"/>
                </a:solidFill>
                <a:latin typeface="San Francisco Display Bold"/>
                <a:ea typeface="San Francisco Display Bold"/>
                <a:cs typeface="San Francisco Display Bold"/>
                <a:sym typeface="San Francisco Display Bold"/>
              </a:defRPr>
            </a:pPr>
            <a:r>
              <a:rPr dirty="0"/>
              <a:t>60%</a:t>
            </a:r>
          </a:p>
        </p:txBody>
      </p:sp>
      <p:sp>
        <p:nvSpPr>
          <p:cNvPr id="29" name="文本框 28">
            <a:extLst>
              <a:ext uri="{FF2B5EF4-FFF2-40B4-BE49-F238E27FC236}">
                <a16:creationId xmlns:a16="http://schemas.microsoft.com/office/drawing/2014/main" xmlns="" id="{AFDBD9BE-62F3-4843-9C66-BDAB50AEF051}"/>
              </a:ext>
            </a:extLst>
          </p:cNvPr>
          <p:cNvSpPr txBox="1"/>
          <p:nvPr/>
        </p:nvSpPr>
        <p:spPr>
          <a:xfrm>
            <a:off x="710680" y="768218"/>
            <a:ext cx="3403496" cy="707886"/>
          </a:xfrm>
          <a:prstGeom prst="rect">
            <a:avLst/>
          </a:prstGeom>
          <a:noFill/>
        </p:spPr>
        <p:txBody>
          <a:bodyPr wrap="none" rtlCol="0">
            <a:spAutoFit/>
          </a:bodyPr>
          <a:lstStyle/>
          <a:p>
            <a:r>
              <a:rPr lang="en-US" altLang="zh-CN" sz="4000" b="1" dirty="0" err="1">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Pushi's</a:t>
            </a:r>
            <a:r>
              <a:rPr lang="en-US" altLang="zh-CN" sz="4000" b="1" dirty="0">
                <a:solidFill>
                  <a:schemeClr val="bg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 </a:t>
            </a:r>
            <a:r>
              <a:rPr lang="en-US" altLang="zh-CN" sz="40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rPr>
              <a:t>Chart</a:t>
            </a:r>
            <a:endParaRPr lang="zh-CN" altLang="en-US" sz="4000" b="1" dirty="0">
              <a:solidFill>
                <a:schemeClr val="accent1"/>
              </a:solidFill>
              <a:latin typeface="阿里巴巴普惠体" panose="00020600040101010101" pitchFamily="18" charset="-122"/>
              <a:ea typeface="阿里巴巴普惠体" panose="00020600040101010101" pitchFamily="18" charset="-122"/>
              <a:cs typeface="阿里巴巴普惠体" panose="00020600040101010101" pitchFamily="18" charset="-122"/>
            </a:endParaRPr>
          </a:p>
        </p:txBody>
      </p:sp>
      <p:sp>
        <p:nvSpPr>
          <p:cNvPr id="30" name="TextBox 7">
            <a:extLst>
              <a:ext uri="{FF2B5EF4-FFF2-40B4-BE49-F238E27FC236}">
                <a16:creationId xmlns:a16="http://schemas.microsoft.com/office/drawing/2014/main" xmlns="" id="{B7827304-920D-4B37-9034-91E48B5294C0}"/>
              </a:ext>
            </a:extLst>
          </p:cNvPr>
          <p:cNvSpPr txBox="1"/>
          <p:nvPr/>
        </p:nvSpPr>
        <p:spPr>
          <a:xfrm>
            <a:off x="725335" y="4459090"/>
            <a:ext cx="1796497" cy="1404808"/>
          </a:xfrm>
          <a:prstGeom prst="rect">
            <a:avLst/>
          </a:prstGeom>
          <a:noFill/>
        </p:spPr>
        <p:txBody>
          <a:bodyPr wrap="square" rtlCol="0">
            <a:spAutoFit/>
          </a:bodyPr>
          <a:lstStyle/>
          <a:p>
            <a:pPr algn="ctr">
              <a:lnSpc>
                <a:spcPct val="150000"/>
              </a:lnSpc>
            </a:pPr>
            <a:r>
              <a:rPr lang="id-ID" sz="1400" b="1" dirty="0">
                <a:solidFill>
                  <a:schemeClr val="bg1"/>
                </a:solidFill>
              </a:rPr>
              <a:t>lorem ipsum</a:t>
            </a:r>
            <a:endParaRPr lang="en-US" sz="1400" b="1" dirty="0">
              <a:solidFill>
                <a:schemeClr val="bg1"/>
              </a:solidFill>
            </a:endParaRPr>
          </a:p>
          <a:p>
            <a:pPr algn="ctr">
              <a:lnSpc>
                <a:spcPct val="150000"/>
              </a:lnSpc>
            </a:pPr>
            <a:r>
              <a:rPr lang="id-ID" sz="1100" dirty="0">
                <a:solidFill>
                  <a:schemeClr val="bg1">
                    <a:alpha val="60000"/>
                  </a:schemeClr>
                </a:solidFill>
              </a:rPr>
              <a:t> quia dolor sit, amet, consectetur, adipiscivelit, sed quia non numquam eius</a:t>
            </a:r>
            <a:r>
              <a:rPr lang="en-US" sz="1100" dirty="0">
                <a:solidFill>
                  <a:schemeClr val="bg1">
                    <a:alpha val="60000"/>
                  </a:schemeClr>
                </a:solidFill>
              </a:rPr>
              <a:t>.</a:t>
            </a:r>
            <a:r>
              <a:rPr lang="id-ID" altLang="zh-CN" sz="1100" b="1" dirty="0">
                <a:solidFill>
                  <a:schemeClr val="bg1">
                    <a:alpha val="60000"/>
                  </a:schemeClr>
                </a:solidFill>
              </a:rPr>
              <a:t> </a:t>
            </a:r>
            <a:endParaRPr lang="id-ID" altLang="zh-CN" sz="1100" dirty="0">
              <a:solidFill>
                <a:schemeClr val="bg1">
                  <a:alpha val="60000"/>
                </a:schemeClr>
              </a:solidFill>
            </a:endParaRPr>
          </a:p>
        </p:txBody>
      </p:sp>
      <p:sp>
        <p:nvSpPr>
          <p:cNvPr id="31" name="TextBox 7">
            <a:extLst>
              <a:ext uri="{FF2B5EF4-FFF2-40B4-BE49-F238E27FC236}">
                <a16:creationId xmlns:a16="http://schemas.microsoft.com/office/drawing/2014/main" xmlns="" id="{6644E1DC-5C44-44F3-9949-0FFB8DCDD83B}"/>
              </a:ext>
            </a:extLst>
          </p:cNvPr>
          <p:cNvSpPr txBox="1"/>
          <p:nvPr/>
        </p:nvSpPr>
        <p:spPr>
          <a:xfrm>
            <a:off x="2755745" y="4459090"/>
            <a:ext cx="1796497" cy="1404808"/>
          </a:xfrm>
          <a:prstGeom prst="rect">
            <a:avLst/>
          </a:prstGeom>
          <a:noFill/>
        </p:spPr>
        <p:txBody>
          <a:bodyPr wrap="square" rtlCol="0">
            <a:spAutoFit/>
          </a:bodyPr>
          <a:lstStyle/>
          <a:p>
            <a:pPr algn="ctr">
              <a:lnSpc>
                <a:spcPct val="150000"/>
              </a:lnSpc>
            </a:pPr>
            <a:r>
              <a:rPr lang="id-ID" sz="1400" b="1" dirty="0">
                <a:solidFill>
                  <a:schemeClr val="bg1"/>
                </a:solidFill>
              </a:rPr>
              <a:t>lorem ipsum</a:t>
            </a:r>
            <a:endParaRPr lang="en-US" sz="1400" b="1" dirty="0">
              <a:solidFill>
                <a:schemeClr val="bg1"/>
              </a:solidFill>
            </a:endParaRPr>
          </a:p>
          <a:p>
            <a:pPr algn="ctr">
              <a:lnSpc>
                <a:spcPct val="150000"/>
              </a:lnSpc>
            </a:pPr>
            <a:r>
              <a:rPr lang="id-ID" sz="1100" dirty="0">
                <a:solidFill>
                  <a:schemeClr val="bg1">
                    <a:alpha val="60000"/>
                  </a:schemeClr>
                </a:solidFill>
              </a:rPr>
              <a:t>quia dolor sit, amet, consectetur, adipiscivelit, sed quia non numquam eius</a:t>
            </a:r>
            <a:r>
              <a:rPr lang="en-US" sz="1100" dirty="0">
                <a:solidFill>
                  <a:schemeClr val="bg1">
                    <a:alpha val="60000"/>
                  </a:schemeClr>
                </a:solidFill>
              </a:rPr>
              <a:t>.</a:t>
            </a:r>
            <a:r>
              <a:rPr lang="id-ID" altLang="zh-CN" sz="1100" b="1" dirty="0">
                <a:solidFill>
                  <a:schemeClr val="bg1">
                    <a:alpha val="60000"/>
                  </a:schemeClr>
                </a:solidFill>
              </a:rPr>
              <a:t> </a:t>
            </a:r>
            <a:endParaRPr lang="id-ID" altLang="zh-CN" sz="1100" dirty="0">
              <a:solidFill>
                <a:schemeClr val="bg1">
                  <a:alpha val="60000"/>
                </a:schemeClr>
              </a:solidFill>
            </a:endParaRPr>
          </a:p>
        </p:txBody>
      </p:sp>
      <p:sp>
        <p:nvSpPr>
          <p:cNvPr id="32" name="TextBox 7">
            <a:extLst>
              <a:ext uri="{FF2B5EF4-FFF2-40B4-BE49-F238E27FC236}">
                <a16:creationId xmlns:a16="http://schemas.microsoft.com/office/drawing/2014/main" xmlns="" id="{D88B7C79-385F-4CE6-B88C-27324F150133}"/>
              </a:ext>
            </a:extLst>
          </p:cNvPr>
          <p:cNvSpPr txBox="1"/>
          <p:nvPr/>
        </p:nvSpPr>
        <p:spPr>
          <a:xfrm>
            <a:off x="7747265" y="4459090"/>
            <a:ext cx="1796497" cy="1404808"/>
          </a:xfrm>
          <a:prstGeom prst="rect">
            <a:avLst/>
          </a:prstGeom>
          <a:noFill/>
        </p:spPr>
        <p:txBody>
          <a:bodyPr wrap="square" rtlCol="0">
            <a:spAutoFit/>
          </a:bodyPr>
          <a:lstStyle/>
          <a:p>
            <a:pPr algn="ctr">
              <a:lnSpc>
                <a:spcPct val="150000"/>
              </a:lnSpc>
            </a:pPr>
            <a:r>
              <a:rPr lang="id-ID" sz="1400" b="1" dirty="0">
                <a:solidFill>
                  <a:schemeClr val="bg1"/>
                </a:solidFill>
              </a:rPr>
              <a:t>lorem ipsum</a:t>
            </a:r>
            <a:endParaRPr lang="en-US" sz="1400" b="1" dirty="0">
              <a:solidFill>
                <a:schemeClr val="bg1"/>
              </a:solidFill>
            </a:endParaRPr>
          </a:p>
          <a:p>
            <a:pPr algn="ctr">
              <a:lnSpc>
                <a:spcPct val="150000"/>
              </a:lnSpc>
            </a:pPr>
            <a:r>
              <a:rPr lang="id-ID" sz="1100" dirty="0">
                <a:solidFill>
                  <a:schemeClr val="bg1">
                    <a:alpha val="60000"/>
                  </a:schemeClr>
                </a:solidFill>
              </a:rPr>
              <a:t>quia dolor sit, amet, consectetur, adipiscivelit, sed quia non numquam eius</a:t>
            </a:r>
            <a:r>
              <a:rPr lang="en-US" sz="1100" dirty="0">
                <a:solidFill>
                  <a:schemeClr val="bg1">
                    <a:alpha val="60000"/>
                  </a:schemeClr>
                </a:solidFill>
              </a:rPr>
              <a:t>.</a:t>
            </a:r>
            <a:r>
              <a:rPr lang="id-ID" altLang="zh-CN" sz="1100" b="1" dirty="0">
                <a:solidFill>
                  <a:schemeClr val="bg1">
                    <a:alpha val="60000"/>
                  </a:schemeClr>
                </a:solidFill>
              </a:rPr>
              <a:t> </a:t>
            </a:r>
            <a:endParaRPr lang="id-ID" altLang="zh-CN" sz="1100" dirty="0">
              <a:solidFill>
                <a:schemeClr val="bg1">
                  <a:alpha val="60000"/>
                </a:schemeClr>
              </a:solidFill>
            </a:endParaRPr>
          </a:p>
        </p:txBody>
      </p:sp>
      <p:sp>
        <p:nvSpPr>
          <p:cNvPr id="33" name="TextBox 7">
            <a:extLst>
              <a:ext uri="{FF2B5EF4-FFF2-40B4-BE49-F238E27FC236}">
                <a16:creationId xmlns:a16="http://schemas.microsoft.com/office/drawing/2014/main" xmlns="" id="{BC3C3F42-182C-479C-AAAD-B5B8462CDD45}"/>
              </a:ext>
            </a:extLst>
          </p:cNvPr>
          <p:cNvSpPr txBox="1"/>
          <p:nvPr/>
        </p:nvSpPr>
        <p:spPr>
          <a:xfrm>
            <a:off x="9730973" y="4459090"/>
            <a:ext cx="1796497" cy="1404808"/>
          </a:xfrm>
          <a:prstGeom prst="rect">
            <a:avLst/>
          </a:prstGeom>
          <a:noFill/>
        </p:spPr>
        <p:txBody>
          <a:bodyPr wrap="square" rtlCol="0">
            <a:spAutoFit/>
          </a:bodyPr>
          <a:lstStyle/>
          <a:p>
            <a:pPr algn="ctr">
              <a:lnSpc>
                <a:spcPct val="150000"/>
              </a:lnSpc>
            </a:pPr>
            <a:r>
              <a:rPr lang="id-ID" sz="1400" b="1" dirty="0">
                <a:solidFill>
                  <a:schemeClr val="bg1"/>
                </a:solidFill>
              </a:rPr>
              <a:t>lorem ipsum</a:t>
            </a:r>
            <a:endParaRPr lang="en-US" sz="1400" b="1" dirty="0">
              <a:solidFill>
                <a:schemeClr val="bg1"/>
              </a:solidFill>
            </a:endParaRPr>
          </a:p>
          <a:p>
            <a:pPr algn="ctr">
              <a:lnSpc>
                <a:spcPct val="150000"/>
              </a:lnSpc>
            </a:pPr>
            <a:r>
              <a:rPr lang="id-ID" sz="1100" dirty="0">
                <a:solidFill>
                  <a:schemeClr val="bg1">
                    <a:alpha val="60000"/>
                  </a:schemeClr>
                </a:solidFill>
              </a:rPr>
              <a:t> quia dolor sit, amet, consectetur, adipiscivelit, sed quia non numquam eius</a:t>
            </a:r>
            <a:r>
              <a:rPr lang="en-US" sz="1100" dirty="0">
                <a:solidFill>
                  <a:schemeClr val="bg1">
                    <a:alpha val="60000"/>
                  </a:schemeClr>
                </a:solidFill>
              </a:rPr>
              <a:t>.</a:t>
            </a:r>
            <a:r>
              <a:rPr lang="id-ID" altLang="zh-CN" sz="1100" b="1" dirty="0">
                <a:solidFill>
                  <a:schemeClr val="bg1">
                    <a:alpha val="60000"/>
                  </a:schemeClr>
                </a:solidFill>
              </a:rPr>
              <a:t> </a:t>
            </a:r>
            <a:endParaRPr lang="id-ID" altLang="zh-CN" sz="1100" dirty="0">
              <a:solidFill>
                <a:schemeClr val="bg1">
                  <a:alpha val="60000"/>
                </a:schemeClr>
              </a:solidFill>
            </a:endParaRPr>
          </a:p>
        </p:txBody>
      </p:sp>
    </p:spTree>
    <p:extLst>
      <p:ext uri="{BB962C8B-B14F-4D97-AF65-F5344CB8AC3E}">
        <p14:creationId xmlns:p14="http://schemas.microsoft.com/office/powerpoint/2010/main" val="837237112"/>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bg>
      <p:bgPr>
        <a:gradFill>
          <a:gsLst>
            <a:gs pos="94000">
              <a:srgbClr val="0075B7"/>
            </a:gs>
            <a:gs pos="9000">
              <a:srgbClr val="06006C"/>
            </a:gs>
          </a:gsLst>
          <a:lin ang="13800000" scaled="0"/>
        </a:gradFill>
        <a:effectLst/>
      </p:bgPr>
    </p:bg>
    <p:spTree>
      <p:nvGrpSpPr>
        <p:cNvPr id="1" name=""/>
        <p:cNvGrpSpPr/>
        <p:nvPr/>
      </p:nvGrpSpPr>
      <p:grpSpPr>
        <a:xfrm>
          <a:off x="0" y="0"/>
          <a:ext cx="0" cy="0"/>
          <a:chOff x="0" y="0"/>
          <a:chExt cx="0" cy="0"/>
        </a:xfrm>
      </p:grpSpPr>
      <p:grpSp>
        <p:nvGrpSpPr>
          <p:cNvPr id="33" name="组合 32">
            <a:extLst>
              <a:ext uri="{FF2B5EF4-FFF2-40B4-BE49-F238E27FC236}">
                <a16:creationId xmlns:a16="http://schemas.microsoft.com/office/drawing/2014/main" xmlns="" id="{21DE59D4-6465-47A8-A20C-1A6AA2B66B84}"/>
              </a:ext>
            </a:extLst>
          </p:cNvPr>
          <p:cNvGrpSpPr/>
          <p:nvPr/>
        </p:nvGrpSpPr>
        <p:grpSpPr>
          <a:xfrm>
            <a:off x="827239" y="1001543"/>
            <a:ext cx="10246256" cy="4529118"/>
            <a:chOff x="964408" y="619125"/>
            <a:chExt cx="10675142" cy="4712494"/>
          </a:xfrm>
          <a:solidFill>
            <a:schemeClr val="bg1">
              <a:alpha val="14000"/>
            </a:schemeClr>
          </a:solidFill>
        </p:grpSpPr>
        <p:sp>
          <p:nvSpPr>
            <p:cNvPr id="34" name="任意多边形 2">
              <a:extLst>
                <a:ext uri="{FF2B5EF4-FFF2-40B4-BE49-F238E27FC236}">
                  <a16:creationId xmlns:a16="http://schemas.microsoft.com/office/drawing/2014/main" xmlns="" id="{13BC2655-E010-4D42-906E-B0E66CD407DB}"/>
                </a:ext>
              </a:extLst>
            </p:cNvPr>
            <p:cNvSpPr/>
            <p:nvPr/>
          </p:nvSpPr>
          <p:spPr>
            <a:xfrm>
              <a:off x="3550444" y="3033713"/>
              <a:ext cx="1385887" cy="2297906"/>
            </a:xfrm>
            <a:custGeom>
              <a:avLst/>
              <a:gdLst>
                <a:gd name="connsiteX0" fmla="*/ 278606 w 1385887"/>
                <a:gd name="connsiteY0" fmla="*/ 0 h 2297906"/>
                <a:gd name="connsiteX1" fmla="*/ 295275 w 1385887"/>
                <a:gd name="connsiteY1" fmla="*/ 2381 h 2297906"/>
                <a:gd name="connsiteX2" fmla="*/ 283369 w 1385887"/>
                <a:gd name="connsiteY2" fmla="*/ 19050 h 2297906"/>
                <a:gd name="connsiteX3" fmla="*/ 280987 w 1385887"/>
                <a:gd name="connsiteY3" fmla="*/ 42862 h 2297906"/>
                <a:gd name="connsiteX4" fmla="*/ 283369 w 1385887"/>
                <a:gd name="connsiteY4" fmla="*/ 50006 h 2297906"/>
                <a:gd name="connsiteX5" fmla="*/ 276225 w 1385887"/>
                <a:gd name="connsiteY5" fmla="*/ 71437 h 2297906"/>
                <a:gd name="connsiteX6" fmla="*/ 273844 w 1385887"/>
                <a:gd name="connsiteY6" fmla="*/ 78581 h 2297906"/>
                <a:gd name="connsiteX7" fmla="*/ 271462 w 1385887"/>
                <a:gd name="connsiteY7" fmla="*/ 85725 h 2297906"/>
                <a:gd name="connsiteX8" fmla="*/ 283369 w 1385887"/>
                <a:gd name="connsiteY8" fmla="*/ 104775 h 2297906"/>
                <a:gd name="connsiteX9" fmla="*/ 292894 w 1385887"/>
                <a:gd name="connsiteY9" fmla="*/ 109537 h 2297906"/>
                <a:gd name="connsiteX10" fmla="*/ 297656 w 1385887"/>
                <a:gd name="connsiteY10" fmla="*/ 95250 h 2297906"/>
                <a:gd name="connsiteX11" fmla="*/ 295275 w 1385887"/>
                <a:gd name="connsiteY11" fmla="*/ 78581 h 2297906"/>
                <a:gd name="connsiteX12" fmla="*/ 292894 w 1385887"/>
                <a:gd name="connsiteY12" fmla="*/ 64293 h 2297906"/>
                <a:gd name="connsiteX13" fmla="*/ 295275 w 1385887"/>
                <a:gd name="connsiteY13" fmla="*/ 47625 h 2297906"/>
                <a:gd name="connsiteX14" fmla="*/ 309562 w 1385887"/>
                <a:gd name="connsiteY14" fmla="*/ 42862 h 2297906"/>
                <a:gd name="connsiteX15" fmla="*/ 319087 w 1385887"/>
                <a:gd name="connsiteY15" fmla="*/ 38100 h 2297906"/>
                <a:gd name="connsiteX16" fmla="*/ 326231 w 1385887"/>
                <a:gd name="connsiteY16" fmla="*/ 35718 h 2297906"/>
                <a:gd name="connsiteX17" fmla="*/ 333375 w 1385887"/>
                <a:gd name="connsiteY17" fmla="*/ 30956 h 2297906"/>
                <a:gd name="connsiteX18" fmla="*/ 330994 w 1385887"/>
                <a:gd name="connsiteY18" fmla="*/ 16668 h 2297906"/>
                <a:gd name="connsiteX19" fmla="*/ 338137 w 1385887"/>
                <a:gd name="connsiteY19" fmla="*/ 11906 h 2297906"/>
                <a:gd name="connsiteX20" fmla="*/ 342900 w 1385887"/>
                <a:gd name="connsiteY20" fmla="*/ 19050 h 2297906"/>
                <a:gd name="connsiteX21" fmla="*/ 345281 w 1385887"/>
                <a:gd name="connsiteY21" fmla="*/ 26193 h 2297906"/>
                <a:gd name="connsiteX22" fmla="*/ 359569 w 1385887"/>
                <a:gd name="connsiteY22" fmla="*/ 30956 h 2297906"/>
                <a:gd name="connsiteX23" fmla="*/ 366712 w 1385887"/>
                <a:gd name="connsiteY23" fmla="*/ 33337 h 2297906"/>
                <a:gd name="connsiteX24" fmla="*/ 373856 w 1385887"/>
                <a:gd name="connsiteY24" fmla="*/ 38100 h 2297906"/>
                <a:gd name="connsiteX25" fmla="*/ 376237 w 1385887"/>
                <a:gd name="connsiteY25" fmla="*/ 45243 h 2297906"/>
                <a:gd name="connsiteX26" fmla="*/ 381000 w 1385887"/>
                <a:gd name="connsiteY26" fmla="*/ 52387 h 2297906"/>
                <a:gd name="connsiteX27" fmla="*/ 390525 w 1385887"/>
                <a:gd name="connsiteY27" fmla="*/ 64293 h 2297906"/>
                <a:gd name="connsiteX28" fmla="*/ 404812 w 1385887"/>
                <a:gd name="connsiteY28" fmla="*/ 59531 h 2297906"/>
                <a:gd name="connsiteX29" fmla="*/ 445294 w 1385887"/>
                <a:gd name="connsiteY29" fmla="*/ 64293 h 2297906"/>
                <a:gd name="connsiteX30" fmla="*/ 452437 w 1385887"/>
                <a:gd name="connsiteY30" fmla="*/ 66675 h 2297906"/>
                <a:gd name="connsiteX31" fmla="*/ 454819 w 1385887"/>
                <a:gd name="connsiteY31" fmla="*/ 73818 h 2297906"/>
                <a:gd name="connsiteX32" fmla="*/ 461962 w 1385887"/>
                <a:gd name="connsiteY32" fmla="*/ 76200 h 2297906"/>
                <a:gd name="connsiteX33" fmla="*/ 485775 w 1385887"/>
                <a:gd name="connsiteY33" fmla="*/ 73818 h 2297906"/>
                <a:gd name="connsiteX34" fmla="*/ 492919 w 1385887"/>
                <a:gd name="connsiteY34" fmla="*/ 69056 h 2297906"/>
                <a:gd name="connsiteX35" fmla="*/ 511969 w 1385887"/>
                <a:gd name="connsiteY35" fmla="*/ 64293 h 2297906"/>
                <a:gd name="connsiteX36" fmla="*/ 514350 w 1385887"/>
                <a:gd name="connsiteY36" fmla="*/ 57150 h 2297906"/>
                <a:gd name="connsiteX37" fmla="*/ 538162 w 1385887"/>
                <a:gd name="connsiteY37" fmla="*/ 54768 h 2297906"/>
                <a:gd name="connsiteX38" fmla="*/ 552450 w 1385887"/>
                <a:gd name="connsiteY38" fmla="*/ 64293 h 2297906"/>
                <a:gd name="connsiteX39" fmla="*/ 564356 w 1385887"/>
                <a:gd name="connsiteY39" fmla="*/ 76200 h 2297906"/>
                <a:gd name="connsiteX40" fmla="*/ 578644 w 1385887"/>
                <a:gd name="connsiteY40" fmla="*/ 80962 h 2297906"/>
                <a:gd name="connsiteX41" fmla="*/ 585787 w 1385887"/>
                <a:gd name="connsiteY41" fmla="*/ 85725 h 2297906"/>
                <a:gd name="connsiteX42" fmla="*/ 600075 w 1385887"/>
                <a:gd name="connsiteY42" fmla="*/ 90487 h 2297906"/>
                <a:gd name="connsiteX43" fmla="*/ 604837 w 1385887"/>
                <a:gd name="connsiteY43" fmla="*/ 107156 h 2297906"/>
                <a:gd name="connsiteX44" fmla="*/ 607219 w 1385887"/>
                <a:gd name="connsiteY44" fmla="*/ 126206 h 2297906"/>
                <a:gd name="connsiteX45" fmla="*/ 626269 w 1385887"/>
                <a:gd name="connsiteY45" fmla="*/ 128587 h 2297906"/>
                <a:gd name="connsiteX46" fmla="*/ 647700 w 1385887"/>
                <a:gd name="connsiteY46" fmla="*/ 140493 h 2297906"/>
                <a:gd name="connsiteX47" fmla="*/ 654844 w 1385887"/>
                <a:gd name="connsiteY47" fmla="*/ 145256 h 2297906"/>
                <a:gd name="connsiteX48" fmla="*/ 664369 w 1385887"/>
                <a:gd name="connsiteY48" fmla="*/ 157162 h 2297906"/>
                <a:gd name="connsiteX49" fmla="*/ 673894 w 1385887"/>
                <a:gd name="connsiteY49" fmla="*/ 171450 h 2297906"/>
                <a:gd name="connsiteX50" fmla="*/ 678656 w 1385887"/>
                <a:gd name="connsiteY50" fmla="*/ 178593 h 2297906"/>
                <a:gd name="connsiteX51" fmla="*/ 681037 w 1385887"/>
                <a:gd name="connsiteY51" fmla="*/ 185737 h 2297906"/>
                <a:gd name="connsiteX52" fmla="*/ 688181 w 1385887"/>
                <a:gd name="connsiteY52" fmla="*/ 188118 h 2297906"/>
                <a:gd name="connsiteX53" fmla="*/ 702469 w 1385887"/>
                <a:gd name="connsiteY53" fmla="*/ 195262 h 2297906"/>
                <a:gd name="connsiteX54" fmla="*/ 704850 w 1385887"/>
                <a:gd name="connsiteY54" fmla="*/ 202406 h 2297906"/>
                <a:gd name="connsiteX55" fmla="*/ 719137 w 1385887"/>
                <a:gd name="connsiteY55" fmla="*/ 216693 h 2297906"/>
                <a:gd name="connsiteX56" fmla="*/ 740569 w 1385887"/>
                <a:gd name="connsiteY56" fmla="*/ 219075 h 2297906"/>
                <a:gd name="connsiteX57" fmla="*/ 771525 w 1385887"/>
                <a:gd name="connsiteY57" fmla="*/ 216693 h 2297906"/>
                <a:gd name="connsiteX58" fmla="*/ 783431 w 1385887"/>
                <a:gd name="connsiteY58" fmla="*/ 219075 h 2297906"/>
                <a:gd name="connsiteX59" fmla="*/ 800100 w 1385887"/>
                <a:gd name="connsiteY59" fmla="*/ 223837 h 2297906"/>
                <a:gd name="connsiteX60" fmla="*/ 819150 w 1385887"/>
                <a:gd name="connsiteY60" fmla="*/ 228600 h 2297906"/>
                <a:gd name="connsiteX61" fmla="*/ 833437 w 1385887"/>
                <a:gd name="connsiteY61" fmla="*/ 233362 h 2297906"/>
                <a:gd name="connsiteX62" fmla="*/ 845344 w 1385887"/>
                <a:gd name="connsiteY62" fmla="*/ 245268 h 2297906"/>
                <a:gd name="connsiteX63" fmla="*/ 859631 w 1385887"/>
                <a:gd name="connsiteY63" fmla="*/ 252412 h 2297906"/>
                <a:gd name="connsiteX64" fmla="*/ 864394 w 1385887"/>
                <a:gd name="connsiteY64" fmla="*/ 259556 h 2297906"/>
                <a:gd name="connsiteX65" fmla="*/ 871537 w 1385887"/>
                <a:gd name="connsiteY65" fmla="*/ 261937 h 2297906"/>
                <a:gd name="connsiteX66" fmla="*/ 878681 w 1385887"/>
                <a:gd name="connsiteY66" fmla="*/ 266700 h 2297906"/>
                <a:gd name="connsiteX67" fmla="*/ 883444 w 1385887"/>
                <a:gd name="connsiteY67" fmla="*/ 273843 h 2297906"/>
                <a:gd name="connsiteX68" fmla="*/ 895350 w 1385887"/>
                <a:gd name="connsiteY68" fmla="*/ 283368 h 2297906"/>
                <a:gd name="connsiteX69" fmla="*/ 900112 w 1385887"/>
                <a:gd name="connsiteY69" fmla="*/ 330993 h 2297906"/>
                <a:gd name="connsiteX70" fmla="*/ 902494 w 1385887"/>
                <a:gd name="connsiteY70" fmla="*/ 338137 h 2297906"/>
                <a:gd name="connsiteX71" fmla="*/ 909637 w 1385887"/>
                <a:gd name="connsiteY71" fmla="*/ 342900 h 2297906"/>
                <a:gd name="connsiteX72" fmla="*/ 912019 w 1385887"/>
                <a:gd name="connsiteY72" fmla="*/ 350043 h 2297906"/>
                <a:gd name="connsiteX73" fmla="*/ 919162 w 1385887"/>
                <a:gd name="connsiteY73" fmla="*/ 352425 h 2297906"/>
                <a:gd name="connsiteX74" fmla="*/ 926306 w 1385887"/>
                <a:gd name="connsiteY74" fmla="*/ 357187 h 2297906"/>
                <a:gd name="connsiteX75" fmla="*/ 928687 w 1385887"/>
                <a:gd name="connsiteY75" fmla="*/ 385762 h 2297906"/>
                <a:gd name="connsiteX76" fmla="*/ 926306 w 1385887"/>
                <a:gd name="connsiteY76" fmla="*/ 392906 h 2297906"/>
                <a:gd name="connsiteX77" fmla="*/ 919162 w 1385887"/>
                <a:gd name="connsiteY77" fmla="*/ 397668 h 2297906"/>
                <a:gd name="connsiteX78" fmla="*/ 916781 w 1385887"/>
                <a:gd name="connsiteY78" fmla="*/ 414337 h 2297906"/>
                <a:gd name="connsiteX79" fmla="*/ 935831 w 1385887"/>
                <a:gd name="connsiteY79" fmla="*/ 411956 h 2297906"/>
                <a:gd name="connsiteX80" fmla="*/ 938212 w 1385887"/>
                <a:gd name="connsiteY80" fmla="*/ 419100 h 2297906"/>
                <a:gd name="connsiteX81" fmla="*/ 945356 w 1385887"/>
                <a:gd name="connsiteY81" fmla="*/ 423862 h 2297906"/>
                <a:gd name="connsiteX82" fmla="*/ 966787 w 1385887"/>
                <a:gd name="connsiteY82" fmla="*/ 428625 h 2297906"/>
                <a:gd name="connsiteX83" fmla="*/ 971550 w 1385887"/>
                <a:gd name="connsiteY83" fmla="*/ 442912 h 2297906"/>
                <a:gd name="connsiteX84" fmla="*/ 962025 w 1385887"/>
                <a:gd name="connsiteY84" fmla="*/ 457200 h 2297906"/>
                <a:gd name="connsiteX85" fmla="*/ 964406 w 1385887"/>
                <a:gd name="connsiteY85" fmla="*/ 464343 h 2297906"/>
                <a:gd name="connsiteX86" fmla="*/ 971550 w 1385887"/>
                <a:gd name="connsiteY86" fmla="*/ 459581 h 2297906"/>
                <a:gd name="connsiteX87" fmla="*/ 978694 w 1385887"/>
                <a:gd name="connsiteY87" fmla="*/ 452437 h 2297906"/>
                <a:gd name="connsiteX88" fmla="*/ 983456 w 1385887"/>
                <a:gd name="connsiteY88" fmla="*/ 445293 h 2297906"/>
                <a:gd name="connsiteX89" fmla="*/ 990600 w 1385887"/>
                <a:gd name="connsiteY89" fmla="*/ 442912 h 2297906"/>
                <a:gd name="connsiteX90" fmla="*/ 1007269 w 1385887"/>
                <a:gd name="connsiteY90" fmla="*/ 445293 h 2297906"/>
                <a:gd name="connsiteX91" fmla="*/ 1014412 w 1385887"/>
                <a:gd name="connsiteY91" fmla="*/ 450056 h 2297906"/>
                <a:gd name="connsiteX92" fmla="*/ 1023937 w 1385887"/>
                <a:gd name="connsiteY92" fmla="*/ 452437 h 2297906"/>
                <a:gd name="connsiteX93" fmla="*/ 1038225 w 1385887"/>
                <a:gd name="connsiteY93" fmla="*/ 457200 h 2297906"/>
                <a:gd name="connsiteX94" fmla="*/ 1052512 w 1385887"/>
                <a:gd name="connsiteY94" fmla="*/ 461962 h 2297906"/>
                <a:gd name="connsiteX95" fmla="*/ 1059656 w 1385887"/>
                <a:gd name="connsiteY95" fmla="*/ 464343 h 2297906"/>
                <a:gd name="connsiteX96" fmla="*/ 1071562 w 1385887"/>
                <a:gd name="connsiteY96" fmla="*/ 473868 h 2297906"/>
                <a:gd name="connsiteX97" fmla="*/ 1085850 w 1385887"/>
                <a:gd name="connsiteY97" fmla="*/ 483393 h 2297906"/>
                <a:gd name="connsiteX98" fmla="*/ 1090612 w 1385887"/>
                <a:gd name="connsiteY98" fmla="*/ 490537 h 2297906"/>
                <a:gd name="connsiteX99" fmla="*/ 1090612 w 1385887"/>
                <a:gd name="connsiteY99" fmla="*/ 523875 h 2297906"/>
                <a:gd name="connsiteX100" fmla="*/ 1092994 w 1385887"/>
                <a:gd name="connsiteY100" fmla="*/ 516731 h 2297906"/>
                <a:gd name="connsiteX101" fmla="*/ 1097756 w 1385887"/>
                <a:gd name="connsiteY101" fmla="*/ 509587 h 2297906"/>
                <a:gd name="connsiteX102" fmla="*/ 1119187 w 1385887"/>
                <a:gd name="connsiteY102" fmla="*/ 500062 h 2297906"/>
                <a:gd name="connsiteX103" fmla="*/ 1126331 w 1385887"/>
                <a:gd name="connsiteY103" fmla="*/ 497681 h 2297906"/>
                <a:gd name="connsiteX104" fmla="*/ 1138237 w 1385887"/>
                <a:gd name="connsiteY104" fmla="*/ 507206 h 2297906"/>
                <a:gd name="connsiteX105" fmla="*/ 1162050 w 1385887"/>
                <a:gd name="connsiteY105" fmla="*/ 514350 h 2297906"/>
                <a:gd name="connsiteX106" fmla="*/ 1238250 w 1385887"/>
                <a:gd name="connsiteY106" fmla="*/ 521493 h 2297906"/>
                <a:gd name="connsiteX107" fmla="*/ 1252537 w 1385887"/>
                <a:gd name="connsiteY107" fmla="*/ 531018 h 2297906"/>
                <a:gd name="connsiteX108" fmla="*/ 1259681 w 1385887"/>
                <a:gd name="connsiteY108" fmla="*/ 535781 h 2297906"/>
                <a:gd name="connsiteX109" fmla="*/ 1271587 w 1385887"/>
                <a:gd name="connsiteY109" fmla="*/ 547687 h 2297906"/>
                <a:gd name="connsiteX110" fmla="*/ 1283494 w 1385887"/>
                <a:gd name="connsiteY110" fmla="*/ 557212 h 2297906"/>
                <a:gd name="connsiteX111" fmla="*/ 1297781 w 1385887"/>
                <a:gd name="connsiteY111" fmla="*/ 569118 h 2297906"/>
                <a:gd name="connsiteX112" fmla="*/ 1302544 w 1385887"/>
                <a:gd name="connsiteY112" fmla="*/ 576262 h 2297906"/>
                <a:gd name="connsiteX113" fmla="*/ 1309687 w 1385887"/>
                <a:gd name="connsiteY113" fmla="*/ 578643 h 2297906"/>
                <a:gd name="connsiteX114" fmla="*/ 1354931 w 1385887"/>
                <a:gd name="connsiteY114" fmla="*/ 590550 h 2297906"/>
                <a:gd name="connsiteX115" fmla="*/ 1366837 w 1385887"/>
                <a:gd name="connsiteY115" fmla="*/ 600075 h 2297906"/>
                <a:gd name="connsiteX116" fmla="*/ 1371600 w 1385887"/>
                <a:gd name="connsiteY116" fmla="*/ 614362 h 2297906"/>
                <a:gd name="connsiteX117" fmla="*/ 1385887 w 1385887"/>
                <a:gd name="connsiteY117" fmla="*/ 619125 h 2297906"/>
                <a:gd name="connsiteX118" fmla="*/ 1381125 w 1385887"/>
                <a:gd name="connsiteY118" fmla="*/ 626268 h 2297906"/>
                <a:gd name="connsiteX119" fmla="*/ 1381125 w 1385887"/>
                <a:gd name="connsiteY119" fmla="*/ 666750 h 2297906"/>
                <a:gd name="connsiteX120" fmla="*/ 1378744 w 1385887"/>
                <a:gd name="connsiteY120" fmla="*/ 690562 h 2297906"/>
                <a:gd name="connsiteX121" fmla="*/ 1373981 w 1385887"/>
                <a:gd name="connsiteY121" fmla="*/ 704850 h 2297906"/>
                <a:gd name="connsiteX122" fmla="*/ 1369219 w 1385887"/>
                <a:gd name="connsiteY122" fmla="*/ 728662 h 2297906"/>
                <a:gd name="connsiteX123" fmla="*/ 1364456 w 1385887"/>
                <a:gd name="connsiteY123" fmla="*/ 735806 h 2297906"/>
                <a:gd name="connsiteX124" fmla="*/ 1357312 w 1385887"/>
                <a:gd name="connsiteY124" fmla="*/ 750093 h 2297906"/>
                <a:gd name="connsiteX125" fmla="*/ 1350169 w 1385887"/>
                <a:gd name="connsiteY125" fmla="*/ 764381 h 2297906"/>
                <a:gd name="connsiteX126" fmla="*/ 1343025 w 1385887"/>
                <a:gd name="connsiteY126" fmla="*/ 769143 h 2297906"/>
                <a:gd name="connsiteX127" fmla="*/ 1335881 w 1385887"/>
                <a:gd name="connsiteY127" fmla="*/ 776287 h 2297906"/>
                <a:gd name="connsiteX128" fmla="*/ 1331119 w 1385887"/>
                <a:gd name="connsiteY128" fmla="*/ 783431 h 2297906"/>
                <a:gd name="connsiteX129" fmla="*/ 1323975 w 1385887"/>
                <a:gd name="connsiteY129" fmla="*/ 785812 h 2297906"/>
                <a:gd name="connsiteX130" fmla="*/ 1316831 w 1385887"/>
                <a:gd name="connsiteY130" fmla="*/ 792956 h 2297906"/>
                <a:gd name="connsiteX131" fmla="*/ 1309687 w 1385887"/>
                <a:gd name="connsiteY131" fmla="*/ 797718 h 2297906"/>
                <a:gd name="connsiteX132" fmla="*/ 1297781 w 1385887"/>
                <a:gd name="connsiteY132" fmla="*/ 809625 h 2297906"/>
                <a:gd name="connsiteX133" fmla="*/ 1288256 w 1385887"/>
                <a:gd name="connsiteY133" fmla="*/ 831056 h 2297906"/>
                <a:gd name="connsiteX134" fmla="*/ 1285875 w 1385887"/>
                <a:gd name="connsiteY134" fmla="*/ 842962 h 2297906"/>
                <a:gd name="connsiteX135" fmla="*/ 1283494 w 1385887"/>
                <a:gd name="connsiteY135" fmla="*/ 850106 h 2297906"/>
                <a:gd name="connsiteX136" fmla="*/ 1276350 w 1385887"/>
                <a:gd name="connsiteY136" fmla="*/ 852487 h 2297906"/>
                <a:gd name="connsiteX137" fmla="*/ 1264444 w 1385887"/>
                <a:gd name="connsiteY137" fmla="*/ 864393 h 2297906"/>
                <a:gd name="connsiteX138" fmla="*/ 1259681 w 1385887"/>
                <a:gd name="connsiteY138" fmla="*/ 878681 h 2297906"/>
                <a:gd name="connsiteX139" fmla="*/ 1257300 w 1385887"/>
                <a:gd name="connsiteY139" fmla="*/ 926306 h 2297906"/>
                <a:gd name="connsiteX140" fmla="*/ 1252537 w 1385887"/>
                <a:gd name="connsiteY140" fmla="*/ 945356 h 2297906"/>
                <a:gd name="connsiteX141" fmla="*/ 1254919 w 1385887"/>
                <a:gd name="connsiteY141" fmla="*/ 954881 h 2297906"/>
                <a:gd name="connsiteX142" fmla="*/ 1259681 w 1385887"/>
                <a:gd name="connsiteY142" fmla="*/ 969168 h 2297906"/>
                <a:gd name="connsiteX143" fmla="*/ 1257300 w 1385887"/>
                <a:gd name="connsiteY143" fmla="*/ 981075 h 2297906"/>
                <a:gd name="connsiteX144" fmla="*/ 1252537 w 1385887"/>
                <a:gd name="connsiteY144" fmla="*/ 988218 h 2297906"/>
                <a:gd name="connsiteX145" fmla="*/ 1250156 w 1385887"/>
                <a:gd name="connsiteY145" fmla="*/ 995362 h 2297906"/>
                <a:gd name="connsiteX146" fmla="*/ 1247775 w 1385887"/>
                <a:gd name="connsiteY146" fmla="*/ 1021556 h 2297906"/>
                <a:gd name="connsiteX147" fmla="*/ 1243012 w 1385887"/>
                <a:gd name="connsiteY147" fmla="*/ 1028700 h 2297906"/>
                <a:gd name="connsiteX148" fmla="*/ 1235869 w 1385887"/>
                <a:gd name="connsiteY148" fmla="*/ 1052512 h 2297906"/>
                <a:gd name="connsiteX149" fmla="*/ 1238250 w 1385887"/>
                <a:gd name="connsiteY149" fmla="*/ 1062037 h 2297906"/>
                <a:gd name="connsiteX150" fmla="*/ 1240631 w 1385887"/>
                <a:gd name="connsiteY150" fmla="*/ 1069181 h 2297906"/>
                <a:gd name="connsiteX151" fmla="*/ 1233487 w 1385887"/>
                <a:gd name="connsiteY151" fmla="*/ 1085850 h 2297906"/>
                <a:gd name="connsiteX152" fmla="*/ 1226344 w 1385887"/>
                <a:gd name="connsiteY152" fmla="*/ 1090612 h 2297906"/>
                <a:gd name="connsiteX153" fmla="*/ 1221581 w 1385887"/>
                <a:gd name="connsiteY153" fmla="*/ 1097756 h 2297906"/>
                <a:gd name="connsiteX154" fmla="*/ 1216819 w 1385887"/>
                <a:gd name="connsiteY154" fmla="*/ 1112043 h 2297906"/>
                <a:gd name="connsiteX155" fmla="*/ 1207294 w 1385887"/>
                <a:gd name="connsiteY155" fmla="*/ 1126331 h 2297906"/>
                <a:gd name="connsiteX156" fmla="*/ 1197769 w 1385887"/>
                <a:gd name="connsiteY156" fmla="*/ 1147762 h 2297906"/>
                <a:gd name="connsiteX157" fmla="*/ 1195387 w 1385887"/>
                <a:gd name="connsiteY157" fmla="*/ 1164431 h 2297906"/>
                <a:gd name="connsiteX158" fmla="*/ 1188244 w 1385887"/>
                <a:gd name="connsiteY158" fmla="*/ 1166812 h 2297906"/>
                <a:gd name="connsiteX159" fmla="*/ 1185862 w 1385887"/>
                <a:gd name="connsiteY159" fmla="*/ 1173956 h 2297906"/>
                <a:gd name="connsiteX160" fmla="*/ 1181100 w 1385887"/>
                <a:gd name="connsiteY160" fmla="*/ 1181100 h 2297906"/>
                <a:gd name="connsiteX161" fmla="*/ 1154906 w 1385887"/>
                <a:gd name="connsiteY161" fmla="*/ 1193006 h 2297906"/>
                <a:gd name="connsiteX162" fmla="*/ 1128712 w 1385887"/>
                <a:gd name="connsiteY162" fmla="*/ 1190625 h 2297906"/>
                <a:gd name="connsiteX163" fmla="*/ 1109662 w 1385887"/>
                <a:gd name="connsiteY163" fmla="*/ 1195387 h 2297906"/>
                <a:gd name="connsiteX164" fmla="*/ 1102519 w 1385887"/>
                <a:gd name="connsiteY164" fmla="*/ 1200150 h 2297906"/>
                <a:gd name="connsiteX165" fmla="*/ 1092994 w 1385887"/>
                <a:gd name="connsiteY165" fmla="*/ 1202531 h 2297906"/>
                <a:gd name="connsiteX166" fmla="*/ 1085850 w 1385887"/>
                <a:gd name="connsiteY166" fmla="*/ 1204912 h 2297906"/>
                <a:gd name="connsiteX167" fmla="*/ 1076325 w 1385887"/>
                <a:gd name="connsiteY167" fmla="*/ 1207293 h 2297906"/>
                <a:gd name="connsiteX168" fmla="*/ 1062037 w 1385887"/>
                <a:gd name="connsiteY168" fmla="*/ 1212056 h 2297906"/>
                <a:gd name="connsiteX169" fmla="*/ 1054894 w 1385887"/>
                <a:gd name="connsiteY169" fmla="*/ 1216818 h 2297906"/>
                <a:gd name="connsiteX170" fmla="*/ 1040606 w 1385887"/>
                <a:gd name="connsiteY170" fmla="*/ 1221581 h 2297906"/>
                <a:gd name="connsiteX171" fmla="*/ 1038225 w 1385887"/>
                <a:gd name="connsiteY171" fmla="*/ 1228725 h 2297906"/>
                <a:gd name="connsiteX172" fmla="*/ 1023937 w 1385887"/>
                <a:gd name="connsiteY172" fmla="*/ 1238250 h 2297906"/>
                <a:gd name="connsiteX173" fmla="*/ 1009650 w 1385887"/>
                <a:gd name="connsiteY173" fmla="*/ 1245393 h 2297906"/>
                <a:gd name="connsiteX174" fmla="*/ 1004887 w 1385887"/>
                <a:gd name="connsiteY174" fmla="*/ 1252537 h 2297906"/>
                <a:gd name="connsiteX175" fmla="*/ 1002199 w 1385887"/>
                <a:gd name="connsiteY175" fmla="*/ 1254432 h 2297906"/>
                <a:gd name="connsiteX176" fmla="*/ 1002506 w 1385887"/>
                <a:gd name="connsiteY176" fmla="*/ 1254918 h 2297906"/>
                <a:gd name="connsiteX177" fmla="*/ 992981 w 1385887"/>
                <a:gd name="connsiteY177" fmla="*/ 1269206 h 2297906"/>
                <a:gd name="connsiteX178" fmla="*/ 990600 w 1385887"/>
                <a:gd name="connsiteY178" fmla="*/ 1276350 h 2297906"/>
                <a:gd name="connsiteX179" fmla="*/ 983456 w 1385887"/>
                <a:gd name="connsiteY179" fmla="*/ 1283493 h 2297906"/>
                <a:gd name="connsiteX180" fmla="*/ 976312 w 1385887"/>
                <a:gd name="connsiteY180" fmla="*/ 1307306 h 2297906"/>
                <a:gd name="connsiteX181" fmla="*/ 973931 w 1385887"/>
                <a:gd name="connsiteY181" fmla="*/ 1354931 h 2297906"/>
                <a:gd name="connsiteX182" fmla="*/ 969169 w 1385887"/>
                <a:gd name="connsiteY182" fmla="*/ 1362075 h 2297906"/>
                <a:gd name="connsiteX183" fmla="*/ 966787 w 1385887"/>
                <a:gd name="connsiteY183" fmla="*/ 1369218 h 2297906"/>
                <a:gd name="connsiteX184" fmla="*/ 959644 w 1385887"/>
                <a:gd name="connsiteY184" fmla="*/ 1371600 h 2297906"/>
                <a:gd name="connsiteX185" fmla="*/ 954881 w 1385887"/>
                <a:gd name="connsiteY185" fmla="*/ 1378743 h 2297906"/>
                <a:gd name="connsiteX186" fmla="*/ 947737 w 1385887"/>
                <a:gd name="connsiteY186" fmla="*/ 1381125 h 2297906"/>
                <a:gd name="connsiteX187" fmla="*/ 945356 w 1385887"/>
                <a:gd name="connsiteY187" fmla="*/ 1388268 h 2297906"/>
                <a:gd name="connsiteX188" fmla="*/ 940594 w 1385887"/>
                <a:gd name="connsiteY188" fmla="*/ 1395412 h 2297906"/>
                <a:gd name="connsiteX189" fmla="*/ 933450 w 1385887"/>
                <a:gd name="connsiteY189" fmla="*/ 1400175 h 2297906"/>
                <a:gd name="connsiteX190" fmla="*/ 931069 w 1385887"/>
                <a:gd name="connsiteY190" fmla="*/ 1407318 h 2297906"/>
                <a:gd name="connsiteX191" fmla="*/ 923925 w 1385887"/>
                <a:gd name="connsiteY191" fmla="*/ 1428750 h 2297906"/>
                <a:gd name="connsiteX192" fmla="*/ 916781 w 1385887"/>
                <a:gd name="connsiteY192" fmla="*/ 1443037 h 2297906"/>
                <a:gd name="connsiteX193" fmla="*/ 907256 w 1385887"/>
                <a:gd name="connsiteY193" fmla="*/ 1457325 h 2297906"/>
                <a:gd name="connsiteX194" fmla="*/ 904875 w 1385887"/>
                <a:gd name="connsiteY194" fmla="*/ 1464468 h 2297906"/>
                <a:gd name="connsiteX195" fmla="*/ 895350 w 1385887"/>
                <a:gd name="connsiteY195" fmla="*/ 1478756 h 2297906"/>
                <a:gd name="connsiteX196" fmla="*/ 892969 w 1385887"/>
                <a:gd name="connsiteY196" fmla="*/ 1485900 h 2297906"/>
                <a:gd name="connsiteX197" fmla="*/ 876300 w 1385887"/>
                <a:gd name="connsiteY197" fmla="*/ 1502568 h 2297906"/>
                <a:gd name="connsiteX198" fmla="*/ 869156 w 1385887"/>
                <a:gd name="connsiteY198" fmla="*/ 1509712 h 2297906"/>
                <a:gd name="connsiteX199" fmla="*/ 859631 w 1385887"/>
                <a:gd name="connsiteY199" fmla="*/ 1524000 h 2297906"/>
                <a:gd name="connsiteX200" fmla="*/ 852487 w 1385887"/>
                <a:gd name="connsiteY200" fmla="*/ 1531143 h 2297906"/>
                <a:gd name="connsiteX201" fmla="*/ 845344 w 1385887"/>
                <a:gd name="connsiteY201" fmla="*/ 1545431 h 2297906"/>
                <a:gd name="connsiteX202" fmla="*/ 840581 w 1385887"/>
                <a:gd name="connsiteY202" fmla="*/ 1552575 h 2297906"/>
                <a:gd name="connsiteX203" fmla="*/ 823912 w 1385887"/>
                <a:gd name="connsiteY203" fmla="*/ 1571625 h 2297906"/>
                <a:gd name="connsiteX204" fmla="*/ 812006 w 1385887"/>
                <a:gd name="connsiteY204" fmla="*/ 1574006 h 2297906"/>
                <a:gd name="connsiteX205" fmla="*/ 809625 w 1385887"/>
                <a:gd name="connsiteY205" fmla="*/ 1581150 h 2297906"/>
                <a:gd name="connsiteX206" fmla="*/ 797719 w 1385887"/>
                <a:gd name="connsiteY206" fmla="*/ 1593056 h 2297906"/>
                <a:gd name="connsiteX207" fmla="*/ 776287 w 1385887"/>
                <a:gd name="connsiteY207" fmla="*/ 1597818 h 2297906"/>
                <a:gd name="connsiteX208" fmla="*/ 762000 w 1385887"/>
                <a:gd name="connsiteY208" fmla="*/ 1595437 h 2297906"/>
                <a:gd name="connsiteX209" fmla="*/ 742950 w 1385887"/>
                <a:gd name="connsiteY209" fmla="*/ 1600200 h 2297906"/>
                <a:gd name="connsiteX210" fmla="*/ 735806 w 1385887"/>
                <a:gd name="connsiteY210" fmla="*/ 1597818 h 2297906"/>
                <a:gd name="connsiteX211" fmla="*/ 731044 w 1385887"/>
                <a:gd name="connsiteY211" fmla="*/ 1590675 h 2297906"/>
                <a:gd name="connsiteX212" fmla="*/ 716756 w 1385887"/>
                <a:gd name="connsiteY212" fmla="*/ 1585912 h 2297906"/>
                <a:gd name="connsiteX213" fmla="*/ 709612 w 1385887"/>
                <a:gd name="connsiteY213" fmla="*/ 1588293 h 2297906"/>
                <a:gd name="connsiteX214" fmla="*/ 692944 w 1385887"/>
                <a:gd name="connsiteY214" fmla="*/ 1590675 h 2297906"/>
                <a:gd name="connsiteX215" fmla="*/ 685800 w 1385887"/>
                <a:gd name="connsiteY215" fmla="*/ 1576387 h 2297906"/>
                <a:gd name="connsiteX216" fmla="*/ 678656 w 1385887"/>
                <a:gd name="connsiteY216" fmla="*/ 1578768 h 2297906"/>
                <a:gd name="connsiteX217" fmla="*/ 690562 w 1385887"/>
                <a:gd name="connsiteY217" fmla="*/ 1600200 h 2297906"/>
                <a:gd name="connsiteX218" fmla="*/ 697706 w 1385887"/>
                <a:gd name="connsiteY218" fmla="*/ 1602581 h 2297906"/>
                <a:gd name="connsiteX219" fmla="*/ 711994 w 1385887"/>
                <a:gd name="connsiteY219" fmla="*/ 1604962 h 2297906"/>
                <a:gd name="connsiteX220" fmla="*/ 714375 w 1385887"/>
                <a:gd name="connsiteY220" fmla="*/ 1631156 h 2297906"/>
                <a:gd name="connsiteX221" fmla="*/ 716756 w 1385887"/>
                <a:gd name="connsiteY221" fmla="*/ 1645443 h 2297906"/>
                <a:gd name="connsiteX222" fmla="*/ 723900 w 1385887"/>
                <a:gd name="connsiteY222" fmla="*/ 1647825 h 2297906"/>
                <a:gd name="connsiteX223" fmla="*/ 723900 w 1385887"/>
                <a:gd name="connsiteY223" fmla="*/ 1664493 h 2297906"/>
                <a:gd name="connsiteX224" fmla="*/ 719137 w 1385887"/>
                <a:gd name="connsiteY224" fmla="*/ 1671637 h 2297906"/>
                <a:gd name="connsiteX225" fmla="*/ 711994 w 1385887"/>
                <a:gd name="connsiteY225" fmla="*/ 1685925 h 2297906"/>
                <a:gd name="connsiteX226" fmla="*/ 700087 w 1385887"/>
                <a:gd name="connsiteY226" fmla="*/ 1695450 h 2297906"/>
                <a:gd name="connsiteX227" fmla="*/ 683419 w 1385887"/>
                <a:gd name="connsiteY227" fmla="*/ 1712118 h 2297906"/>
                <a:gd name="connsiteX228" fmla="*/ 676275 w 1385887"/>
                <a:gd name="connsiteY228" fmla="*/ 1714500 h 2297906"/>
                <a:gd name="connsiteX229" fmla="*/ 669131 w 1385887"/>
                <a:gd name="connsiteY229" fmla="*/ 1716881 h 2297906"/>
                <a:gd name="connsiteX230" fmla="*/ 654844 w 1385887"/>
                <a:gd name="connsiteY230" fmla="*/ 1721643 h 2297906"/>
                <a:gd name="connsiteX231" fmla="*/ 635794 w 1385887"/>
                <a:gd name="connsiteY231" fmla="*/ 1726406 h 2297906"/>
                <a:gd name="connsiteX232" fmla="*/ 621506 w 1385887"/>
                <a:gd name="connsiteY232" fmla="*/ 1731168 h 2297906"/>
                <a:gd name="connsiteX233" fmla="*/ 585787 w 1385887"/>
                <a:gd name="connsiteY233" fmla="*/ 1733550 h 2297906"/>
                <a:gd name="connsiteX234" fmla="*/ 571500 w 1385887"/>
                <a:gd name="connsiteY234" fmla="*/ 1738312 h 2297906"/>
                <a:gd name="connsiteX235" fmla="*/ 569119 w 1385887"/>
                <a:gd name="connsiteY235" fmla="*/ 1783556 h 2297906"/>
                <a:gd name="connsiteX236" fmla="*/ 561975 w 1385887"/>
                <a:gd name="connsiteY236" fmla="*/ 1797843 h 2297906"/>
                <a:gd name="connsiteX237" fmla="*/ 554831 w 1385887"/>
                <a:gd name="connsiteY237" fmla="*/ 1802606 h 2297906"/>
                <a:gd name="connsiteX238" fmla="*/ 538162 w 1385887"/>
                <a:gd name="connsiteY238" fmla="*/ 1807368 h 2297906"/>
                <a:gd name="connsiteX239" fmla="*/ 516731 w 1385887"/>
                <a:gd name="connsiteY239" fmla="*/ 1809750 h 2297906"/>
                <a:gd name="connsiteX240" fmla="*/ 497681 w 1385887"/>
                <a:gd name="connsiteY240" fmla="*/ 1804987 h 2297906"/>
                <a:gd name="connsiteX241" fmla="*/ 485775 w 1385887"/>
                <a:gd name="connsiteY241" fmla="*/ 1795462 h 2297906"/>
                <a:gd name="connsiteX242" fmla="*/ 478631 w 1385887"/>
                <a:gd name="connsiteY242" fmla="*/ 1800225 h 2297906"/>
                <a:gd name="connsiteX243" fmla="*/ 476250 w 1385887"/>
                <a:gd name="connsiteY243" fmla="*/ 1807368 h 2297906"/>
                <a:gd name="connsiteX244" fmla="*/ 488156 w 1385887"/>
                <a:gd name="connsiteY244" fmla="*/ 1819275 h 2297906"/>
                <a:gd name="connsiteX245" fmla="*/ 481012 w 1385887"/>
                <a:gd name="connsiteY245" fmla="*/ 1824037 h 2297906"/>
                <a:gd name="connsiteX246" fmla="*/ 483394 w 1385887"/>
                <a:gd name="connsiteY246" fmla="*/ 1845468 h 2297906"/>
                <a:gd name="connsiteX247" fmla="*/ 500062 w 1385887"/>
                <a:gd name="connsiteY247" fmla="*/ 1850231 h 2297906"/>
                <a:gd name="connsiteX248" fmla="*/ 526256 w 1385887"/>
                <a:gd name="connsiteY248" fmla="*/ 1847850 h 2297906"/>
                <a:gd name="connsiteX249" fmla="*/ 523875 w 1385887"/>
                <a:gd name="connsiteY249" fmla="*/ 1869281 h 2297906"/>
                <a:gd name="connsiteX250" fmla="*/ 502444 w 1385887"/>
                <a:gd name="connsiteY250" fmla="*/ 1871662 h 2297906"/>
                <a:gd name="connsiteX251" fmla="*/ 492919 w 1385887"/>
                <a:gd name="connsiteY251" fmla="*/ 1874043 h 2297906"/>
                <a:gd name="connsiteX252" fmla="*/ 488156 w 1385887"/>
                <a:gd name="connsiteY252" fmla="*/ 1881187 h 2297906"/>
                <a:gd name="connsiteX253" fmla="*/ 481012 w 1385887"/>
                <a:gd name="connsiteY253" fmla="*/ 1885950 h 2297906"/>
                <a:gd name="connsiteX254" fmla="*/ 478631 w 1385887"/>
                <a:gd name="connsiteY254" fmla="*/ 1893093 h 2297906"/>
                <a:gd name="connsiteX255" fmla="*/ 476250 w 1385887"/>
                <a:gd name="connsiteY255" fmla="*/ 1900237 h 2297906"/>
                <a:gd name="connsiteX256" fmla="*/ 469106 w 1385887"/>
                <a:gd name="connsiteY256" fmla="*/ 1921668 h 2297906"/>
                <a:gd name="connsiteX257" fmla="*/ 464344 w 1385887"/>
                <a:gd name="connsiteY257" fmla="*/ 1935956 h 2297906"/>
                <a:gd name="connsiteX258" fmla="*/ 457200 w 1385887"/>
                <a:gd name="connsiteY258" fmla="*/ 1940718 h 2297906"/>
                <a:gd name="connsiteX259" fmla="*/ 423862 w 1385887"/>
                <a:gd name="connsiteY259" fmla="*/ 1947862 h 2297906"/>
                <a:gd name="connsiteX260" fmla="*/ 421481 w 1385887"/>
                <a:gd name="connsiteY260" fmla="*/ 1955006 h 2297906"/>
                <a:gd name="connsiteX261" fmla="*/ 414337 w 1385887"/>
                <a:gd name="connsiteY261" fmla="*/ 1959768 h 2297906"/>
                <a:gd name="connsiteX262" fmla="*/ 407194 w 1385887"/>
                <a:gd name="connsiteY262" fmla="*/ 1983581 h 2297906"/>
                <a:gd name="connsiteX263" fmla="*/ 409575 w 1385887"/>
                <a:gd name="connsiteY263" fmla="*/ 1990725 h 2297906"/>
                <a:gd name="connsiteX264" fmla="*/ 416719 w 1385887"/>
                <a:gd name="connsiteY264" fmla="*/ 1995487 h 2297906"/>
                <a:gd name="connsiteX265" fmla="*/ 423862 w 1385887"/>
                <a:gd name="connsiteY265" fmla="*/ 2000250 h 2297906"/>
                <a:gd name="connsiteX266" fmla="*/ 438150 w 1385887"/>
                <a:gd name="connsiteY266" fmla="*/ 2009775 h 2297906"/>
                <a:gd name="connsiteX267" fmla="*/ 452437 w 1385887"/>
                <a:gd name="connsiteY267" fmla="*/ 2019300 h 2297906"/>
                <a:gd name="connsiteX268" fmla="*/ 459581 w 1385887"/>
                <a:gd name="connsiteY268" fmla="*/ 2021681 h 2297906"/>
                <a:gd name="connsiteX269" fmla="*/ 450056 w 1385887"/>
                <a:gd name="connsiteY269" fmla="*/ 2035968 h 2297906"/>
                <a:gd name="connsiteX270" fmla="*/ 442912 w 1385887"/>
                <a:gd name="connsiteY270" fmla="*/ 2040731 h 2297906"/>
                <a:gd name="connsiteX271" fmla="*/ 431006 w 1385887"/>
                <a:gd name="connsiteY271" fmla="*/ 2050256 h 2297906"/>
                <a:gd name="connsiteX272" fmla="*/ 419100 w 1385887"/>
                <a:gd name="connsiteY272" fmla="*/ 2059781 h 2297906"/>
                <a:gd name="connsiteX273" fmla="*/ 411956 w 1385887"/>
                <a:gd name="connsiteY273" fmla="*/ 2062162 h 2297906"/>
                <a:gd name="connsiteX274" fmla="*/ 404812 w 1385887"/>
                <a:gd name="connsiteY274" fmla="*/ 2081212 h 2297906"/>
                <a:gd name="connsiteX275" fmla="*/ 395287 w 1385887"/>
                <a:gd name="connsiteY275" fmla="*/ 2102643 h 2297906"/>
                <a:gd name="connsiteX276" fmla="*/ 388144 w 1385887"/>
                <a:gd name="connsiteY276" fmla="*/ 2107406 h 2297906"/>
                <a:gd name="connsiteX277" fmla="*/ 381000 w 1385887"/>
                <a:gd name="connsiteY277" fmla="*/ 2109787 h 2297906"/>
                <a:gd name="connsiteX278" fmla="*/ 373856 w 1385887"/>
                <a:gd name="connsiteY278" fmla="*/ 2116931 h 2297906"/>
                <a:gd name="connsiteX279" fmla="*/ 366712 w 1385887"/>
                <a:gd name="connsiteY279" fmla="*/ 2119312 h 2297906"/>
                <a:gd name="connsiteX280" fmla="*/ 364331 w 1385887"/>
                <a:gd name="connsiteY280" fmla="*/ 2126456 h 2297906"/>
                <a:gd name="connsiteX281" fmla="*/ 366712 w 1385887"/>
                <a:gd name="connsiteY281" fmla="*/ 2166937 h 2297906"/>
                <a:gd name="connsiteX282" fmla="*/ 383381 w 1385887"/>
                <a:gd name="connsiteY282" fmla="*/ 2185987 h 2297906"/>
                <a:gd name="connsiteX283" fmla="*/ 378619 w 1385887"/>
                <a:gd name="connsiteY283" fmla="*/ 2193131 h 2297906"/>
                <a:gd name="connsiteX284" fmla="*/ 383381 w 1385887"/>
                <a:gd name="connsiteY284" fmla="*/ 2207418 h 2297906"/>
                <a:gd name="connsiteX285" fmla="*/ 388144 w 1385887"/>
                <a:gd name="connsiteY285" fmla="*/ 2214562 h 2297906"/>
                <a:gd name="connsiteX286" fmla="*/ 402431 w 1385887"/>
                <a:gd name="connsiteY286" fmla="*/ 2224087 h 2297906"/>
                <a:gd name="connsiteX287" fmla="*/ 409575 w 1385887"/>
                <a:gd name="connsiteY287" fmla="*/ 2228850 h 2297906"/>
                <a:gd name="connsiteX288" fmla="*/ 414337 w 1385887"/>
                <a:gd name="connsiteY288" fmla="*/ 2235993 h 2297906"/>
                <a:gd name="connsiteX289" fmla="*/ 426244 w 1385887"/>
                <a:gd name="connsiteY289" fmla="*/ 2250281 h 2297906"/>
                <a:gd name="connsiteX290" fmla="*/ 433387 w 1385887"/>
                <a:gd name="connsiteY290" fmla="*/ 2252662 h 2297906"/>
                <a:gd name="connsiteX291" fmla="*/ 454819 w 1385887"/>
                <a:gd name="connsiteY291" fmla="*/ 2257425 h 2297906"/>
                <a:gd name="connsiteX292" fmla="*/ 461962 w 1385887"/>
                <a:gd name="connsiteY292" fmla="*/ 2259806 h 2297906"/>
                <a:gd name="connsiteX293" fmla="*/ 481012 w 1385887"/>
                <a:gd name="connsiteY293" fmla="*/ 2264568 h 2297906"/>
                <a:gd name="connsiteX294" fmla="*/ 507206 w 1385887"/>
                <a:gd name="connsiteY294" fmla="*/ 2266950 h 2297906"/>
                <a:gd name="connsiteX295" fmla="*/ 514350 w 1385887"/>
                <a:gd name="connsiteY295" fmla="*/ 2269331 h 2297906"/>
                <a:gd name="connsiteX296" fmla="*/ 511969 w 1385887"/>
                <a:gd name="connsiteY296" fmla="*/ 2276475 h 2297906"/>
                <a:gd name="connsiteX297" fmla="*/ 483394 w 1385887"/>
                <a:gd name="connsiteY297" fmla="*/ 2278856 h 2297906"/>
                <a:gd name="connsiteX298" fmla="*/ 473869 w 1385887"/>
                <a:gd name="connsiteY298" fmla="*/ 2281237 h 2297906"/>
                <a:gd name="connsiteX299" fmla="*/ 450056 w 1385887"/>
                <a:gd name="connsiteY299" fmla="*/ 2286000 h 2297906"/>
                <a:gd name="connsiteX300" fmla="*/ 435769 w 1385887"/>
                <a:gd name="connsiteY300" fmla="*/ 2290762 h 2297906"/>
                <a:gd name="connsiteX301" fmla="*/ 428625 w 1385887"/>
                <a:gd name="connsiteY301" fmla="*/ 2295525 h 2297906"/>
                <a:gd name="connsiteX302" fmla="*/ 402431 w 1385887"/>
                <a:gd name="connsiteY302" fmla="*/ 2297906 h 2297906"/>
                <a:gd name="connsiteX303" fmla="*/ 388144 w 1385887"/>
                <a:gd name="connsiteY303" fmla="*/ 2293143 h 2297906"/>
                <a:gd name="connsiteX304" fmla="*/ 347662 w 1385887"/>
                <a:gd name="connsiteY304" fmla="*/ 2293143 h 2297906"/>
                <a:gd name="connsiteX305" fmla="*/ 340519 w 1385887"/>
                <a:gd name="connsiteY305" fmla="*/ 2290762 h 2297906"/>
                <a:gd name="connsiteX306" fmla="*/ 319087 w 1385887"/>
                <a:gd name="connsiteY306" fmla="*/ 2281237 h 2297906"/>
                <a:gd name="connsiteX307" fmla="*/ 302419 w 1385887"/>
                <a:gd name="connsiteY307" fmla="*/ 2276475 h 2297906"/>
                <a:gd name="connsiteX308" fmla="*/ 283369 w 1385887"/>
                <a:gd name="connsiteY308" fmla="*/ 2271712 h 2297906"/>
                <a:gd name="connsiteX309" fmla="*/ 276225 w 1385887"/>
                <a:gd name="connsiteY309" fmla="*/ 2269331 h 2297906"/>
                <a:gd name="connsiteX310" fmla="*/ 269081 w 1385887"/>
                <a:gd name="connsiteY310" fmla="*/ 2264568 h 2297906"/>
                <a:gd name="connsiteX311" fmla="*/ 261937 w 1385887"/>
                <a:gd name="connsiteY311" fmla="*/ 2262187 h 2297906"/>
                <a:gd name="connsiteX312" fmla="*/ 257175 w 1385887"/>
                <a:gd name="connsiteY312" fmla="*/ 2255043 h 2297906"/>
                <a:gd name="connsiteX313" fmla="*/ 250031 w 1385887"/>
                <a:gd name="connsiteY313" fmla="*/ 2247900 h 2297906"/>
                <a:gd name="connsiteX314" fmla="*/ 238125 w 1385887"/>
                <a:gd name="connsiteY314" fmla="*/ 2235993 h 2297906"/>
                <a:gd name="connsiteX315" fmla="*/ 230981 w 1385887"/>
                <a:gd name="connsiteY315" fmla="*/ 2231231 h 2297906"/>
                <a:gd name="connsiteX316" fmla="*/ 216694 w 1385887"/>
                <a:gd name="connsiteY316" fmla="*/ 2226468 h 2297906"/>
                <a:gd name="connsiteX317" fmla="*/ 211931 w 1385887"/>
                <a:gd name="connsiteY317" fmla="*/ 2219325 h 2297906"/>
                <a:gd name="connsiteX318" fmla="*/ 204787 w 1385887"/>
                <a:gd name="connsiteY318" fmla="*/ 2214562 h 2297906"/>
                <a:gd name="connsiteX319" fmla="*/ 202406 w 1385887"/>
                <a:gd name="connsiteY319" fmla="*/ 2207418 h 2297906"/>
                <a:gd name="connsiteX320" fmla="*/ 197644 w 1385887"/>
                <a:gd name="connsiteY320" fmla="*/ 2193131 h 2297906"/>
                <a:gd name="connsiteX321" fmla="*/ 190500 w 1385887"/>
                <a:gd name="connsiteY321" fmla="*/ 2188368 h 2297906"/>
                <a:gd name="connsiteX322" fmla="*/ 188119 w 1385887"/>
                <a:gd name="connsiteY322" fmla="*/ 2181225 h 2297906"/>
                <a:gd name="connsiteX323" fmla="*/ 180975 w 1385887"/>
                <a:gd name="connsiteY323" fmla="*/ 2178843 h 2297906"/>
                <a:gd name="connsiteX324" fmla="*/ 176212 w 1385887"/>
                <a:gd name="connsiteY324" fmla="*/ 2171700 h 2297906"/>
                <a:gd name="connsiteX325" fmla="*/ 176212 w 1385887"/>
                <a:gd name="connsiteY325" fmla="*/ 2133600 h 2297906"/>
                <a:gd name="connsiteX326" fmla="*/ 166687 w 1385887"/>
                <a:gd name="connsiteY326" fmla="*/ 2119312 h 2297906"/>
                <a:gd name="connsiteX327" fmla="*/ 161925 w 1385887"/>
                <a:gd name="connsiteY327" fmla="*/ 2105025 h 2297906"/>
                <a:gd name="connsiteX328" fmla="*/ 161925 w 1385887"/>
                <a:gd name="connsiteY328" fmla="*/ 2055018 h 2297906"/>
                <a:gd name="connsiteX329" fmla="*/ 166687 w 1385887"/>
                <a:gd name="connsiteY329" fmla="*/ 2047875 h 2297906"/>
                <a:gd name="connsiteX330" fmla="*/ 176212 w 1385887"/>
                <a:gd name="connsiteY330" fmla="*/ 2033587 h 2297906"/>
                <a:gd name="connsiteX331" fmla="*/ 183356 w 1385887"/>
                <a:gd name="connsiteY331" fmla="*/ 2028825 h 2297906"/>
                <a:gd name="connsiteX332" fmla="*/ 190500 w 1385887"/>
                <a:gd name="connsiteY332" fmla="*/ 2026443 h 2297906"/>
                <a:gd name="connsiteX333" fmla="*/ 202406 w 1385887"/>
                <a:gd name="connsiteY333" fmla="*/ 2014537 h 2297906"/>
                <a:gd name="connsiteX334" fmla="*/ 204787 w 1385887"/>
                <a:gd name="connsiteY334" fmla="*/ 2005012 h 2297906"/>
                <a:gd name="connsiteX335" fmla="*/ 178594 w 1385887"/>
                <a:gd name="connsiteY335" fmla="*/ 2000250 h 2297906"/>
                <a:gd name="connsiteX336" fmla="*/ 166687 w 1385887"/>
                <a:gd name="connsiteY336" fmla="*/ 1997868 h 2297906"/>
                <a:gd name="connsiteX337" fmla="*/ 164306 w 1385887"/>
                <a:gd name="connsiteY337" fmla="*/ 1988343 h 2297906"/>
                <a:gd name="connsiteX338" fmla="*/ 178594 w 1385887"/>
                <a:gd name="connsiteY338" fmla="*/ 1978818 h 2297906"/>
                <a:gd name="connsiteX339" fmla="*/ 185737 w 1385887"/>
                <a:gd name="connsiteY339" fmla="*/ 1964531 h 2297906"/>
                <a:gd name="connsiteX340" fmla="*/ 190500 w 1385887"/>
                <a:gd name="connsiteY340" fmla="*/ 1957387 h 2297906"/>
                <a:gd name="connsiteX341" fmla="*/ 204787 w 1385887"/>
                <a:gd name="connsiteY341" fmla="*/ 1928812 h 2297906"/>
                <a:gd name="connsiteX342" fmla="*/ 209550 w 1385887"/>
                <a:gd name="connsiteY342" fmla="*/ 1921668 h 2297906"/>
                <a:gd name="connsiteX343" fmla="*/ 216694 w 1385887"/>
                <a:gd name="connsiteY343" fmla="*/ 1924050 h 2297906"/>
                <a:gd name="connsiteX344" fmla="*/ 221456 w 1385887"/>
                <a:gd name="connsiteY344" fmla="*/ 1916906 h 2297906"/>
                <a:gd name="connsiteX345" fmla="*/ 235744 w 1385887"/>
                <a:gd name="connsiteY345" fmla="*/ 1907381 h 2297906"/>
                <a:gd name="connsiteX346" fmla="*/ 238125 w 1385887"/>
                <a:gd name="connsiteY346" fmla="*/ 1888331 h 2297906"/>
                <a:gd name="connsiteX347" fmla="*/ 242887 w 1385887"/>
                <a:gd name="connsiteY347" fmla="*/ 1869281 h 2297906"/>
                <a:gd name="connsiteX348" fmla="*/ 247650 w 1385887"/>
                <a:gd name="connsiteY348" fmla="*/ 1847850 h 2297906"/>
                <a:gd name="connsiteX349" fmla="*/ 250031 w 1385887"/>
                <a:gd name="connsiteY349" fmla="*/ 1824037 h 2297906"/>
                <a:gd name="connsiteX350" fmla="*/ 240506 w 1385887"/>
                <a:gd name="connsiteY350" fmla="*/ 1831181 h 2297906"/>
                <a:gd name="connsiteX351" fmla="*/ 230981 w 1385887"/>
                <a:gd name="connsiteY351" fmla="*/ 1866900 h 2297906"/>
                <a:gd name="connsiteX352" fmla="*/ 226219 w 1385887"/>
                <a:gd name="connsiteY352" fmla="*/ 1874043 h 2297906"/>
                <a:gd name="connsiteX353" fmla="*/ 216694 w 1385887"/>
                <a:gd name="connsiteY353" fmla="*/ 1883568 h 2297906"/>
                <a:gd name="connsiteX354" fmla="*/ 209550 w 1385887"/>
                <a:gd name="connsiteY354" fmla="*/ 1890712 h 2297906"/>
                <a:gd name="connsiteX355" fmla="*/ 207169 w 1385887"/>
                <a:gd name="connsiteY355" fmla="*/ 1866900 h 2297906"/>
                <a:gd name="connsiteX356" fmla="*/ 211931 w 1385887"/>
                <a:gd name="connsiteY356" fmla="*/ 1850231 h 2297906"/>
                <a:gd name="connsiteX357" fmla="*/ 216694 w 1385887"/>
                <a:gd name="connsiteY357" fmla="*/ 1835943 h 2297906"/>
                <a:gd name="connsiteX358" fmla="*/ 223837 w 1385887"/>
                <a:gd name="connsiteY358" fmla="*/ 1821656 h 2297906"/>
                <a:gd name="connsiteX359" fmla="*/ 216694 w 1385887"/>
                <a:gd name="connsiteY359" fmla="*/ 1816893 h 2297906"/>
                <a:gd name="connsiteX360" fmla="*/ 219075 w 1385887"/>
                <a:gd name="connsiteY360" fmla="*/ 1807368 h 2297906"/>
                <a:gd name="connsiteX361" fmla="*/ 221456 w 1385887"/>
                <a:gd name="connsiteY361" fmla="*/ 1800225 h 2297906"/>
                <a:gd name="connsiteX362" fmla="*/ 226219 w 1385887"/>
                <a:gd name="connsiteY362" fmla="*/ 1785937 h 2297906"/>
                <a:gd name="connsiteX363" fmla="*/ 228600 w 1385887"/>
                <a:gd name="connsiteY363" fmla="*/ 1774031 h 2297906"/>
                <a:gd name="connsiteX364" fmla="*/ 230981 w 1385887"/>
                <a:gd name="connsiteY364" fmla="*/ 1766887 h 2297906"/>
                <a:gd name="connsiteX365" fmla="*/ 235744 w 1385887"/>
                <a:gd name="connsiteY365" fmla="*/ 1752600 h 2297906"/>
                <a:gd name="connsiteX366" fmla="*/ 230981 w 1385887"/>
                <a:gd name="connsiteY366" fmla="*/ 1731168 h 2297906"/>
                <a:gd name="connsiteX367" fmla="*/ 228600 w 1385887"/>
                <a:gd name="connsiteY367" fmla="*/ 1724025 h 2297906"/>
                <a:gd name="connsiteX368" fmla="*/ 226219 w 1385887"/>
                <a:gd name="connsiteY368" fmla="*/ 1688306 h 2297906"/>
                <a:gd name="connsiteX369" fmla="*/ 235744 w 1385887"/>
                <a:gd name="connsiteY369" fmla="*/ 1671637 h 2297906"/>
                <a:gd name="connsiteX370" fmla="*/ 240506 w 1385887"/>
                <a:gd name="connsiteY370" fmla="*/ 1664493 h 2297906"/>
                <a:gd name="connsiteX371" fmla="*/ 245269 w 1385887"/>
                <a:gd name="connsiteY371" fmla="*/ 1647825 h 2297906"/>
                <a:gd name="connsiteX372" fmla="*/ 250031 w 1385887"/>
                <a:gd name="connsiteY372" fmla="*/ 1633537 h 2297906"/>
                <a:gd name="connsiteX373" fmla="*/ 254794 w 1385887"/>
                <a:gd name="connsiteY373" fmla="*/ 1626393 h 2297906"/>
                <a:gd name="connsiteX374" fmla="*/ 259556 w 1385887"/>
                <a:gd name="connsiteY374" fmla="*/ 1612106 h 2297906"/>
                <a:gd name="connsiteX375" fmla="*/ 264319 w 1385887"/>
                <a:gd name="connsiteY375" fmla="*/ 1595437 h 2297906"/>
                <a:gd name="connsiteX376" fmla="*/ 269081 w 1385887"/>
                <a:gd name="connsiteY376" fmla="*/ 1588293 h 2297906"/>
                <a:gd name="connsiteX377" fmla="*/ 278606 w 1385887"/>
                <a:gd name="connsiteY377" fmla="*/ 1574006 h 2297906"/>
                <a:gd name="connsiteX378" fmla="*/ 280987 w 1385887"/>
                <a:gd name="connsiteY378" fmla="*/ 1566862 h 2297906"/>
                <a:gd name="connsiteX379" fmla="*/ 283369 w 1385887"/>
                <a:gd name="connsiteY379" fmla="*/ 1533525 h 2297906"/>
                <a:gd name="connsiteX380" fmla="*/ 288131 w 1385887"/>
                <a:gd name="connsiteY380" fmla="*/ 1519237 h 2297906"/>
                <a:gd name="connsiteX381" fmla="*/ 290512 w 1385887"/>
                <a:gd name="connsiteY381" fmla="*/ 1493043 h 2297906"/>
                <a:gd name="connsiteX382" fmla="*/ 285750 w 1385887"/>
                <a:gd name="connsiteY382" fmla="*/ 1485900 h 2297906"/>
                <a:gd name="connsiteX383" fmla="*/ 280987 w 1385887"/>
                <a:gd name="connsiteY383" fmla="*/ 1457325 h 2297906"/>
                <a:gd name="connsiteX384" fmla="*/ 283369 w 1385887"/>
                <a:gd name="connsiteY384" fmla="*/ 1450181 h 2297906"/>
                <a:gd name="connsiteX385" fmla="*/ 292894 w 1385887"/>
                <a:gd name="connsiteY385" fmla="*/ 1435893 h 2297906"/>
                <a:gd name="connsiteX386" fmla="*/ 295275 w 1385887"/>
                <a:gd name="connsiteY386" fmla="*/ 1428750 h 2297906"/>
                <a:gd name="connsiteX387" fmla="*/ 300037 w 1385887"/>
                <a:gd name="connsiteY387" fmla="*/ 1412081 h 2297906"/>
                <a:gd name="connsiteX388" fmla="*/ 295275 w 1385887"/>
                <a:gd name="connsiteY388" fmla="*/ 1404937 h 2297906"/>
                <a:gd name="connsiteX389" fmla="*/ 292894 w 1385887"/>
                <a:gd name="connsiteY389" fmla="*/ 1395412 h 2297906"/>
                <a:gd name="connsiteX390" fmla="*/ 295275 w 1385887"/>
                <a:gd name="connsiteY390" fmla="*/ 1383506 h 2297906"/>
                <a:gd name="connsiteX391" fmla="*/ 297656 w 1385887"/>
                <a:gd name="connsiteY391" fmla="*/ 1376362 h 2297906"/>
                <a:gd name="connsiteX392" fmla="*/ 302419 w 1385887"/>
                <a:gd name="connsiteY392" fmla="*/ 1362075 h 2297906"/>
                <a:gd name="connsiteX393" fmla="*/ 307181 w 1385887"/>
                <a:gd name="connsiteY393" fmla="*/ 1323975 h 2297906"/>
                <a:gd name="connsiteX394" fmla="*/ 311944 w 1385887"/>
                <a:gd name="connsiteY394" fmla="*/ 1309687 h 2297906"/>
                <a:gd name="connsiteX395" fmla="*/ 316706 w 1385887"/>
                <a:gd name="connsiteY395" fmla="*/ 1273968 h 2297906"/>
                <a:gd name="connsiteX396" fmla="*/ 314325 w 1385887"/>
                <a:gd name="connsiteY396" fmla="*/ 1262062 h 2297906"/>
                <a:gd name="connsiteX397" fmla="*/ 316706 w 1385887"/>
                <a:gd name="connsiteY397" fmla="*/ 1240631 h 2297906"/>
                <a:gd name="connsiteX398" fmla="*/ 316881 w 1385887"/>
                <a:gd name="connsiteY398" fmla="*/ 1240630 h 2297906"/>
                <a:gd name="connsiteX399" fmla="*/ 317831 w 1385887"/>
                <a:gd name="connsiteY399" fmla="*/ 1227658 h 2297906"/>
                <a:gd name="connsiteX400" fmla="*/ 321469 w 1385887"/>
                <a:gd name="connsiteY400" fmla="*/ 1216818 h 2297906"/>
                <a:gd name="connsiteX401" fmla="*/ 323850 w 1385887"/>
                <a:gd name="connsiteY401" fmla="*/ 1207293 h 2297906"/>
                <a:gd name="connsiteX402" fmla="*/ 326231 w 1385887"/>
                <a:gd name="connsiteY402" fmla="*/ 1200150 h 2297906"/>
                <a:gd name="connsiteX403" fmla="*/ 328612 w 1385887"/>
                <a:gd name="connsiteY403" fmla="*/ 1188243 h 2297906"/>
                <a:gd name="connsiteX404" fmla="*/ 326231 w 1385887"/>
                <a:gd name="connsiteY404" fmla="*/ 1066800 h 2297906"/>
                <a:gd name="connsiteX405" fmla="*/ 319087 w 1385887"/>
                <a:gd name="connsiteY405" fmla="*/ 1035843 h 2297906"/>
                <a:gd name="connsiteX406" fmla="*/ 316706 w 1385887"/>
                <a:gd name="connsiteY406" fmla="*/ 1028700 h 2297906"/>
                <a:gd name="connsiteX407" fmla="*/ 307181 w 1385887"/>
                <a:gd name="connsiteY407" fmla="*/ 1014412 h 2297906"/>
                <a:gd name="connsiteX408" fmla="*/ 304800 w 1385887"/>
                <a:gd name="connsiteY408" fmla="*/ 1007268 h 2297906"/>
                <a:gd name="connsiteX409" fmla="*/ 297656 w 1385887"/>
                <a:gd name="connsiteY409" fmla="*/ 1004887 h 2297906"/>
                <a:gd name="connsiteX410" fmla="*/ 290512 w 1385887"/>
                <a:gd name="connsiteY410" fmla="*/ 1000125 h 2297906"/>
                <a:gd name="connsiteX411" fmla="*/ 283369 w 1385887"/>
                <a:gd name="connsiteY411" fmla="*/ 997743 h 2297906"/>
                <a:gd name="connsiteX412" fmla="*/ 269081 w 1385887"/>
                <a:gd name="connsiteY412" fmla="*/ 988218 h 2297906"/>
                <a:gd name="connsiteX413" fmla="*/ 261937 w 1385887"/>
                <a:gd name="connsiteY413" fmla="*/ 983456 h 2297906"/>
                <a:gd name="connsiteX414" fmla="*/ 259556 w 1385887"/>
                <a:gd name="connsiteY414" fmla="*/ 976312 h 2297906"/>
                <a:gd name="connsiteX415" fmla="*/ 252412 w 1385887"/>
                <a:gd name="connsiteY415" fmla="*/ 973931 h 2297906"/>
                <a:gd name="connsiteX416" fmla="*/ 245269 w 1385887"/>
                <a:gd name="connsiteY416" fmla="*/ 969168 h 2297906"/>
                <a:gd name="connsiteX417" fmla="*/ 230981 w 1385887"/>
                <a:gd name="connsiteY417" fmla="*/ 964406 h 2297906"/>
                <a:gd name="connsiteX418" fmla="*/ 223837 w 1385887"/>
                <a:gd name="connsiteY418" fmla="*/ 962025 h 2297906"/>
                <a:gd name="connsiteX419" fmla="*/ 216694 w 1385887"/>
                <a:gd name="connsiteY419" fmla="*/ 957262 h 2297906"/>
                <a:gd name="connsiteX420" fmla="*/ 202406 w 1385887"/>
                <a:gd name="connsiteY420" fmla="*/ 952500 h 2297906"/>
                <a:gd name="connsiteX421" fmla="*/ 188119 w 1385887"/>
                <a:gd name="connsiteY421" fmla="*/ 942975 h 2297906"/>
                <a:gd name="connsiteX422" fmla="*/ 183356 w 1385887"/>
                <a:gd name="connsiteY422" fmla="*/ 935831 h 2297906"/>
                <a:gd name="connsiteX423" fmla="*/ 169069 w 1385887"/>
                <a:gd name="connsiteY423" fmla="*/ 928687 h 2297906"/>
                <a:gd name="connsiteX424" fmla="*/ 164306 w 1385887"/>
                <a:gd name="connsiteY424" fmla="*/ 921543 h 2297906"/>
                <a:gd name="connsiteX425" fmla="*/ 157162 w 1385887"/>
                <a:gd name="connsiteY425" fmla="*/ 919162 h 2297906"/>
                <a:gd name="connsiteX426" fmla="*/ 154781 w 1385887"/>
                <a:gd name="connsiteY426" fmla="*/ 912018 h 2297906"/>
                <a:gd name="connsiteX427" fmla="*/ 147637 w 1385887"/>
                <a:gd name="connsiteY427" fmla="*/ 904875 h 2297906"/>
                <a:gd name="connsiteX428" fmla="*/ 142875 w 1385887"/>
                <a:gd name="connsiteY428" fmla="*/ 869156 h 2297906"/>
                <a:gd name="connsiteX429" fmla="*/ 138112 w 1385887"/>
                <a:gd name="connsiteY429" fmla="*/ 854868 h 2297906"/>
                <a:gd name="connsiteX430" fmla="*/ 135731 w 1385887"/>
                <a:gd name="connsiteY430" fmla="*/ 847725 h 2297906"/>
                <a:gd name="connsiteX431" fmla="*/ 128587 w 1385887"/>
                <a:gd name="connsiteY431" fmla="*/ 826293 h 2297906"/>
                <a:gd name="connsiteX432" fmla="*/ 126206 w 1385887"/>
                <a:gd name="connsiteY432" fmla="*/ 819150 h 2297906"/>
                <a:gd name="connsiteX433" fmla="*/ 119062 w 1385887"/>
                <a:gd name="connsiteY433" fmla="*/ 802481 h 2297906"/>
                <a:gd name="connsiteX434" fmla="*/ 111919 w 1385887"/>
                <a:gd name="connsiteY434" fmla="*/ 797718 h 2297906"/>
                <a:gd name="connsiteX435" fmla="*/ 104775 w 1385887"/>
                <a:gd name="connsiteY435" fmla="*/ 783431 h 2297906"/>
                <a:gd name="connsiteX436" fmla="*/ 102394 w 1385887"/>
                <a:gd name="connsiteY436" fmla="*/ 776287 h 2297906"/>
                <a:gd name="connsiteX437" fmla="*/ 85725 w 1385887"/>
                <a:gd name="connsiteY437" fmla="*/ 757237 h 2297906"/>
                <a:gd name="connsiteX438" fmla="*/ 80962 w 1385887"/>
                <a:gd name="connsiteY438" fmla="*/ 742950 h 2297906"/>
                <a:gd name="connsiteX439" fmla="*/ 76200 w 1385887"/>
                <a:gd name="connsiteY439" fmla="*/ 721518 h 2297906"/>
                <a:gd name="connsiteX440" fmla="*/ 71437 w 1385887"/>
                <a:gd name="connsiteY440" fmla="*/ 707231 h 2297906"/>
                <a:gd name="connsiteX441" fmla="*/ 64294 w 1385887"/>
                <a:gd name="connsiteY441" fmla="*/ 692943 h 2297906"/>
                <a:gd name="connsiteX442" fmla="*/ 59531 w 1385887"/>
                <a:gd name="connsiteY442" fmla="*/ 685800 h 2297906"/>
                <a:gd name="connsiteX443" fmla="*/ 47625 w 1385887"/>
                <a:gd name="connsiteY443" fmla="*/ 652462 h 2297906"/>
                <a:gd name="connsiteX444" fmla="*/ 23812 w 1385887"/>
                <a:gd name="connsiteY444" fmla="*/ 635793 h 2297906"/>
                <a:gd name="connsiteX445" fmla="*/ 16669 w 1385887"/>
                <a:gd name="connsiteY445" fmla="*/ 631031 h 2297906"/>
                <a:gd name="connsiteX446" fmla="*/ 9525 w 1385887"/>
                <a:gd name="connsiteY446" fmla="*/ 626268 h 2297906"/>
                <a:gd name="connsiteX447" fmla="*/ 9525 w 1385887"/>
                <a:gd name="connsiteY447" fmla="*/ 611981 h 2297906"/>
                <a:gd name="connsiteX448" fmla="*/ 2381 w 1385887"/>
                <a:gd name="connsiteY448" fmla="*/ 588168 h 2297906"/>
                <a:gd name="connsiteX449" fmla="*/ 0 w 1385887"/>
                <a:gd name="connsiteY449" fmla="*/ 573881 h 2297906"/>
                <a:gd name="connsiteX450" fmla="*/ 14287 w 1385887"/>
                <a:gd name="connsiteY450" fmla="*/ 545306 h 2297906"/>
                <a:gd name="connsiteX451" fmla="*/ 21431 w 1385887"/>
                <a:gd name="connsiteY451" fmla="*/ 542925 h 2297906"/>
                <a:gd name="connsiteX452" fmla="*/ 23812 w 1385887"/>
                <a:gd name="connsiteY452" fmla="*/ 535781 h 2297906"/>
                <a:gd name="connsiteX453" fmla="*/ 30956 w 1385887"/>
                <a:gd name="connsiteY453" fmla="*/ 533400 h 2297906"/>
                <a:gd name="connsiteX454" fmla="*/ 35719 w 1385887"/>
                <a:gd name="connsiteY454" fmla="*/ 519112 h 2297906"/>
                <a:gd name="connsiteX455" fmla="*/ 33337 w 1385887"/>
                <a:gd name="connsiteY455" fmla="*/ 507206 h 2297906"/>
                <a:gd name="connsiteX456" fmla="*/ 26194 w 1385887"/>
                <a:gd name="connsiteY456" fmla="*/ 511968 h 2297906"/>
                <a:gd name="connsiteX457" fmla="*/ 21431 w 1385887"/>
                <a:gd name="connsiteY457" fmla="*/ 497681 h 2297906"/>
                <a:gd name="connsiteX458" fmla="*/ 14287 w 1385887"/>
                <a:gd name="connsiteY458" fmla="*/ 495300 h 2297906"/>
                <a:gd name="connsiteX459" fmla="*/ 11906 w 1385887"/>
                <a:gd name="connsiteY459" fmla="*/ 464343 h 2297906"/>
                <a:gd name="connsiteX460" fmla="*/ 9525 w 1385887"/>
                <a:gd name="connsiteY460" fmla="*/ 457200 h 2297906"/>
                <a:gd name="connsiteX461" fmla="*/ 19050 w 1385887"/>
                <a:gd name="connsiteY461" fmla="*/ 445293 h 2297906"/>
                <a:gd name="connsiteX462" fmla="*/ 26194 w 1385887"/>
                <a:gd name="connsiteY462" fmla="*/ 431006 h 2297906"/>
                <a:gd name="connsiteX463" fmla="*/ 28575 w 1385887"/>
                <a:gd name="connsiteY463" fmla="*/ 423862 h 2297906"/>
                <a:gd name="connsiteX464" fmla="*/ 33337 w 1385887"/>
                <a:gd name="connsiteY464" fmla="*/ 416718 h 2297906"/>
                <a:gd name="connsiteX465" fmla="*/ 38100 w 1385887"/>
                <a:gd name="connsiteY465" fmla="*/ 402431 h 2297906"/>
                <a:gd name="connsiteX466" fmla="*/ 35719 w 1385887"/>
                <a:gd name="connsiteY466" fmla="*/ 390525 h 2297906"/>
                <a:gd name="connsiteX467" fmla="*/ 42862 w 1385887"/>
                <a:gd name="connsiteY467" fmla="*/ 388143 h 2297906"/>
                <a:gd name="connsiteX468" fmla="*/ 61912 w 1385887"/>
                <a:gd name="connsiteY468" fmla="*/ 383381 h 2297906"/>
                <a:gd name="connsiteX469" fmla="*/ 73819 w 1385887"/>
                <a:gd name="connsiteY469" fmla="*/ 371475 h 2297906"/>
                <a:gd name="connsiteX470" fmla="*/ 80962 w 1385887"/>
                <a:gd name="connsiteY470" fmla="*/ 350043 h 2297906"/>
                <a:gd name="connsiteX471" fmla="*/ 83344 w 1385887"/>
                <a:gd name="connsiteY471" fmla="*/ 328612 h 2297906"/>
                <a:gd name="connsiteX472" fmla="*/ 95250 w 1385887"/>
                <a:gd name="connsiteY472" fmla="*/ 326231 h 2297906"/>
                <a:gd name="connsiteX473" fmla="*/ 102394 w 1385887"/>
                <a:gd name="connsiteY473" fmla="*/ 321468 h 2297906"/>
                <a:gd name="connsiteX474" fmla="*/ 109537 w 1385887"/>
                <a:gd name="connsiteY474" fmla="*/ 319087 h 2297906"/>
                <a:gd name="connsiteX475" fmla="*/ 114300 w 1385887"/>
                <a:gd name="connsiteY475" fmla="*/ 304800 h 2297906"/>
                <a:gd name="connsiteX476" fmla="*/ 119062 w 1385887"/>
                <a:gd name="connsiteY476" fmla="*/ 297656 h 2297906"/>
                <a:gd name="connsiteX477" fmla="*/ 123825 w 1385887"/>
                <a:gd name="connsiteY477" fmla="*/ 283368 h 2297906"/>
                <a:gd name="connsiteX478" fmla="*/ 114300 w 1385887"/>
                <a:gd name="connsiteY478" fmla="*/ 273843 h 2297906"/>
                <a:gd name="connsiteX479" fmla="*/ 119062 w 1385887"/>
                <a:gd name="connsiteY479" fmla="*/ 266700 h 2297906"/>
                <a:gd name="connsiteX480" fmla="*/ 123825 w 1385887"/>
                <a:gd name="connsiteY480" fmla="*/ 252412 h 2297906"/>
                <a:gd name="connsiteX481" fmla="*/ 119062 w 1385887"/>
                <a:gd name="connsiteY481" fmla="*/ 245268 h 2297906"/>
                <a:gd name="connsiteX482" fmla="*/ 116681 w 1385887"/>
                <a:gd name="connsiteY482" fmla="*/ 238125 h 2297906"/>
                <a:gd name="connsiteX483" fmla="*/ 114300 w 1385887"/>
                <a:gd name="connsiteY483" fmla="*/ 185737 h 2297906"/>
                <a:gd name="connsiteX484" fmla="*/ 100012 w 1385887"/>
                <a:gd name="connsiteY484" fmla="*/ 176212 h 2297906"/>
                <a:gd name="connsiteX485" fmla="*/ 88106 w 1385887"/>
                <a:gd name="connsiteY485" fmla="*/ 159543 h 2297906"/>
                <a:gd name="connsiteX486" fmla="*/ 78581 w 1385887"/>
                <a:gd name="connsiteY486" fmla="*/ 145256 h 2297906"/>
                <a:gd name="connsiteX487" fmla="*/ 92869 w 1385887"/>
                <a:gd name="connsiteY487" fmla="*/ 138112 h 2297906"/>
                <a:gd name="connsiteX488" fmla="*/ 97631 w 1385887"/>
                <a:gd name="connsiteY488" fmla="*/ 130968 h 2297906"/>
                <a:gd name="connsiteX489" fmla="*/ 100012 w 1385887"/>
                <a:gd name="connsiteY489" fmla="*/ 123825 h 2297906"/>
                <a:gd name="connsiteX490" fmla="*/ 107156 w 1385887"/>
                <a:gd name="connsiteY490" fmla="*/ 119062 h 2297906"/>
                <a:gd name="connsiteX491" fmla="*/ 116681 w 1385887"/>
                <a:gd name="connsiteY491" fmla="*/ 128587 h 2297906"/>
                <a:gd name="connsiteX492" fmla="*/ 130969 w 1385887"/>
                <a:gd name="connsiteY492" fmla="*/ 138112 h 2297906"/>
                <a:gd name="connsiteX493" fmla="*/ 135731 w 1385887"/>
                <a:gd name="connsiteY493" fmla="*/ 123825 h 2297906"/>
                <a:gd name="connsiteX494" fmla="*/ 142875 w 1385887"/>
                <a:gd name="connsiteY494" fmla="*/ 109537 h 2297906"/>
                <a:gd name="connsiteX495" fmla="*/ 150019 w 1385887"/>
                <a:gd name="connsiteY495" fmla="*/ 107156 h 2297906"/>
                <a:gd name="connsiteX496" fmla="*/ 164306 w 1385887"/>
                <a:gd name="connsiteY496" fmla="*/ 97631 h 2297906"/>
                <a:gd name="connsiteX497" fmla="*/ 166687 w 1385887"/>
                <a:gd name="connsiteY497" fmla="*/ 69056 h 2297906"/>
                <a:gd name="connsiteX498" fmla="*/ 183356 w 1385887"/>
                <a:gd name="connsiteY498" fmla="*/ 50006 h 2297906"/>
                <a:gd name="connsiteX499" fmla="*/ 192881 w 1385887"/>
                <a:gd name="connsiteY499" fmla="*/ 40481 h 2297906"/>
                <a:gd name="connsiteX500" fmla="*/ 195262 w 1385887"/>
                <a:gd name="connsiteY500" fmla="*/ 47625 h 2297906"/>
                <a:gd name="connsiteX501" fmla="*/ 211931 w 1385887"/>
                <a:gd name="connsiteY501" fmla="*/ 45243 h 2297906"/>
                <a:gd name="connsiteX502" fmla="*/ 214312 w 1385887"/>
                <a:gd name="connsiteY502" fmla="*/ 35718 h 2297906"/>
                <a:gd name="connsiteX503" fmla="*/ 228600 w 1385887"/>
                <a:gd name="connsiteY503" fmla="*/ 33337 h 2297906"/>
                <a:gd name="connsiteX504" fmla="*/ 242887 w 1385887"/>
                <a:gd name="connsiteY504" fmla="*/ 28575 h 2297906"/>
                <a:gd name="connsiteX505" fmla="*/ 264319 w 1385887"/>
                <a:gd name="connsiteY505" fmla="*/ 16668 h 2297906"/>
                <a:gd name="connsiteX506" fmla="*/ 269081 w 1385887"/>
                <a:gd name="connsiteY506" fmla="*/ 9525 h 2297906"/>
                <a:gd name="connsiteX507" fmla="*/ 271462 w 1385887"/>
                <a:gd name="connsiteY507" fmla="*/ 2381 h 2297906"/>
                <a:gd name="connsiteX508" fmla="*/ 278606 w 1385887"/>
                <a:gd name="connsiteY508" fmla="*/ 0 h 2297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Lst>
              <a:rect l="l" t="t" r="r" b="b"/>
              <a:pathLst>
                <a:path w="1385887" h="2297906">
                  <a:moveTo>
                    <a:pt x="278606" y="0"/>
                  </a:moveTo>
                  <a:lnTo>
                    <a:pt x="295275" y="2381"/>
                  </a:lnTo>
                  <a:cubicBezTo>
                    <a:pt x="307124" y="16203"/>
                    <a:pt x="287567" y="18000"/>
                    <a:pt x="283369" y="19050"/>
                  </a:cubicBezTo>
                  <a:cubicBezTo>
                    <a:pt x="277996" y="35166"/>
                    <a:pt x="277111" y="29298"/>
                    <a:pt x="280987" y="42862"/>
                  </a:cubicBezTo>
                  <a:cubicBezTo>
                    <a:pt x="281677" y="45276"/>
                    <a:pt x="282575" y="47625"/>
                    <a:pt x="283369" y="50006"/>
                  </a:cubicBezTo>
                  <a:lnTo>
                    <a:pt x="276225" y="71437"/>
                  </a:lnTo>
                  <a:lnTo>
                    <a:pt x="273844" y="78581"/>
                  </a:lnTo>
                  <a:lnTo>
                    <a:pt x="271462" y="85725"/>
                  </a:lnTo>
                  <a:cubicBezTo>
                    <a:pt x="277130" y="102727"/>
                    <a:pt x="272048" y="97227"/>
                    <a:pt x="283369" y="104775"/>
                  </a:cubicBezTo>
                  <a:cubicBezTo>
                    <a:pt x="284235" y="107373"/>
                    <a:pt x="285678" y="119639"/>
                    <a:pt x="292894" y="109537"/>
                  </a:cubicBezTo>
                  <a:cubicBezTo>
                    <a:pt x="295812" y="105452"/>
                    <a:pt x="297656" y="95250"/>
                    <a:pt x="297656" y="95250"/>
                  </a:cubicBezTo>
                  <a:cubicBezTo>
                    <a:pt x="296862" y="89694"/>
                    <a:pt x="296128" y="84128"/>
                    <a:pt x="295275" y="78581"/>
                  </a:cubicBezTo>
                  <a:cubicBezTo>
                    <a:pt x="294541" y="73809"/>
                    <a:pt x="292894" y="69121"/>
                    <a:pt x="292894" y="64293"/>
                  </a:cubicBezTo>
                  <a:cubicBezTo>
                    <a:pt x="292894" y="58681"/>
                    <a:pt x="291829" y="52055"/>
                    <a:pt x="295275" y="47625"/>
                  </a:cubicBezTo>
                  <a:cubicBezTo>
                    <a:pt x="298357" y="43662"/>
                    <a:pt x="305072" y="45107"/>
                    <a:pt x="309562" y="42862"/>
                  </a:cubicBezTo>
                  <a:cubicBezTo>
                    <a:pt x="312737" y="41275"/>
                    <a:pt x="315824" y="39498"/>
                    <a:pt x="319087" y="38100"/>
                  </a:cubicBezTo>
                  <a:cubicBezTo>
                    <a:pt x="321394" y="37111"/>
                    <a:pt x="323986" y="36841"/>
                    <a:pt x="326231" y="35718"/>
                  </a:cubicBezTo>
                  <a:cubicBezTo>
                    <a:pt x="328791" y="34438"/>
                    <a:pt x="330994" y="32543"/>
                    <a:pt x="333375" y="30956"/>
                  </a:cubicBezTo>
                  <a:cubicBezTo>
                    <a:pt x="332581" y="26193"/>
                    <a:pt x="332521" y="21249"/>
                    <a:pt x="330994" y="16668"/>
                  </a:cubicBezTo>
                  <a:cubicBezTo>
                    <a:pt x="327741" y="6909"/>
                    <a:pt x="318114" y="7902"/>
                    <a:pt x="338137" y="11906"/>
                  </a:cubicBezTo>
                  <a:cubicBezTo>
                    <a:pt x="339725" y="14287"/>
                    <a:pt x="341620" y="16490"/>
                    <a:pt x="342900" y="19050"/>
                  </a:cubicBezTo>
                  <a:cubicBezTo>
                    <a:pt x="344022" y="21295"/>
                    <a:pt x="343239" y="24734"/>
                    <a:pt x="345281" y="26193"/>
                  </a:cubicBezTo>
                  <a:cubicBezTo>
                    <a:pt x="349366" y="29111"/>
                    <a:pt x="354806" y="29368"/>
                    <a:pt x="359569" y="30956"/>
                  </a:cubicBezTo>
                  <a:lnTo>
                    <a:pt x="366712" y="33337"/>
                  </a:lnTo>
                  <a:cubicBezTo>
                    <a:pt x="369093" y="34925"/>
                    <a:pt x="372068" y="35865"/>
                    <a:pt x="373856" y="38100"/>
                  </a:cubicBezTo>
                  <a:cubicBezTo>
                    <a:pt x="375424" y="40060"/>
                    <a:pt x="375115" y="42998"/>
                    <a:pt x="376237" y="45243"/>
                  </a:cubicBezTo>
                  <a:cubicBezTo>
                    <a:pt x="377517" y="47803"/>
                    <a:pt x="379412" y="50006"/>
                    <a:pt x="381000" y="52387"/>
                  </a:cubicBezTo>
                  <a:cubicBezTo>
                    <a:pt x="382487" y="56848"/>
                    <a:pt x="383343" y="64293"/>
                    <a:pt x="390525" y="64293"/>
                  </a:cubicBezTo>
                  <a:cubicBezTo>
                    <a:pt x="395545" y="64293"/>
                    <a:pt x="404812" y="59531"/>
                    <a:pt x="404812" y="59531"/>
                  </a:cubicBezTo>
                  <a:cubicBezTo>
                    <a:pt x="414251" y="60475"/>
                    <a:pt x="434771" y="62188"/>
                    <a:pt x="445294" y="64293"/>
                  </a:cubicBezTo>
                  <a:cubicBezTo>
                    <a:pt x="447755" y="64785"/>
                    <a:pt x="450056" y="65881"/>
                    <a:pt x="452437" y="66675"/>
                  </a:cubicBezTo>
                  <a:cubicBezTo>
                    <a:pt x="453231" y="69056"/>
                    <a:pt x="453044" y="72043"/>
                    <a:pt x="454819" y="73818"/>
                  </a:cubicBezTo>
                  <a:cubicBezTo>
                    <a:pt x="456594" y="75593"/>
                    <a:pt x="459452" y="76200"/>
                    <a:pt x="461962" y="76200"/>
                  </a:cubicBezTo>
                  <a:cubicBezTo>
                    <a:pt x="469939" y="76200"/>
                    <a:pt x="477837" y="74612"/>
                    <a:pt x="485775" y="73818"/>
                  </a:cubicBezTo>
                  <a:cubicBezTo>
                    <a:pt x="488156" y="72231"/>
                    <a:pt x="490359" y="70336"/>
                    <a:pt x="492919" y="69056"/>
                  </a:cubicBezTo>
                  <a:cubicBezTo>
                    <a:pt x="497800" y="66616"/>
                    <a:pt x="507442" y="65199"/>
                    <a:pt x="511969" y="64293"/>
                  </a:cubicBezTo>
                  <a:cubicBezTo>
                    <a:pt x="512763" y="61912"/>
                    <a:pt x="512575" y="58925"/>
                    <a:pt x="514350" y="57150"/>
                  </a:cubicBezTo>
                  <a:cubicBezTo>
                    <a:pt x="522261" y="49239"/>
                    <a:pt x="528442" y="53148"/>
                    <a:pt x="538162" y="54768"/>
                  </a:cubicBezTo>
                  <a:cubicBezTo>
                    <a:pt x="542925" y="57943"/>
                    <a:pt x="549275" y="59530"/>
                    <a:pt x="552450" y="64293"/>
                  </a:cubicBezTo>
                  <a:cubicBezTo>
                    <a:pt x="556794" y="70810"/>
                    <a:pt x="556836" y="72858"/>
                    <a:pt x="564356" y="76200"/>
                  </a:cubicBezTo>
                  <a:cubicBezTo>
                    <a:pt x="568944" y="78239"/>
                    <a:pt x="578644" y="80962"/>
                    <a:pt x="578644" y="80962"/>
                  </a:cubicBezTo>
                  <a:cubicBezTo>
                    <a:pt x="581025" y="82550"/>
                    <a:pt x="583172" y="84563"/>
                    <a:pt x="585787" y="85725"/>
                  </a:cubicBezTo>
                  <a:cubicBezTo>
                    <a:pt x="590375" y="87764"/>
                    <a:pt x="600075" y="90487"/>
                    <a:pt x="600075" y="90487"/>
                  </a:cubicBezTo>
                  <a:cubicBezTo>
                    <a:pt x="601962" y="96150"/>
                    <a:pt x="603840" y="101175"/>
                    <a:pt x="604837" y="107156"/>
                  </a:cubicBezTo>
                  <a:cubicBezTo>
                    <a:pt x="605889" y="113468"/>
                    <a:pt x="602694" y="121681"/>
                    <a:pt x="607219" y="126206"/>
                  </a:cubicBezTo>
                  <a:cubicBezTo>
                    <a:pt x="611744" y="130731"/>
                    <a:pt x="619919" y="127793"/>
                    <a:pt x="626269" y="128587"/>
                  </a:cubicBezTo>
                  <a:cubicBezTo>
                    <a:pt x="638842" y="132778"/>
                    <a:pt x="631325" y="129576"/>
                    <a:pt x="647700" y="140493"/>
                  </a:cubicBezTo>
                  <a:lnTo>
                    <a:pt x="654844" y="145256"/>
                  </a:lnTo>
                  <a:cubicBezTo>
                    <a:pt x="660206" y="161345"/>
                    <a:pt x="652769" y="143905"/>
                    <a:pt x="664369" y="157162"/>
                  </a:cubicBezTo>
                  <a:cubicBezTo>
                    <a:pt x="668138" y="161470"/>
                    <a:pt x="670719" y="166687"/>
                    <a:pt x="673894" y="171450"/>
                  </a:cubicBezTo>
                  <a:lnTo>
                    <a:pt x="678656" y="178593"/>
                  </a:lnTo>
                  <a:cubicBezTo>
                    <a:pt x="679450" y="180974"/>
                    <a:pt x="679262" y="183962"/>
                    <a:pt x="681037" y="185737"/>
                  </a:cubicBezTo>
                  <a:cubicBezTo>
                    <a:pt x="682812" y="187512"/>
                    <a:pt x="685936" y="186995"/>
                    <a:pt x="688181" y="188118"/>
                  </a:cubicBezTo>
                  <a:cubicBezTo>
                    <a:pt x="706646" y="197350"/>
                    <a:pt x="684513" y="189277"/>
                    <a:pt x="702469" y="195262"/>
                  </a:cubicBezTo>
                  <a:cubicBezTo>
                    <a:pt x="703263" y="197643"/>
                    <a:pt x="703728" y="200161"/>
                    <a:pt x="704850" y="202406"/>
                  </a:cubicBezTo>
                  <a:cubicBezTo>
                    <a:pt x="707530" y="207767"/>
                    <a:pt x="713262" y="214885"/>
                    <a:pt x="719137" y="216693"/>
                  </a:cubicBezTo>
                  <a:cubicBezTo>
                    <a:pt x="726007" y="218807"/>
                    <a:pt x="733425" y="218281"/>
                    <a:pt x="740569" y="219075"/>
                  </a:cubicBezTo>
                  <a:cubicBezTo>
                    <a:pt x="750888" y="218281"/>
                    <a:pt x="761176" y="216693"/>
                    <a:pt x="771525" y="216693"/>
                  </a:cubicBezTo>
                  <a:cubicBezTo>
                    <a:pt x="775572" y="216693"/>
                    <a:pt x="779480" y="218197"/>
                    <a:pt x="783431" y="219075"/>
                  </a:cubicBezTo>
                  <a:cubicBezTo>
                    <a:pt x="804850" y="223835"/>
                    <a:pt x="782597" y="219063"/>
                    <a:pt x="800100" y="223837"/>
                  </a:cubicBezTo>
                  <a:cubicBezTo>
                    <a:pt x="806415" y="225559"/>
                    <a:pt x="812940" y="226530"/>
                    <a:pt x="819150" y="228600"/>
                  </a:cubicBezTo>
                  <a:lnTo>
                    <a:pt x="833437" y="233362"/>
                  </a:lnTo>
                  <a:cubicBezTo>
                    <a:pt x="852485" y="246061"/>
                    <a:pt x="829472" y="229396"/>
                    <a:pt x="845344" y="245268"/>
                  </a:cubicBezTo>
                  <a:cubicBezTo>
                    <a:pt x="849962" y="249886"/>
                    <a:pt x="853819" y="250475"/>
                    <a:pt x="859631" y="252412"/>
                  </a:cubicBezTo>
                  <a:cubicBezTo>
                    <a:pt x="861219" y="254793"/>
                    <a:pt x="862159" y="257768"/>
                    <a:pt x="864394" y="259556"/>
                  </a:cubicBezTo>
                  <a:cubicBezTo>
                    <a:pt x="866354" y="261124"/>
                    <a:pt x="869292" y="260815"/>
                    <a:pt x="871537" y="261937"/>
                  </a:cubicBezTo>
                  <a:cubicBezTo>
                    <a:pt x="874097" y="263217"/>
                    <a:pt x="876300" y="265112"/>
                    <a:pt x="878681" y="266700"/>
                  </a:cubicBezTo>
                  <a:cubicBezTo>
                    <a:pt x="880269" y="269081"/>
                    <a:pt x="881209" y="272055"/>
                    <a:pt x="883444" y="273843"/>
                  </a:cubicBezTo>
                  <a:cubicBezTo>
                    <a:pt x="899875" y="286988"/>
                    <a:pt x="881700" y="262897"/>
                    <a:pt x="895350" y="283368"/>
                  </a:cubicBezTo>
                  <a:cubicBezTo>
                    <a:pt x="902475" y="304745"/>
                    <a:pt x="895054" y="280415"/>
                    <a:pt x="900112" y="330993"/>
                  </a:cubicBezTo>
                  <a:cubicBezTo>
                    <a:pt x="900362" y="333491"/>
                    <a:pt x="900926" y="336177"/>
                    <a:pt x="902494" y="338137"/>
                  </a:cubicBezTo>
                  <a:cubicBezTo>
                    <a:pt x="904282" y="340372"/>
                    <a:pt x="907256" y="341312"/>
                    <a:pt x="909637" y="342900"/>
                  </a:cubicBezTo>
                  <a:cubicBezTo>
                    <a:pt x="910431" y="345281"/>
                    <a:pt x="910244" y="348268"/>
                    <a:pt x="912019" y="350043"/>
                  </a:cubicBezTo>
                  <a:cubicBezTo>
                    <a:pt x="913794" y="351818"/>
                    <a:pt x="916917" y="351302"/>
                    <a:pt x="919162" y="352425"/>
                  </a:cubicBezTo>
                  <a:cubicBezTo>
                    <a:pt x="921722" y="353705"/>
                    <a:pt x="923925" y="355600"/>
                    <a:pt x="926306" y="357187"/>
                  </a:cubicBezTo>
                  <a:cubicBezTo>
                    <a:pt x="927100" y="366712"/>
                    <a:pt x="928687" y="376204"/>
                    <a:pt x="928687" y="385762"/>
                  </a:cubicBezTo>
                  <a:cubicBezTo>
                    <a:pt x="928687" y="388272"/>
                    <a:pt x="927874" y="390946"/>
                    <a:pt x="926306" y="392906"/>
                  </a:cubicBezTo>
                  <a:cubicBezTo>
                    <a:pt x="924518" y="395141"/>
                    <a:pt x="921543" y="396081"/>
                    <a:pt x="919162" y="397668"/>
                  </a:cubicBezTo>
                  <a:cubicBezTo>
                    <a:pt x="908245" y="414045"/>
                    <a:pt x="904207" y="410146"/>
                    <a:pt x="916781" y="414337"/>
                  </a:cubicBezTo>
                  <a:cubicBezTo>
                    <a:pt x="923131" y="413543"/>
                    <a:pt x="929584" y="410568"/>
                    <a:pt x="935831" y="411956"/>
                  </a:cubicBezTo>
                  <a:cubicBezTo>
                    <a:pt x="938281" y="412501"/>
                    <a:pt x="936644" y="417140"/>
                    <a:pt x="938212" y="419100"/>
                  </a:cubicBezTo>
                  <a:cubicBezTo>
                    <a:pt x="940000" y="421335"/>
                    <a:pt x="942796" y="422582"/>
                    <a:pt x="945356" y="423862"/>
                  </a:cubicBezTo>
                  <a:cubicBezTo>
                    <a:pt x="951217" y="426792"/>
                    <a:pt x="961302" y="427711"/>
                    <a:pt x="966787" y="428625"/>
                  </a:cubicBezTo>
                  <a:cubicBezTo>
                    <a:pt x="968375" y="433387"/>
                    <a:pt x="974335" y="438735"/>
                    <a:pt x="971550" y="442912"/>
                  </a:cubicBezTo>
                  <a:lnTo>
                    <a:pt x="962025" y="457200"/>
                  </a:lnTo>
                  <a:cubicBezTo>
                    <a:pt x="962819" y="459581"/>
                    <a:pt x="961971" y="463734"/>
                    <a:pt x="964406" y="464343"/>
                  </a:cubicBezTo>
                  <a:cubicBezTo>
                    <a:pt x="967182" y="465037"/>
                    <a:pt x="969351" y="461413"/>
                    <a:pt x="971550" y="459581"/>
                  </a:cubicBezTo>
                  <a:cubicBezTo>
                    <a:pt x="974137" y="457425"/>
                    <a:pt x="976538" y="455024"/>
                    <a:pt x="978694" y="452437"/>
                  </a:cubicBezTo>
                  <a:cubicBezTo>
                    <a:pt x="980526" y="450238"/>
                    <a:pt x="981221" y="447081"/>
                    <a:pt x="983456" y="445293"/>
                  </a:cubicBezTo>
                  <a:cubicBezTo>
                    <a:pt x="985416" y="443725"/>
                    <a:pt x="988219" y="443706"/>
                    <a:pt x="990600" y="442912"/>
                  </a:cubicBezTo>
                  <a:cubicBezTo>
                    <a:pt x="996156" y="443706"/>
                    <a:pt x="1001893" y="443680"/>
                    <a:pt x="1007269" y="445293"/>
                  </a:cubicBezTo>
                  <a:cubicBezTo>
                    <a:pt x="1010010" y="446115"/>
                    <a:pt x="1011782" y="448929"/>
                    <a:pt x="1014412" y="450056"/>
                  </a:cubicBezTo>
                  <a:cubicBezTo>
                    <a:pt x="1017420" y="451345"/>
                    <a:pt x="1020802" y="451497"/>
                    <a:pt x="1023937" y="452437"/>
                  </a:cubicBezTo>
                  <a:cubicBezTo>
                    <a:pt x="1028746" y="453880"/>
                    <a:pt x="1033462" y="455612"/>
                    <a:pt x="1038225" y="457200"/>
                  </a:cubicBezTo>
                  <a:lnTo>
                    <a:pt x="1052512" y="461962"/>
                  </a:lnTo>
                  <a:lnTo>
                    <a:pt x="1059656" y="464343"/>
                  </a:lnTo>
                  <a:cubicBezTo>
                    <a:pt x="1068457" y="477543"/>
                    <a:pt x="1059384" y="467103"/>
                    <a:pt x="1071562" y="473868"/>
                  </a:cubicBezTo>
                  <a:cubicBezTo>
                    <a:pt x="1076566" y="476648"/>
                    <a:pt x="1085850" y="483393"/>
                    <a:pt x="1085850" y="483393"/>
                  </a:cubicBezTo>
                  <a:cubicBezTo>
                    <a:pt x="1087437" y="485774"/>
                    <a:pt x="1089332" y="487977"/>
                    <a:pt x="1090612" y="490537"/>
                  </a:cubicBezTo>
                  <a:cubicBezTo>
                    <a:pt x="1096514" y="502342"/>
                    <a:pt x="1090612" y="507953"/>
                    <a:pt x="1090612" y="523875"/>
                  </a:cubicBezTo>
                  <a:cubicBezTo>
                    <a:pt x="1090612" y="526385"/>
                    <a:pt x="1091871" y="518976"/>
                    <a:pt x="1092994" y="516731"/>
                  </a:cubicBezTo>
                  <a:cubicBezTo>
                    <a:pt x="1094274" y="514171"/>
                    <a:pt x="1095732" y="511611"/>
                    <a:pt x="1097756" y="509587"/>
                  </a:cubicBezTo>
                  <a:cubicBezTo>
                    <a:pt x="1103414" y="503929"/>
                    <a:pt x="1112118" y="502418"/>
                    <a:pt x="1119187" y="500062"/>
                  </a:cubicBezTo>
                  <a:lnTo>
                    <a:pt x="1126331" y="497681"/>
                  </a:lnTo>
                  <a:cubicBezTo>
                    <a:pt x="1152386" y="506365"/>
                    <a:pt x="1113618" y="491819"/>
                    <a:pt x="1138237" y="507206"/>
                  </a:cubicBezTo>
                  <a:cubicBezTo>
                    <a:pt x="1141352" y="509153"/>
                    <a:pt x="1156963" y="513260"/>
                    <a:pt x="1162050" y="514350"/>
                  </a:cubicBezTo>
                  <a:cubicBezTo>
                    <a:pt x="1199532" y="522382"/>
                    <a:pt x="1185273" y="519085"/>
                    <a:pt x="1238250" y="521493"/>
                  </a:cubicBezTo>
                  <a:lnTo>
                    <a:pt x="1252537" y="531018"/>
                  </a:lnTo>
                  <a:lnTo>
                    <a:pt x="1259681" y="535781"/>
                  </a:lnTo>
                  <a:cubicBezTo>
                    <a:pt x="1272383" y="554833"/>
                    <a:pt x="1255712" y="531812"/>
                    <a:pt x="1271587" y="547687"/>
                  </a:cubicBezTo>
                  <a:cubicBezTo>
                    <a:pt x="1282358" y="558458"/>
                    <a:pt x="1269587" y="552577"/>
                    <a:pt x="1283494" y="557212"/>
                  </a:cubicBezTo>
                  <a:cubicBezTo>
                    <a:pt x="1290515" y="561894"/>
                    <a:pt x="1292053" y="562245"/>
                    <a:pt x="1297781" y="569118"/>
                  </a:cubicBezTo>
                  <a:cubicBezTo>
                    <a:pt x="1299613" y="571317"/>
                    <a:pt x="1300309" y="574474"/>
                    <a:pt x="1302544" y="576262"/>
                  </a:cubicBezTo>
                  <a:cubicBezTo>
                    <a:pt x="1304504" y="577830"/>
                    <a:pt x="1307306" y="577849"/>
                    <a:pt x="1309687" y="578643"/>
                  </a:cubicBezTo>
                  <a:cubicBezTo>
                    <a:pt x="1332586" y="593909"/>
                    <a:pt x="1318268" y="587729"/>
                    <a:pt x="1354931" y="590550"/>
                  </a:cubicBezTo>
                  <a:cubicBezTo>
                    <a:pt x="1362679" y="593132"/>
                    <a:pt x="1363090" y="591645"/>
                    <a:pt x="1366837" y="600075"/>
                  </a:cubicBezTo>
                  <a:cubicBezTo>
                    <a:pt x="1368876" y="604662"/>
                    <a:pt x="1366838" y="612774"/>
                    <a:pt x="1371600" y="614362"/>
                  </a:cubicBezTo>
                  <a:lnTo>
                    <a:pt x="1385887" y="619125"/>
                  </a:lnTo>
                  <a:cubicBezTo>
                    <a:pt x="1384300" y="621506"/>
                    <a:pt x="1382130" y="623589"/>
                    <a:pt x="1381125" y="626268"/>
                  </a:cubicBezTo>
                  <a:cubicBezTo>
                    <a:pt x="1376193" y="639422"/>
                    <a:pt x="1380007" y="653329"/>
                    <a:pt x="1381125" y="666750"/>
                  </a:cubicBezTo>
                  <a:cubicBezTo>
                    <a:pt x="1380331" y="674687"/>
                    <a:pt x="1380214" y="682722"/>
                    <a:pt x="1378744" y="690562"/>
                  </a:cubicBezTo>
                  <a:cubicBezTo>
                    <a:pt x="1377819" y="695496"/>
                    <a:pt x="1373981" y="704850"/>
                    <a:pt x="1373981" y="704850"/>
                  </a:cubicBezTo>
                  <a:cubicBezTo>
                    <a:pt x="1373104" y="710990"/>
                    <a:pt x="1372543" y="722014"/>
                    <a:pt x="1369219" y="728662"/>
                  </a:cubicBezTo>
                  <a:cubicBezTo>
                    <a:pt x="1367939" y="731222"/>
                    <a:pt x="1366044" y="733425"/>
                    <a:pt x="1364456" y="735806"/>
                  </a:cubicBezTo>
                  <a:cubicBezTo>
                    <a:pt x="1358471" y="753763"/>
                    <a:pt x="1366545" y="731629"/>
                    <a:pt x="1357312" y="750093"/>
                  </a:cubicBezTo>
                  <a:cubicBezTo>
                    <a:pt x="1353438" y="757840"/>
                    <a:pt x="1356993" y="757557"/>
                    <a:pt x="1350169" y="764381"/>
                  </a:cubicBezTo>
                  <a:cubicBezTo>
                    <a:pt x="1348145" y="766405"/>
                    <a:pt x="1345224" y="767311"/>
                    <a:pt x="1343025" y="769143"/>
                  </a:cubicBezTo>
                  <a:cubicBezTo>
                    <a:pt x="1340438" y="771299"/>
                    <a:pt x="1338037" y="773700"/>
                    <a:pt x="1335881" y="776287"/>
                  </a:cubicBezTo>
                  <a:cubicBezTo>
                    <a:pt x="1334049" y="778486"/>
                    <a:pt x="1333354" y="781643"/>
                    <a:pt x="1331119" y="783431"/>
                  </a:cubicBezTo>
                  <a:cubicBezTo>
                    <a:pt x="1329159" y="784999"/>
                    <a:pt x="1326356" y="785018"/>
                    <a:pt x="1323975" y="785812"/>
                  </a:cubicBezTo>
                  <a:cubicBezTo>
                    <a:pt x="1321594" y="788193"/>
                    <a:pt x="1319418" y="790800"/>
                    <a:pt x="1316831" y="792956"/>
                  </a:cubicBezTo>
                  <a:cubicBezTo>
                    <a:pt x="1314632" y="794788"/>
                    <a:pt x="1311711" y="795694"/>
                    <a:pt x="1309687" y="797718"/>
                  </a:cubicBezTo>
                  <a:cubicBezTo>
                    <a:pt x="1293808" y="813597"/>
                    <a:pt x="1316836" y="796921"/>
                    <a:pt x="1297781" y="809625"/>
                  </a:cubicBezTo>
                  <a:cubicBezTo>
                    <a:pt x="1292114" y="826627"/>
                    <a:pt x="1295804" y="819735"/>
                    <a:pt x="1288256" y="831056"/>
                  </a:cubicBezTo>
                  <a:cubicBezTo>
                    <a:pt x="1287462" y="835025"/>
                    <a:pt x="1286857" y="839036"/>
                    <a:pt x="1285875" y="842962"/>
                  </a:cubicBezTo>
                  <a:cubicBezTo>
                    <a:pt x="1285266" y="845397"/>
                    <a:pt x="1285269" y="848331"/>
                    <a:pt x="1283494" y="850106"/>
                  </a:cubicBezTo>
                  <a:cubicBezTo>
                    <a:pt x="1281719" y="851881"/>
                    <a:pt x="1278731" y="851693"/>
                    <a:pt x="1276350" y="852487"/>
                  </a:cubicBezTo>
                  <a:cubicBezTo>
                    <a:pt x="1269833" y="856832"/>
                    <a:pt x="1267786" y="856874"/>
                    <a:pt x="1264444" y="864393"/>
                  </a:cubicBezTo>
                  <a:cubicBezTo>
                    <a:pt x="1262405" y="868981"/>
                    <a:pt x="1259681" y="878681"/>
                    <a:pt x="1259681" y="878681"/>
                  </a:cubicBezTo>
                  <a:cubicBezTo>
                    <a:pt x="1258887" y="894556"/>
                    <a:pt x="1258993" y="910502"/>
                    <a:pt x="1257300" y="926306"/>
                  </a:cubicBezTo>
                  <a:cubicBezTo>
                    <a:pt x="1256603" y="932814"/>
                    <a:pt x="1252537" y="945356"/>
                    <a:pt x="1252537" y="945356"/>
                  </a:cubicBezTo>
                  <a:cubicBezTo>
                    <a:pt x="1253331" y="948531"/>
                    <a:pt x="1253979" y="951746"/>
                    <a:pt x="1254919" y="954881"/>
                  </a:cubicBezTo>
                  <a:cubicBezTo>
                    <a:pt x="1256362" y="959689"/>
                    <a:pt x="1259681" y="969168"/>
                    <a:pt x="1259681" y="969168"/>
                  </a:cubicBezTo>
                  <a:cubicBezTo>
                    <a:pt x="1258887" y="973137"/>
                    <a:pt x="1258721" y="977285"/>
                    <a:pt x="1257300" y="981075"/>
                  </a:cubicBezTo>
                  <a:cubicBezTo>
                    <a:pt x="1256295" y="983755"/>
                    <a:pt x="1253817" y="985658"/>
                    <a:pt x="1252537" y="988218"/>
                  </a:cubicBezTo>
                  <a:cubicBezTo>
                    <a:pt x="1251414" y="990463"/>
                    <a:pt x="1250950" y="992981"/>
                    <a:pt x="1250156" y="995362"/>
                  </a:cubicBezTo>
                  <a:cubicBezTo>
                    <a:pt x="1249362" y="1004093"/>
                    <a:pt x="1249612" y="1012983"/>
                    <a:pt x="1247775" y="1021556"/>
                  </a:cubicBezTo>
                  <a:cubicBezTo>
                    <a:pt x="1247175" y="1024355"/>
                    <a:pt x="1243834" y="1025959"/>
                    <a:pt x="1243012" y="1028700"/>
                  </a:cubicBezTo>
                  <a:cubicBezTo>
                    <a:pt x="1234653" y="1056563"/>
                    <a:pt x="1246586" y="1036434"/>
                    <a:pt x="1235869" y="1052512"/>
                  </a:cubicBezTo>
                  <a:cubicBezTo>
                    <a:pt x="1236663" y="1055687"/>
                    <a:pt x="1237351" y="1058890"/>
                    <a:pt x="1238250" y="1062037"/>
                  </a:cubicBezTo>
                  <a:cubicBezTo>
                    <a:pt x="1238940" y="1064451"/>
                    <a:pt x="1240631" y="1066671"/>
                    <a:pt x="1240631" y="1069181"/>
                  </a:cubicBezTo>
                  <a:cubicBezTo>
                    <a:pt x="1240631" y="1074647"/>
                    <a:pt x="1237376" y="1081961"/>
                    <a:pt x="1233487" y="1085850"/>
                  </a:cubicBezTo>
                  <a:cubicBezTo>
                    <a:pt x="1231464" y="1087873"/>
                    <a:pt x="1228725" y="1089025"/>
                    <a:pt x="1226344" y="1090612"/>
                  </a:cubicBezTo>
                  <a:cubicBezTo>
                    <a:pt x="1224756" y="1092993"/>
                    <a:pt x="1222743" y="1095141"/>
                    <a:pt x="1221581" y="1097756"/>
                  </a:cubicBezTo>
                  <a:cubicBezTo>
                    <a:pt x="1219542" y="1102343"/>
                    <a:pt x="1219603" y="1107866"/>
                    <a:pt x="1216819" y="1112043"/>
                  </a:cubicBezTo>
                  <a:cubicBezTo>
                    <a:pt x="1213644" y="1116806"/>
                    <a:pt x="1209104" y="1120901"/>
                    <a:pt x="1207294" y="1126331"/>
                  </a:cubicBezTo>
                  <a:cubicBezTo>
                    <a:pt x="1201626" y="1143333"/>
                    <a:pt x="1205315" y="1136441"/>
                    <a:pt x="1197769" y="1147762"/>
                  </a:cubicBezTo>
                  <a:cubicBezTo>
                    <a:pt x="1196975" y="1153318"/>
                    <a:pt x="1197897" y="1159411"/>
                    <a:pt x="1195387" y="1164431"/>
                  </a:cubicBezTo>
                  <a:cubicBezTo>
                    <a:pt x="1194265" y="1166676"/>
                    <a:pt x="1190019" y="1165037"/>
                    <a:pt x="1188244" y="1166812"/>
                  </a:cubicBezTo>
                  <a:cubicBezTo>
                    <a:pt x="1186469" y="1168587"/>
                    <a:pt x="1186985" y="1171711"/>
                    <a:pt x="1185862" y="1173956"/>
                  </a:cubicBezTo>
                  <a:cubicBezTo>
                    <a:pt x="1184582" y="1176516"/>
                    <a:pt x="1183254" y="1179215"/>
                    <a:pt x="1181100" y="1181100"/>
                  </a:cubicBezTo>
                  <a:cubicBezTo>
                    <a:pt x="1168894" y="1191780"/>
                    <a:pt x="1168571" y="1190273"/>
                    <a:pt x="1154906" y="1193006"/>
                  </a:cubicBezTo>
                  <a:cubicBezTo>
                    <a:pt x="1146175" y="1192212"/>
                    <a:pt x="1137479" y="1190625"/>
                    <a:pt x="1128712" y="1190625"/>
                  </a:cubicBezTo>
                  <a:cubicBezTo>
                    <a:pt x="1122966" y="1190625"/>
                    <a:pt x="1115299" y="1193508"/>
                    <a:pt x="1109662" y="1195387"/>
                  </a:cubicBezTo>
                  <a:cubicBezTo>
                    <a:pt x="1107281" y="1196975"/>
                    <a:pt x="1105149" y="1199023"/>
                    <a:pt x="1102519" y="1200150"/>
                  </a:cubicBezTo>
                  <a:cubicBezTo>
                    <a:pt x="1099511" y="1201439"/>
                    <a:pt x="1096141" y="1201632"/>
                    <a:pt x="1092994" y="1202531"/>
                  </a:cubicBezTo>
                  <a:cubicBezTo>
                    <a:pt x="1090580" y="1203221"/>
                    <a:pt x="1088264" y="1204222"/>
                    <a:pt x="1085850" y="1204912"/>
                  </a:cubicBezTo>
                  <a:cubicBezTo>
                    <a:pt x="1082703" y="1205811"/>
                    <a:pt x="1079460" y="1206353"/>
                    <a:pt x="1076325" y="1207293"/>
                  </a:cubicBezTo>
                  <a:cubicBezTo>
                    <a:pt x="1071516" y="1208736"/>
                    <a:pt x="1062037" y="1212056"/>
                    <a:pt x="1062037" y="1212056"/>
                  </a:cubicBezTo>
                  <a:cubicBezTo>
                    <a:pt x="1059656" y="1213643"/>
                    <a:pt x="1057509" y="1215656"/>
                    <a:pt x="1054894" y="1216818"/>
                  </a:cubicBezTo>
                  <a:cubicBezTo>
                    <a:pt x="1050306" y="1218857"/>
                    <a:pt x="1040606" y="1221581"/>
                    <a:pt x="1040606" y="1221581"/>
                  </a:cubicBezTo>
                  <a:cubicBezTo>
                    <a:pt x="1039812" y="1223962"/>
                    <a:pt x="1040000" y="1226950"/>
                    <a:pt x="1038225" y="1228725"/>
                  </a:cubicBezTo>
                  <a:cubicBezTo>
                    <a:pt x="1034178" y="1232772"/>
                    <a:pt x="1028700" y="1235075"/>
                    <a:pt x="1023937" y="1238250"/>
                  </a:cubicBezTo>
                  <a:cubicBezTo>
                    <a:pt x="1014705" y="1244405"/>
                    <a:pt x="1019509" y="1242107"/>
                    <a:pt x="1009650" y="1245393"/>
                  </a:cubicBezTo>
                  <a:cubicBezTo>
                    <a:pt x="1008062" y="1247774"/>
                    <a:pt x="1007041" y="1250652"/>
                    <a:pt x="1004887" y="1252537"/>
                  </a:cubicBezTo>
                  <a:lnTo>
                    <a:pt x="1002199" y="1254432"/>
                  </a:lnTo>
                  <a:lnTo>
                    <a:pt x="1002506" y="1254918"/>
                  </a:lnTo>
                  <a:cubicBezTo>
                    <a:pt x="1002506" y="1254918"/>
                    <a:pt x="995761" y="1264202"/>
                    <a:pt x="992981" y="1269206"/>
                  </a:cubicBezTo>
                  <a:cubicBezTo>
                    <a:pt x="991762" y="1271400"/>
                    <a:pt x="991394" y="1273969"/>
                    <a:pt x="990600" y="1276350"/>
                  </a:cubicBezTo>
                  <a:lnTo>
                    <a:pt x="983456" y="1283493"/>
                  </a:lnTo>
                  <a:cubicBezTo>
                    <a:pt x="982730" y="1284219"/>
                    <a:pt x="976606" y="1303776"/>
                    <a:pt x="976312" y="1307306"/>
                  </a:cubicBezTo>
                  <a:cubicBezTo>
                    <a:pt x="974992" y="1323146"/>
                    <a:pt x="974725" y="1339056"/>
                    <a:pt x="973931" y="1354931"/>
                  </a:cubicBezTo>
                  <a:cubicBezTo>
                    <a:pt x="972344" y="1357312"/>
                    <a:pt x="970449" y="1359515"/>
                    <a:pt x="969169" y="1362075"/>
                  </a:cubicBezTo>
                  <a:cubicBezTo>
                    <a:pt x="968046" y="1364320"/>
                    <a:pt x="968562" y="1367443"/>
                    <a:pt x="966787" y="1369218"/>
                  </a:cubicBezTo>
                  <a:cubicBezTo>
                    <a:pt x="965012" y="1370993"/>
                    <a:pt x="961604" y="1370032"/>
                    <a:pt x="959644" y="1371600"/>
                  </a:cubicBezTo>
                  <a:cubicBezTo>
                    <a:pt x="957409" y="1373388"/>
                    <a:pt x="956469" y="1376362"/>
                    <a:pt x="954881" y="1378743"/>
                  </a:cubicBezTo>
                  <a:cubicBezTo>
                    <a:pt x="952500" y="1379537"/>
                    <a:pt x="949512" y="1379350"/>
                    <a:pt x="947737" y="1381125"/>
                  </a:cubicBezTo>
                  <a:cubicBezTo>
                    <a:pt x="945962" y="1382900"/>
                    <a:pt x="946478" y="1386023"/>
                    <a:pt x="945356" y="1388268"/>
                  </a:cubicBezTo>
                  <a:cubicBezTo>
                    <a:pt x="944076" y="1390828"/>
                    <a:pt x="942181" y="1393031"/>
                    <a:pt x="940594" y="1395412"/>
                  </a:cubicBezTo>
                  <a:lnTo>
                    <a:pt x="933450" y="1400175"/>
                  </a:lnTo>
                  <a:cubicBezTo>
                    <a:pt x="931362" y="1401567"/>
                    <a:pt x="931863" y="1404937"/>
                    <a:pt x="931069" y="1407318"/>
                  </a:cubicBezTo>
                  <a:lnTo>
                    <a:pt x="923925" y="1428750"/>
                  </a:lnTo>
                  <a:cubicBezTo>
                    <a:pt x="917769" y="1437981"/>
                    <a:pt x="920067" y="1433178"/>
                    <a:pt x="916781" y="1443037"/>
                  </a:cubicBezTo>
                  <a:cubicBezTo>
                    <a:pt x="914971" y="1448467"/>
                    <a:pt x="910036" y="1452321"/>
                    <a:pt x="907256" y="1457325"/>
                  </a:cubicBezTo>
                  <a:cubicBezTo>
                    <a:pt x="906037" y="1459519"/>
                    <a:pt x="905669" y="1462087"/>
                    <a:pt x="904875" y="1464468"/>
                  </a:cubicBezTo>
                  <a:cubicBezTo>
                    <a:pt x="904875" y="1464468"/>
                    <a:pt x="898130" y="1473752"/>
                    <a:pt x="895350" y="1478756"/>
                  </a:cubicBezTo>
                  <a:cubicBezTo>
                    <a:pt x="894131" y="1480950"/>
                    <a:pt x="893763" y="1483519"/>
                    <a:pt x="892969" y="1485900"/>
                  </a:cubicBezTo>
                  <a:cubicBezTo>
                    <a:pt x="879318" y="1490450"/>
                    <a:pt x="889674" y="1485374"/>
                    <a:pt x="876300" y="1502568"/>
                  </a:cubicBezTo>
                  <a:cubicBezTo>
                    <a:pt x="874232" y="1505226"/>
                    <a:pt x="871537" y="1507331"/>
                    <a:pt x="869156" y="1509712"/>
                  </a:cubicBezTo>
                  <a:cubicBezTo>
                    <a:pt x="865109" y="1513759"/>
                    <a:pt x="863145" y="1519482"/>
                    <a:pt x="859631" y="1524000"/>
                  </a:cubicBezTo>
                  <a:cubicBezTo>
                    <a:pt x="857564" y="1526658"/>
                    <a:pt x="854643" y="1528556"/>
                    <a:pt x="852487" y="1531143"/>
                  </a:cubicBezTo>
                  <a:cubicBezTo>
                    <a:pt x="847359" y="1537297"/>
                    <a:pt x="847730" y="1538273"/>
                    <a:pt x="845344" y="1545431"/>
                  </a:cubicBezTo>
                  <a:lnTo>
                    <a:pt x="840581" y="1552575"/>
                  </a:lnTo>
                  <a:cubicBezTo>
                    <a:pt x="829468" y="1569244"/>
                    <a:pt x="835818" y="1563687"/>
                    <a:pt x="823912" y="1571625"/>
                  </a:cubicBezTo>
                  <a:cubicBezTo>
                    <a:pt x="819943" y="1572419"/>
                    <a:pt x="815373" y="1571761"/>
                    <a:pt x="812006" y="1574006"/>
                  </a:cubicBezTo>
                  <a:cubicBezTo>
                    <a:pt x="809917" y="1575398"/>
                    <a:pt x="810748" y="1578905"/>
                    <a:pt x="809625" y="1581150"/>
                  </a:cubicBezTo>
                  <a:cubicBezTo>
                    <a:pt x="805657" y="1589085"/>
                    <a:pt x="804860" y="1588294"/>
                    <a:pt x="797719" y="1593056"/>
                  </a:cubicBezTo>
                  <a:cubicBezTo>
                    <a:pt x="794044" y="1593975"/>
                    <a:pt x="779311" y="1597818"/>
                    <a:pt x="776287" y="1597818"/>
                  </a:cubicBezTo>
                  <a:cubicBezTo>
                    <a:pt x="771459" y="1597818"/>
                    <a:pt x="766762" y="1596231"/>
                    <a:pt x="762000" y="1595437"/>
                  </a:cubicBezTo>
                  <a:cubicBezTo>
                    <a:pt x="756365" y="1597315"/>
                    <a:pt x="748693" y="1600200"/>
                    <a:pt x="742950" y="1600200"/>
                  </a:cubicBezTo>
                  <a:cubicBezTo>
                    <a:pt x="740440" y="1600200"/>
                    <a:pt x="737766" y="1599386"/>
                    <a:pt x="735806" y="1597818"/>
                  </a:cubicBezTo>
                  <a:cubicBezTo>
                    <a:pt x="733571" y="1596030"/>
                    <a:pt x="732631" y="1593056"/>
                    <a:pt x="731044" y="1590675"/>
                  </a:cubicBezTo>
                  <a:cubicBezTo>
                    <a:pt x="731044" y="1590675"/>
                    <a:pt x="721746" y="1586467"/>
                    <a:pt x="716756" y="1585912"/>
                  </a:cubicBezTo>
                  <a:cubicBezTo>
                    <a:pt x="714261" y="1585635"/>
                    <a:pt x="712073" y="1587801"/>
                    <a:pt x="709612" y="1588293"/>
                  </a:cubicBezTo>
                  <a:cubicBezTo>
                    <a:pt x="704109" y="1589394"/>
                    <a:pt x="698500" y="1589881"/>
                    <a:pt x="692944" y="1590675"/>
                  </a:cubicBezTo>
                  <a:cubicBezTo>
                    <a:pt x="691942" y="1587669"/>
                    <a:pt x="689349" y="1577807"/>
                    <a:pt x="685800" y="1576387"/>
                  </a:cubicBezTo>
                  <a:cubicBezTo>
                    <a:pt x="683469" y="1575455"/>
                    <a:pt x="681037" y="1577974"/>
                    <a:pt x="678656" y="1578768"/>
                  </a:cubicBezTo>
                  <a:cubicBezTo>
                    <a:pt x="682847" y="1591342"/>
                    <a:pt x="679645" y="1583823"/>
                    <a:pt x="690562" y="1600200"/>
                  </a:cubicBezTo>
                  <a:cubicBezTo>
                    <a:pt x="692943" y="1600994"/>
                    <a:pt x="695256" y="1602037"/>
                    <a:pt x="697706" y="1602581"/>
                  </a:cubicBezTo>
                  <a:cubicBezTo>
                    <a:pt x="702419" y="1603628"/>
                    <a:pt x="709561" y="1600791"/>
                    <a:pt x="711994" y="1604962"/>
                  </a:cubicBezTo>
                  <a:cubicBezTo>
                    <a:pt x="716412" y="1612535"/>
                    <a:pt x="713351" y="1622449"/>
                    <a:pt x="714375" y="1631156"/>
                  </a:cubicBezTo>
                  <a:cubicBezTo>
                    <a:pt x="714939" y="1635951"/>
                    <a:pt x="715962" y="1640681"/>
                    <a:pt x="716756" y="1645443"/>
                  </a:cubicBezTo>
                  <a:cubicBezTo>
                    <a:pt x="719137" y="1646237"/>
                    <a:pt x="722332" y="1645865"/>
                    <a:pt x="723900" y="1647825"/>
                  </a:cubicBezTo>
                  <a:cubicBezTo>
                    <a:pt x="728824" y="1653981"/>
                    <a:pt x="725832" y="1658696"/>
                    <a:pt x="723900" y="1664493"/>
                  </a:cubicBezTo>
                  <a:cubicBezTo>
                    <a:pt x="722312" y="1666874"/>
                    <a:pt x="720417" y="1669077"/>
                    <a:pt x="719137" y="1671637"/>
                  </a:cubicBezTo>
                  <a:cubicBezTo>
                    <a:pt x="716261" y="1677388"/>
                    <a:pt x="717681" y="1681376"/>
                    <a:pt x="711994" y="1685925"/>
                  </a:cubicBezTo>
                  <a:cubicBezTo>
                    <a:pt x="695560" y="1699073"/>
                    <a:pt x="713739" y="1674973"/>
                    <a:pt x="700087" y="1695450"/>
                  </a:cubicBezTo>
                  <a:cubicBezTo>
                    <a:pt x="687514" y="1699641"/>
                    <a:pt x="694336" y="1695743"/>
                    <a:pt x="683419" y="1712118"/>
                  </a:cubicBezTo>
                  <a:lnTo>
                    <a:pt x="676275" y="1714500"/>
                  </a:lnTo>
                  <a:lnTo>
                    <a:pt x="669131" y="1716881"/>
                  </a:lnTo>
                  <a:lnTo>
                    <a:pt x="654844" y="1721643"/>
                  </a:lnTo>
                  <a:cubicBezTo>
                    <a:pt x="648634" y="1723713"/>
                    <a:pt x="642144" y="1724818"/>
                    <a:pt x="635794" y="1726406"/>
                  </a:cubicBezTo>
                  <a:cubicBezTo>
                    <a:pt x="630924" y="1727624"/>
                    <a:pt x="626269" y="1729581"/>
                    <a:pt x="621506" y="1731168"/>
                  </a:cubicBezTo>
                  <a:lnTo>
                    <a:pt x="585787" y="1733550"/>
                  </a:lnTo>
                  <a:cubicBezTo>
                    <a:pt x="580778" y="1733884"/>
                    <a:pt x="573087" y="1733550"/>
                    <a:pt x="571500" y="1738312"/>
                  </a:cubicBezTo>
                  <a:cubicBezTo>
                    <a:pt x="566724" y="1752639"/>
                    <a:pt x="569913" y="1768475"/>
                    <a:pt x="569119" y="1783556"/>
                  </a:cubicBezTo>
                  <a:cubicBezTo>
                    <a:pt x="567182" y="1789365"/>
                    <a:pt x="566590" y="1793228"/>
                    <a:pt x="561975" y="1797843"/>
                  </a:cubicBezTo>
                  <a:cubicBezTo>
                    <a:pt x="559951" y="1799867"/>
                    <a:pt x="557212" y="1801018"/>
                    <a:pt x="554831" y="1802606"/>
                  </a:cubicBezTo>
                  <a:cubicBezTo>
                    <a:pt x="549496" y="1804384"/>
                    <a:pt x="543716" y="1806514"/>
                    <a:pt x="538162" y="1807368"/>
                  </a:cubicBezTo>
                  <a:cubicBezTo>
                    <a:pt x="531058" y="1808461"/>
                    <a:pt x="523875" y="1808956"/>
                    <a:pt x="516731" y="1809750"/>
                  </a:cubicBezTo>
                  <a:cubicBezTo>
                    <a:pt x="516141" y="1809632"/>
                    <a:pt x="500120" y="1806938"/>
                    <a:pt x="497681" y="1804987"/>
                  </a:cubicBezTo>
                  <a:cubicBezTo>
                    <a:pt x="482294" y="1792677"/>
                    <a:pt x="503732" y="1801447"/>
                    <a:pt x="485775" y="1795462"/>
                  </a:cubicBezTo>
                  <a:cubicBezTo>
                    <a:pt x="483394" y="1797050"/>
                    <a:pt x="480419" y="1797990"/>
                    <a:pt x="478631" y="1800225"/>
                  </a:cubicBezTo>
                  <a:cubicBezTo>
                    <a:pt x="477063" y="1802185"/>
                    <a:pt x="475837" y="1804892"/>
                    <a:pt x="476250" y="1807368"/>
                  </a:cubicBezTo>
                  <a:cubicBezTo>
                    <a:pt x="477242" y="1813322"/>
                    <a:pt x="483988" y="1816496"/>
                    <a:pt x="488156" y="1819275"/>
                  </a:cubicBezTo>
                  <a:cubicBezTo>
                    <a:pt x="485775" y="1820862"/>
                    <a:pt x="482292" y="1821477"/>
                    <a:pt x="481012" y="1824037"/>
                  </a:cubicBezTo>
                  <a:cubicBezTo>
                    <a:pt x="474901" y="1836259"/>
                    <a:pt x="477884" y="1837205"/>
                    <a:pt x="483394" y="1845468"/>
                  </a:cubicBezTo>
                  <a:cubicBezTo>
                    <a:pt x="486766" y="1846592"/>
                    <a:pt x="497067" y="1850231"/>
                    <a:pt x="500062" y="1850231"/>
                  </a:cubicBezTo>
                  <a:cubicBezTo>
                    <a:pt x="508829" y="1850231"/>
                    <a:pt x="517525" y="1848644"/>
                    <a:pt x="526256" y="1847850"/>
                  </a:cubicBezTo>
                  <a:cubicBezTo>
                    <a:pt x="530225" y="1859756"/>
                    <a:pt x="529431" y="1852612"/>
                    <a:pt x="523875" y="1869281"/>
                  </a:cubicBezTo>
                  <a:cubicBezTo>
                    <a:pt x="516731" y="1870075"/>
                    <a:pt x="509548" y="1870569"/>
                    <a:pt x="502444" y="1871662"/>
                  </a:cubicBezTo>
                  <a:cubicBezTo>
                    <a:pt x="499209" y="1872160"/>
                    <a:pt x="495642" y="1872228"/>
                    <a:pt x="492919" y="1874043"/>
                  </a:cubicBezTo>
                  <a:cubicBezTo>
                    <a:pt x="490538" y="1875631"/>
                    <a:pt x="489744" y="1878806"/>
                    <a:pt x="488156" y="1881187"/>
                  </a:cubicBezTo>
                  <a:lnTo>
                    <a:pt x="481012" y="1885950"/>
                  </a:lnTo>
                  <a:cubicBezTo>
                    <a:pt x="478924" y="1887342"/>
                    <a:pt x="479425" y="1890712"/>
                    <a:pt x="478631" y="1893093"/>
                  </a:cubicBezTo>
                  <a:lnTo>
                    <a:pt x="476250" y="1900237"/>
                  </a:lnTo>
                  <a:lnTo>
                    <a:pt x="469106" y="1921668"/>
                  </a:lnTo>
                  <a:cubicBezTo>
                    <a:pt x="467519" y="1926431"/>
                    <a:pt x="467005" y="1931699"/>
                    <a:pt x="464344" y="1935956"/>
                  </a:cubicBezTo>
                  <a:cubicBezTo>
                    <a:pt x="462827" y="1938383"/>
                    <a:pt x="459581" y="1939131"/>
                    <a:pt x="457200" y="1940718"/>
                  </a:cubicBezTo>
                  <a:cubicBezTo>
                    <a:pt x="450421" y="1941334"/>
                    <a:pt x="431033" y="1938898"/>
                    <a:pt x="423862" y="1947862"/>
                  </a:cubicBezTo>
                  <a:cubicBezTo>
                    <a:pt x="422294" y="1949822"/>
                    <a:pt x="422275" y="1952625"/>
                    <a:pt x="421481" y="1955006"/>
                  </a:cubicBezTo>
                  <a:lnTo>
                    <a:pt x="414337" y="1959768"/>
                  </a:lnTo>
                  <a:cubicBezTo>
                    <a:pt x="414060" y="1959953"/>
                    <a:pt x="407194" y="1980404"/>
                    <a:pt x="407194" y="1983581"/>
                  </a:cubicBezTo>
                  <a:cubicBezTo>
                    <a:pt x="407194" y="1986091"/>
                    <a:pt x="408781" y="1988344"/>
                    <a:pt x="409575" y="1990725"/>
                  </a:cubicBezTo>
                  <a:lnTo>
                    <a:pt x="416719" y="1995487"/>
                  </a:lnTo>
                  <a:lnTo>
                    <a:pt x="423862" y="2000250"/>
                  </a:lnTo>
                  <a:lnTo>
                    <a:pt x="438150" y="2009775"/>
                  </a:lnTo>
                  <a:cubicBezTo>
                    <a:pt x="442912" y="2012950"/>
                    <a:pt x="447434" y="2016520"/>
                    <a:pt x="452437" y="2019300"/>
                  </a:cubicBezTo>
                  <a:cubicBezTo>
                    <a:pt x="454631" y="2020519"/>
                    <a:pt x="457200" y="2020887"/>
                    <a:pt x="459581" y="2021681"/>
                  </a:cubicBezTo>
                  <a:cubicBezTo>
                    <a:pt x="459581" y="2021681"/>
                    <a:pt x="453825" y="2031661"/>
                    <a:pt x="450056" y="2035968"/>
                  </a:cubicBezTo>
                  <a:cubicBezTo>
                    <a:pt x="448171" y="2038122"/>
                    <a:pt x="445293" y="2039143"/>
                    <a:pt x="442912" y="2040731"/>
                  </a:cubicBezTo>
                  <a:cubicBezTo>
                    <a:pt x="424957" y="2046716"/>
                    <a:pt x="446394" y="2037946"/>
                    <a:pt x="431006" y="2050256"/>
                  </a:cubicBezTo>
                  <a:cubicBezTo>
                    <a:pt x="414577" y="2063399"/>
                    <a:pt x="432745" y="2039310"/>
                    <a:pt x="419100" y="2059781"/>
                  </a:cubicBezTo>
                  <a:cubicBezTo>
                    <a:pt x="416719" y="2060575"/>
                    <a:pt x="413916" y="2060594"/>
                    <a:pt x="411956" y="2062162"/>
                  </a:cubicBezTo>
                  <a:cubicBezTo>
                    <a:pt x="406118" y="2066833"/>
                    <a:pt x="406103" y="2074760"/>
                    <a:pt x="404812" y="2081212"/>
                  </a:cubicBezTo>
                  <a:cubicBezTo>
                    <a:pt x="402381" y="2093362"/>
                    <a:pt x="400990" y="2094090"/>
                    <a:pt x="395287" y="2102643"/>
                  </a:cubicBezTo>
                  <a:cubicBezTo>
                    <a:pt x="392906" y="2104231"/>
                    <a:pt x="390704" y="2106126"/>
                    <a:pt x="388144" y="2107406"/>
                  </a:cubicBezTo>
                  <a:cubicBezTo>
                    <a:pt x="385899" y="2108529"/>
                    <a:pt x="383089" y="2108395"/>
                    <a:pt x="381000" y="2109787"/>
                  </a:cubicBezTo>
                  <a:cubicBezTo>
                    <a:pt x="378198" y="2111655"/>
                    <a:pt x="376237" y="2114550"/>
                    <a:pt x="373856" y="2116931"/>
                  </a:cubicBezTo>
                  <a:cubicBezTo>
                    <a:pt x="371475" y="2117725"/>
                    <a:pt x="368487" y="2117537"/>
                    <a:pt x="366712" y="2119312"/>
                  </a:cubicBezTo>
                  <a:cubicBezTo>
                    <a:pt x="364937" y="2121087"/>
                    <a:pt x="364686" y="2123971"/>
                    <a:pt x="364331" y="2126456"/>
                  </a:cubicBezTo>
                  <a:cubicBezTo>
                    <a:pt x="360361" y="2154247"/>
                    <a:pt x="359827" y="2146281"/>
                    <a:pt x="366712" y="2166937"/>
                  </a:cubicBezTo>
                  <a:cubicBezTo>
                    <a:pt x="374270" y="2171976"/>
                    <a:pt x="380965" y="2175117"/>
                    <a:pt x="383381" y="2185987"/>
                  </a:cubicBezTo>
                  <a:cubicBezTo>
                    <a:pt x="384002" y="2188781"/>
                    <a:pt x="380206" y="2190750"/>
                    <a:pt x="378619" y="2193131"/>
                  </a:cubicBezTo>
                  <a:cubicBezTo>
                    <a:pt x="378619" y="2193131"/>
                    <a:pt x="381342" y="2202831"/>
                    <a:pt x="383381" y="2207418"/>
                  </a:cubicBezTo>
                  <a:cubicBezTo>
                    <a:pt x="384543" y="2210033"/>
                    <a:pt x="386556" y="2212181"/>
                    <a:pt x="388144" y="2214562"/>
                  </a:cubicBezTo>
                  <a:cubicBezTo>
                    <a:pt x="400697" y="2218746"/>
                    <a:pt x="390540" y="2214178"/>
                    <a:pt x="402431" y="2224087"/>
                  </a:cubicBezTo>
                  <a:cubicBezTo>
                    <a:pt x="404630" y="2225919"/>
                    <a:pt x="407551" y="2226826"/>
                    <a:pt x="409575" y="2228850"/>
                  </a:cubicBezTo>
                  <a:cubicBezTo>
                    <a:pt x="411598" y="2230873"/>
                    <a:pt x="412505" y="2233795"/>
                    <a:pt x="414337" y="2235993"/>
                  </a:cubicBezTo>
                  <a:cubicBezTo>
                    <a:pt x="429618" y="2254330"/>
                    <a:pt x="414418" y="2232543"/>
                    <a:pt x="426244" y="2250281"/>
                  </a:cubicBezTo>
                  <a:cubicBezTo>
                    <a:pt x="428625" y="2251075"/>
                    <a:pt x="430952" y="2252053"/>
                    <a:pt x="433387" y="2252662"/>
                  </a:cubicBezTo>
                  <a:cubicBezTo>
                    <a:pt x="453041" y="2257575"/>
                    <a:pt x="437698" y="2252533"/>
                    <a:pt x="454819" y="2257425"/>
                  </a:cubicBezTo>
                  <a:cubicBezTo>
                    <a:pt x="457232" y="2258115"/>
                    <a:pt x="459581" y="2259012"/>
                    <a:pt x="461962" y="2259806"/>
                  </a:cubicBezTo>
                  <a:cubicBezTo>
                    <a:pt x="468172" y="2261876"/>
                    <a:pt x="474662" y="2262981"/>
                    <a:pt x="481012" y="2264568"/>
                  </a:cubicBezTo>
                  <a:cubicBezTo>
                    <a:pt x="489743" y="2265362"/>
                    <a:pt x="498527" y="2265710"/>
                    <a:pt x="507206" y="2266950"/>
                  </a:cubicBezTo>
                  <a:cubicBezTo>
                    <a:pt x="509691" y="2267305"/>
                    <a:pt x="513227" y="2267086"/>
                    <a:pt x="514350" y="2269331"/>
                  </a:cubicBezTo>
                  <a:cubicBezTo>
                    <a:pt x="515473" y="2271576"/>
                    <a:pt x="512763" y="2274094"/>
                    <a:pt x="511969" y="2276475"/>
                  </a:cubicBezTo>
                  <a:cubicBezTo>
                    <a:pt x="502444" y="2277269"/>
                    <a:pt x="492878" y="2277671"/>
                    <a:pt x="483394" y="2278856"/>
                  </a:cubicBezTo>
                  <a:cubicBezTo>
                    <a:pt x="480147" y="2279262"/>
                    <a:pt x="477078" y="2280595"/>
                    <a:pt x="473869" y="2281237"/>
                  </a:cubicBezTo>
                  <a:cubicBezTo>
                    <a:pt x="444700" y="2287070"/>
                    <a:pt x="472164" y="2280471"/>
                    <a:pt x="450056" y="2286000"/>
                  </a:cubicBezTo>
                  <a:cubicBezTo>
                    <a:pt x="445186" y="2287218"/>
                    <a:pt x="440356" y="2288723"/>
                    <a:pt x="435769" y="2290762"/>
                  </a:cubicBezTo>
                  <a:cubicBezTo>
                    <a:pt x="433154" y="2291924"/>
                    <a:pt x="431424" y="2294925"/>
                    <a:pt x="428625" y="2295525"/>
                  </a:cubicBezTo>
                  <a:cubicBezTo>
                    <a:pt x="420052" y="2297362"/>
                    <a:pt x="411162" y="2297112"/>
                    <a:pt x="402431" y="2297906"/>
                  </a:cubicBezTo>
                  <a:cubicBezTo>
                    <a:pt x="402431" y="2297906"/>
                    <a:pt x="392987" y="2294464"/>
                    <a:pt x="388144" y="2293143"/>
                  </a:cubicBezTo>
                  <a:cubicBezTo>
                    <a:pt x="371213" y="2288525"/>
                    <a:pt x="370001" y="2291282"/>
                    <a:pt x="347662" y="2293143"/>
                  </a:cubicBezTo>
                  <a:lnTo>
                    <a:pt x="340519" y="2290762"/>
                  </a:lnTo>
                  <a:cubicBezTo>
                    <a:pt x="323515" y="2285095"/>
                    <a:pt x="330408" y="2288785"/>
                    <a:pt x="319087" y="2281237"/>
                  </a:cubicBezTo>
                  <a:cubicBezTo>
                    <a:pt x="308835" y="2277820"/>
                    <a:pt x="314384" y="2279466"/>
                    <a:pt x="302419" y="2276475"/>
                  </a:cubicBezTo>
                  <a:cubicBezTo>
                    <a:pt x="296069" y="2274887"/>
                    <a:pt x="289684" y="2273434"/>
                    <a:pt x="283369" y="2271712"/>
                  </a:cubicBezTo>
                  <a:cubicBezTo>
                    <a:pt x="280947" y="2271052"/>
                    <a:pt x="278470" y="2270454"/>
                    <a:pt x="276225" y="2269331"/>
                  </a:cubicBezTo>
                  <a:cubicBezTo>
                    <a:pt x="273665" y="2268051"/>
                    <a:pt x="271462" y="2266156"/>
                    <a:pt x="269081" y="2264568"/>
                  </a:cubicBezTo>
                  <a:cubicBezTo>
                    <a:pt x="266700" y="2263774"/>
                    <a:pt x="263897" y="2263755"/>
                    <a:pt x="261937" y="2262187"/>
                  </a:cubicBezTo>
                  <a:cubicBezTo>
                    <a:pt x="259702" y="2260399"/>
                    <a:pt x="259007" y="2257242"/>
                    <a:pt x="257175" y="2255043"/>
                  </a:cubicBezTo>
                  <a:cubicBezTo>
                    <a:pt x="255019" y="2252456"/>
                    <a:pt x="252618" y="2250056"/>
                    <a:pt x="250031" y="2247900"/>
                  </a:cubicBezTo>
                  <a:cubicBezTo>
                    <a:pt x="238127" y="2237980"/>
                    <a:pt x="246853" y="2249087"/>
                    <a:pt x="238125" y="2235993"/>
                  </a:cubicBezTo>
                  <a:lnTo>
                    <a:pt x="230981" y="2231231"/>
                  </a:lnTo>
                  <a:cubicBezTo>
                    <a:pt x="226804" y="2228447"/>
                    <a:pt x="220951" y="2229129"/>
                    <a:pt x="216694" y="2226468"/>
                  </a:cubicBezTo>
                  <a:cubicBezTo>
                    <a:pt x="214267" y="2224951"/>
                    <a:pt x="213519" y="2221706"/>
                    <a:pt x="211931" y="2219325"/>
                  </a:cubicBezTo>
                  <a:lnTo>
                    <a:pt x="204787" y="2214562"/>
                  </a:lnTo>
                  <a:cubicBezTo>
                    <a:pt x="202699" y="2213170"/>
                    <a:pt x="203200" y="2209799"/>
                    <a:pt x="202406" y="2207418"/>
                  </a:cubicBezTo>
                  <a:cubicBezTo>
                    <a:pt x="200819" y="2202656"/>
                    <a:pt x="200305" y="2197388"/>
                    <a:pt x="197644" y="2193131"/>
                  </a:cubicBezTo>
                  <a:cubicBezTo>
                    <a:pt x="196127" y="2190704"/>
                    <a:pt x="192288" y="2190603"/>
                    <a:pt x="190500" y="2188368"/>
                  </a:cubicBezTo>
                  <a:cubicBezTo>
                    <a:pt x="188932" y="2186408"/>
                    <a:pt x="188913" y="2183606"/>
                    <a:pt x="188119" y="2181225"/>
                  </a:cubicBezTo>
                  <a:cubicBezTo>
                    <a:pt x="185738" y="2180431"/>
                    <a:pt x="182935" y="2180411"/>
                    <a:pt x="180975" y="2178843"/>
                  </a:cubicBezTo>
                  <a:cubicBezTo>
                    <a:pt x="178740" y="2177055"/>
                    <a:pt x="176965" y="2174461"/>
                    <a:pt x="176212" y="2171700"/>
                  </a:cubicBezTo>
                  <a:cubicBezTo>
                    <a:pt x="171858" y="2155736"/>
                    <a:pt x="174217" y="2149564"/>
                    <a:pt x="176212" y="2133600"/>
                  </a:cubicBezTo>
                  <a:lnTo>
                    <a:pt x="166687" y="2119312"/>
                  </a:lnTo>
                  <a:cubicBezTo>
                    <a:pt x="163903" y="2115135"/>
                    <a:pt x="162548" y="2110006"/>
                    <a:pt x="161925" y="2105025"/>
                  </a:cubicBezTo>
                  <a:cubicBezTo>
                    <a:pt x="157114" y="2066530"/>
                    <a:pt x="155421" y="2074532"/>
                    <a:pt x="161925" y="2055018"/>
                  </a:cubicBezTo>
                  <a:lnTo>
                    <a:pt x="166687" y="2047875"/>
                  </a:lnTo>
                  <a:lnTo>
                    <a:pt x="176212" y="2033587"/>
                  </a:lnTo>
                  <a:cubicBezTo>
                    <a:pt x="178593" y="2032000"/>
                    <a:pt x="180796" y="2030105"/>
                    <a:pt x="183356" y="2028825"/>
                  </a:cubicBezTo>
                  <a:cubicBezTo>
                    <a:pt x="185601" y="2027702"/>
                    <a:pt x="188255" y="2027566"/>
                    <a:pt x="190500" y="2026443"/>
                  </a:cubicBezTo>
                  <a:cubicBezTo>
                    <a:pt x="196274" y="2023556"/>
                    <a:pt x="199808" y="2020600"/>
                    <a:pt x="202406" y="2014537"/>
                  </a:cubicBezTo>
                  <a:cubicBezTo>
                    <a:pt x="203695" y="2011529"/>
                    <a:pt x="203993" y="2008187"/>
                    <a:pt x="204787" y="2005012"/>
                  </a:cubicBezTo>
                  <a:cubicBezTo>
                    <a:pt x="160799" y="1999514"/>
                    <a:pt x="200612" y="2005755"/>
                    <a:pt x="178594" y="2000250"/>
                  </a:cubicBezTo>
                  <a:cubicBezTo>
                    <a:pt x="174667" y="1999268"/>
                    <a:pt x="169796" y="2000459"/>
                    <a:pt x="166687" y="1997868"/>
                  </a:cubicBezTo>
                  <a:cubicBezTo>
                    <a:pt x="164173" y="1995773"/>
                    <a:pt x="165100" y="1991518"/>
                    <a:pt x="164306" y="1988343"/>
                  </a:cubicBezTo>
                  <a:cubicBezTo>
                    <a:pt x="164306" y="1988343"/>
                    <a:pt x="174286" y="1982587"/>
                    <a:pt x="178594" y="1978818"/>
                  </a:cubicBezTo>
                  <a:cubicBezTo>
                    <a:pt x="182939" y="1975017"/>
                    <a:pt x="184039" y="1969627"/>
                    <a:pt x="185737" y="1964531"/>
                  </a:cubicBezTo>
                  <a:lnTo>
                    <a:pt x="190500" y="1957387"/>
                  </a:lnTo>
                  <a:cubicBezTo>
                    <a:pt x="202810" y="1938923"/>
                    <a:pt x="198215" y="1948530"/>
                    <a:pt x="204787" y="1928812"/>
                  </a:cubicBezTo>
                  <a:cubicBezTo>
                    <a:pt x="206375" y="1926431"/>
                    <a:pt x="206893" y="1922731"/>
                    <a:pt x="209550" y="1921668"/>
                  </a:cubicBezTo>
                  <a:cubicBezTo>
                    <a:pt x="211881" y="1920736"/>
                    <a:pt x="214363" y="1924982"/>
                    <a:pt x="216694" y="1924050"/>
                  </a:cubicBezTo>
                  <a:cubicBezTo>
                    <a:pt x="219351" y="1922987"/>
                    <a:pt x="219869" y="1919287"/>
                    <a:pt x="221456" y="1916906"/>
                  </a:cubicBezTo>
                  <a:cubicBezTo>
                    <a:pt x="221456" y="1916906"/>
                    <a:pt x="232860" y="1912325"/>
                    <a:pt x="235744" y="1907381"/>
                  </a:cubicBezTo>
                  <a:cubicBezTo>
                    <a:pt x="238969" y="1901853"/>
                    <a:pt x="237331" y="1894681"/>
                    <a:pt x="238125" y="1888331"/>
                  </a:cubicBezTo>
                  <a:cubicBezTo>
                    <a:pt x="242381" y="1875561"/>
                    <a:pt x="239054" y="1886529"/>
                    <a:pt x="242887" y="1869281"/>
                  </a:cubicBezTo>
                  <a:cubicBezTo>
                    <a:pt x="244776" y="1860783"/>
                    <a:pt x="246451" y="1856840"/>
                    <a:pt x="247650" y="1847850"/>
                  </a:cubicBezTo>
                  <a:cubicBezTo>
                    <a:pt x="248704" y="1839943"/>
                    <a:pt x="249237" y="1831975"/>
                    <a:pt x="250031" y="1824037"/>
                  </a:cubicBezTo>
                  <a:cubicBezTo>
                    <a:pt x="242484" y="1812716"/>
                    <a:pt x="246174" y="1814178"/>
                    <a:pt x="240506" y="1831181"/>
                  </a:cubicBezTo>
                  <a:cubicBezTo>
                    <a:pt x="221891" y="1837385"/>
                    <a:pt x="237541" y="1829725"/>
                    <a:pt x="230981" y="1866900"/>
                  </a:cubicBezTo>
                  <a:cubicBezTo>
                    <a:pt x="230484" y="1869718"/>
                    <a:pt x="227806" y="1871662"/>
                    <a:pt x="226219" y="1874043"/>
                  </a:cubicBezTo>
                  <a:cubicBezTo>
                    <a:pt x="212611" y="1878580"/>
                    <a:pt x="223951" y="1872682"/>
                    <a:pt x="216694" y="1883568"/>
                  </a:cubicBezTo>
                  <a:cubicBezTo>
                    <a:pt x="214826" y="1886370"/>
                    <a:pt x="211221" y="1893636"/>
                    <a:pt x="209550" y="1890712"/>
                  </a:cubicBezTo>
                  <a:cubicBezTo>
                    <a:pt x="205592" y="1883786"/>
                    <a:pt x="207963" y="1874837"/>
                    <a:pt x="207169" y="1866900"/>
                  </a:cubicBezTo>
                  <a:cubicBezTo>
                    <a:pt x="210157" y="1854947"/>
                    <a:pt x="208517" y="1860474"/>
                    <a:pt x="211931" y="1850231"/>
                  </a:cubicBezTo>
                  <a:cubicBezTo>
                    <a:pt x="213519" y="1845468"/>
                    <a:pt x="214655" y="1840531"/>
                    <a:pt x="216694" y="1835943"/>
                  </a:cubicBezTo>
                  <a:cubicBezTo>
                    <a:pt x="217539" y="1834042"/>
                    <a:pt x="225208" y="1825085"/>
                    <a:pt x="223837" y="1821656"/>
                  </a:cubicBezTo>
                  <a:cubicBezTo>
                    <a:pt x="222774" y="1818999"/>
                    <a:pt x="219075" y="1818481"/>
                    <a:pt x="216694" y="1816893"/>
                  </a:cubicBezTo>
                  <a:lnTo>
                    <a:pt x="219075" y="1807368"/>
                  </a:lnTo>
                  <a:cubicBezTo>
                    <a:pt x="219684" y="1804933"/>
                    <a:pt x="220662" y="1802606"/>
                    <a:pt x="221456" y="1800225"/>
                  </a:cubicBezTo>
                  <a:cubicBezTo>
                    <a:pt x="223044" y="1795462"/>
                    <a:pt x="224898" y="1790780"/>
                    <a:pt x="226219" y="1785937"/>
                  </a:cubicBezTo>
                  <a:cubicBezTo>
                    <a:pt x="227284" y="1782032"/>
                    <a:pt x="227806" y="1778000"/>
                    <a:pt x="228600" y="1774031"/>
                  </a:cubicBezTo>
                  <a:cubicBezTo>
                    <a:pt x="229092" y="1771570"/>
                    <a:pt x="230187" y="1769268"/>
                    <a:pt x="230981" y="1766887"/>
                  </a:cubicBezTo>
                  <a:lnTo>
                    <a:pt x="235744" y="1752600"/>
                  </a:lnTo>
                  <a:cubicBezTo>
                    <a:pt x="230383" y="1736522"/>
                    <a:pt x="236567" y="1756306"/>
                    <a:pt x="230981" y="1731168"/>
                  </a:cubicBezTo>
                  <a:cubicBezTo>
                    <a:pt x="230437" y="1728718"/>
                    <a:pt x="228877" y="1726519"/>
                    <a:pt x="228600" y="1724025"/>
                  </a:cubicBezTo>
                  <a:cubicBezTo>
                    <a:pt x="227282" y="1712165"/>
                    <a:pt x="227013" y="1700212"/>
                    <a:pt x="226219" y="1688306"/>
                  </a:cubicBezTo>
                  <a:cubicBezTo>
                    <a:pt x="237821" y="1670901"/>
                    <a:pt x="223659" y="1692786"/>
                    <a:pt x="235744" y="1671637"/>
                  </a:cubicBezTo>
                  <a:cubicBezTo>
                    <a:pt x="237164" y="1669152"/>
                    <a:pt x="239226" y="1667053"/>
                    <a:pt x="240506" y="1664493"/>
                  </a:cubicBezTo>
                  <a:cubicBezTo>
                    <a:pt x="242213" y="1661079"/>
                    <a:pt x="244507" y="1650874"/>
                    <a:pt x="245269" y="1647825"/>
                  </a:cubicBezTo>
                  <a:cubicBezTo>
                    <a:pt x="246487" y="1642955"/>
                    <a:pt x="248444" y="1638300"/>
                    <a:pt x="250031" y="1633537"/>
                  </a:cubicBezTo>
                  <a:lnTo>
                    <a:pt x="254794" y="1626393"/>
                  </a:lnTo>
                  <a:cubicBezTo>
                    <a:pt x="257579" y="1622216"/>
                    <a:pt x="258114" y="1616914"/>
                    <a:pt x="259556" y="1612106"/>
                  </a:cubicBezTo>
                  <a:cubicBezTo>
                    <a:pt x="268507" y="1582268"/>
                    <a:pt x="256330" y="1619398"/>
                    <a:pt x="264319" y="1595437"/>
                  </a:cubicBezTo>
                  <a:cubicBezTo>
                    <a:pt x="265224" y="1592722"/>
                    <a:pt x="267494" y="1590674"/>
                    <a:pt x="269081" y="1588293"/>
                  </a:cubicBezTo>
                  <a:cubicBezTo>
                    <a:pt x="272256" y="1583531"/>
                    <a:pt x="275826" y="1579009"/>
                    <a:pt x="278606" y="1574006"/>
                  </a:cubicBezTo>
                  <a:cubicBezTo>
                    <a:pt x="279825" y="1571812"/>
                    <a:pt x="280694" y="1569355"/>
                    <a:pt x="280987" y="1566862"/>
                  </a:cubicBezTo>
                  <a:cubicBezTo>
                    <a:pt x="282289" y="1555798"/>
                    <a:pt x="282575" y="1544637"/>
                    <a:pt x="283369" y="1533525"/>
                  </a:cubicBezTo>
                  <a:cubicBezTo>
                    <a:pt x="283369" y="1533525"/>
                    <a:pt x="287259" y="1524181"/>
                    <a:pt x="288131" y="1519237"/>
                  </a:cubicBezTo>
                  <a:cubicBezTo>
                    <a:pt x="289654" y="1510603"/>
                    <a:pt x="289718" y="1501774"/>
                    <a:pt x="290512" y="1493043"/>
                  </a:cubicBezTo>
                  <a:cubicBezTo>
                    <a:pt x="288925" y="1490662"/>
                    <a:pt x="286877" y="1488530"/>
                    <a:pt x="285750" y="1485900"/>
                  </a:cubicBezTo>
                  <a:cubicBezTo>
                    <a:pt x="282975" y="1479424"/>
                    <a:pt x="281512" y="1461521"/>
                    <a:pt x="280987" y="1457325"/>
                  </a:cubicBezTo>
                  <a:lnTo>
                    <a:pt x="283369" y="1450181"/>
                  </a:lnTo>
                  <a:cubicBezTo>
                    <a:pt x="285180" y="1444751"/>
                    <a:pt x="290114" y="1440897"/>
                    <a:pt x="292894" y="1435893"/>
                  </a:cubicBezTo>
                  <a:cubicBezTo>
                    <a:pt x="294113" y="1433699"/>
                    <a:pt x="294554" y="1431154"/>
                    <a:pt x="295275" y="1428750"/>
                  </a:cubicBezTo>
                  <a:cubicBezTo>
                    <a:pt x="296935" y="1423215"/>
                    <a:pt x="300037" y="1417860"/>
                    <a:pt x="300037" y="1412081"/>
                  </a:cubicBezTo>
                  <a:cubicBezTo>
                    <a:pt x="300037" y="1409219"/>
                    <a:pt x="296402" y="1407568"/>
                    <a:pt x="295275" y="1404937"/>
                  </a:cubicBezTo>
                  <a:cubicBezTo>
                    <a:pt x="293986" y="1401929"/>
                    <a:pt x="293688" y="1398587"/>
                    <a:pt x="292894" y="1395412"/>
                  </a:cubicBezTo>
                  <a:lnTo>
                    <a:pt x="295275" y="1383506"/>
                  </a:lnTo>
                  <a:cubicBezTo>
                    <a:pt x="295767" y="1381045"/>
                    <a:pt x="296862" y="1378743"/>
                    <a:pt x="297656" y="1376362"/>
                  </a:cubicBezTo>
                  <a:cubicBezTo>
                    <a:pt x="299244" y="1371600"/>
                    <a:pt x="301098" y="1366918"/>
                    <a:pt x="302419" y="1362075"/>
                  </a:cubicBezTo>
                  <a:cubicBezTo>
                    <a:pt x="305773" y="1349777"/>
                    <a:pt x="306049" y="1336426"/>
                    <a:pt x="307181" y="1323975"/>
                  </a:cubicBezTo>
                  <a:cubicBezTo>
                    <a:pt x="307181" y="1323975"/>
                    <a:pt x="311005" y="1314619"/>
                    <a:pt x="311944" y="1309687"/>
                  </a:cubicBezTo>
                  <a:cubicBezTo>
                    <a:pt x="314191" y="1297887"/>
                    <a:pt x="316106" y="1285965"/>
                    <a:pt x="316706" y="1273968"/>
                  </a:cubicBezTo>
                  <a:cubicBezTo>
                    <a:pt x="316908" y="1269926"/>
                    <a:pt x="314325" y="1266109"/>
                    <a:pt x="314325" y="1262062"/>
                  </a:cubicBezTo>
                  <a:cubicBezTo>
                    <a:pt x="314325" y="1254874"/>
                    <a:pt x="315912" y="1247775"/>
                    <a:pt x="316706" y="1240631"/>
                  </a:cubicBezTo>
                  <a:lnTo>
                    <a:pt x="316881" y="1240630"/>
                  </a:lnTo>
                  <a:lnTo>
                    <a:pt x="317831" y="1227658"/>
                  </a:lnTo>
                  <a:cubicBezTo>
                    <a:pt x="318603" y="1224793"/>
                    <a:pt x="319794" y="1222680"/>
                    <a:pt x="321469" y="1216818"/>
                  </a:cubicBezTo>
                  <a:cubicBezTo>
                    <a:pt x="322368" y="1213671"/>
                    <a:pt x="322951" y="1210440"/>
                    <a:pt x="323850" y="1207293"/>
                  </a:cubicBezTo>
                  <a:cubicBezTo>
                    <a:pt x="324539" y="1204880"/>
                    <a:pt x="325622" y="1202585"/>
                    <a:pt x="326231" y="1200150"/>
                  </a:cubicBezTo>
                  <a:cubicBezTo>
                    <a:pt x="327213" y="1196223"/>
                    <a:pt x="327818" y="1192212"/>
                    <a:pt x="328612" y="1188243"/>
                  </a:cubicBezTo>
                  <a:cubicBezTo>
                    <a:pt x="327818" y="1147762"/>
                    <a:pt x="327626" y="1107265"/>
                    <a:pt x="326231" y="1066800"/>
                  </a:cubicBezTo>
                  <a:cubicBezTo>
                    <a:pt x="325755" y="1053006"/>
                    <a:pt x="323286" y="1048439"/>
                    <a:pt x="319087" y="1035843"/>
                  </a:cubicBezTo>
                  <a:cubicBezTo>
                    <a:pt x="318293" y="1033462"/>
                    <a:pt x="318098" y="1030788"/>
                    <a:pt x="316706" y="1028700"/>
                  </a:cubicBezTo>
                  <a:lnTo>
                    <a:pt x="307181" y="1014412"/>
                  </a:lnTo>
                  <a:cubicBezTo>
                    <a:pt x="306387" y="1012031"/>
                    <a:pt x="306575" y="1009043"/>
                    <a:pt x="304800" y="1007268"/>
                  </a:cubicBezTo>
                  <a:cubicBezTo>
                    <a:pt x="303025" y="1005493"/>
                    <a:pt x="299901" y="1006009"/>
                    <a:pt x="297656" y="1004887"/>
                  </a:cubicBezTo>
                  <a:cubicBezTo>
                    <a:pt x="295096" y="1003607"/>
                    <a:pt x="293072" y="1001405"/>
                    <a:pt x="290512" y="1000125"/>
                  </a:cubicBezTo>
                  <a:cubicBezTo>
                    <a:pt x="288267" y="999002"/>
                    <a:pt x="285563" y="998962"/>
                    <a:pt x="283369" y="997743"/>
                  </a:cubicBezTo>
                  <a:cubicBezTo>
                    <a:pt x="278365" y="994963"/>
                    <a:pt x="273844" y="991393"/>
                    <a:pt x="269081" y="988218"/>
                  </a:cubicBezTo>
                  <a:lnTo>
                    <a:pt x="261937" y="983456"/>
                  </a:lnTo>
                  <a:cubicBezTo>
                    <a:pt x="261143" y="981075"/>
                    <a:pt x="261331" y="978087"/>
                    <a:pt x="259556" y="976312"/>
                  </a:cubicBezTo>
                  <a:cubicBezTo>
                    <a:pt x="257781" y="974537"/>
                    <a:pt x="254657" y="975054"/>
                    <a:pt x="252412" y="973931"/>
                  </a:cubicBezTo>
                  <a:cubicBezTo>
                    <a:pt x="249852" y="972651"/>
                    <a:pt x="247884" y="970330"/>
                    <a:pt x="245269" y="969168"/>
                  </a:cubicBezTo>
                  <a:cubicBezTo>
                    <a:pt x="240681" y="967129"/>
                    <a:pt x="235744" y="965993"/>
                    <a:pt x="230981" y="964406"/>
                  </a:cubicBezTo>
                  <a:lnTo>
                    <a:pt x="223837" y="962025"/>
                  </a:lnTo>
                  <a:cubicBezTo>
                    <a:pt x="221456" y="960437"/>
                    <a:pt x="219309" y="958424"/>
                    <a:pt x="216694" y="957262"/>
                  </a:cubicBezTo>
                  <a:cubicBezTo>
                    <a:pt x="212106" y="955223"/>
                    <a:pt x="202406" y="952500"/>
                    <a:pt x="202406" y="952500"/>
                  </a:cubicBezTo>
                  <a:cubicBezTo>
                    <a:pt x="197644" y="949325"/>
                    <a:pt x="191294" y="947737"/>
                    <a:pt x="188119" y="942975"/>
                  </a:cubicBezTo>
                  <a:cubicBezTo>
                    <a:pt x="186531" y="940594"/>
                    <a:pt x="185380" y="937855"/>
                    <a:pt x="183356" y="935831"/>
                  </a:cubicBezTo>
                  <a:cubicBezTo>
                    <a:pt x="178739" y="931214"/>
                    <a:pt x="174880" y="930624"/>
                    <a:pt x="169069" y="928687"/>
                  </a:cubicBezTo>
                  <a:cubicBezTo>
                    <a:pt x="167481" y="926306"/>
                    <a:pt x="166541" y="923331"/>
                    <a:pt x="164306" y="921543"/>
                  </a:cubicBezTo>
                  <a:cubicBezTo>
                    <a:pt x="162346" y="919975"/>
                    <a:pt x="158937" y="920937"/>
                    <a:pt x="157162" y="919162"/>
                  </a:cubicBezTo>
                  <a:cubicBezTo>
                    <a:pt x="155387" y="917387"/>
                    <a:pt x="156173" y="914107"/>
                    <a:pt x="154781" y="912018"/>
                  </a:cubicBezTo>
                  <a:cubicBezTo>
                    <a:pt x="152913" y="909216"/>
                    <a:pt x="150018" y="907256"/>
                    <a:pt x="147637" y="904875"/>
                  </a:cubicBezTo>
                  <a:cubicBezTo>
                    <a:pt x="140873" y="884581"/>
                    <a:pt x="150645" y="915778"/>
                    <a:pt x="142875" y="869156"/>
                  </a:cubicBezTo>
                  <a:cubicBezTo>
                    <a:pt x="142050" y="864204"/>
                    <a:pt x="139700" y="859631"/>
                    <a:pt x="138112" y="854868"/>
                  </a:cubicBezTo>
                  <a:lnTo>
                    <a:pt x="135731" y="847725"/>
                  </a:lnTo>
                  <a:lnTo>
                    <a:pt x="128587" y="826293"/>
                  </a:lnTo>
                  <a:cubicBezTo>
                    <a:pt x="127793" y="823912"/>
                    <a:pt x="126815" y="821585"/>
                    <a:pt x="126206" y="819150"/>
                  </a:cubicBezTo>
                  <a:cubicBezTo>
                    <a:pt x="124384" y="811861"/>
                    <a:pt x="124545" y="807964"/>
                    <a:pt x="119062" y="802481"/>
                  </a:cubicBezTo>
                  <a:cubicBezTo>
                    <a:pt x="117038" y="800457"/>
                    <a:pt x="114300" y="799306"/>
                    <a:pt x="111919" y="797718"/>
                  </a:cubicBezTo>
                  <a:cubicBezTo>
                    <a:pt x="105929" y="779754"/>
                    <a:pt x="114011" y="801906"/>
                    <a:pt x="104775" y="783431"/>
                  </a:cubicBezTo>
                  <a:cubicBezTo>
                    <a:pt x="103653" y="781186"/>
                    <a:pt x="103613" y="778481"/>
                    <a:pt x="102394" y="776287"/>
                  </a:cubicBezTo>
                  <a:cubicBezTo>
                    <a:pt x="94224" y="761580"/>
                    <a:pt x="96160" y="764194"/>
                    <a:pt x="85725" y="757237"/>
                  </a:cubicBezTo>
                  <a:cubicBezTo>
                    <a:pt x="84137" y="752475"/>
                    <a:pt x="81946" y="747873"/>
                    <a:pt x="80962" y="742950"/>
                  </a:cubicBezTo>
                  <a:cubicBezTo>
                    <a:pt x="79603" y="736155"/>
                    <a:pt x="78217" y="728241"/>
                    <a:pt x="76200" y="721518"/>
                  </a:cubicBezTo>
                  <a:cubicBezTo>
                    <a:pt x="74757" y="716710"/>
                    <a:pt x="74221" y="711408"/>
                    <a:pt x="71437" y="707231"/>
                  </a:cubicBezTo>
                  <a:cubicBezTo>
                    <a:pt x="57781" y="686743"/>
                    <a:pt x="74160" y="712674"/>
                    <a:pt x="64294" y="692943"/>
                  </a:cubicBezTo>
                  <a:cubicBezTo>
                    <a:pt x="63014" y="690383"/>
                    <a:pt x="61119" y="688181"/>
                    <a:pt x="59531" y="685800"/>
                  </a:cubicBezTo>
                  <a:cubicBezTo>
                    <a:pt x="56839" y="672336"/>
                    <a:pt x="57150" y="677941"/>
                    <a:pt x="47625" y="652462"/>
                  </a:cubicBezTo>
                  <a:lnTo>
                    <a:pt x="23812" y="635793"/>
                  </a:lnTo>
                  <a:cubicBezTo>
                    <a:pt x="21459" y="634164"/>
                    <a:pt x="19050" y="632618"/>
                    <a:pt x="16669" y="631031"/>
                  </a:cubicBezTo>
                  <a:lnTo>
                    <a:pt x="9525" y="626268"/>
                  </a:lnTo>
                  <a:cubicBezTo>
                    <a:pt x="-1519" y="609705"/>
                    <a:pt x="7868" y="628545"/>
                    <a:pt x="9525" y="611981"/>
                  </a:cubicBezTo>
                  <a:cubicBezTo>
                    <a:pt x="10858" y="598656"/>
                    <a:pt x="8157" y="596832"/>
                    <a:pt x="2381" y="588168"/>
                  </a:cubicBezTo>
                  <a:cubicBezTo>
                    <a:pt x="11064" y="562119"/>
                    <a:pt x="0" y="601576"/>
                    <a:pt x="0" y="573881"/>
                  </a:cubicBezTo>
                  <a:cubicBezTo>
                    <a:pt x="0" y="568950"/>
                    <a:pt x="9470" y="546911"/>
                    <a:pt x="14287" y="545306"/>
                  </a:cubicBezTo>
                  <a:lnTo>
                    <a:pt x="21431" y="542925"/>
                  </a:lnTo>
                  <a:cubicBezTo>
                    <a:pt x="22225" y="540544"/>
                    <a:pt x="22037" y="537556"/>
                    <a:pt x="23812" y="535781"/>
                  </a:cubicBezTo>
                  <a:cubicBezTo>
                    <a:pt x="25587" y="534006"/>
                    <a:pt x="29497" y="535443"/>
                    <a:pt x="30956" y="533400"/>
                  </a:cubicBezTo>
                  <a:cubicBezTo>
                    <a:pt x="33874" y="529315"/>
                    <a:pt x="35719" y="519112"/>
                    <a:pt x="35719" y="519112"/>
                  </a:cubicBezTo>
                  <a:cubicBezTo>
                    <a:pt x="34925" y="515143"/>
                    <a:pt x="36575" y="509634"/>
                    <a:pt x="33337" y="507206"/>
                  </a:cubicBezTo>
                  <a:cubicBezTo>
                    <a:pt x="31048" y="505489"/>
                    <a:pt x="28429" y="513756"/>
                    <a:pt x="26194" y="511968"/>
                  </a:cubicBezTo>
                  <a:cubicBezTo>
                    <a:pt x="22274" y="508832"/>
                    <a:pt x="24349" y="501766"/>
                    <a:pt x="21431" y="497681"/>
                  </a:cubicBezTo>
                  <a:cubicBezTo>
                    <a:pt x="19972" y="495639"/>
                    <a:pt x="16668" y="496094"/>
                    <a:pt x="14287" y="495300"/>
                  </a:cubicBezTo>
                  <a:cubicBezTo>
                    <a:pt x="13493" y="484981"/>
                    <a:pt x="13190" y="474613"/>
                    <a:pt x="11906" y="464343"/>
                  </a:cubicBezTo>
                  <a:cubicBezTo>
                    <a:pt x="11595" y="461853"/>
                    <a:pt x="9525" y="459710"/>
                    <a:pt x="9525" y="457200"/>
                  </a:cubicBezTo>
                  <a:cubicBezTo>
                    <a:pt x="9525" y="449532"/>
                    <a:pt x="13564" y="448950"/>
                    <a:pt x="19050" y="445293"/>
                  </a:cubicBezTo>
                  <a:cubicBezTo>
                    <a:pt x="25035" y="427337"/>
                    <a:pt x="16960" y="449473"/>
                    <a:pt x="26194" y="431006"/>
                  </a:cubicBezTo>
                  <a:cubicBezTo>
                    <a:pt x="27317" y="428761"/>
                    <a:pt x="27453" y="426107"/>
                    <a:pt x="28575" y="423862"/>
                  </a:cubicBezTo>
                  <a:cubicBezTo>
                    <a:pt x="29855" y="421302"/>
                    <a:pt x="32175" y="419333"/>
                    <a:pt x="33337" y="416718"/>
                  </a:cubicBezTo>
                  <a:cubicBezTo>
                    <a:pt x="35376" y="412131"/>
                    <a:pt x="38100" y="402431"/>
                    <a:pt x="38100" y="402431"/>
                  </a:cubicBezTo>
                  <a:cubicBezTo>
                    <a:pt x="37306" y="398462"/>
                    <a:pt x="34439" y="394365"/>
                    <a:pt x="35719" y="390525"/>
                  </a:cubicBezTo>
                  <a:cubicBezTo>
                    <a:pt x="36513" y="388144"/>
                    <a:pt x="40427" y="388752"/>
                    <a:pt x="42862" y="388143"/>
                  </a:cubicBezTo>
                  <a:lnTo>
                    <a:pt x="61912" y="383381"/>
                  </a:lnTo>
                  <a:cubicBezTo>
                    <a:pt x="67353" y="379753"/>
                    <a:pt x="71552" y="378277"/>
                    <a:pt x="73819" y="371475"/>
                  </a:cubicBezTo>
                  <a:cubicBezTo>
                    <a:pt x="82376" y="345804"/>
                    <a:pt x="70140" y="366278"/>
                    <a:pt x="80962" y="350043"/>
                  </a:cubicBezTo>
                  <a:cubicBezTo>
                    <a:pt x="81756" y="342899"/>
                    <a:pt x="79646" y="334775"/>
                    <a:pt x="83344" y="328612"/>
                  </a:cubicBezTo>
                  <a:cubicBezTo>
                    <a:pt x="85426" y="325142"/>
                    <a:pt x="91460" y="327652"/>
                    <a:pt x="95250" y="326231"/>
                  </a:cubicBezTo>
                  <a:cubicBezTo>
                    <a:pt x="97930" y="325226"/>
                    <a:pt x="99834" y="322748"/>
                    <a:pt x="102394" y="321468"/>
                  </a:cubicBezTo>
                  <a:cubicBezTo>
                    <a:pt x="104639" y="320346"/>
                    <a:pt x="107156" y="319881"/>
                    <a:pt x="109537" y="319087"/>
                  </a:cubicBezTo>
                  <a:cubicBezTo>
                    <a:pt x="111125" y="314325"/>
                    <a:pt x="111516" y="308977"/>
                    <a:pt x="114300" y="304800"/>
                  </a:cubicBezTo>
                  <a:cubicBezTo>
                    <a:pt x="115887" y="302419"/>
                    <a:pt x="117900" y="300271"/>
                    <a:pt x="119062" y="297656"/>
                  </a:cubicBezTo>
                  <a:cubicBezTo>
                    <a:pt x="121101" y="293068"/>
                    <a:pt x="123825" y="283368"/>
                    <a:pt x="123825" y="283368"/>
                  </a:cubicBezTo>
                  <a:cubicBezTo>
                    <a:pt x="118811" y="281697"/>
                    <a:pt x="112963" y="281865"/>
                    <a:pt x="114300" y="273843"/>
                  </a:cubicBezTo>
                  <a:cubicBezTo>
                    <a:pt x="114770" y="271020"/>
                    <a:pt x="117900" y="269315"/>
                    <a:pt x="119062" y="266700"/>
                  </a:cubicBezTo>
                  <a:cubicBezTo>
                    <a:pt x="121101" y="262112"/>
                    <a:pt x="123825" y="252412"/>
                    <a:pt x="123825" y="252412"/>
                  </a:cubicBezTo>
                  <a:cubicBezTo>
                    <a:pt x="122237" y="250031"/>
                    <a:pt x="120342" y="247828"/>
                    <a:pt x="119062" y="245268"/>
                  </a:cubicBezTo>
                  <a:cubicBezTo>
                    <a:pt x="117940" y="243023"/>
                    <a:pt x="116881" y="240627"/>
                    <a:pt x="116681" y="238125"/>
                  </a:cubicBezTo>
                  <a:cubicBezTo>
                    <a:pt x="115287" y="220700"/>
                    <a:pt x="118845" y="202617"/>
                    <a:pt x="114300" y="185737"/>
                  </a:cubicBezTo>
                  <a:cubicBezTo>
                    <a:pt x="112812" y="180210"/>
                    <a:pt x="100012" y="176212"/>
                    <a:pt x="100012" y="176212"/>
                  </a:cubicBezTo>
                  <a:cubicBezTo>
                    <a:pt x="94456" y="159544"/>
                    <a:pt x="100012" y="163513"/>
                    <a:pt x="88106" y="159543"/>
                  </a:cubicBezTo>
                  <a:cubicBezTo>
                    <a:pt x="86452" y="157889"/>
                    <a:pt x="76611" y="150180"/>
                    <a:pt x="78581" y="145256"/>
                  </a:cubicBezTo>
                  <a:cubicBezTo>
                    <a:pt x="80002" y="141704"/>
                    <a:pt x="89861" y="139115"/>
                    <a:pt x="92869" y="138112"/>
                  </a:cubicBezTo>
                  <a:cubicBezTo>
                    <a:pt x="94456" y="135731"/>
                    <a:pt x="96351" y="133528"/>
                    <a:pt x="97631" y="130968"/>
                  </a:cubicBezTo>
                  <a:cubicBezTo>
                    <a:pt x="98753" y="128723"/>
                    <a:pt x="98444" y="125785"/>
                    <a:pt x="100012" y="123825"/>
                  </a:cubicBezTo>
                  <a:cubicBezTo>
                    <a:pt x="101800" y="121590"/>
                    <a:pt x="104775" y="120650"/>
                    <a:pt x="107156" y="119062"/>
                  </a:cubicBezTo>
                  <a:cubicBezTo>
                    <a:pt x="111197" y="131185"/>
                    <a:pt x="106290" y="122814"/>
                    <a:pt x="116681" y="128587"/>
                  </a:cubicBezTo>
                  <a:cubicBezTo>
                    <a:pt x="121685" y="131367"/>
                    <a:pt x="130969" y="138112"/>
                    <a:pt x="130969" y="138112"/>
                  </a:cubicBezTo>
                  <a:lnTo>
                    <a:pt x="135731" y="123825"/>
                  </a:lnTo>
                  <a:cubicBezTo>
                    <a:pt x="137300" y="119118"/>
                    <a:pt x="138677" y="112895"/>
                    <a:pt x="142875" y="109537"/>
                  </a:cubicBezTo>
                  <a:cubicBezTo>
                    <a:pt x="144835" y="107969"/>
                    <a:pt x="147638" y="107950"/>
                    <a:pt x="150019" y="107156"/>
                  </a:cubicBezTo>
                  <a:cubicBezTo>
                    <a:pt x="154781" y="103981"/>
                    <a:pt x="163831" y="103335"/>
                    <a:pt x="164306" y="97631"/>
                  </a:cubicBezTo>
                  <a:cubicBezTo>
                    <a:pt x="165100" y="88106"/>
                    <a:pt x="164129" y="78265"/>
                    <a:pt x="166687" y="69056"/>
                  </a:cubicBezTo>
                  <a:cubicBezTo>
                    <a:pt x="169844" y="57689"/>
                    <a:pt x="175427" y="55292"/>
                    <a:pt x="183356" y="50006"/>
                  </a:cubicBezTo>
                  <a:cubicBezTo>
                    <a:pt x="184263" y="47285"/>
                    <a:pt x="185623" y="36852"/>
                    <a:pt x="192881" y="40481"/>
                  </a:cubicBezTo>
                  <a:cubicBezTo>
                    <a:pt x="195126" y="41604"/>
                    <a:pt x="194468" y="45244"/>
                    <a:pt x="195262" y="47625"/>
                  </a:cubicBezTo>
                  <a:cubicBezTo>
                    <a:pt x="200818" y="46831"/>
                    <a:pt x="207171" y="48218"/>
                    <a:pt x="211931" y="45243"/>
                  </a:cubicBezTo>
                  <a:cubicBezTo>
                    <a:pt x="214706" y="43508"/>
                    <a:pt x="211649" y="37620"/>
                    <a:pt x="214312" y="35718"/>
                  </a:cubicBezTo>
                  <a:cubicBezTo>
                    <a:pt x="218241" y="32912"/>
                    <a:pt x="223916" y="34508"/>
                    <a:pt x="228600" y="33337"/>
                  </a:cubicBezTo>
                  <a:cubicBezTo>
                    <a:pt x="233470" y="32120"/>
                    <a:pt x="242887" y="28575"/>
                    <a:pt x="242887" y="28575"/>
                  </a:cubicBezTo>
                  <a:cubicBezTo>
                    <a:pt x="259264" y="17658"/>
                    <a:pt x="251745" y="20861"/>
                    <a:pt x="264319" y="16668"/>
                  </a:cubicBezTo>
                  <a:cubicBezTo>
                    <a:pt x="265906" y="14287"/>
                    <a:pt x="267801" y="12085"/>
                    <a:pt x="269081" y="9525"/>
                  </a:cubicBezTo>
                  <a:cubicBezTo>
                    <a:pt x="270203" y="7280"/>
                    <a:pt x="269687" y="4156"/>
                    <a:pt x="271462" y="2381"/>
                  </a:cubicBezTo>
                  <a:cubicBezTo>
                    <a:pt x="273237" y="606"/>
                    <a:pt x="276225" y="794"/>
                    <a:pt x="278606"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5" name="任意多边形 3">
              <a:extLst>
                <a:ext uri="{FF2B5EF4-FFF2-40B4-BE49-F238E27FC236}">
                  <a16:creationId xmlns:a16="http://schemas.microsoft.com/office/drawing/2014/main" xmlns="" id="{2DD14507-5AFE-4DD7-9E26-E6FCF2A4EB1B}"/>
                </a:ext>
              </a:extLst>
            </p:cNvPr>
            <p:cNvSpPr/>
            <p:nvPr/>
          </p:nvSpPr>
          <p:spPr>
            <a:xfrm>
              <a:off x="5452730" y="2185988"/>
              <a:ext cx="2040634" cy="2447925"/>
            </a:xfrm>
            <a:custGeom>
              <a:avLst/>
              <a:gdLst>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19595 w 2040634"/>
                <a:gd name="connsiteY195" fmla="*/ 1666875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0070 w 2040634"/>
                <a:gd name="connsiteY191" fmla="*/ 1776412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00545 w 2040634"/>
                <a:gd name="connsiteY190" fmla="*/ 1804987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91020 w 2040634"/>
                <a:gd name="connsiteY189" fmla="*/ 181927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24358 w 2040634"/>
                <a:gd name="connsiteY192" fmla="*/ 1771650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1020 w 2040634"/>
                <a:gd name="connsiteY199" fmla="*/ 1504950 h 2447925"/>
                <a:gd name="connsiteX200" fmla="*/ 1691020 w 2040634"/>
                <a:gd name="connsiteY200" fmla="*/ 1490662 h 2447925"/>
                <a:gd name="connsiteX201" fmla="*/ 1695783 w 2040634"/>
                <a:gd name="connsiteY201" fmla="*/ 1428750 h 2447925"/>
                <a:gd name="connsiteX202" fmla="*/ 1705308 w 2040634"/>
                <a:gd name="connsiteY202" fmla="*/ 1414462 h 2447925"/>
                <a:gd name="connsiteX203" fmla="*/ 1710070 w 2040634"/>
                <a:gd name="connsiteY203" fmla="*/ 1400175 h 2447925"/>
                <a:gd name="connsiteX204" fmla="*/ 1719595 w 2040634"/>
                <a:gd name="connsiteY204" fmla="*/ 1385887 h 2447925"/>
                <a:gd name="connsiteX205" fmla="*/ 1733883 w 2040634"/>
                <a:gd name="connsiteY205" fmla="*/ 1357312 h 2447925"/>
                <a:gd name="connsiteX206" fmla="*/ 1757695 w 2040634"/>
                <a:gd name="connsiteY206" fmla="*/ 1314450 h 2447925"/>
                <a:gd name="connsiteX207" fmla="*/ 1767220 w 2040634"/>
                <a:gd name="connsiteY207" fmla="*/ 1300162 h 2447925"/>
                <a:gd name="connsiteX208" fmla="*/ 1771983 w 2040634"/>
                <a:gd name="connsiteY208" fmla="*/ 1285875 h 2447925"/>
                <a:gd name="connsiteX209" fmla="*/ 1786270 w 2040634"/>
                <a:gd name="connsiteY209" fmla="*/ 1276350 h 2447925"/>
                <a:gd name="connsiteX210" fmla="*/ 1795795 w 2040634"/>
                <a:gd name="connsiteY210" fmla="*/ 1262062 h 2447925"/>
                <a:gd name="connsiteX211" fmla="*/ 1810083 w 2040634"/>
                <a:gd name="connsiteY211" fmla="*/ 1247775 h 2447925"/>
                <a:gd name="connsiteX212" fmla="*/ 1829133 w 2040634"/>
                <a:gd name="connsiteY212" fmla="*/ 1228725 h 2447925"/>
                <a:gd name="connsiteX213" fmla="*/ 1843420 w 2040634"/>
                <a:gd name="connsiteY213" fmla="*/ 1219200 h 2447925"/>
                <a:gd name="connsiteX214" fmla="*/ 1852945 w 2040634"/>
                <a:gd name="connsiteY214" fmla="*/ 1204912 h 2447925"/>
                <a:gd name="connsiteX215" fmla="*/ 1867233 w 2040634"/>
                <a:gd name="connsiteY215" fmla="*/ 1200150 h 2447925"/>
                <a:gd name="connsiteX216" fmla="*/ 1876758 w 2040634"/>
                <a:gd name="connsiteY216" fmla="*/ 1204912 h 2447925"/>
                <a:gd name="connsiteX217" fmla="*/ 1900570 w 2040634"/>
                <a:gd name="connsiteY217" fmla="*/ 1171575 h 2447925"/>
                <a:gd name="connsiteX218" fmla="*/ 1919620 w 2040634"/>
                <a:gd name="connsiteY218" fmla="*/ 1128712 h 2447925"/>
                <a:gd name="connsiteX219" fmla="*/ 1933908 w 2040634"/>
                <a:gd name="connsiteY219" fmla="*/ 1119187 h 2447925"/>
                <a:gd name="connsiteX220" fmla="*/ 1952958 w 2040634"/>
                <a:gd name="connsiteY220" fmla="*/ 1100137 h 2447925"/>
                <a:gd name="connsiteX221" fmla="*/ 1957720 w 2040634"/>
                <a:gd name="connsiteY221" fmla="*/ 1085850 h 2447925"/>
                <a:gd name="connsiteX222" fmla="*/ 1976770 w 2040634"/>
                <a:gd name="connsiteY222" fmla="*/ 1057275 h 2447925"/>
                <a:gd name="connsiteX223" fmla="*/ 1986295 w 2040634"/>
                <a:gd name="connsiteY223" fmla="*/ 1042987 h 2447925"/>
                <a:gd name="connsiteX224" fmla="*/ 1995820 w 2040634"/>
                <a:gd name="connsiteY224" fmla="*/ 1028700 h 2447925"/>
                <a:gd name="connsiteX225" fmla="*/ 2005345 w 2040634"/>
                <a:gd name="connsiteY225" fmla="*/ 1014412 h 2447925"/>
                <a:gd name="connsiteX226" fmla="*/ 2019633 w 2040634"/>
                <a:gd name="connsiteY226" fmla="*/ 1004887 h 2447925"/>
                <a:gd name="connsiteX227" fmla="*/ 2038683 w 2040634"/>
                <a:gd name="connsiteY227" fmla="*/ 962025 h 2447925"/>
                <a:gd name="connsiteX228" fmla="*/ 2033920 w 2040634"/>
                <a:gd name="connsiteY228" fmla="*/ 862012 h 2447925"/>
                <a:gd name="connsiteX229" fmla="*/ 2005345 w 2040634"/>
                <a:gd name="connsiteY229" fmla="*/ 881062 h 2447925"/>
                <a:gd name="connsiteX230" fmla="*/ 1952958 w 2040634"/>
                <a:gd name="connsiteY230" fmla="*/ 885825 h 2447925"/>
                <a:gd name="connsiteX231" fmla="*/ 1924383 w 2040634"/>
                <a:gd name="connsiteY231" fmla="*/ 895350 h 2447925"/>
                <a:gd name="connsiteX232" fmla="*/ 1895808 w 2040634"/>
                <a:gd name="connsiteY232" fmla="*/ 909637 h 2447925"/>
                <a:gd name="connsiteX233" fmla="*/ 1819608 w 2040634"/>
                <a:gd name="connsiteY233" fmla="*/ 904875 h 2447925"/>
                <a:gd name="connsiteX234" fmla="*/ 1805320 w 2040634"/>
                <a:gd name="connsiteY234" fmla="*/ 900112 h 2447925"/>
                <a:gd name="connsiteX235" fmla="*/ 1786270 w 2040634"/>
                <a:gd name="connsiteY235" fmla="*/ 871537 h 2447925"/>
                <a:gd name="connsiteX236" fmla="*/ 1800558 w 2040634"/>
                <a:gd name="connsiteY236" fmla="*/ 862012 h 2447925"/>
                <a:gd name="connsiteX237" fmla="*/ 1795795 w 2040634"/>
                <a:gd name="connsiteY237" fmla="*/ 833437 h 2447925"/>
                <a:gd name="connsiteX238" fmla="*/ 1781508 w 2040634"/>
                <a:gd name="connsiteY238" fmla="*/ 828675 h 2447925"/>
                <a:gd name="connsiteX239" fmla="*/ 1767220 w 2040634"/>
                <a:gd name="connsiteY239" fmla="*/ 800100 h 2447925"/>
                <a:gd name="connsiteX240" fmla="*/ 1752933 w 2040634"/>
                <a:gd name="connsiteY240" fmla="*/ 790575 h 2447925"/>
                <a:gd name="connsiteX241" fmla="*/ 1724358 w 2040634"/>
                <a:gd name="connsiteY241" fmla="*/ 766762 h 2447925"/>
                <a:gd name="connsiteX242" fmla="*/ 1695783 w 2040634"/>
                <a:gd name="connsiteY242" fmla="*/ 747712 h 2447925"/>
                <a:gd name="connsiteX243" fmla="*/ 1676733 w 2040634"/>
                <a:gd name="connsiteY243" fmla="*/ 704850 h 2447925"/>
                <a:gd name="connsiteX244" fmla="*/ 1662445 w 2040634"/>
                <a:gd name="connsiteY244" fmla="*/ 652462 h 2447925"/>
                <a:gd name="connsiteX245" fmla="*/ 1648158 w 2040634"/>
                <a:gd name="connsiteY245" fmla="*/ 647700 h 2447925"/>
                <a:gd name="connsiteX246" fmla="*/ 1633870 w 2040634"/>
                <a:gd name="connsiteY246" fmla="*/ 619125 h 2447925"/>
                <a:gd name="connsiteX247" fmla="*/ 1629108 w 2040634"/>
                <a:gd name="connsiteY247" fmla="*/ 604837 h 2447925"/>
                <a:gd name="connsiteX248" fmla="*/ 1624345 w 2040634"/>
                <a:gd name="connsiteY248" fmla="*/ 528637 h 2447925"/>
                <a:gd name="connsiteX249" fmla="*/ 1619583 w 2040634"/>
                <a:gd name="connsiteY249" fmla="*/ 514350 h 2447925"/>
                <a:gd name="connsiteX250" fmla="*/ 1605295 w 2040634"/>
                <a:gd name="connsiteY250" fmla="*/ 509587 h 2447925"/>
                <a:gd name="connsiteX251" fmla="*/ 1586245 w 2040634"/>
                <a:gd name="connsiteY251" fmla="*/ 481012 h 2447925"/>
                <a:gd name="connsiteX252" fmla="*/ 1581483 w 2040634"/>
                <a:gd name="connsiteY252" fmla="*/ 466725 h 2447925"/>
                <a:gd name="connsiteX253" fmla="*/ 1576720 w 2040634"/>
                <a:gd name="connsiteY253" fmla="*/ 438150 h 2447925"/>
                <a:gd name="connsiteX254" fmla="*/ 1567195 w 2040634"/>
                <a:gd name="connsiteY254" fmla="*/ 423862 h 2447925"/>
                <a:gd name="connsiteX255" fmla="*/ 1543383 w 2040634"/>
                <a:gd name="connsiteY255" fmla="*/ 385762 h 2447925"/>
                <a:gd name="connsiteX256" fmla="*/ 1529095 w 2040634"/>
                <a:gd name="connsiteY256" fmla="*/ 338137 h 2447925"/>
                <a:gd name="connsiteX257" fmla="*/ 1519570 w 2040634"/>
                <a:gd name="connsiteY257" fmla="*/ 323850 h 2447925"/>
                <a:gd name="connsiteX258" fmla="*/ 1514808 w 2040634"/>
                <a:gd name="connsiteY258" fmla="*/ 309562 h 2447925"/>
                <a:gd name="connsiteX259" fmla="*/ 1490995 w 2040634"/>
                <a:gd name="connsiteY259" fmla="*/ 266700 h 2447925"/>
                <a:gd name="connsiteX260" fmla="*/ 1486233 w 2040634"/>
                <a:gd name="connsiteY260"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76645 w 2040634"/>
                <a:gd name="connsiteY145" fmla="*/ 2147887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67120 w 2040634"/>
                <a:gd name="connsiteY144" fmla="*/ 2119312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5265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81395 w 2040634"/>
                <a:gd name="connsiteY137" fmla="*/ 1857375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2833 w 2040634"/>
                <a:gd name="connsiteY143" fmla="*/ 203835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 name="connsiteX0" fmla="*/ 1486233 w 2040634"/>
                <a:gd name="connsiteY0" fmla="*/ 214312 h 2447925"/>
                <a:gd name="connsiteX1" fmla="*/ 1486233 w 2040634"/>
                <a:gd name="connsiteY1" fmla="*/ 214312 h 2447925"/>
                <a:gd name="connsiteX2" fmla="*/ 1443370 w 2040634"/>
                <a:gd name="connsiteY2" fmla="*/ 204787 h 2447925"/>
                <a:gd name="connsiteX3" fmla="*/ 1410033 w 2040634"/>
                <a:gd name="connsiteY3" fmla="*/ 219075 h 2447925"/>
                <a:gd name="connsiteX4" fmla="*/ 1395745 w 2040634"/>
                <a:gd name="connsiteY4" fmla="*/ 223837 h 2447925"/>
                <a:gd name="connsiteX5" fmla="*/ 1352883 w 2040634"/>
                <a:gd name="connsiteY5" fmla="*/ 209550 h 2447925"/>
                <a:gd name="connsiteX6" fmla="*/ 1338595 w 2040634"/>
                <a:gd name="connsiteY6" fmla="*/ 204787 h 2447925"/>
                <a:gd name="connsiteX7" fmla="*/ 1319545 w 2040634"/>
                <a:gd name="connsiteY7" fmla="*/ 200025 h 2447925"/>
                <a:gd name="connsiteX8" fmla="*/ 1305258 w 2040634"/>
                <a:gd name="connsiteY8" fmla="*/ 195262 h 2447925"/>
                <a:gd name="connsiteX9" fmla="*/ 1262395 w 2040634"/>
                <a:gd name="connsiteY9" fmla="*/ 190500 h 2447925"/>
                <a:gd name="connsiteX10" fmla="*/ 1214770 w 2040634"/>
                <a:gd name="connsiteY10" fmla="*/ 176212 h 2447925"/>
                <a:gd name="connsiteX11" fmla="*/ 1210008 w 2040634"/>
                <a:gd name="connsiteY11" fmla="*/ 161925 h 2447925"/>
                <a:gd name="connsiteX12" fmla="*/ 1143333 w 2040634"/>
                <a:gd name="connsiteY12" fmla="*/ 161925 h 2447925"/>
                <a:gd name="connsiteX13" fmla="*/ 1129045 w 2040634"/>
                <a:gd name="connsiteY13" fmla="*/ 190500 h 2447925"/>
                <a:gd name="connsiteX14" fmla="*/ 1124283 w 2040634"/>
                <a:gd name="connsiteY14" fmla="*/ 214312 h 2447925"/>
                <a:gd name="connsiteX15" fmla="*/ 1105233 w 2040634"/>
                <a:gd name="connsiteY15" fmla="*/ 242887 h 2447925"/>
                <a:gd name="connsiteX16" fmla="*/ 1090945 w 2040634"/>
                <a:gd name="connsiteY16" fmla="*/ 238125 h 2447925"/>
                <a:gd name="connsiteX17" fmla="*/ 1086183 w 2040634"/>
                <a:gd name="connsiteY17" fmla="*/ 223837 h 2447925"/>
                <a:gd name="connsiteX18" fmla="*/ 1067133 w 2040634"/>
                <a:gd name="connsiteY18" fmla="*/ 219075 h 2447925"/>
                <a:gd name="connsiteX19" fmla="*/ 1038558 w 2040634"/>
                <a:gd name="connsiteY19" fmla="*/ 209550 h 2447925"/>
                <a:gd name="connsiteX20" fmla="*/ 1024270 w 2040634"/>
                <a:gd name="connsiteY20" fmla="*/ 204787 h 2447925"/>
                <a:gd name="connsiteX21" fmla="*/ 1009983 w 2040634"/>
                <a:gd name="connsiteY21" fmla="*/ 200025 h 2447925"/>
                <a:gd name="connsiteX22" fmla="*/ 986170 w 2040634"/>
                <a:gd name="connsiteY22" fmla="*/ 204787 h 2447925"/>
                <a:gd name="connsiteX23" fmla="*/ 962358 w 2040634"/>
                <a:gd name="connsiteY23" fmla="*/ 166687 h 2447925"/>
                <a:gd name="connsiteX24" fmla="*/ 948070 w 2040634"/>
                <a:gd name="connsiteY24" fmla="*/ 152400 h 2447925"/>
                <a:gd name="connsiteX25" fmla="*/ 886158 w 2040634"/>
                <a:gd name="connsiteY25" fmla="*/ 147637 h 2447925"/>
                <a:gd name="connsiteX26" fmla="*/ 867108 w 2040634"/>
                <a:gd name="connsiteY26" fmla="*/ 142875 h 2447925"/>
                <a:gd name="connsiteX27" fmla="*/ 824245 w 2040634"/>
                <a:gd name="connsiteY27" fmla="*/ 119062 h 2447925"/>
                <a:gd name="connsiteX28" fmla="*/ 819483 w 2040634"/>
                <a:gd name="connsiteY28" fmla="*/ 104775 h 2447925"/>
                <a:gd name="connsiteX29" fmla="*/ 833770 w 2040634"/>
                <a:gd name="connsiteY29" fmla="*/ 95250 h 2447925"/>
                <a:gd name="connsiteX30" fmla="*/ 838533 w 2040634"/>
                <a:gd name="connsiteY30" fmla="*/ 80962 h 2447925"/>
                <a:gd name="connsiteX31" fmla="*/ 833770 w 2040634"/>
                <a:gd name="connsiteY31" fmla="*/ 47625 h 2447925"/>
                <a:gd name="connsiteX32" fmla="*/ 843295 w 2040634"/>
                <a:gd name="connsiteY32" fmla="*/ 19050 h 2447925"/>
                <a:gd name="connsiteX33" fmla="*/ 829008 w 2040634"/>
                <a:gd name="connsiteY33" fmla="*/ 9525 h 2447925"/>
                <a:gd name="connsiteX34" fmla="*/ 800433 w 2040634"/>
                <a:gd name="connsiteY34" fmla="*/ 0 h 2447925"/>
                <a:gd name="connsiteX35" fmla="*/ 690895 w 2040634"/>
                <a:gd name="connsiteY35" fmla="*/ 14287 h 2447925"/>
                <a:gd name="connsiteX36" fmla="*/ 595645 w 2040634"/>
                <a:gd name="connsiteY36" fmla="*/ 23812 h 2447925"/>
                <a:gd name="connsiteX37" fmla="*/ 562308 w 2040634"/>
                <a:gd name="connsiteY37" fmla="*/ 33337 h 2447925"/>
                <a:gd name="connsiteX38" fmla="*/ 548020 w 2040634"/>
                <a:gd name="connsiteY38" fmla="*/ 42862 h 2447925"/>
                <a:gd name="connsiteX39" fmla="*/ 519445 w 2040634"/>
                <a:gd name="connsiteY39" fmla="*/ 47625 h 2447925"/>
                <a:gd name="connsiteX40" fmla="*/ 505158 w 2040634"/>
                <a:gd name="connsiteY40" fmla="*/ 52387 h 2447925"/>
                <a:gd name="connsiteX41" fmla="*/ 490870 w 2040634"/>
                <a:gd name="connsiteY41" fmla="*/ 61912 h 2447925"/>
                <a:gd name="connsiteX42" fmla="*/ 409908 w 2040634"/>
                <a:gd name="connsiteY42" fmla="*/ 76200 h 2447925"/>
                <a:gd name="connsiteX43" fmla="*/ 376570 w 2040634"/>
                <a:gd name="connsiteY43" fmla="*/ 71437 h 2447925"/>
                <a:gd name="connsiteX44" fmla="*/ 371808 w 2040634"/>
                <a:gd name="connsiteY44" fmla="*/ 57150 h 2447925"/>
                <a:gd name="connsiteX45" fmla="*/ 362283 w 2040634"/>
                <a:gd name="connsiteY45" fmla="*/ 42862 h 2447925"/>
                <a:gd name="connsiteX46" fmla="*/ 347995 w 2040634"/>
                <a:gd name="connsiteY46" fmla="*/ 47625 h 2447925"/>
                <a:gd name="connsiteX47" fmla="*/ 343233 w 2040634"/>
                <a:gd name="connsiteY47" fmla="*/ 66675 h 2447925"/>
                <a:gd name="connsiteX48" fmla="*/ 319420 w 2040634"/>
                <a:gd name="connsiteY48" fmla="*/ 109537 h 2447925"/>
                <a:gd name="connsiteX49" fmla="*/ 290845 w 2040634"/>
                <a:gd name="connsiteY49" fmla="*/ 123825 h 2447925"/>
                <a:gd name="connsiteX50" fmla="*/ 262270 w 2040634"/>
                <a:gd name="connsiteY50" fmla="*/ 133350 h 2447925"/>
                <a:gd name="connsiteX51" fmla="*/ 247983 w 2040634"/>
                <a:gd name="connsiteY51" fmla="*/ 147637 h 2447925"/>
                <a:gd name="connsiteX52" fmla="*/ 228933 w 2040634"/>
                <a:gd name="connsiteY52" fmla="*/ 176212 h 2447925"/>
                <a:gd name="connsiteX53" fmla="*/ 233695 w 2040634"/>
                <a:gd name="connsiteY53" fmla="*/ 238125 h 2447925"/>
                <a:gd name="connsiteX54" fmla="*/ 219408 w 2040634"/>
                <a:gd name="connsiteY54" fmla="*/ 280987 h 2447925"/>
                <a:gd name="connsiteX55" fmla="*/ 162258 w 2040634"/>
                <a:gd name="connsiteY55" fmla="*/ 309562 h 2447925"/>
                <a:gd name="connsiteX56" fmla="*/ 147970 w 2040634"/>
                <a:gd name="connsiteY56" fmla="*/ 314325 h 2447925"/>
                <a:gd name="connsiteX57" fmla="*/ 133683 w 2040634"/>
                <a:gd name="connsiteY57" fmla="*/ 319087 h 2447925"/>
                <a:gd name="connsiteX58" fmla="*/ 114633 w 2040634"/>
                <a:gd name="connsiteY58" fmla="*/ 342900 h 2447925"/>
                <a:gd name="connsiteX59" fmla="*/ 95583 w 2040634"/>
                <a:gd name="connsiteY59" fmla="*/ 366712 h 2447925"/>
                <a:gd name="connsiteX60" fmla="*/ 90820 w 2040634"/>
                <a:gd name="connsiteY60" fmla="*/ 381000 h 2447925"/>
                <a:gd name="connsiteX61" fmla="*/ 76533 w 2040634"/>
                <a:gd name="connsiteY61" fmla="*/ 395287 h 2447925"/>
                <a:gd name="connsiteX62" fmla="*/ 71770 w 2040634"/>
                <a:gd name="connsiteY62" fmla="*/ 423862 h 2447925"/>
                <a:gd name="connsiteX63" fmla="*/ 62245 w 2040634"/>
                <a:gd name="connsiteY63" fmla="*/ 452437 h 2447925"/>
                <a:gd name="connsiteX64" fmla="*/ 57483 w 2040634"/>
                <a:gd name="connsiteY64" fmla="*/ 466725 h 2447925"/>
                <a:gd name="connsiteX65" fmla="*/ 52720 w 2040634"/>
                <a:gd name="connsiteY65" fmla="*/ 481012 h 2447925"/>
                <a:gd name="connsiteX66" fmla="*/ 38433 w 2040634"/>
                <a:gd name="connsiteY66" fmla="*/ 490537 h 2447925"/>
                <a:gd name="connsiteX67" fmla="*/ 19383 w 2040634"/>
                <a:gd name="connsiteY67" fmla="*/ 519112 h 2447925"/>
                <a:gd name="connsiteX68" fmla="*/ 24145 w 2040634"/>
                <a:gd name="connsiteY68" fmla="*/ 538162 h 2447925"/>
                <a:gd name="connsiteX69" fmla="*/ 33670 w 2040634"/>
                <a:gd name="connsiteY69" fmla="*/ 566737 h 2447925"/>
                <a:gd name="connsiteX70" fmla="*/ 38433 w 2040634"/>
                <a:gd name="connsiteY70" fmla="*/ 609600 h 2447925"/>
                <a:gd name="connsiteX71" fmla="*/ 38433 w 2040634"/>
                <a:gd name="connsiteY71" fmla="*/ 681037 h 2447925"/>
                <a:gd name="connsiteX72" fmla="*/ 19383 w 2040634"/>
                <a:gd name="connsiteY72" fmla="*/ 709612 h 2447925"/>
                <a:gd name="connsiteX73" fmla="*/ 9858 w 2040634"/>
                <a:gd name="connsiteY73" fmla="*/ 742950 h 2447925"/>
                <a:gd name="connsiteX74" fmla="*/ 333 w 2040634"/>
                <a:gd name="connsiteY74" fmla="*/ 757237 h 2447925"/>
                <a:gd name="connsiteX75" fmla="*/ 14620 w 2040634"/>
                <a:gd name="connsiteY75" fmla="*/ 790575 h 2447925"/>
                <a:gd name="connsiteX76" fmla="*/ 28908 w 2040634"/>
                <a:gd name="connsiteY76" fmla="*/ 842962 h 2447925"/>
                <a:gd name="connsiteX77" fmla="*/ 52720 w 2040634"/>
                <a:gd name="connsiteY77" fmla="*/ 866775 h 2447925"/>
                <a:gd name="connsiteX78" fmla="*/ 62245 w 2040634"/>
                <a:gd name="connsiteY78" fmla="*/ 881062 h 2447925"/>
                <a:gd name="connsiteX79" fmla="*/ 76533 w 2040634"/>
                <a:gd name="connsiteY79" fmla="*/ 909637 h 2447925"/>
                <a:gd name="connsiteX80" fmla="*/ 90820 w 2040634"/>
                <a:gd name="connsiteY80" fmla="*/ 919162 h 2447925"/>
                <a:gd name="connsiteX81" fmla="*/ 114633 w 2040634"/>
                <a:gd name="connsiteY81" fmla="*/ 952500 h 2447925"/>
                <a:gd name="connsiteX82" fmla="*/ 119395 w 2040634"/>
                <a:gd name="connsiteY82" fmla="*/ 966787 h 2447925"/>
                <a:gd name="connsiteX83" fmla="*/ 133683 w 2040634"/>
                <a:gd name="connsiteY83" fmla="*/ 976312 h 2447925"/>
                <a:gd name="connsiteX84" fmla="*/ 143208 w 2040634"/>
                <a:gd name="connsiteY84" fmla="*/ 990600 h 2447925"/>
                <a:gd name="connsiteX85" fmla="*/ 157495 w 2040634"/>
                <a:gd name="connsiteY85" fmla="*/ 1019175 h 2447925"/>
                <a:gd name="connsiteX86" fmla="*/ 171783 w 2040634"/>
                <a:gd name="connsiteY86" fmla="*/ 1028700 h 2447925"/>
                <a:gd name="connsiteX87" fmla="*/ 186070 w 2040634"/>
                <a:gd name="connsiteY87" fmla="*/ 1057275 h 2447925"/>
                <a:gd name="connsiteX88" fmla="*/ 214645 w 2040634"/>
                <a:gd name="connsiteY88" fmla="*/ 1066800 h 2447925"/>
                <a:gd name="connsiteX89" fmla="*/ 257508 w 2040634"/>
                <a:gd name="connsiteY89" fmla="*/ 1095375 h 2447925"/>
                <a:gd name="connsiteX90" fmla="*/ 271795 w 2040634"/>
                <a:gd name="connsiteY90" fmla="*/ 1104900 h 2447925"/>
                <a:gd name="connsiteX91" fmla="*/ 286083 w 2040634"/>
                <a:gd name="connsiteY91" fmla="*/ 1109662 h 2447925"/>
                <a:gd name="connsiteX92" fmla="*/ 305133 w 2040634"/>
                <a:gd name="connsiteY92" fmla="*/ 1104900 h 2447925"/>
                <a:gd name="connsiteX93" fmla="*/ 352758 w 2040634"/>
                <a:gd name="connsiteY93" fmla="*/ 1090612 h 2447925"/>
                <a:gd name="connsiteX94" fmla="*/ 409908 w 2040634"/>
                <a:gd name="connsiteY94" fmla="*/ 1095375 h 2447925"/>
                <a:gd name="connsiteX95" fmla="*/ 424195 w 2040634"/>
                <a:gd name="connsiteY95" fmla="*/ 1100137 h 2447925"/>
                <a:gd name="connsiteX96" fmla="*/ 452770 w 2040634"/>
                <a:gd name="connsiteY96" fmla="*/ 1104900 h 2447925"/>
                <a:gd name="connsiteX97" fmla="*/ 495633 w 2040634"/>
                <a:gd name="connsiteY97" fmla="*/ 1100137 h 2447925"/>
                <a:gd name="connsiteX98" fmla="*/ 505158 w 2040634"/>
                <a:gd name="connsiteY98" fmla="*/ 1085850 h 2447925"/>
                <a:gd name="connsiteX99" fmla="*/ 519445 w 2040634"/>
                <a:gd name="connsiteY99" fmla="*/ 1081087 h 2447925"/>
                <a:gd name="connsiteX100" fmla="*/ 548020 w 2040634"/>
                <a:gd name="connsiteY100" fmla="*/ 1066800 h 2447925"/>
                <a:gd name="connsiteX101" fmla="*/ 562308 w 2040634"/>
                <a:gd name="connsiteY101" fmla="*/ 1057275 h 2447925"/>
                <a:gd name="connsiteX102" fmla="*/ 590883 w 2040634"/>
                <a:gd name="connsiteY102" fmla="*/ 1047750 h 2447925"/>
                <a:gd name="connsiteX103" fmla="*/ 619458 w 2040634"/>
                <a:gd name="connsiteY103" fmla="*/ 1052512 h 2447925"/>
                <a:gd name="connsiteX104" fmla="*/ 648033 w 2040634"/>
                <a:gd name="connsiteY104" fmla="*/ 1062037 h 2447925"/>
                <a:gd name="connsiteX105" fmla="*/ 662320 w 2040634"/>
                <a:gd name="connsiteY105" fmla="*/ 1071562 h 2447925"/>
                <a:gd name="connsiteX106" fmla="*/ 681370 w 2040634"/>
                <a:gd name="connsiteY106" fmla="*/ 1100137 h 2447925"/>
                <a:gd name="connsiteX107" fmla="*/ 709945 w 2040634"/>
                <a:gd name="connsiteY107" fmla="*/ 1119187 h 2447925"/>
                <a:gd name="connsiteX108" fmla="*/ 733758 w 2040634"/>
                <a:gd name="connsiteY108" fmla="*/ 1114425 h 2447925"/>
                <a:gd name="connsiteX109" fmla="*/ 771858 w 2040634"/>
                <a:gd name="connsiteY109" fmla="*/ 1104900 h 2447925"/>
                <a:gd name="connsiteX110" fmla="*/ 786145 w 2040634"/>
                <a:gd name="connsiteY110" fmla="*/ 1109662 h 2447925"/>
                <a:gd name="connsiteX111" fmla="*/ 795670 w 2040634"/>
                <a:gd name="connsiteY111" fmla="*/ 1138237 h 2447925"/>
                <a:gd name="connsiteX112" fmla="*/ 805195 w 2040634"/>
                <a:gd name="connsiteY112" fmla="*/ 1176337 h 2447925"/>
                <a:gd name="connsiteX113" fmla="*/ 800433 w 2040634"/>
                <a:gd name="connsiteY113" fmla="*/ 1233487 h 2447925"/>
                <a:gd name="connsiteX114" fmla="*/ 790908 w 2040634"/>
                <a:gd name="connsiteY114" fmla="*/ 1262062 h 2447925"/>
                <a:gd name="connsiteX115" fmla="*/ 776620 w 2040634"/>
                <a:gd name="connsiteY115" fmla="*/ 1290637 h 2447925"/>
                <a:gd name="connsiteX116" fmla="*/ 800433 w 2040634"/>
                <a:gd name="connsiteY116" fmla="*/ 1333500 h 2447925"/>
                <a:gd name="connsiteX117" fmla="*/ 814720 w 2040634"/>
                <a:gd name="connsiteY117" fmla="*/ 1343025 h 2447925"/>
                <a:gd name="connsiteX118" fmla="*/ 824245 w 2040634"/>
                <a:gd name="connsiteY118" fmla="*/ 1371600 h 2447925"/>
                <a:gd name="connsiteX119" fmla="*/ 833770 w 2040634"/>
                <a:gd name="connsiteY119" fmla="*/ 1385887 h 2447925"/>
                <a:gd name="connsiteX120" fmla="*/ 838533 w 2040634"/>
                <a:gd name="connsiteY120" fmla="*/ 1400175 h 2447925"/>
                <a:gd name="connsiteX121" fmla="*/ 867108 w 2040634"/>
                <a:gd name="connsiteY121" fmla="*/ 1423987 h 2447925"/>
                <a:gd name="connsiteX122" fmla="*/ 890920 w 2040634"/>
                <a:gd name="connsiteY122" fmla="*/ 1466850 h 2447925"/>
                <a:gd name="connsiteX123" fmla="*/ 895683 w 2040634"/>
                <a:gd name="connsiteY123" fmla="*/ 1514475 h 2447925"/>
                <a:gd name="connsiteX124" fmla="*/ 900445 w 2040634"/>
                <a:gd name="connsiteY124" fmla="*/ 1528762 h 2447925"/>
                <a:gd name="connsiteX125" fmla="*/ 919495 w 2040634"/>
                <a:gd name="connsiteY125" fmla="*/ 1557337 h 2447925"/>
                <a:gd name="connsiteX126" fmla="*/ 905208 w 2040634"/>
                <a:gd name="connsiteY126" fmla="*/ 1595437 h 2447925"/>
                <a:gd name="connsiteX127" fmla="*/ 919495 w 2040634"/>
                <a:gd name="connsiteY127" fmla="*/ 1600200 h 2447925"/>
                <a:gd name="connsiteX128" fmla="*/ 933783 w 2040634"/>
                <a:gd name="connsiteY128" fmla="*/ 1628775 h 2447925"/>
                <a:gd name="connsiteX129" fmla="*/ 924258 w 2040634"/>
                <a:gd name="connsiteY129" fmla="*/ 1676400 h 2447925"/>
                <a:gd name="connsiteX130" fmla="*/ 919495 w 2040634"/>
                <a:gd name="connsiteY130" fmla="*/ 1695450 h 2447925"/>
                <a:gd name="connsiteX131" fmla="*/ 900445 w 2040634"/>
                <a:gd name="connsiteY131" fmla="*/ 1724025 h 2447925"/>
                <a:gd name="connsiteX132" fmla="*/ 890920 w 2040634"/>
                <a:gd name="connsiteY132" fmla="*/ 1738312 h 2447925"/>
                <a:gd name="connsiteX133" fmla="*/ 886158 w 2040634"/>
                <a:gd name="connsiteY133" fmla="*/ 1752600 h 2447925"/>
                <a:gd name="connsiteX134" fmla="*/ 881395 w 2040634"/>
                <a:gd name="connsiteY134" fmla="*/ 1785937 h 2447925"/>
                <a:gd name="connsiteX135" fmla="*/ 871870 w 2040634"/>
                <a:gd name="connsiteY135" fmla="*/ 1800225 h 2447925"/>
                <a:gd name="connsiteX136" fmla="*/ 876633 w 2040634"/>
                <a:gd name="connsiteY136" fmla="*/ 1843087 h 2447925"/>
                <a:gd name="connsiteX137" fmla="*/ 871870 w 2040634"/>
                <a:gd name="connsiteY137" fmla="*/ 1866900 h 2447925"/>
                <a:gd name="connsiteX138" fmla="*/ 890920 w 2040634"/>
                <a:gd name="connsiteY138" fmla="*/ 1919287 h 2447925"/>
                <a:gd name="connsiteX139" fmla="*/ 909970 w 2040634"/>
                <a:gd name="connsiteY139" fmla="*/ 1947862 h 2447925"/>
                <a:gd name="connsiteX140" fmla="*/ 914733 w 2040634"/>
                <a:gd name="connsiteY140" fmla="*/ 1962150 h 2447925"/>
                <a:gd name="connsiteX141" fmla="*/ 933783 w 2040634"/>
                <a:gd name="connsiteY141" fmla="*/ 1990725 h 2447925"/>
                <a:gd name="connsiteX142" fmla="*/ 943308 w 2040634"/>
                <a:gd name="connsiteY142" fmla="*/ 2024062 h 2447925"/>
                <a:gd name="connsiteX143" fmla="*/ 950451 w 2040634"/>
                <a:gd name="connsiteY143" fmla="*/ 2057400 h 2447925"/>
                <a:gd name="connsiteX144" fmla="*/ 955214 w 2040634"/>
                <a:gd name="connsiteY144" fmla="*/ 2093118 h 2447925"/>
                <a:gd name="connsiteX145" fmla="*/ 969501 w 2040634"/>
                <a:gd name="connsiteY145" fmla="*/ 2171700 h 2447925"/>
                <a:gd name="connsiteX146" fmla="*/ 990933 w 2040634"/>
                <a:gd name="connsiteY146" fmla="*/ 2209800 h 2447925"/>
                <a:gd name="connsiteX147" fmla="*/ 995695 w 2040634"/>
                <a:gd name="connsiteY147" fmla="*/ 2224087 h 2447925"/>
                <a:gd name="connsiteX148" fmla="*/ 1005220 w 2040634"/>
                <a:gd name="connsiteY148" fmla="*/ 2238375 h 2447925"/>
                <a:gd name="connsiteX149" fmla="*/ 1009983 w 2040634"/>
                <a:gd name="connsiteY149" fmla="*/ 2252662 h 2447925"/>
                <a:gd name="connsiteX150" fmla="*/ 1029033 w 2040634"/>
                <a:gd name="connsiteY150" fmla="*/ 2281237 h 2447925"/>
                <a:gd name="connsiteX151" fmla="*/ 1043320 w 2040634"/>
                <a:gd name="connsiteY151" fmla="*/ 2309812 h 2447925"/>
                <a:gd name="connsiteX152" fmla="*/ 1057608 w 2040634"/>
                <a:gd name="connsiteY152" fmla="*/ 2319337 h 2447925"/>
                <a:gd name="connsiteX153" fmla="*/ 1057608 w 2040634"/>
                <a:gd name="connsiteY153" fmla="*/ 2371725 h 2447925"/>
                <a:gd name="connsiteX154" fmla="*/ 1052845 w 2040634"/>
                <a:gd name="connsiteY154" fmla="*/ 2386012 h 2447925"/>
                <a:gd name="connsiteX155" fmla="*/ 1071895 w 2040634"/>
                <a:gd name="connsiteY155" fmla="*/ 2414587 h 2447925"/>
                <a:gd name="connsiteX156" fmla="*/ 1081420 w 2040634"/>
                <a:gd name="connsiteY156" fmla="*/ 2428875 h 2447925"/>
                <a:gd name="connsiteX157" fmla="*/ 1109995 w 2040634"/>
                <a:gd name="connsiteY157" fmla="*/ 2447925 h 2447925"/>
                <a:gd name="connsiteX158" fmla="*/ 1143333 w 2040634"/>
                <a:gd name="connsiteY158" fmla="*/ 2438400 h 2447925"/>
                <a:gd name="connsiteX159" fmla="*/ 1176670 w 2040634"/>
                <a:gd name="connsiteY159" fmla="*/ 2424112 h 2447925"/>
                <a:gd name="connsiteX160" fmla="*/ 1233820 w 2040634"/>
                <a:gd name="connsiteY160" fmla="*/ 2419350 h 2447925"/>
                <a:gd name="connsiteX161" fmla="*/ 1290970 w 2040634"/>
                <a:gd name="connsiteY161" fmla="*/ 2414587 h 2447925"/>
                <a:gd name="connsiteX162" fmla="*/ 1333833 w 2040634"/>
                <a:gd name="connsiteY162" fmla="*/ 2395537 h 2447925"/>
                <a:gd name="connsiteX163" fmla="*/ 1348120 w 2040634"/>
                <a:gd name="connsiteY163" fmla="*/ 2381250 h 2447925"/>
                <a:gd name="connsiteX164" fmla="*/ 1376695 w 2040634"/>
                <a:gd name="connsiteY164" fmla="*/ 2362200 h 2447925"/>
                <a:gd name="connsiteX165" fmla="*/ 1390983 w 2040634"/>
                <a:gd name="connsiteY165" fmla="*/ 2352675 h 2447925"/>
                <a:gd name="connsiteX166" fmla="*/ 1400508 w 2040634"/>
                <a:gd name="connsiteY166" fmla="*/ 2338387 h 2447925"/>
                <a:gd name="connsiteX167" fmla="*/ 1414795 w 2040634"/>
                <a:gd name="connsiteY167" fmla="*/ 2333625 h 2447925"/>
                <a:gd name="connsiteX168" fmla="*/ 1433845 w 2040634"/>
                <a:gd name="connsiteY168" fmla="*/ 2314575 h 2447925"/>
                <a:gd name="connsiteX169" fmla="*/ 1448133 w 2040634"/>
                <a:gd name="connsiteY169" fmla="*/ 2286000 h 2447925"/>
                <a:gd name="connsiteX170" fmla="*/ 1457658 w 2040634"/>
                <a:gd name="connsiteY170" fmla="*/ 2257425 h 2447925"/>
                <a:gd name="connsiteX171" fmla="*/ 1476708 w 2040634"/>
                <a:gd name="connsiteY171" fmla="*/ 2228850 h 2447925"/>
                <a:gd name="connsiteX172" fmla="*/ 1486233 w 2040634"/>
                <a:gd name="connsiteY172" fmla="*/ 2214562 h 2447925"/>
                <a:gd name="connsiteX173" fmla="*/ 1495758 w 2040634"/>
                <a:gd name="connsiteY173" fmla="*/ 2185987 h 2447925"/>
                <a:gd name="connsiteX174" fmla="*/ 1500520 w 2040634"/>
                <a:gd name="connsiteY174" fmla="*/ 2128837 h 2447925"/>
                <a:gd name="connsiteX175" fmla="*/ 1529095 w 2040634"/>
                <a:gd name="connsiteY175" fmla="*/ 2119312 h 2447925"/>
                <a:gd name="connsiteX176" fmla="*/ 1543383 w 2040634"/>
                <a:gd name="connsiteY176" fmla="*/ 2114550 h 2447925"/>
                <a:gd name="connsiteX177" fmla="*/ 1557670 w 2040634"/>
                <a:gd name="connsiteY177" fmla="*/ 2105025 h 2447925"/>
                <a:gd name="connsiteX178" fmla="*/ 1571958 w 2040634"/>
                <a:gd name="connsiteY178" fmla="*/ 2100262 h 2447925"/>
                <a:gd name="connsiteX179" fmla="*/ 1581483 w 2040634"/>
                <a:gd name="connsiteY179" fmla="*/ 2085975 h 2447925"/>
                <a:gd name="connsiteX180" fmla="*/ 1571958 w 2040634"/>
                <a:gd name="connsiteY180" fmla="*/ 2005012 h 2447925"/>
                <a:gd name="connsiteX181" fmla="*/ 1567195 w 2040634"/>
                <a:gd name="connsiteY181" fmla="*/ 1990725 h 2447925"/>
                <a:gd name="connsiteX182" fmla="*/ 1557670 w 2040634"/>
                <a:gd name="connsiteY182" fmla="*/ 1976437 h 2447925"/>
                <a:gd name="connsiteX183" fmla="*/ 1557670 w 2040634"/>
                <a:gd name="connsiteY183" fmla="*/ 1933575 h 2447925"/>
                <a:gd name="connsiteX184" fmla="*/ 1571958 w 2040634"/>
                <a:gd name="connsiteY184" fmla="*/ 1924050 h 2447925"/>
                <a:gd name="connsiteX185" fmla="*/ 1581483 w 2040634"/>
                <a:gd name="connsiteY185" fmla="*/ 1909762 h 2447925"/>
                <a:gd name="connsiteX186" fmla="*/ 1610058 w 2040634"/>
                <a:gd name="connsiteY186" fmla="*/ 1890712 h 2447925"/>
                <a:gd name="connsiteX187" fmla="*/ 1633870 w 2040634"/>
                <a:gd name="connsiteY187" fmla="*/ 1866900 h 2447925"/>
                <a:gd name="connsiteX188" fmla="*/ 1648158 w 2040634"/>
                <a:gd name="connsiteY188" fmla="*/ 1852612 h 2447925"/>
                <a:gd name="connsiteX189" fmla="*/ 1686257 w 2040634"/>
                <a:gd name="connsiteY189" fmla="*/ 1838325 h 2447925"/>
                <a:gd name="connsiteX190" fmla="*/ 1712451 w 2040634"/>
                <a:gd name="connsiteY190" fmla="*/ 1819275 h 2447925"/>
                <a:gd name="connsiteX191" fmla="*/ 1719595 w 2040634"/>
                <a:gd name="connsiteY191" fmla="*/ 1793081 h 2447925"/>
                <a:gd name="connsiteX192" fmla="*/ 1731502 w 2040634"/>
                <a:gd name="connsiteY192" fmla="*/ 1774032 h 2447925"/>
                <a:gd name="connsiteX193" fmla="*/ 1733883 w 2040634"/>
                <a:gd name="connsiteY193" fmla="*/ 1743075 h 2447925"/>
                <a:gd name="connsiteX194" fmla="*/ 1729120 w 2040634"/>
                <a:gd name="connsiteY194" fmla="*/ 1700212 h 2447925"/>
                <a:gd name="connsiteX195" fmla="*/ 1726739 w 2040634"/>
                <a:gd name="connsiteY195" fmla="*/ 1633537 h 2447925"/>
                <a:gd name="connsiteX196" fmla="*/ 1710070 w 2040634"/>
                <a:gd name="connsiteY196" fmla="*/ 1590675 h 2447925"/>
                <a:gd name="connsiteX197" fmla="*/ 1700545 w 2040634"/>
                <a:gd name="connsiteY197" fmla="*/ 1576387 h 2447925"/>
                <a:gd name="connsiteX198" fmla="*/ 1695783 w 2040634"/>
                <a:gd name="connsiteY198" fmla="*/ 1562100 h 2447925"/>
                <a:gd name="connsiteX199" fmla="*/ 1695783 w 2040634"/>
                <a:gd name="connsiteY199" fmla="*/ 1535906 h 2447925"/>
                <a:gd name="connsiteX200" fmla="*/ 1691020 w 2040634"/>
                <a:gd name="connsiteY200" fmla="*/ 1504950 h 2447925"/>
                <a:gd name="connsiteX201" fmla="*/ 1691020 w 2040634"/>
                <a:gd name="connsiteY201" fmla="*/ 1490662 h 2447925"/>
                <a:gd name="connsiteX202" fmla="*/ 1695783 w 2040634"/>
                <a:gd name="connsiteY202" fmla="*/ 1428750 h 2447925"/>
                <a:gd name="connsiteX203" fmla="*/ 1705308 w 2040634"/>
                <a:gd name="connsiteY203" fmla="*/ 1414462 h 2447925"/>
                <a:gd name="connsiteX204" fmla="*/ 1710070 w 2040634"/>
                <a:gd name="connsiteY204" fmla="*/ 1400175 h 2447925"/>
                <a:gd name="connsiteX205" fmla="*/ 1719595 w 2040634"/>
                <a:gd name="connsiteY205" fmla="*/ 1385887 h 2447925"/>
                <a:gd name="connsiteX206" fmla="*/ 1733883 w 2040634"/>
                <a:gd name="connsiteY206" fmla="*/ 1357312 h 2447925"/>
                <a:gd name="connsiteX207" fmla="*/ 1757695 w 2040634"/>
                <a:gd name="connsiteY207" fmla="*/ 1314450 h 2447925"/>
                <a:gd name="connsiteX208" fmla="*/ 1767220 w 2040634"/>
                <a:gd name="connsiteY208" fmla="*/ 1300162 h 2447925"/>
                <a:gd name="connsiteX209" fmla="*/ 1771983 w 2040634"/>
                <a:gd name="connsiteY209" fmla="*/ 1285875 h 2447925"/>
                <a:gd name="connsiteX210" fmla="*/ 1786270 w 2040634"/>
                <a:gd name="connsiteY210" fmla="*/ 1276350 h 2447925"/>
                <a:gd name="connsiteX211" fmla="*/ 1795795 w 2040634"/>
                <a:gd name="connsiteY211" fmla="*/ 1262062 h 2447925"/>
                <a:gd name="connsiteX212" fmla="*/ 1810083 w 2040634"/>
                <a:gd name="connsiteY212" fmla="*/ 1247775 h 2447925"/>
                <a:gd name="connsiteX213" fmla="*/ 1829133 w 2040634"/>
                <a:gd name="connsiteY213" fmla="*/ 1228725 h 2447925"/>
                <a:gd name="connsiteX214" fmla="*/ 1843420 w 2040634"/>
                <a:gd name="connsiteY214" fmla="*/ 1219200 h 2447925"/>
                <a:gd name="connsiteX215" fmla="*/ 1852945 w 2040634"/>
                <a:gd name="connsiteY215" fmla="*/ 1204912 h 2447925"/>
                <a:gd name="connsiteX216" fmla="*/ 1867233 w 2040634"/>
                <a:gd name="connsiteY216" fmla="*/ 1200150 h 2447925"/>
                <a:gd name="connsiteX217" fmla="*/ 1876758 w 2040634"/>
                <a:gd name="connsiteY217" fmla="*/ 1204912 h 2447925"/>
                <a:gd name="connsiteX218" fmla="*/ 1900570 w 2040634"/>
                <a:gd name="connsiteY218" fmla="*/ 1171575 h 2447925"/>
                <a:gd name="connsiteX219" fmla="*/ 1919620 w 2040634"/>
                <a:gd name="connsiteY219" fmla="*/ 1128712 h 2447925"/>
                <a:gd name="connsiteX220" fmla="*/ 1933908 w 2040634"/>
                <a:gd name="connsiteY220" fmla="*/ 1119187 h 2447925"/>
                <a:gd name="connsiteX221" fmla="*/ 1952958 w 2040634"/>
                <a:gd name="connsiteY221" fmla="*/ 1100137 h 2447925"/>
                <a:gd name="connsiteX222" fmla="*/ 1957720 w 2040634"/>
                <a:gd name="connsiteY222" fmla="*/ 1085850 h 2447925"/>
                <a:gd name="connsiteX223" fmla="*/ 1976770 w 2040634"/>
                <a:gd name="connsiteY223" fmla="*/ 1057275 h 2447925"/>
                <a:gd name="connsiteX224" fmla="*/ 1986295 w 2040634"/>
                <a:gd name="connsiteY224" fmla="*/ 1042987 h 2447925"/>
                <a:gd name="connsiteX225" fmla="*/ 1995820 w 2040634"/>
                <a:gd name="connsiteY225" fmla="*/ 1028700 h 2447925"/>
                <a:gd name="connsiteX226" fmla="*/ 2005345 w 2040634"/>
                <a:gd name="connsiteY226" fmla="*/ 1014412 h 2447925"/>
                <a:gd name="connsiteX227" fmla="*/ 2019633 w 2040634"/>
                <a:gd name="connsiteY227" fmla="*/ 1004887 h 2447925"/>
                <a:gd name="connsiteX228" fmla="*/ 2038683 w 2040634"/>
                <a:gd name="connsiteY228" fmla="*/ 962025 h 2447925"/>
                <a:gd name="connsiteX229" fmla="*/ 2033920 w 2040634"/>
                <a:gd name="connsiteY229" fmla="*/ 862012 h 2447925"/>
                <a:gd name="connsiteX230" fmla="*/ 2005345 w 2040634"/>
                <a:gd name="connsiteY230" fmla="*/ 881062 h 2447925"/>
                <a:gd name="connsiteX231" fmla="*/ 1952958 w 2040634"/>
                <a:gd name="connsiteY231" fmla="*/ 885825 h 2447925"/>
                <a:gd name="connsiteX232" fmla="*/ 1924383 w 2040634"/>
                <a:gd name="connsiteY232" fmla="*/ 895350 h 2447925"/>
                <a:gd name="connsiteX233" fmla="*/ 1895808 w 2040634"/>
                <a:gd name="connsiteY233" fmla="*/ 909637 h 2447925"/>
                <a:gd name="connsiteX234" fmla="*/ 1819608 w 2040634"/>
                <a:gd name="connsiteY234" fmla="*/ 904875 h 2447925"/>
                <a:gd name="connsiteX235" fmla="*/ 1805320 w 2040634"/>
                <a:gd name="connsiteY235" fmla="*/ 900112 h 2447925"/>
                <a:gd name="connsiteX236" fmla="*/ 1786270 w 2040634"/>
                <a:gd name="connsiteY236" fmla="*/ 871537 h 2447925"/>
                <a:gd name="connsiteX237" fmla="*/ 1800558 w 2040634"/>
                <a:gd name="connsiteY237" fmla="*/ 862012 h 2447925"/>
                <a:gd name="connsiteX238" fmla="*/ 1795795 w 2040634"/>
                <a:gd name="connsiteY238" fmla="*/ 833437 h 2447925"/>
                <a:gd name="connsiteX239" fmla="*/ 1781508 w 2040634"/>
                <a:gd name="connsiteY239" fmla="*/ 828675 h 2447925"/>
                <a:gd name="connsiteX240" fmla="*/ 1767220 w 2040634"/>
                <a:gd name="connsiteY240" fmla="*/ 800100 h 2447925"/>
                <a:gd name="connsiteX241" fmla="*/ 1752933 w 2040634"/>
                <a:gd name="connsiteY241" fmla="*/ 790575 h 2447925"/>
                <a:gd name="connsiteX242" fmla="*/ 1724358 w 2040634"/>
                <a:gd name="connsiteY242" fmla="*/ 766762 h 2447925"/>
                <a:gd name="connsiteX243" fmla="*/ 1695783 w 2040634"/>
                <a:gd name="connsiteY243" fmla="*/ 747712 h 2447925"/>
                <a:gd name="connsiteX244" fmla="*/ 1676733 w 2040634"/>
                <a:gd name="connsiteY244" fmla="*/ 704850 h 2447925"/>
                <a:gd name="connsiteX245" fmla="*/ 1662445 w 2040634"/>
                <a:gd name="connsiteY245" fmla="*/ 652462 h 2447925"/>
                <a:gd name="connsiteX246" fmla="*/ 1648158 w 2040634"/>
                <a:gd name="connsiteY246" fmla="*/ 647700 h 2447925"/>
                <a:gd name="connsiteX247" fmla="*/ 1633870 w 2040634"/>
                <a:gd name="connsiteY247" fmla="*/ 619125 h 2447925"/>
                <a:gd name="connsiteX248" fmla="*/ 1629108 w 2040634"/>
                <a:gd name="connsiteY248" fmla="*/ 604837 h 2447925"/>
                <a:gd name="connsiteX249" fmla="*/ 1624345 w 2040634"/>
                <a:gd name="connsiteY249" fmla="*/ 528637 h 2447925"/>
                <a:gd name="connsiteX250" fmla="*/ 1619583 w 2040634"/>
                <a:gd name="connsiteY250" fmla="*/ 514350 h 2447925"/>
                <a:gd name="connsiteX251" fmla="*/ 1605295 w 2040634"/>
                <a:gd name="connsiteY251" fmla="*/ 509587 h 2447925"/>
                <a:gd name="connsiteX252" fmla="*/ 1586245 w 2040634"/>
                <a:gd name="connsiteY252" fmla="*/ 481012 h 2447925"/>
                <a:gd name="connsiteX253" fmla="*/ 1581483 w 2040634"/>
                <a:gd name="connsiteY253" fmla="*/ 466725 h 2447925"/>
                <a:gd name="connsiteX254" fmla="*/ 1576720 w 2040634"/>
                <a:gd name="connsiteY254" fmla="*/ 438150 h 2447925"/>
                <a:gd name="connsiteX255" fmla="*/ 1567195 w 2040634"/>
                <a:gd name="connsiteY255" fmla="*/ 423862 h 2447925"/>
                <a:gd name="connsiteX256" fmla="*/ 1543383 w 2040634"/>
                <a:gd name="connsiteY256" fmla="*/ 385762 h 2447925"/>
                <a:gd name="connsiteX257" fmla="*/ 1529095 w 2040634"/>
                <a:gd name="connsiteY257" fmla="*/ 338137 h 2447925"/>
                <a:gd name="connsiteX258" fmla="*/ 1519570 w 2040634"/>
                <a:gd name="connsiteY258" fmla="*/ 323850 h 2447925"/>
                <a:gd name="connsiteX259" fmla="*/ 1514808 w 2040634"/>
                <a:gd name="connsiteY259" fmla="*/ 309562 h 2447925"/>
                <a:gd name="connsiteX260" fmla="*/ 1490995 w 2040634"/>
                <a:gd name="connsiteY260" fmla="*/ 266700 h 2447925"/>
                <a:gd name="connsiteX261" fmla="*/ 1486233 w 2040634"/>
                <a:gd name="connsiteY261" fmla="*/ 214312 h 2447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Lst>
              <a:rect l="l" t="t" r="r" b="b"/>
              <a:pathLst>
                <a:path w="2040634" h="2447925">
                  <a:moveTo>
                    <a:pt x="1486233" y="214312"/>
                  </a:moveTo>
                  <a:lnTo>
                    <a:pt x="1486233" y="214312"/>
                  </a:lnTo>
                  <a:cubicBezTo>
                    <a:pt x="1471945" y="211137"/>
                    <a:pt x="1457963" y="205909"/>
                    <a:pt x="1443370" y="204787"/>
                  </a:cubicBezTo>
                  <a:cubicBezTo>
                    <a:pt x="1426189" y="203466"/>
                    <a:pt x="1423276" y="212454"/>
                    <a:pt x="1410033" y="219075"/>
                  </a:cubicBezTo>
                  <a:cubicBezTo>
                    <a:pt x="1405543" y="221320"/>
                    <a:pt x="1400508" y="222250"/>
                    <a:pt x="1395745" y="223837"/>
                  </a:cubicBezTo>
                  <a:lnTo>
                    <a:pt x="1352883" y="209550"/>
                  </a:lnTo>
                  <a:cubicBezTo>
                    <a:pt x="1348120" y="207962"/>
                    <a:pt x="1343465" y="206004"/>
                    <a:pt x="1338595" y="204787"/>
                  </a:cubicBezTo>
                  <a:cubicBezTo>
                    <a:pt x="1332245" y="203200"/>
                    <a:pt x="1325839" y="201823"/>
                    <a:pt x="1319545" y="200025"/>
                  </a:cubicBezTo>
                  <a:cubicBezTo>
                    <a:pt x="1314718" y="198646"/>
                    <a:pt x="1310210" y="196087"/>
                    <a:pt x="1305258" y="195262"/>
                  </a:cubicBezTo>
                  <a:cubicBezTo>
                    <a:pt x="1291078" y="192899"/>
                    <a:pt x="1276683" y="192087"/>
                    <a:pt x="1262395" y="190500"/>
                  </a:cubicBezTo>
                  <a:cubicBezTo>
                    <a:pt x="1227610" y="178905"/>
                    <a:pt x="1243560" y="183410"/>
                    <a:pt x="1214770" y="176212"/>
                  </a:cubicBezTo>
                  <a:cubicBezTo>
                    <a:pt x="1213183" y="171450"/>
                    <a:pt x="1213928" y="165061"/>
                    <a:pt x="1210008" y="161925"/>
                  </a:cubicBezTo>
                  <a:cubicBezTo>
                    <a:pt x="1196580" y="151182"/>
                    <a:pt x="1146043" y="161654"/>
                    <a:pt x="1143333" y="161925"/>
                  </a:cubicBezTo>
                  <a:cubicBezTo>
                    <a:pt x="1134021" y="175892"/>
                    <a:pt x="1132988" y="174727"/>
                    <a:pt x="1129045" y="190500"/>
                  </a:cubicBezTo>
                  <a:cubicBezTo>
                    <a:pt x="1127082" y="198353"/>
                    <a:pt x="1127632" y="206943"/>
                    <a:pt x="1124283" y="214312"/>
                  </a:cubicBezTo>
                  <a:cubicBezTo>
                    <a:pt x="1119546" y="224734"/>
                    <a:pt x="1105233" y="242887"/>
                    <a:pt x="1105233" y="242887"/>
                  </a:cubicBezTo>
                  <a:cubicBezTo>
                    <a:pt x="1100470" y="241300"/>
                    <a:pt x="1094495" y="241675"/>
                    <a:pt x="1090945" y="238125"/>
                  </a:cubicBezTo>
                  <a:cubicBezTo>
                    <a:pt x="1087395" y="234575"/>
                    <a:pt x="1090103" y="226973"/>
                    <a:pt x="1086183" y="223837"/>
                  </a:cubicBezTo>
                  <a:cubicBezTo>
                    <a:pt x="1081072" y="219748"/>
                    <a:pt x="1073402" y="220956"/>
                    <a:pt x="1067133" y="219075"/>
                  </a:cubicBezTo>
                  <a:cubicBezTo>
                    <a:pt x="1057516" y="216190"/>
                    <a:pt x="1048083" y="212725"/>
                    <a:pt x="1038558" y="209550"/>
                  </a:cubicBezTo>
                  <a:lnTo>
                    <a:pt x="1024270" y="204787"/>
                  </a:lnTo>
                  <a:lnTo>
                    <a:pt x="1009983" y="200025"/>
                  </a:lnTo>
                  <a:cubicBezTo>
                    <a:pt x="1002045" y="201612"/>
                    <a:pt x="994202" y="205791"/>
                    <a:pt x="986170" y="204787"/>
                  </a:cubicBezTo>
                  <a:cubicBezTo>
                    <a:pt x="962775" y="201862"/>
                    <a:pt x="975016" y="179344"/>
                    <a:pt x="962358" y="166687"/>
                  </a:cubicBezTo>
                  <a:lnTo>
                    <a:pt x="948070" y="152400"/>
                  </a:lnTo>
                  <a:cubicBezTo>
                    <a:pt x="911421" y="159729"/>
                    <a:pt x="932112" y="159125"/>
                    <a:pt x="886158" y="147637"/>
                  </a:cubicBezTo>
                  <a:lnTo>
                    <a:pt x="867108" y="142875"/>
                  </a:lnTo>
                  <a:cubicBezTo>
                    <a:pt x="834356" y="121040"/>
                    <a:pt x="849393" y="127445"/>
                    <a:pt x="824245" y="119062"/>
                  </a:cubicBezTo>
                  <a:cubicBezTo>
                    <a:pt x="822658" y="114300"/>
                    <a:pt x="817619" y="109436"/>
                    <a:pt x="819483" y="104775"/>
                  </a:cubicBezTo>
                  <a:cubicBezTo>
                    <a:pt x="821609" y="99461"/>
                    <a:pt x="830194" y="99719"/>
                    <a:pt x="833770" y="95250"/>
                  </a:cubicBezTo>
                  <a:cubicBezTo>
                    <a:pt x="836906" y="91330"/>
                    <a:pt x="836945" y="85725"/>
                    <a:pt x="838533" y="80962"/>
                  </a:cubicBezTo>
                  <a:cubicBezTo>
                    <a:pt x="836945" y="69850"/>
                    <a:pt x="832909" y="58817"/>
                    <a:pt x="833770" y="47625"/>
                  </a:cubicBezTo>
                  <a:cubicBezTo>
                    <a:pt x="834540" y="37614"/>
                    <a:pt x="843295" y="19050"/>
                    <a:pt x="843295" y="19050"/>
                  </a:cubicBezTo>
                  <a:cubicBezTo>
                    <a:pt x="838533" y="15875"/>
                    <a:pt x="834238" y="11850"/>
                    <a:pt x="829008" y="9525"/>
                  </a:cubicBezTo>
                  <a:cubicBezTo>
                    <a:pt x="819833" y="5447"/>
                    <a:pt x="800433" y="0"/>
                    <a:pt x="800433" y="0"/>
                  </a:cubicBezTo>
                  <a:cubicBezTo>
                    <a:pt x="746211" y="18074"/>
                    <a:pt x="781881" y="8935"/>
                    <a:pt x="690895" y="14287"/>
                  </a:cubicBezTo>
                  <a:cubicBezTo>
                    <a:pt x="632695" y="25929"/>
                    <a:pt x="707551" y="12032"/>
                    <a:pt x="595645" y="23812"/>
                  </a:cubicBezTo>
                  <a:cubicBezTo>
                    <a:pt x="586909" y="24732"/>
                    <a:pt x="571159" y="30387"/>
                    <a:pt x="562308" y="33337"/>
                  </a:cubicBezTo>
                  <a:cubicBezTo>
                    <a:pt x="557545" y="36512"/>
                    <a:pt x="553450" y="41052"/>
                    <a:pt x="548020" y="42862"/>
                  </a:cubicBezTo>
                  <a:cubicBezTo>
                    <a:pt x="538859" y="45916"/>
                    <a:pt x="528871" y="45530"/>
                    <a:pt x="519445" y="47625"/>
                  </a:cubicBezTo>
                  <a:cubicBezTo>
                    <a:pt x="514545" y="48714"/>
                    <a:pt x="509920" y="50800"/>
                    <a:pt x="505158" y="52387"/>
                  </a:cubicBezTo>
                  <a:cubicBezTo>
                    <a:pt x="500395" y="55562"/>
                    <a:pt x="496101" y="59587"/>
                    <a:pt x="490870" y="61912"/>
                  </a:cubicBezTo>
                  <a:cubicBezTo>
                    <a:pt x="459869" y="75690"/>
                    <a:pt x="447480" y="72784"/>
                    <a:pt x="409908" y="76200"/>
                  </a:cubicBezTo>
                  <a:cubicBezTo>
                    <a:pt x="398795" y="74612"/>
                    <a:pt x="386610" y="76457"/>
                    <a:pt x="376570" y="71437"/>
                  </a:cubicBezTo>
                  <a:cubicBezTo>
                    <a:pt x="372080" y="69192"/>
                    <a:pt x="374053" y="61640"/>
                    <a:pt x="371808" y="57150"/>
                  </a:cubicBezTo>
                  <a:cubicBezTo>
                    <a:pt x="369248" y="52030"/>
                    <a:pt x="365458" y="47625"/>
                    <a:pt x="362283" y="42862"/>
                  </a:cubicBezTo>
                  <a:cubicBezTo>
                    <a:pt x="357520" y="44450"/>
                    <a:pt x="351131" y="43705"/>
                    <a:pt x="347995" y="47625"/>
                  </a:cubicBezTo>
                  <a:cubicBezTo>
                    <a:pt x="343906" y="52736"/>
                    <a:pt x="345031" y="60381"/>
                    <a:pt x="343233" y="66675"/>
                  </a:cubicBezTo>
                  <a:cubicBezTo>
                    <a:pt x="339702" y="79034"/>
                    <a:pt x="330189" y="105947"/>
                    <a:pt x="319420" y="109537"/>
                  </a:cubicBezTo>
                  <a:cubicBezTo>
                    <a:pt x="267302" y="126912"/>
                    <a:pt x="346254" y="99199"/>
                    <a:pt x="290845" y="123825"/>
                  </a:cubicBezTo>
                  <a:cubicBezTo>
                    <a:pt x="281670" y="127903"/>
                    <a:pt x="262270" y="133350"/>
                    <a:pt x="262270" y="133350"/>
                  </a:cubicBezTo>
                  <a:cubicBezTo>
                    <a:pt x="257508" y="138112"/>
                    <a:pt x="252118" y="142321"/>
                    <a:pt x="247983" y="147637"/>
                  </a:cubicBezTo>
                  <a:cubicBezTo>
                    <a:pt x="240955" y="156673"/>
                    <a:pt x="228933" y="176212"/>
                    <a:pt x="228933" y="176212"/>
                  </a:cubicBezTo>
                  <a:cubicBezTo>
                    <a:pt x="230520" y="196850"/>
                    <a:pt x="231128" y="217586"/>
                    <a:pt x="233695" y="238125"/>
                  </a:cubicBezTo>
                  <a:cubicBezTo>
                    <a:pt x="236321" y="259131"/>
                    <a:pt x="254372" y="257677"/>
                    <a:pt x="219408" y="280987"/>
                  </a:cubicBezTo>
                  <a:cubicBezTo>
                    <a:pt x="182478" y="305607"/>
                    <a:pt x="201694" y="296416"/>
                    <a:pt x="162258" y="309562"/>
                  </a:cubicBezTo>
                  <a:lnTo>
                    <a:pt x="147970" y="314325"/>
                  </a:lnTo>
                  <a:lnTo>
                    <a:pt x="133683" y="319087"/>
                  </a:lnTo>
                  <a:cubicBezTo>
                    <a:pt x="121711" y="354999"/>
                    <a:pt x="139252" y="312127"/>
                    <a:pt x="114633" y="342900"/>
                  </a:cubicBezTo>
                  <a:cubicBezTo>
                    <a:pt x="88343" y="375762"/>
                    <a:pt x="136527" y="339415"/>
                    <a:pt x="95583" y="366712"/>
                  </a:cubicBezTo>
                  <a:cubicBezTo>
                    <a:pt x="93995" y="371475"/>
                    <a:pt x="93605" y="376823"/>
                    <a:pt x="90820" y="381000"/>
                  </a:cubicBezTo>
                  <a:cubicBezTo>
                    <a:pt x="87084" y="386604"/>
                    <a:pt x="79268" y="389133"/>
                    <a:pt x="76533" y="395287"/>
                  </a:cubicBezTo>
                  <a:cubicBezTo>
                    <a:pt x="72611" y="404111"/>
                    <a:pt x="74112" y="414494"/>
                    <a:pt x="71770" y="423862"/>
                  </a:cubicBezTo>
                  <a:cubicBezTo>
                    <a:pt x="69335" y="433602"/>
                    <a:pt x="65420" y="442912"/>
                    <a:pt x="62245" y="452437"/>
                  </a:cubicBezTo>
                  <a:lnTo>
                    <a:pt x="57483" y="466725"/>
                  </a:lnTo>
                  <a:cubicBezTo>
                    <a:pt x="55896" y="471487"/>
                    <a:pt x="56897" y="478227"/>
                    <a:pt x="52720" y="481012"/>
                  </a:cubicBezTo>
                  <a:lnTo>
                    <a:pt x="38433" y="490537"/>
                  </a:lnTo>
                  <a:cubicBezTo>
                    <a:pt x="32083" y="500062"/>
                    <a:pt x="16607" y="508006"/>
                    <a:pt x="19383" y="519112"/>
                  </a:cubicBezTo>
                  <a:cubicBezTo>
                    <a:pt x="20970" y="525462"/>
                    <a:pt x="22264" y="531893"/>
                    <a:pt x="24145" y="538162"/>
                  </a:cubicBezTo>
                  <a:cubicBezTo>
                    <a:pt x="27030" y="547779"/>
                    <a:pt x="33670" y="566737"/>
                    <a:pt x="33670" y="566737"/>
                  </a:cubicBezTo>
                  <a:cubicBezTo>
                    <a:pt x="35258" y="581025"/>
                    <a:pt x="36070" y="595420"/>
                    <a:pt x="38433" y="609600"/>
                  </a:cubicBezTo>
                  <a:cubicBezTo>
                    <a:pt x="44673" y="647038"/>
                    <a:pt x="61003" y="599783"/>
                    <a:pt x="38433" y="681037"/>
                  </a:cubicBezTo>
                  <a:cubicBezTo>
                    <a:pt x="35369" y="692067"/>
                    <a:pt x="19383" y="709612"/>
                    <a:pt x="19383" y="709612"/>
                  </a:cubicBezTo>
                  <a:cubicBezTo>
                    <a:pt x="16208" y="720725"/>
                    <a:pt x="14150" y="732219"/>
                    <a:pt x="9858" y="742950"/>
                  </a:cubicBezTo>
                  <a:cubicBezTo>
                    <a:pt x="7732" y="748264"/>
                    <a:pt x="1143" y="751571"/>
                    <a:pt x="333" y="757237"/>
                  </a:cubicBezTo>
                  <a:cubicBezTo>
                    <a:pt x="-2051" y="773921"/>
                    <a:pt x="8927" y="777766"/>
                    <a:pt x="14620" y="790575"/>
                  </a:cubicBezTo>
                  <a:cubicBezTo>
                    <a:pt x="51712" y="874034"/>
                    <a:pt x="2014" y="771248"/>
                    <a:pt x="28908" y="842962"/>
                  </a:cubicBezTo>
                  <a:cubicBezTo>
                    <a:pt x="34200" y="857074"/>
                    <a:pt x="41078" y="859013"/>
                    <a:pt x="52720" y="866775"/>
                  </a:cubicBezTo>
                  <a:cubicBezTo>
                    <a:pt x="55895" y="871537"/>
                    <a:pt x="59685" y="875943"/>
                    <a:pt x="62245" y="881062"/>
                  </a:cubicBezTo>
                  <a:cubicBezTo>
                    <a:pt x="69992" y="896556"/>
                    <a:pt x="62884" y="895988"/>
                    <a:pt x="76533" y="909637"/>
                  </a:cubicBezTo>
                  <a:cubicBezTo>
                    <a:pt x="80580" y="913684"/>
                    <a:pt x="86058" y="915987"/>
                    <a:pt x="90820" y="919162"/>
                  </a:cubicBezTo>
                  <a:cubicBezTo>
                    <a:pt x="101933" y="952500"/>
                    <a:pt x="90820" y="944562"/>
                    <a:pt x="114633" y="952500"/>
                  </a:cubicBezTo>
                  <a:cubicBezTo>
                    <a:pt x="116220" y="957262"/>
                    <a:pt x="116259" y="962867"/>
                    <a:pt x="119395" y="966787"/>
                  </a:cubicBezTo>
                  <a:cubicBezTo>
                    <a:pt x="122971" y="971257"/>
                    <a:pt x="129636" y="972265"/>
                    <a:pt x="133683" y="976312"/>
                  </a:cubicBezTo>
                  <a:cubicBezTo>
                    <a:pt x="137730" y="980359"/>
                    <a:pt x="140033" y="985837"/>
                    <a:pt x="143208" y="990600"/>
                  </a:cubicBezTo>
                  <a:cubicBezTo>
                    <a:pt x="147081" y="1002220"/>
                    <a:pt x="148263" y="1009943"/>
                    <a:pt x="157495" y="1019175"/>
                  </a:cubicBezTo>
                  <a:cubicBezTo>
                    <a:pt x="161542" y="1023222"/>
                    <a:pt x="167020" y="1025525"/>
                    <a:pt x="171783" y="1028700"/>
                  </a:cubicBezTo>
                  <a:cubicBezTo>
                    <a:pt x="174378" y="1036485"/>
                    <a:pt x="178295" y="1052416"/>
                    <a:pt x="186070" y="1057275"/>
                  </a:cubicBezTo>
                  <a:cubicBezTo>
                    <a:pt x="194584" y="1062596"/>
                    <a:pt x="206291" y="1061231"/>
                    <a:pt x="214645" y="1066800"/>
                  </a:cubicBezTo>
                  <a:lnTo>
                    <a:pt x="257508" y="1095375"/>
                  </a:lnTo>
                  <a:cubicBezTo>
                    <a:pt x="262270" y="1098550"/>
                    <a:pt x="266365" y="1103090"/>
                    <a:pt x="271795" y="1104900"/>
                  </a:cubicBezTo>
                  <a:lnTo>
                    <a:pt x="286083" y="1109662"/>
                  </a:lnTo>
                  <a:cubicBezTo>
                    <a:pt x="292433" y="1108075"/>
                    <a:pt x="298864" y="1106781"/>
                    <a:pt x="305133" y="1104900"/>
                  </a:cubicBezTo>
                  <a:cubicBezTo>
                    <a:pt x="363132" y="1087501"/>
                    <a:pt x="308834" y="1101594"/>
                    <a:pt x="352758" y="1090612"/>
                  </a:cubicBezTo>
                  <a:cubicBezTo>
                    <a:pt x="371808" y="1092200"/>
                    <a:pt x="390960" y="1092849"/>
                    <a:pt x="409908" y="1095375"/>
                  </a:cubicBezTo>
                  <a:cubicBezTo>
                    <a:pt x="414884" y="1096038"/>
                    <a:pt x="419295" y="1099048"/>
                    <a:pt x="424195" y="1100137"/>
                  </a:cubicBezTo>
                  <a:cubicBezTo>
                    <a:pt x="433621" y="1102232"/>
                    <a:pt x="443245" y="1103312"/>
                    <a:pt x="452770" y="1104900"/>
                  </a:cubicBezTo>
                  <a:cubicBezTo>
                    <a:pt x="467058" y="1103312"/>
                    <a:pt x="482123" y="1105050"/>
                    <a:pt x="495633" y="1100137"/>
                  </a:cubicBezTo>
                  <a:cubicBezTo>
                    <a:pt x="501012" y="1098181"/>
                    <a:pt x="500689" y="1089426"/>
                    <a:pt x="505158" y="1085850"/>
                  </a:cubicBezTo>
                  <a:cubicBezTo>
                    <a:pt x="509078" y="1082714"/>
                    <a:pt x="514955" y="1083332"/>
                    <a:pt x="519445" y="1081087"/>
                  </a:cubicBezTo>
                  <a:cubicBezTo>
                    <a:pt x="556366" y="1062626"/>
                    <a:pt x="512117" y="1078767"/>
                    <a:pt x="548020" y="1066800"/>
                  </a:cubicBezTo>
                  <a:cubicBezTo>
                    <a:pt x="552783" y="1063625"/>
                    <a:pt x="557077" y="1059600"/>
                    <a:pt x="562308" y="1057275"/>
                  </a:cubicBezTo>
                  <a:cubicBezTo>
                    <a:pt x="571483" y="1053197"/>
                    <a:pt x="590883" y="1047750"/>
                    <a:pt x="590883" y="1047750"/>
                  </a:cubicBezTo>
                  <a:cubicBezTo>
                    <a:pt x="600408" y="1049337"/>
                    <a:pt x="610090" y="1050170"/>
                    <a:pt x="619458" y="1052512"/>
                  </a:cubicBezTo>
                  <a:cubicBezTo>
                    <a:pt x="629198" y="1054947"/>
                    <a:pt x="648033" y="1062037"/>
                    <a:pt x="648033" y="1062037"/>
                  </a:cubicBezTo>
                  <a:cubicBezTo>
                    <a:pt x="652795" y="1065212"/>
                    <a:pt x="658551" y="1067254"/>
                    <a:pt x="662320" y="1071562"/>
                  </a:cubicBezTo>
                  <a:cubicBezTo>
                    <a:pt x="669858" y="1080177"/>
                    <a:pt x="671845" y="1093787"/>
                    <a:pt x="681370" y="1100137"/>
                  </a:cubicBezTo>
                  <a:lnTo>
                    <a:pt x="709945" y="1119187"/>
                  </a:lnTo>
                  <a:cubicBezTo>
                    <a:pt x="717883" y="1117600"/>
                    <a:pt x="725870" y="1116245"/>
                    <a:pt x="733758" y="1114425"/>
                  </a:cubicBezTo>
                  <a:cubicBezTo>
                    <a:pt x="746514" y="1111482"/>
                    <a:pt x="771858" y="1104900"/>
                    <a:pt x="771858" y="1104900"/>
                  </a:cubicBezTo>
                  <a:cubicBezTo>
                    <a:pt x="776620" y="1106487"/>
                    <a:pt x="783227" y="1105577"/>
                    <a:pt x="786145" y="1109662"/>
                  </a:cubicBezTo>
                  <a:cubicBezTo>
                    <a:pt x="791981" y="1117832"/>
                    <a:pt x="792495" y="1128712"/>
                    <a:pt x="795670" y="1138237"/>
                  </a:cubicBezTo>
                  <a:cubicBezTo>
                    <a:pt x="802993" y="1160207"/>
                    <a:pt x="799448" y="1147598"/>
                    <a:pt x="805195" y="1176337"/>
                  </a:cubicBezTo>
                  <a:cubicBezTo>
                    <a:pt x="803608" y="1195387"/>
                    <a:pt x="803576" y="1214631"/>
                    <a:pt x="800433" y="1233487"/>
                  </a:cubicBezTo>
                  <a:cubicBezTo>
                    <a:pt x="798782" y="1243391"/>
                    <a:pt x="794083" y="1252537"/>
                    <a:pt x="790908" y="1262062"/>
                  </a:cubicBezTo>
                  <a:cubicBezTo>
                    <a:pt x="784336" y="1281779"/>
                    <a:pt x="788929" y="1272174"/>
                    <a:pt x="776620" y="1290637"/>
                  </a:cubicBezTo>
                  <a:cubicBezTo>
                    <a:pt x="781583" y="1305526"/>
                    <a:pt x="786397" y="1324142"/>
                    <a:pt x="800433" y="1333500"/>
                  </a:cubicBezTo>
                  <a:lnTo>
                    <a:pt x="814720" y="1343025"/>
                  </a:lnTo>
                  <a:cubicBezTo>
                    <a:pt x="817895" y="1352550"/>
                    <a:pt x="818676" y="1363246"/>
                    <a:pt x="824245" y="1371600"/>
                  </a:cubicBezTo>
                  <a:cubicBezTo>
                    <a:pt x="827420" y="1376362"/>
                    <a:pt x="831210" y="1380768"/>
                    <a:pt x="833770" y="1385887"/>
                  </a:cubicBezTo>
                  <a:cubicBezTo>
                    <a:pt x="836015" y="1390377"/>
                    <a:pt x="835748" y="1395998"/>
                    <a:pt x="838533" y="1400175"/>
                  </a:cubicBezTo>
                  <a:cubicBezTo>
                    <a:pt x="845867" y="1411176"/>
                    <a:pt x="856565" y="1416959"/>
                    <a:pt x="867108" y="1423987"/>
                  </a:cubicBezTo>
                  <a:cubicBezTo>
                    <a:pt x="888943" y="1456739"/>
                    <a:pt x="882538" y="1441702"/>
                    <a:pt x="890920" y="1466850"/>
                  </a:cubicBezTo>
                  <a:cubicBezTo>
                    <a:pt x="892508" y="1482725"/>
                    <a:pt x="893257" y="1498706"/>
                    <a:pt x="895683" y="1514475"/>
                  </a:cubicBezTo>
                  <a:cubicBezTo>
                    <a:pt x="896446" y="1519437"/>
                    <a:pt x="893301" y="1513681"/>
                    <a:pt x="900445" y="1528762"/>
                  </a:cubicBezTo>
                  <a:lnTo>
                    <a:pt x="919495" y="1557337"/>
                  </a:lnTo>
                  <a:cubicBezTo>
                    <a:pt x="914733" y="1570037"/>
                    <a:pt x="905208" y="1581873"/>
                    <a:pt x="905208" y="1595437"/>
                  </a:cubicBezTo>
                  <a:cubicBezTo>
                    <a:pt x="905208" y="1600457"/>
                    <a:pt x="915575" y="1597064"/>
                    <a:pt x="919495" y="1600200"/>
                  </a:cubicBezTo>
                  <a:cubicBezTo>
                    <a:pt x="927888" y="1606915"/>
                    <a:pt x="930645" y="1619363"/>
                    <a:pt x="933783" y="1628775"/>
                  </a:cubicBezTo>
                  <a:cubicBezTo>
                    <a:pt x="930608" y="1644650"/>
                    <a:pt x="928185" y="1660694"/>
                    <a:pt x="924258" y="1676400"/>
                  </a:cubicBezTo>
                  <a:cubicBezTo>
                    <a:pt x="922670" y="1682750"/>
                    <a:pt x="922422" y="1689596"/>
                    <a:pt x="919495" y="1695450"/>
                  </a:cubicBezTo>
                  <a:cubicBezTo>
                    <a:pt x="914375" y="1705689"/>
                    <a:pt x="906795" y="1714500"/>
                    <a:pt x="900445" y="1724025"/>
                  </a:cubicBezTo>
                  <a:lnTo>
                    <a:pt x="890920" y="1738312"/>
                  </a:lnTo>
                  <a:cubicBezTo>
                    <a:pt x="889333" y="1743075"/>
                    <a:pt x="887143" y="1747677"/>
                    <a:pt x="886158" y="1752600"/>
                  </a:cubicBezTo>
                  <a:cubicBezTo>
                    <a:pt x="883957" y="1763607"/>
                    <a:pt x="884621" y="1775185"/>
                    <a:pt x="881395" y="1785937"/>
                  </a:cubicBezTo>
                  <a:cubicBezTo>
                    <a:pt x="879750" y="1791420"/>
                    <a:pt x="875045" y="1795462"/>
                    <a:pt x="871870" y="1800225"/>
                  </a:cubicBezTo>
                  <a:cubicBezTo>
                    <a:pt x="873458" y="1814512"/>
                    <a:pt x="876633" y="1831975"/>
                    <a:pt x="876633" y="1843087"/>
                  </a:cubicBezTo>
                  <a:cubicBezTo>
                    <a:pt x="876633" y="1854199"/>
                    <a:pt x="871045" y="1861948"/>
                    <a:pt x="871870" y="1866900"/>
                  </a:cubicBezTo>
                  <a:cubicBezTo>
                    <a:pt x="872410" y="1870138"/>
                    <a:pt x="884570" y="1905793"/>
                    <a:pt x="890920" y="1919287"/>
                  </a:cubicBezTo>
                  <a:cubicBezTo>
                    <a:pt x="897270" y="1932781"/>
                    <a:pt x="906350" y="1937002"/>
                    <a:pt x="909970" y="1947862"/>
                  </a:cubicBezTo>
                  <a:cubicBezTo>
                    <a:pt x="911558" y="1952625"/>
                    <a:pt x="912295" y="1957761"/>
                    <a:pt x="914733" y="1962150"/>
                  </a:cubicBezTo>
                  <a:cubicBezTo>
                    <a:pt x="920292" y="1972157"/>
                    <a:pt x="933783" y="1990725"/>
                    <a:pt x="933783" y="1990725"/>
                  </a:cubicBezTo>
                  <a:cubicBezTo>
                    <a:pt x="935310" y="1996835"/>
                    <a:pt x="940530" y="2012950"/>
                    <a:pt x="943308" y="2024062"/>
                  </a:cubicBezTo>
                  <a:cubicBezTo>
                    <a:pt x="946086" y="2035175"/>
                    <a:pt x="947276" y="2052637"/>
                    <a:pt x="950451" y="2057400"/>
                  </a:cubicBezTo>
                  <a:cubicBezTo>
                    <a:pt x="957728" y="2110189"/>
                    <a:pt x="952039" y="2074068"/>
                    <a:pt x="955214" y="2093118"/>
                  </a:cubicBezTo>
                  <a:cubicBezTo>
                    <a:pt x="958389" y="2112168"/>
                    <a:pt x="963548" y="2152253"/>
                    <a:pt x="969501" y="2171700"/>
                  </a:cubicBezTo>
                  <a:cubicBezTo>
                    <a:pt x="975454" y="2191147"/>
                    <a:pt x="986567" y="2201069"/>
                    <a:pt x="990933" y="2209800"/>
                  </a:cubicBezTo>
                  <a:cubicBezTo>
                    <a:pt x="995299" y="2218531"/>
                    <a:pt x="992911" y="2219910"/>
                    <a:pt x="995695" y="2224087"/>
                  </a:cubicBezTo>
                  <a:cubicBezTo>
                    <a:pt x="998870" y="2228850"/>
                    <a:pt x="1002660" y="2233255"/>
                    <a:pt x="1005220" y="2238375"/>
                  </a:cubicBezTo>
                  <a:cubicBezTo>
                    <a:pt x="1007465" y="2242865"/>
                    <a:pt x="1007545" y="2248274"/>
                    <a:pt x="1009983" y="2252662"/>
                  </a:cubicBezTo>
                  <a:cubicBezTo>
                    <a:pt x="1015543" y="2262669"/>
                    <a:pt x="1029033" y="2281237"/>
                    <a:pt x="1029033" y="2281237"/>
                  </a:cubicBezTo>
                  <a:cubicBezTo>
                    <a:pt x="1032906" y="2292858"/>
                    <a:pt x="1034087" y="2300579"/>
                    <a:pt x="1043320" y="2309812"/>
                  </a:cubicBezTo>
                  <a:cubicBezTo>
                    <a:pt x="1047368" y="2313859"/>
                    <a:pt x="1052845" y="2316162"/>
                    <a:pt x="1057608" y="2319337"/>
                  </a:cubicBezTo>
                  <a:cubicBezTo>
                    <a:pt x="1070294" y="2357395"/>
                    <a:pt x="1070472" y="2337421"/>
                    <a:pt x="1057608" y="2371725"/>
                  </a:cubicBezTo>
                  <a:cubicBezTo>
                    <a:pt x="1055845" y="2376425"/>
                    <a:pt x="1054433" y="2381250"/>
                    <a:pt x="1052845" y="2386012"/>
                  </a:cubicBezTo>
                  <a:lnTo>
                    <a:pt x="1071895" y="2414587"/>
                  </a:lnTo>
                  <a:cubicBezTo>
                    <a:pt x="1075070" y="2419350"/>
                    <a:pt x="1076657" y="2425700"/>
                    <a:pt x="1081420" y="2428875"/>
                  </a:cubicBezTo>
                  <a:lnTo>
                    <a:pt x="1109995" y="2447925"/>
                  </a:lnTo>
                  <a:cubicBezTo>
                    <a:pt x="1116092" y="2446401"/>
                    <a:pt x="1136505" y="2441814"/>
                    <a:pt x="1143333" y="2438400"/>
                  </a:cubicBezTo>
                  <a:cubicBezTo>
                    <a:pt x="1176227" y="2421954"/>
                    <a:pt x="1137017" y="2434026"/>
                    <a:pt x="1176670" y="2424112"/>
                  </a:cubicBezTo>
                  <a:cubicBezTo>
                    <a:pt x="1206142" y="2404465"/>
                    <a:pt x="1177176" y="2419350"/>
                    <a:pt x="1233820" y="2419350"/>
                  </a:cubicBezTo>
                  <a:cubicBezTo>
                    <a:pt x="1252936" y="2419350"/>
                    <a:pt x="1271920" y="2416175"/>
                    <a:pt x="1290970" y="2414587"/>
                  </a:cubicBezTo>
                  <a:cubicBezTo>
                    <a:pt x="1311736" y="2407665"/>
                    <a:pt x="1318739" y="2408115"/>
                    <a:pt x="1333833" y="2395537"/>
                  </a:cubicBezTo>
                  <a:cubicBezTo>
                    <a:pt x="1339007" y="2391225"/>
                    <a:pt x="1342804" y="2385385"/>
                    <a:pt x="1348120" y="2381250"/>
                  </a:cubicBezTo>
                  <a:cubicBezTo>
                    <a:pt x="1357156" y="2374222"/>
                    <a:pt x="1367170" y="2368550"/>
                    <a:pt x="1376695" y="2362200"/>
                  </a:cubicBezTo>
                  <a:lnTo>
                    <a:pt x="1390983" y="2352675"/>
                  </a:lnTo>
                  <a:cubicBezTo>
                    <a:pt x="1394158" y="2347912"/>
                    <a:pt x="1396038" y="2341963"/>
                    <a:pt x="1400508" y="2338387"/>
                  </a:cubicBezTo>
                  <a:cubicBezTo>
                    <a:pt x="1404428" y="2335251"/>
                    <a:pt x="1411245" y="2337175"/>
                    <a:pt x="1414795" y="2333625"/>
                  </a:cubicBezTo>
                  <a:cubicBezTo>
                    <a:pt x="1440194" y="2308226"/>
                    <a:pt x="1395748" y="2327273"/>
                    <a:pt x="1433845" y="2314575"/>
                  </a:cubicBezTo>
                  <a:cubicBezTo>
                    <a:pt x="1451218" y="2262459"/>
                    <a:pt x="1423510" y="2341401"/>
                    <a:pt x="1448133" y="2286000"/>
                  </a:cubicBezTo>
                  <a:cubicBezTo>
                    <a:pt x="1452211" y="2276825"/>
                    <a:pt x="1452089" y="2265779"/>
                    <a:pt x="1457658" y="2257425"/>
                  </a:cubicBezTo>
                  <a:lnTo>
                    <a:pt x="1476708" y="2228850"/>
                  </a:lnTo>
                  <a:lnTo>
                    <a:pt x="1486233" y="2214562"/>
                  </a:lnTo>
                  <a:cubicBezTo>
                    <a:pt x="1489408" y="2205037"/>
                    <a:pt x="1494924" y="2195993"/>
                    <a:pt x="1495758" y="2185987"/>
                  </a:cubicBezTo>
                  <a:cubicBezTo>
                    <a:pt x="1497345" y="2166937"/>
                    <a:pt x="1491971" y="2145935"/>
                    <a:pt x="1500520" y="2128837"/>
                  </a:cubicBezTo>
                  <a:cubicBezTo>
                    <a:pt x="1505010" y="2119857"/>
                    <a:pt x="1519570" y="2122487"/>
                    <a:pt x="1529095" y="2119312"/>
                  </a:cubicBezTo>
                  <a:lnTo>
                    <a:pt x="1543383" y="2114550"/>
                  </a:lnTo>
                  <a:cubicBezTo>
                    <a:pt x="1548145" y="2111375"/>
                    <a:pt x="1552551" y="2107585"/>
                    <a:pt x="1557670" y="2105025"/>
                  </a:cubicBezTo>
                  <a:cubicBezTo>
                    <a:pt x="1562160" y="2102780"/>
                    <a:pt x="1568038" y="2103398"/>
                    <a:pt x="1571958" y="2100262"/>
                  </a:cubicBezTo>
                  <a:cubicBezTo>
                    <a:pt x="1576427" y="2096686"/>
                    <a:pt x="1578308" y="2090737"/>
                    <a:pt x="1581483" y="2085975"/>
                  </a:cubicBezTo>
                  <a:cubicBezTo>
                    <a:pt x="1577848" y="2038721"/>
                    <a:pt x="1581224" y="2037444"/>
                    <a:pt x="1571958" y="2005012"/>
                  </a:cubicBezTo>
                  <a:cubicBezTo>
                    <a:pt x="1570579" y="2000185"/>
                    <a:pt x="1569440" y="1995215"/>
                    <a:pt x="1567195" y="1990725"/>
                  </a:cubicBezTo>
                  <a:cubicBezTo>
                    <a:pt x="1564635" y="1985605"/>
                    <a:pt x="1560845" y="1981200"/>
                    <a:pt x="1557670" y="1976437"/>
                  </a:cubicBezTo>
                  <a:cubicBezTo>
                    <a:pt x="1549645" y="1952361"/>
                    <a:pt x="1540689" y="1950556"/>
                    <a:pt x="1557670" y="1933575"/>
                  </a:cubicBezTo>
                  <a:cubicBezTo>
                    <a:pt x="1561718" y="1929528"/>
                    <a:pt x="1567195" y="1927225"/>
                    <a:pt x="1571958" y="1924050"/>
                  </a:cubicBezTo>
                  <a:cubicBezTo>
                    <a:pt x="1575133" y="1919287"/>
                    <a:pt x="1577175" y="1913531"/>
                    <a:pt x="1581483" y="1909762"/>
                  </a:cubicBezTo>
                  <a:cubicBezTo>
                    <a:pt x="1590098" y="1902224"/>
                    <a:pt x="1610058" y="1890712"/>
                    <a:pt x="1610058" y="1890712"/>
                  </a:cubicBezTo>
                  <a:cubicBezTo>
                    <a:pt x="1627521" y="1864519"/>
                    <a:pt x="1610058" y="1886744"/>
                    <a:pt x="1633870" y="1866900"/>
                  </a:cubicBezTo>
                  <a:cubicBezTo>
                    <a:pt x="1639044" y="1862588"/>
                    <a:pt x="1639427" y="1857374"/>
                    <a:pt x="1648158" y="1852612"/>
                  </a:cubicBezTo>
                  <a:cubicBezTo>
                    <a:pt x="1656889" y="1847850"/>
                    <a:pt x="1675542" y="1843881"/>
                    <a:pt x="1686257" y="1838325"/>
                  </a:cubicBezTo>
                  <a:cubicBezTo>
                    <a:pt x="1696972" y="1832769"/>
                    <a:pt x="1706895" y="1826816"/>
                    <a:pt x="1712451" y="1819275"/>
                  </a:cubicBezTo>
                  <a:cubicBezTo>
                    <a:pt x="1718007" y="1811734"/>
                    <a:pt x="1716420" y="1800621"/>
                    <a:pt x="1719595" y="1793081"/>
                  </a:cubicBezTo>
                  <a:cubicBezTo>
                    <a:pt x="1722770" y="1785541"/>
                    <a:pt x="1729914" y="1781176"/>
                    <a:pt x="1731502" y="1774032"/>
                  </a:cubicBezTo>
                  <a:cubicBezTo>
                    <a:pt x="1734677" y="1764507"/>
                    <a:pt x="1734280" y="1755378"/>
                    <a:pt x="1733883" y="1743075"/>
                  </a:cubicBezTo>
                  <a:cubicBezTo>
                    <a:pt x="1733486" y="1730772"/>
                    <a:pt x="1730311" y="1718468"/>
                    <a:pt x="1729120" y="1700212"/>
                  </a:cubicBezTo>
                  <a:cubicBezTo>
                    <a:pt x="1727929" y="1681956"/>
                    <a:pt x="1730297" y="1644211"/>
                    <a:pt x="1726739" y="1633537"/>
                  </a:cubicBezTo>
                  <a:cubicBezTo>
                    <a:pt x="1725829" y="1621707"/>
                    <a:pt x="1714436" y="1600200"/>
                    <a:pt x="1710070" y="1590675"/>
                  </a:cubicBezTo>
                  <a:cubicBezTo>
                    <a:pt x="1705704" y="1581150"/>
                    <a:pt x="1703720" y="1581150"/>
                    <a:pt x="1700545" y="1576387"/>
                  </a:cubicBezTo>
                  <a:cubicBezTo>
                    <a:pt x="1698958" y="1571625"/>
                    <a:pt x="1696577" y="1568847"/>
                    <a:pt x="1695783" y="1562100"/>
                  </a:cubicBezTo>
                  <a:cubicBezTo>
                    <a:pt x="1694989" y="1555353"/>
                    <a:pt x="1696577" y="1545431"/>
                    <a:pt x="1695783" y="1535906"/>
                  </a:cubicBezTo>
                  <a:cubicBezTo>
                    <a:pt x="1694989" y="1526381"/>
                    <a:pt x="1687845" y="1513284"/>
                    <a:pt x="1691020" y="1504950"/>
                  </a:cubicBezTo>
                  <a:lnTo>
                    <a:pt x="1691020" y="1490662"/>
                  </a:lnTo>
                  <a:cubicBezTo>
                    <a:pt x="1692608" y="1470025"/>
                    <a:pt x="1691968" y="1449094"/>
                    <a:pt x="1695783" y="1428750"/>
                  </a:cubicBezTo>
                  <a:cubicBezTo>
                    <a:pt x="1696838" y="1423124"/>
                    <a:pt x="1702748" y="1419582"/>
                    <a:pt x="1705308" y="1414462"/>
                  </a:cubicBezTo>
                  <a:cubicBezTo>
                    <a:pt x="1707553" y="1409972"/>
                    <a:pt x="1707825" y="1404665"/>
                    <a:pt x="1710070" y="1400175"/>
                  </a:cubicBezTo>
                  <a:cubicBezTo>
                    <a:pt x="1712630" y="1395055"/>
                    <a:pt x="1717035" y="1391007"/>
                    <a:pt x="1719595" y="1385887"/>
                  </a:cubicBezTo>
                  <a:cubicBezTo>
                    <a:pt x="1739314" y="1346451"/>
                    <a:pt x="1706585" y="1398261"/>
                    <a:pt x="1733883" y="1357312"/>
                  </a:cubicBezTo>
                  <a:cubicBezTo>
                    <a:pt x="1742265" y="1332164"/>
                    <a:pt x="1735860" y="1347203"/>
                    <a:pt x="1757695" y="1314450"/>
                  </a:cubicBezTo>
                  <a:cubicBezTo>
                    <a:pt x="1760870" y="1309687"/>
                    <a:pt x="1765410" y="1305592"/>
                    <a:pt x="1767220" y="1300162"/>
                  </a:cubicBezTo>
                  <a:cubicBezTo>
                    <a:pt x="1768808" y="1295400"/>
                    <a:pt x="1768847" y="1289795"/>
                    <a:pt x="1771983" y="1285875"/>
                  </a:cubicBezTo>
                  <a:cubicBezTo>
                    <a:pt x="1775559" y="1281406"/>
                    <a:pt x="1781508" y="1279525"/>
                    <a:pt x="1786270" y="1276350"/>
                  </a:cubicBezTo>
                  <a:cubicBezTo>
                    <a:pt x="1789445" y="1271587"/>
                    <a:pt x="1792131" y="1266459"/>
                    <a:pt x="1795795" y="1262062"/>
                  </a:cubicBezTo>
                  <a:cubicBezTo>
                    <a:pt x="1800107" y="1256888"/>
                    <a:pt x="1806347" y="1253379"/>
                    <a:pt x="1810083" y="1247775"/>
                  </a:cubicBezTo>
                  <a:cubicBezTo>
                    <a:pt x="1824598" y="1226003"/>
                    <a:pt x="1801917" y="1237796"/>
                    <a:pt x="1829133" y="1228725"/>
                  </a:cubicBezTo>
                  <a:cubicBezTo>
                    <a:pt x="1833895" y="1225550"/>
                    <a:pt x="1839373" y="1223247"/>
                    <a:pt x="1843420" y="1219200"/>
                  </a:cubicBezTo>
                  <a:cubicBezTo>
                    <a:pt x="1847467" y="1215152"/>
                    <a:pt x="1848475" y="1208488"/>
                    <a:pt x="1852945" y="1204912"/>
                  </a:cubicBezTo>
                  <a:cubicBezTo>
                    <a:pt x="1856865" y="1201776"/>
                    <a:pt x="1862471" y="1230313"/>
                    <a:pt x="1867233" y="1200150"/>
                  </a:cubicBezTo>
                  <a:lnTo>
                    <a:pt x="1876758" y="1204912"/>
                  </a:lnTo>
                  <a:cubicBezTo>
                    <a:pt x="1884695" y="1193800"/>
                    <a:pt x="1894096" y="1183599"/>
                    <a:pt x="1900570" y="1171575"/>
                  </a:cubicBezTo>
                  <a:cubicBezTo>
                    <a:pt x="1911572" y="1151142"/>
                    <a:pt x="1904716" y="1143616"/>
                    <a:pt x="1919620" y="1128712"/>
                  </a:cubicBezTo>
                  <a:cubicBezTo>
                    <a:pt x="1923667" y="1124665"/>
                    <a:pt x="1929145" y="1122362"/>
                    <a:pt x="1933908" y="1119187"/>
                  </a:cubicBezTo>
                  <a:cubicBezTo>
                    <a:pt x="1946606" y="1081090"/>
                    <a:pt x="1927559" y="1125536"/>
                    <a:pt x="1952958" y="1100137"/>
                  </a:cubicBezTo>
                  <a:cubicBezTo>
                    <a:pt x="1956508" y="1096587"/>
                    <a:pt x="1955282" y="1090238"/>
                    <a:pt x="1957720" y="1085850"/>
                  </a:cubicBezTo>
                  <a:cubicBezTo>
                    <a:pt x="1963279" y="1075843"/>
                    <a:pt x="1970420" y="1066800"/>
                    <a:pt x="1976770" y="1057275"/>
                  </a:cubicBezTo>
                  <a:lnTo>
                    <a:pt x="1986295" y="1042987"/>
                  </a:lnTo>
                  <a:lnTo>
                    <a:pt x="1995820" y="1028700"/>
                  </a:lnTo>
                  <a:cubicBezTo>
                    <a:pt x="1998995" y="1023937"/>
                    <a:pt x="2000582" y="1017587"/>
                    <a:pt x="2005345" y="1014412"/>
                  </a:cubicBezTo>
                  <a:lnTo>
                    <a:pt x="2019633" y="1004887"/>
                  </a:lnTo>
                  <a:cubicBezTo>
                    <a:pt x="2030968" y="970882"/>
                    <a:pt x="2023589" y="984666"/>
                    <a:pt x="2038683" y="962025"/>
                  </a:cubicBezTo>
                  <a:cubicBezTo>
                    <a:pt x="2037095" y="928687"/>
                    <a:pt x="2046628" y="892874"/>
                    <a:pt x="2033920" y="862012"/>
                  </a:cubicBezTo>
                  <a:cubicBezTo>
                    <a:pt x="2029561" y="851427"/>
                    <a:pt x="2016746" y="880025"/>
                    <a:pt x="2005345" y="881062"/>
                  </a:cubicBezTo>
                  <a:lnTo>
                    <a:pt x="1952958" y="885825"/>
                  </a:lnTo>
                  <a:cubicBezTo>
                    <a:pt x="1943433" y="889000"/>
                    <a:pt x="1932737" y="889781"/>
                    <a:pt x="1924383" y="895350"/>
                  </a:cubicBezTo>
                  <a:cubicBezTo>
                    <a:pt x="1905918" y="907659"/>
                    <a:pt x="1915525" y="903065"/>
                    <a:pt x="1895808" y="909637"/>
                  </a:cubicBezTo>
                  <a:cubicBezTo>
                    <a:pt x="1870408" y="908050"/>
                    <a:pt x="1844918" y="907539"/>
                    <a:pt x="1819608" y="904875"/>
                  </a:cubicBezTo>
                  <a:cubicBezTo>
                    <a:pt x="1814615" y="904349"/>
                    <a:pt x="1808105" y="904289"/>
                    <a:pt x="1805320" y="900112"/>
                  </a:cubicBezTo>
                  <a:cubicBezTo>
                    <a:pt x="1782332" y="865629"/>
                    <a:pt x="1818931" y="882425"/>
                    <a:pt x="1786270" y="871537"/>
                  </a:cubicBezTo>
                  <a:cubicBezTo>
                    <a:pt x="1791033" y="868362"/>
                    <a:pt x="1796982" y="866482"/>
                    <a:pt x="1800558" y="862012"/>
                  </a:cubicBezTo>
                  <a:cubicBezTo>
                    <a:pt x="1809055" y="851392"/>
                    <a:pt x="1805910" y="841529"/>
                    <a:pt x="1795795" y="833437"/>
                  </a:cubicBezTo>
                  <a:cubicBezTo>
                    <a:pt x="1791875" y="830301"/>
                    <a:pt x="1786270" y="830262"/>
                    <a:pt x="1781508" y="828675"/>
                  </a:cubicBezTo>
                  <a:cubicBezTo>
                    <a:pt x="1777634" y="817054"/>
                    <a:pt x="1776452" y="809332"/>
                    <a:pt x="1767220" y="800100"/>
                  </a:cubicBezTo>
                  <a:cubicBezTo>
                    <a:pt x="1763173" y="796053"/>
                    <a:pt x="1757695" y="793750"/>
                    <a:pt x="1752933" y="790575"/>
                  </a:cubicBezTo>
                  <a:cubicBezTo>
                    <a:pt x="1737305" y="767132"/>
                    <a:pt x="1751213" y="782875"/>
                    <a:pt x="1724358" y="766762"/>
                  </a:cubicBezTo>
                  <a:cubicBezTo>
                    <a:pt x="1714542" y="760872"/>
                    <a:pt x="1695783" y="747712"/>
                    <a:pt x="1695783" y="747712"/>
                  </a:cubicBezTo>
                  <a:cubicBezTo>
                    <a:pt x="1684381" y="730609"/>
                    <a:pt x="1681592" y="729141"/>
                    <a:pt x="1676733" y="704850"/>
                  </a:cubicBezTo>
                  <a:cubicBezTo>
                    <a:pt x="1675569" y="699030"/>
                    <a:pt x="1667624" y="654188"/>
                    <a:pt x="1662445" y="652462"/>
                  </a:cubicBezTo>
                  <a:lnTo>
                    <a:pt x="1648158" y="647700"/>
                  </a:lnTo>
                  <a:cubicBezTo>
                    <a:pt x="1636183" y="611779"/>
                    <a:pt x="1652338" y="656062"/>
                    <a:pt x="1633870" y="619125"/>
                  </a:cubicBezTo>
                  <a:cubicBezTo>
                    <a:pt x="1631625" y="614635"/>
                    <a:pt x="1630695" y="609600"/>
                    <a:pt x="1629108" y="604837"/>
                  </a:cubicBezTo>
                  <a:cubicBezTo>
                    <a:pt x="1627520" y="579437"/>
                    <a:pt x="1627009" y="553947"/>
                    <a:pt x="1624345" y="528637"/>
                  </a:cubicBezTo>
                  <a:cubicBezTo>
                    <a:pt x="1623819" y="523645"/>
                    <a:pt x="1623133" y="517900"/>
                    <a:pt x="1619583" y="514350"/>
                  </a:cubicBezTo>
                  <a:cubicBezTo>
                    <a:pt x="1616033" y="510800"/>
                    <a:pt x="1610058" y="511175"/>
                    <a:pt x="1605295" y="509587"/>
                  </a:cubicBezTo>
                  <a:cubicBezTo>
                    <a:pt x="1598945" y="500062"/>
                    <a:pt x="1589865" y="491872"/>
                    <a:pt x="1586245" y="481012"/>
                  </a:cubicBezTo>
                  <a:cubicBezTo>
                    <a:pt x="1584658" y="476250"/>
                    <a:pt x="1582572" y="471625"/>
                    <a:pt x="1581483" y="466725"/>
                  </a:cubicBezTo>
                  <a:cubicBezTo>
                    <a:pt x="1579388" y="457299"/>
                    <a:pt x="1579774" y="447311"/>
                    <a:pt x="1576720" y="438150"/>
                  </a:cubicBezTo>
                  <a:cubicBezTo>
                    <a:pt x="1574910" y="432720"/>
                    <a:pt x="1570370" y="428625"/>
                    <a:pt x="1567195" y="423862"/>
                  </a:cubicBezTo>
                  <a:cubicBezTo>
                    <a:pt x="1555860" y="389857"/>
                    <a:pt x="1566024" y="400856"/>
                    <a:pt x="1543383" y="385762"/>
                  </a:cubicBezTo>
                  <a:cubicBezTo>
                    <a:pt x="1540721" y="375115"/>
                    <a:pt x="1533732" y="345092"/>
                    <a:pt x="1529095" y="338137"/>
                  </a:cubicBezTo>
                  <a:lnTo>
                    <a:pt x="1519570" y="323850"/>
                  </a:lnTo>
                  <a:cubicBezTo>
                    <a:pt x="1517983" y="319087"/>
                    <a:pt x="1517246" y="313950"/>
                    <a:pt x="1514808" y="309562"/>
                  </a:cubicBezTo>
                  <a:cubicBezTo>
                    <a:pt x="1507996" y="297299"/>
                    <a:pt x="1492791" y="282862"/>
                    <a:pt x="1490995" y="266700"/>
                  </a:cubicBezTo>
                  <a:cubicBezTo>
                    <a:pt x="1489943" y="257233"/>
                    <a:pt x="1487027" y="223043"/>
                    <a:pt x="1486233" y="2143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6" name="任意多边形 4">
              <a:extLst>
                <a:ext uri="{FF2B5EF4-FFF2-40B4-BE49-F238E27FC236}">
                  <a16:creationId xmlns:a16="http://schemas.microsoft.com/office/drawing/2014/main" xmlns="" id="{D5862EEA-745C-48AF-8445-40B691B1A950}"/>
                </a:ext>
              </a:extLst>
            </p:cNvPr>
            <p:cNvSpPr/>
            <p:nvPr/>
          </p:nvSpPr>
          <p:spPr>
            <a:xfrm>
              <a:off x="7269956" y="3870783"/>
              <a:ext cx="204788" cy="444042"/>
            </a:xfrm>
            <a:custGeom>
              <a:avLst/>
              <a:gdLst>
                <a:gd name="connsiteX0" fmla="*/ 92869 w 204788"/>
                <a:gd name="connsiteY0" fmla="*/ 432136 h 444042"/>
                <a:gd name="connsiteX1" fmla="*/ 92869 w 204788"/>
                <a:gd name="connsiteY1" fmla="*/ 432136 h 444042"/>
                <a:gd name="connsiteX2" fmla="*/ 73819 w 204788"/>
                <a:gd name="connsiteY2" fmla="*/ 439280 h 444042"/>
                <a:gd name="connsiteX3" fmla="*/ 54769 w 204788"/>
                <a:gd name="connsiteY3" fmla="*/ 444042 h 444042"/>
                <a:gd name="connsiteX4" fmla="*/ 38100 w 204788"/>
                <a:gd name="connsiteY4" fmla="*/ 436898 h 444042"/>
                <a:gd name="connsiteX5" fmla="*/ 28575 w 204788"/>
                <a:gd name="connsiteY5" fmla="*/ 422611 h 444042"/>
                <a:gd name="connsiteX6" fmla="*/ 23813 w 204788"/>
                <a:gd name="connsiteY6" fmla="*/ 415467 h 444042"/>
                <a:gd name="connsiteX7" fmla="*/ 16669 w 204788"/>
                <a:gd name="connsiteY7" fmla="*/ 410705 h 444042"/>
                <a:gd name="connsiteX8" fmla="*/ 11907 w 204788"/>
                <a:gd name="connsiteY8" fmla="*/ 394036 h 444042"/>
                <a:gd name="connsiteX9" fmla="*/ 9525 w 204788"/>
                <a:gd name="connsiteY9" fmla="*/ 379748 h 444042"/>
                <a:gd name="connsiteX10" fmla="*/ 4763 w 204788"/>
                <a:gd name="connsiteY10" fmla="*/ 365461 h 444042"/>
                <a:gd name="connsiteX11" fmla="*/ 2382 w 204788"/>
                <a:gd name="connsiteY11" fmla="*/ 358317 h 444042"/>
                <a:gd name="connsiteX12" fmla="*/ 0 w 204788"/>
                <a:gd name="connsiteY12" fmla="*/ 351173 h 444042"/>
                <a:gd name="connsiteX13" fmla="*/ 2382 w 204788"/>
                <a:gd name="connsiteY13" fmla="*/ 315455 h 444042"/>
                <a:gd name="connsiteX14" fmla="*/ 7144 w 204788"/>
                <a:gd name="connsiteY14" fmla="*/ 308311 h 444042"/>
                <a:gd name="connsiteX15" fmla="*/ 14288 w 204788"/>
                <a:gd name="connsiteY15" fmla="*/ 294023 h 444042"/>
                <a:gd name="connsiteX16" fmla="*/ 21432 w 204788"/>
                <a:gd name="connsiteY16" fmla="*/ 270211 h 444042"/>
                <a:gd name="connsiteX17" fmla="*/ 28575 w 204788"/>
                <a:gd name="connsiteY17" fmla="*/ 255923 h 444042"/>
                <a:gd name="connsiteX18" fmla="*/ 23813 w 204788"/>
                <a:gd name="connsiteY18" fmla="*/ 205917 h 444042"/>
                <a:gd name="connsiteX19" fmla="*/ 19050 w 204788"/>
                <a:gd name="connsiteY19" fmla="*/ 198773 h 444042"/>
                <a:gd name="connsiteX20" fmla="*/ 19050 w 204788"/>
                <a:gd name="connsiteY20" fmla="*/ 163055 h 444042"/>
                <a:gd name="connsiteX21" fmla="*/ 21432 w 204788"/>
                <a:gd name="connsiteY21" fmla="*/ 155911 h 444042"/>
                <a:gd name="connsiteX22" fmla="*/ 30957 w 204788"/>
                <a:gd name="connsiteY22" fmla="*/ 141623 h 444042"/>
                <a:gd name="connsiteX23" fmla="*/ 33338 w 204788"/>
                <a:gd name="connsiteY23" fmla="*/ 127336 h 444042"/>
                <a:gd name="connsiteX24" fmla="*/ 40482 w 204788"/>
                <a:gd name="connsiteY24" fmla="*/ 124955 h 444042"/>
                <a:gd name="connsiteX25" fmla="*/ 64294 w 204788"/>
                <a:gd name="connsiteY25" fmla="*/ 117811 h 444042"/>
                <a:gd name="connsiteX26" fmla="*/ 80963 w 204788"/>
                <a:gd name="connsiteY26" fmla="*/ 110667 h 444042"/>
                <a:gd name="connsiteX27" fmla="*/ 95250 w 204788"/>
                <a:gd name="connsiteY27" fmla="*/ 101142 h 444042"/>
                <a:gd name="connsiteX28" fmla="*/ 109538 w 204788"/>
                <a:gd name="connsiteY28" fmla="*/ 96380 h 444042"/>
                <a:gd name="connsiteX29" fmla="*/ 116682 w 204788"/>
                <a:gd name="connsiteY29" fmla="*/ 93998 h 444042"/>
                <a:gd name="connsiteX30" fmla="*/ 123825 w 204788"/>
                <a:gd name="connsiteY30" fmla="*/ 89236 h 444042"/>
                <a:gd name="connsiteX31" fmla="*/ 133350 w 204788"/>
                <a:gd name="connsiteY31" fmla="*/ 74948 h 444042"/>
                <a:gd name="connsiteX32" fmla="*/ 138113 w 204788"/>
                <a:gd name="connsiteY32" fmla="*/ 60661 h 444042"/>
                <a:gd name="connsiteX33" fmla="*/ 140494 w 204788"/>
                <a:gd name="connsiteY33" fmla="*/ 41611 h 444042"/>
                <a:gd name="connsiteX34" fmla="*/ 150019 w 204788"/>
                <a:gd name="connsiteY34" fmla="*/ 39230 h 444042"/>
                <a:gd name="connsiteX35" fmla="*/ 157163 w 204788"/>
                <a:gd name="connsiteY35" fmla="*/ 34467 h 444042"/>
                <a:gd name="connsiteX36" fmla="*/ 164307 w 204788"/>
                <a:gd name="connsiteY36" fmla="*/ 8273 h 444042"/>
                <a:gd name="connsiteX37" fmla="*/ 166688 w 204788"/>
                <a:gd name="connsiteY37" fmla="*/ 1130 h 444042"/>
                <a:gd name="connsiteX38" fmla="*/ 178594 w 204788"/>
                <a:gd name="connsiteY38" fmla="*/ 10655 h 444042"/>
                <a:gd name="connsiteX39" fmla="*/ 188119 w 204788"/>
                <a:gd name="connsiteY39" fmla="*/ 24942 h 444042"/>
                <a:gd name="connsiteX40" fmla="*/ 197644 w 204788"/>
                <a:gd name="connsiteY40" fmla="*/ 53517 h 444042"/>
                <a:gd name="connsiteX41" fmla="*/ 200025 w 204788"/>
                <a:gd name="connsiteY41" fmla="*/ 60661 h 444042"/>
                <a:gd name="connsiteX42" fmla="*/ 202407 w 204788"/>
                <a:gd name="connsiteY42" fmla="*/ 67805 h 444042"/>
                <a:gd name="connsiteX43" fmla="*/ 204788 w 204788"/>
                <a:gd name="connsiteY43" fmla="*/ 77330 h 444042"/>
                <a:gd name="connsiteX44" fmla="*/ 202407 w 204788"/>
                <a:gd name="connsiteY44" fmla="*/ 113048 h 444042"/>
                <a:gd name="connsiteX45" fmla="*/ 197644 w 204788"/>
                <a:gd name="connsiteY45" fmla="*/ 105905 h 444042"/>
                <a:gd name="connsiteX46" fmla="*/ 190500 w 204788"/>
                <a:gd name="connsiteY46" fmla="*/ 103523 h 444042"/>
                <a:gd name="connsiteX47" fmla="*/ 185738 w 204788"/>
                <a:gd name="connsiteY47" fmla="*/ 144005 h 444042"/>
                <a:gd name="connsiteX48" fmla="*/ 180975 w 204788"/>
                <a:gd name="connsiteY48" fmla="*/ 158292 h 444042"/>
                <a:gd name="connsiteX49" fmla="*/ 178594 w 204788"/>
                <a:gd name="connsiteY49" fmla="*/ 172580 h 444042"/>
                <a:gd name="connsiteX50" fmla="*/ 180975 w 204788"/>
                <a:gd name="connsiteY50" fmla="*/ 179723 h 444042"/>
                <a:gd name="connsiteX51" fmla="*/ 178594 w 204788"/>
                <a:gd name="connsiteY51" fmla="*/ 220205 h 444042"/>
                <a:gd name="connsiteX52" fmla="*/ 169069 w 204788"/>
                <a:gd name="connsiteY52" fmla="*/ 234492 h 444042"/>
                <a:gd name="connsiteX53" fmla="*/ 164307 w 204788"/>
                <a:gd name="connsiteY53" fmla="*/ 241636 h 444042"/>
                <a:gd name="connsiteX54" fmla="*/ 159544 w 204788"/>
                <a:gd name="connsiteY54" fmla="*/ 255923 h 444042"/>
                <a:gd name="connsiteX55" fmla="*/ 154782 w 204788"/>
                <a:gd name="connsiteY55" fmla="*/ 270211 h 444042"/>
                <a:gd name="connsiteX56" fmla="*/ 152400 w 204788"/>
                <a:gd name="connsiteY56" fmla="*/ 277355 h 444042"/>
                <a:gd name="connsiteX57" fmla="*/ 147638 w 204788"/>
                <a:gd name="connsiteY57" fmla="*/ 296405 h 444042"/>
                <a:gd name="connsiteX58" fmla="*/ 140494 w 204788"/>
                <a:gd name="connsiteY58" fmla="*/ 317836 h 444042"/>
                <a:gd name="connsiteX59" fmla="*/ 135732 w 204788"/>
                <a:gd name="connsiteY59" fmla="*/ 332123 h 444042"/>
                <a:gd name="connsiteX60" fmla="*/ 133350 w 204788"/>
                <a:gd name="connsiteY60" fmla="*/ 339267 h 444042"/>
                <a:gd name="connsiteX61" fmla="*/ 128588 w 204788"/>
                <a:gd name="connsiteY61" fmla="*/ 367842 h 444042"/>
                <a:gd name="connsiteX62" fmla="*/ 126207 w 204788"/>
                <a:gd name="connsiteY62" fmla="*/ 374986 h 444042"/>
                <a:gd name="connsiteX63" fmla="*/ 123825 w 204788"/>
                <a:gd name="connsiteY63" fmla="*/ 384511 h 444042"/>
                <a:gd name="connsiteX64" fmla="*/ 121444 w 204788"/>
                <a:gd name="connsiteY64" fmla="*/ 391655 h 444042"/>
                <a:gd name="connsiteX65" fmla="*/ 114300 w 204788"/>
                <a:gd name="connsiteY65" fmla="*/ 410705 h 444042"/>
                <a:gd name="connsiteX66" fmla="*/ 107157 w 204788"/>
                <a:gd name="connsiteY66" fmla="*/ 415467 h 444042"/>
                <a:gd name="connsiteX67" fmla="*/ 102394 w 204788"/>
                <a:gd name="connsiteY67" fmla="*/ 422611 h 444042"/>
                <a:gd name="connsiteX68" fmla="*/ 88107 w 204788"/>
                <a:gd name="connsiteY68" fmla="*/ 436898 h 444042"/>
                <a:gd name="connsiteX69" fmla="*/ 92869 w 204788"/>
                <a:gd name="connsiteY69" fmla="*/ 432136 h 444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204788" h="444042">
                  <a:moveTo>
                    <a:pt x="92869" y="432136"/>
                  </a:moveTo>
                  <a:lnTo>
                    <a:pt x="92869" y="432136"/>
                  </a:lnTo>
                  <a:cubicBezTo>
                    <a:pt x="86519" y="434517"/>
                    <a:pt x="80292" y="437257"/>
                    <a:pt x="73819" y="439280"/>
                  </a:cubicBezTo>
                  <a:cubicBezTo>
                    <a:pt x="67572" y="441232"/>
                    <a:pt x="54769" y="444042"/>
                    <a:pt x="54769" y="444042"/>
                  </a:cubicBezTo>
                  <a:cubicBezTo>
                    <a:pt x="48484" y="442471"/>
                    <a:pt x="42705" y="442161"/>
                    <a:pt x="38100" y="436898"/>
                  </a:cubicBezTo>
                  <a:cubicBezTo>
                    <a:pt x="34331" y="432591"/>
                    <a:pt x="31750" y="427373"/>
                    <a:pt x="28575" y="422611"/>
                  </a:cubicBezTo>
                  <a:cubicBezTo>
                    <a:pt x="26988" y="420230"/>
                    <a:pt x="26194" y="417054"/>
                    <a:pt x="23813" y="415467"/>
                  </a:cubicBezTo>
                  <a:lnTo>
                    <a:pt x="16669" y="410705"/>
                  </a:lnTo>
                  <a:cubicBezTo>
                    <a:pt x="14399" y="403895"/>
                    <a:pt x="13402" y="401513"/>
                    <a:pt x="11907" y="394036"/>
                  </a:cubicBezTo>
                  <a:cubicBezTo>
                    <a:pt x="10960" y="389301"/>
                    <a:pt x="10696" y="384432"/>
                    <a:pt x="9525" y="379748"/>
                  </a:cubicBezTo>
                  <a:cubicBezTo>
                    <a:pt x="8307" y="374878"/>
                    <a:pt x="6350" y="370223"/>
                    <a:pt x="4763" y="365461"/>
                  </a:cubicBezTo>
                  <a:lnTo>
                    <a:pt x="2382" y="358317"/>
                  </a:lnTo>
                  <a:lnTo>
                    <a:pt x="0" y="351173"/>
                  </a:lnTo>
                  <a:cubicBezTo>
                    <a:pt x="794" y="339267"/>
                    <a:pt x="420" y="327225"/>
                    <a:pt x="2382" y="315455"/>
                  </a:cubicBezTo>
                  <a:cubicBezTo>
                    <a:pt x="2853" y="312632"/>
                    <a:pt x="5864" y="310871"/>
                    <a:pt x="7144" y="308311"/>
                  </a:cubicBezTo>
                  <a:cubicBezTo>
                    <a:pt x="16998" y="288601"/>
                    <a:pt x="644" y="314488"/>
                    <a:pt x="14288" y="294023"/>
                  </a:cubicBezTo>
                  <a:cubicBezTo>
                    <a:pt x="15620" y="288696"/>
                    <a:pt x="19111" y="273693"/>
                    <a:pt x="21432" y="270211"/>
                  </a:cubicBezTo>
                  <a:cubicBezTo>
                    <a:pt x="27586" y="260978"/>
                    <a:pt x="25289" y="265782"/>
                    <a:pt x="28575" y="255923"/>
                  </a:cubicBezTo>
                  <a:cubicBezTo>
                    <a:pt x="28494" y="254787"/>
                    <a:pt x="26409" y="214571"/>
                    <a:pt x="23813" y="205917"/>
                  </a:cubicBezTo>
                  <a:cubicBezTo>
                    <a:pt x="22991" y="203176"/>
                    <a:pt x="20638" y="201154"/>
                    <a:pt x="19050" y="198773"/>
                  </a:cubicBezTo>
                  <a:cubicBezTo>
                    <a:pt x="13938" y="183437"/>
                    <a:pt x="15350" y="190800"/>
                    <a:pt x="19050" y="163055"/>
                  </a:cubicBezTo>
                  <a:cubicBezTo>
                    <a:pt x="19382" y="160567"/>
                    <a:pt x="20213" y="158105"/>
                    <a:pt x="21432" y="155911"/>
                  </a:cubicBezTo>
                  <a:cubicBezTo>
                    <a:pt x="24212" y="150907"/>
                    <a:pt x="30957" y="141623"/>
                    <a:pt x="30957" y="141623"/>
                  </a:cubicBezTo>
                  <a:cubicBezTo>
                    <a:pt x="31751" y="136861"/>
                    <a:pt x="30943" y="131528"/>
                    <a:pt x="33338" y="127336"/>
                  </a:cubicBezTo>
                  <a:cubicBezTo>
                    <a:pt x="34583" y="125157"/>
                    <a:pt x="38068" y="125645"/>
                    <a:pt x="40482" y="124955"/>
                  </a:cubicBezTo>
                  <a:cubicBezTo>
                    <a:pt x="65672" y="117757"/>
                    <a:pt x="30345" y="129126"/>
                    <a:pt x="64294" y="117811"/>
                  </a:cubicBezTo>
                  <a:cubicBezTo>
                    <a:pt x="71687" y="115347"/>
                    <a:pt x="73604" y="115083"/>
                    <a:pt x="80963" y="110667"/>
                  </a:cubicBezTo>
                  <a:cubicBezTo>
                    <a:pt x="85871" y="107722"/>
                    <a:pt x="89820" y="102952"/>
                    <a:pt x="95250" y="101142"/>
                  </a:cubicBezTo>
                  <a:lnTo>
                    <a:pt x="109538" y="96380"/>
                  </a:lnTo>
                  <a:cubicBezTo>
                    <a:pt x="111919" y="95586"/>
                    <a:pt x="114593" y="95390"/>
                    <a:pt x="116682" y="93998"/>
                  </a:cubicBezTo>
                  <a:lnTo>
                    <a:pt x="123825" y="89236"/>
                  </a:lnTo>
                  <a:cubicBezTo>
                    <a:pt x="127000" y="84473"/>
                    <a:pt x="131540" y="80378"/>
                    <a:pt x="133350" y="74948"/>
                  </a:cubicBezTo>
                  <a:lnTo>
                    <a:pt x="138113" y="60661"/>
                  </a:lnTo>
                  <a:cubicBezTo>
                    <a:pt x="138907" y="54311"/>
                    <a:pt x="137386" y="47205"/>
                    <a:pt x="140494" y="41611"/>
                  </a:cubicBezTo>
                  <a:cubicBezTo>
                    <a:pt x="142083" y="38750"/>
                    <a:pt x="147011" y="40519"/>
                    <a:pt x="150019" y="39230"/>
                  </a:cubicBezTo>
                  <a:cubicBezTo>
                    <a:pt x="152650" y="38103"/>
                    <a:pt x="154782" y="36055"/>
                    <a:pt x="157163" y="34467"/>
                  </a:cubicBezTo>
                  <a:cubicBezTo>
                    <a:pt x="168933" y="16812"/>
                    <a:pt x="167810" y="25793"/>
                    <a:pt x="164307" y="8273"/>
                  </a:cubicBezTo>
                  <a:cubicBezTo>
                    <a:pt x="165101" y="5892"/>
                    <a:pt x="164358" y="2062"/>
                    <a:pt x="166688" y="1130"/>
                  </a:cubicBezTo>
                  <a:cubicBezTo>
                    <a:pt x="177545" y="-3212"/>
                    <a:pt x="176024" y="6030"/>
                    <a:pt x="178594" y="10655"/>
                  </a:cubicBezTo>
                  <a:cubicBezTo>
                    <a:pt x="181374" y="15658"/>
                    <a:pt x="186309" y="19512"/>
                    <a:pt x="188119" y="24942"/>
                  </a:cubicBezTo>
                  <a:lnTo>
                    <a:pt x="197644" y="53517"/>
                  </a:lnTo>
                  <a:lnTo>
                    <a:pt x="200025" y="60661"/>
                  </a:lnTo>
                  <a:cubicBezTo>
                    <a:pt x="200819" y="63042"/>
                    <a:pt x="201798" y="65370"/>
                    <a:pt x="202407" y="67805"/>
                  </a:cubicBezTo>
                  <a:lnTo>
                    <a:pt x="204788" y="77330"/>
                  </a:lnTo>
                  <a:cubicBezTo>
                    <a:pt x="203994" y="89236"/>
                    <a:pt x="205301" y="101472"/>
                    <a:pt x="202407" y="113048"/>
                  </a:cubicBezTo>
                  <a:cubicBezTo>
                    <a:pt x="201713" y="115824"/>
                    <a:pt x="199879" y="107693"/>
                    <a:pt x="197644" y="105905"/>
                  </a:cubicBezTo>
                  <a:cubicBezTo>
                    <a:pt x="195684" y="104337"/>
                    <a:pt x="192881" y="104317"/>
                    <a:pt x="190500" y="103523"/>
                  </a:cubicBezTo>
                  <a:cubicBezTo>
                    <a:pt x="183442" y="124699"/>
                    <a:pt x="193420" y="92795"/>
                    <a:pt x="185738" y="144005"/>
                  </a:cubicBezTo>
                  <a:cubicBezTo>
                    <a:pt x="184993" y="148969"/>
                    <a:pt x="180975" y="158292"/>
                    <a:pt x="180975" y="158292"/>
                  </a:cubicBezTo>
                  <a:cubicBezTo>
                    <a:pt x="180181" y="163055"/>
                    <a:pt x="178594" y="167752"/>
                    <a:pt x="178594" y="172580"/>
                  </a:cubicBezTo>
                  <a:cubicBezTo>
                    <a:pt x="178594" y="175090"/>
                    <a:pt x="180975" y="177213"/>
                    <a:pt x="180975" y="179723"/>
                  </a:cubicBezTo>
                  <a:cubicBezTo>
                    <a:pt x="180975" y="193240"/>
                    <a:pt x="179939" y="206755"/>
                    <a:pt x="178594" y="220205"/>
                  </a:cubicBezTo>
                  <a:cubicBezTo>
                    <a:pt x="177738" y="228764"/>
                    <a:pt x="174512" y="227960"/>
                    <a:pt x="169069" y="234492"/>
                  </a:cubicBezTo>
                  <a:cubicBezTo>
                    <a:pt x="167237" y="236691"/>
                    <a:pt x="165469" y="239021"/>
                    <a:pt x="164307" y="241636"/>
                  </a:cubicBezTo>
                  <a:cubicBezTo>
                    <a:pt x="162268" y="246223"/>
                    <a:pt x="161132" y="251161"/>
                    <a:pt x="159544" y="255923"/>
                  </a:cubicBezTo>
                  <a:lnTo>
                    <a:pt x="154782" y="270211"/>
                  </a:lnTo>
                  <a:cubicBezTo>
                    <a:pt x="153988" y="272592"/>
                    <a:pt x="153009" y="274920"/>
                    <a:pt x="152400" y="277355"/>
                  </a:cubicBezTo>
                  <a:cubicBezTo>
                    <a:pt x="150813" y="283705"/>
                    <a:pt x="149708" y="290196"/>
                    <a:pt x="147638" y="296405"/>
                  </a:cubicBezTo>
                  <a:lnTo>
                    <a:pt x="140494" y="317836"/>
                  </a:lnTo>
                  <a:lnTo>
                    <a:pt x="135732" y="332123"/>
                  </a:lnTo>
                  <a:lnTo>
                    <a:pt x="133350" y="339267"/>
                  </a:lnTo>
                  <a:cubicBezTo>
                    <a:pt x="132006" y="348677"/>
                    <a:pt x="130909" y="358556"/>
                    <a:pt x="128588" y="367842"/>
                  </a:cubicBezTo>
                  <a:cubicBezTo>
                    <a:pt x="127979" y="370277"/>
                    <a:pt x="126897" y="372572"/>
                    <a:pt x="126207" y="374986"/>
                  </a:cubicBezTo>
                  <a:cubicBezTo>
                    <a:pt x="125308" y="378133"/>
                    <a:pt x="124724" y="381364"/>
                    <a:pt x="123825" y="384511"/>
                  </a:cubicBezTo>
                  <a:cubicBezTo>
                    <a:pt x="123135" y="386925"/>
                    <a:pt x="122053" y="389220"/>
                    <a:pt x="121444" y="391655"/>
                  </a:cubicBezTo>
                  <a:cubicBezTo>
                    <a:pt x="119172" y="400743"/>
                    <a:pt x="120834" y="404171"/>
                    <a:pt x="114300" y="410705"/>
                  </a:cubicBezTo>
                  <a:cubicBezTo>
                    <a:pt x="112277" y="412728"/>
                    <a:pt x="109538" y="413880"/>
                    <a:pt x="107157" y="415467"/>
                  </a:cubicBezTo>
                  <a:cubicBezTo>
                    <a:pt x="105569" y="417848"/>
                    <a:pt x="104418" y="420587"/>
                    <a:pt x="102394" y="422611"/>
                  </a:cubicBezTo>
                  <a:cubicBezTo>
                    <a:pt x="97644" y="427361"/>
                    <a:pt x="89977" y="429417"/>
                    <a:pt x="88107" y="436898"/>
                  </a:cubicBezTo>
                  <a:cubicBezTo>
                    <a:pt x="87835" y="437987"/>
                    <a:pt x="92075" y="432930"/>
                    <a:pt x="92869" y="43213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7" name="任意多边形 5">
              <a:extLst>
                <a:ext uri="{FF2B5EF4-FFF2-40B4-BE49-F238E27FC236}">
                  <a16:creationId xmlns:a16="http://schemas.microsoft.com/office/drawing/2014/main" xmlns="" id="{FEA47E36-E4E9-4B3B-9A0B-08234E73042B}"/>
                </a:ext>
              </a:extLst>
            </p:cNvPr>
            <p:cNvSpPr/>
            <p:nvPr/>
          </p:nvSpPr>
          <p:spPr>
            <a:xfrm>
              <a:off x="9334522" y="3802856"/>
              <a:ext cx="1216797" cy="971550"/>
            </a:xfrm>
            <a:custGeom>
              <a:avLst/>
              <a:gdLst>
                <a:gd name="connsiteX0" fmla="*/ 38078 w 1216797"/>
                <a:gd name="connsiteY0" fmla="*/ 576263 h 971550"/>
                <a:gd name="connsiteX1" fmla="*/ 38078 w 1216797"/>
                <a:gd name="connsiteY1" fmla="*/ 576263 h 971550"/>
                <a:gd name="connsiteX2" fmla="*/ 42841 w 1216797"/>
                <a:gd name="connsiteY2" fmla="*/ 597694 h 971550"/>
                <a:gd name="connsiteX3" fmla="*/ 45222 w 1216797"/>
                <a:gd name="connsiteY3" fmla="*/ 604838 h 971550"/>
                <a:gd name="connsiteX4" fmla="*/ 54747 w 1216797"/>
                <a:gd name="connsiteY4" fmla="*/ 619125 h 971550"/>
                <a:gd name="connsiteX5" fmla="*/ 59509 w 1216797"/>
                <a:gd name="connsiteY5" fmla="*/ 626269 h 971550"/>
                <a:gd name="connsiteX6" fmla="*/ 66653 w 1216797"/>
                <a:gd name="connsiteY6" fmla="*/ 640557 h 971550"/>
                <a:gd name="connsiteX7" fmla="*/ 69034 w 1216797"/>
                <a:gd name="connsiteY7" fmla="*/ 647700 h 971550"/>
                <a:gd name="connsiteX8" fmla="*/ 69034 w 1216797"/>
                <a:gd name="connsiteY8" fmla="*/ 676275 h 971550"/>
                <a:gd name="connsiteX9" fmla="*/ 71416 w 1216797"/>
                <a:gd name="connsiteY9" fmla="*/ 683419 h 971550"/>
                <a:gd name="connsiteX10" fmla="*/ 78559 w 1216797"/>
                <a:gd name="connsiteY10" fmla="*/ 688182 h 971550"/>
                <a:gd name="connsiteX11" fmla="*/ 88084 w 1216797"/>
                <a:gd name="connsiteY11" fmla="*/ 702469 h 971550"/>
                <a:gd name="connsiteX12" fmla="*/ 92847 w 1216797"/>
                <a:gd name="connsiteY12" fmla="*/ 723900 h 971550"/>
                <a:gd name="connsiteX13" fmla="*/ 92847 w 1216797"/>
                <a:gd name="connsiteY13" fmla="*/ 723900 h 971550"/>
                <a:gd name="connsiteX14" fmla="*/ 85703 w 1216797"/>
                <a:gd name="connsiteY14" fmla="*/ 778669 h 971550"/>
                <a:gd name="connsiteX15" fmla="*/ 71416 w 1216797"/>
                <a:gd name="connsiteY15" fmla="*/ 788194 h 971550"/>
                <a:gd name="connsiteX16" fmla="*/ 80941 w 1216797"/>
                <a:gd name="connsiteY16" fmla="*/ 809625 h 971550"/>
                <a:gd name="connsiteX17" fmla="*/ 88084 w 1216797"/>
                <a:gd name="connsiteY17" fmla="*/ 812007 h 971550"/>
                <a:gd name="connsiteX18" fmla="*/ 102372 w 1216797"/>
                <a:gd name="connsiteY18" fmla="*/ 821532 h 971550"/>
                <a:gd name="connsiteX19" fmla="*/ 121422 w 1216797"/>
                <a:gd name="connsiteY19" fmla="*/ 833438 h 971550"/>
                <a:gd name="connsiteX20" fmla="*/ 128566 w 1216797"/>
                <a:gd name="connsiteY20" fmla="*/ 835819 h 971550"/>
                <a:gd name="connsiteX21" fmla="*/ 159522 w 1216797"/>
                <a:gd name="connsiteY21" fmla="*/ 833438 h 971550"/>
                <a:gd name="connsiteX22" fmla="*/ 166666 w 1216797"/>
                <a:gd name="connsiteY22" fmla="*/ 831057 h 971550"/>
                <a:gd name="connsiteX23" fmla="*/ 171428 w 1216797"/>
                <a:gd name="connsiteY23" fmla="*/ 823913 h 971550"/>
                <a:gd name="connsiteX24" fmla="*/ 192859 w 1216797"/>
                <a:gd name="connsiteY24" fmla="*/ 812007 h 971550"/>
                <a:gd name="connsiteX25" fmla="*/ 197622 w 1216797"/>
                <a:gd name="connsiteY25" fmla="*/ 804863 h 971550"/>
                <a:gd name="connsiteX26" fmla="*/ 211909 w 1216797"/>
                <a:gd name="connsiteY26" fmla="*/ 797719 h 971550"/>
                <a:gd name="connsiteX27" fmla="*/ 219053 w 1216797"/>
                <a:gd name="connsiteY27" fmla="*/ 792957 h 971550"/>
                <a:gd name="connsiteX28" fmla="*/ 247628 w 1216797"/>
                <a:gd name="connsiteY28" fmla="*/ 790575 h 971550"/>
                <a:gd name="connsiteX29" fmla="*/ 290491 w 1216797"/>
                <a:gd name="connsiteY29" fmla="*/ 795338 h 971550"/>
                <a:gd name="connsiteX30" fmla="*/ 304778 w 1216797"/>
                <a:gd name="connsiteY30" fmla="*/ 800100 h 971550"/>
                <a:gd name="connsiteX31" fmla="*/ 316684 w 1216797"/>
                <a:gd name="connsiteY31" fmla="*/ 795338 h 971550"/>
                <a:gd name="connsiteX32" fmla="*/ 323828 w 1216797"/>
                <a:gd name="connsiteY32" fmla="*/ 788194 h 971550"/>
                <a:gd name="connsiteX33" fmla="*/ 338116 w 1216797"/>
                <a:gd name="connsiteY33" fmla="*/ 776288 h 971550"/>
                <a:gd name="connsiteX34" fmla="*/ 345259 w 1216797"/>
                <a:gd name="connsiteY34" fmla="*/ 762000 h 971550"/>
                <a:gd name="connsiteX35" fmla="*/ 359547 w 1216797"/>
                <a:gd name="connsiteY35" fmla="*/ 757238 h 971550"/>
                <a:gd name="connsiteX36" fmla="*/ 385741 w 1216797"/>
                <a:gd name="connsiteY36" fmla="*/ 750094 h 971550"/>
                <a:gd name="connsiteX37" fmla="*/ 404791 w 1216797"/>
                <a:gd name="connsiteY37" fmla="*/ 742950 h 971550"/>
                <a:gd name="connsiteX38" fmla="*/ 421459 w 1216797"/>
                <a:gd name="connsiteY38" fmla="*/ 738188 h 971550"/>
                <a:gd name="connsiteX39" fmla="*/ 450034 w 1216797"/>
                <a:gd name="connsiteY39" fmla="*/ 735807 h 971550"/>
                <a:gd name="connsiteX40" fmla="*/ 464322 w 1216797"/>
                <a:gd name="connsiteY40" fmla="*/ 728663 h 971550"/>
                <a:gd name="connsiteX41" fmla="*/ 471466 w 1216797"/>
                <a:gd name="connsiteY41" fmla="*/ 723900 h 971550"/>
                <a:gd name="connsiteX42" fmla="*/ 485753 w 1216797"/>
                <a:gd name="connsiteY42" fmla="*/ 719138 h 971550"/>
                <a:gd name="connsiteX43" fmla="*/ 492897 w 1216797"/>
                <a:gd name="connsiteY43" fmla="*/ 716757 h 971550"/>
                <a:gd name="connsiteX44" fmla="*/ 500041 w 1216797"/>
                <a:gd name="connsiteY44" fmla="*/ 714375 h 971550"/>
                <a:gd name="connsiteX45" fmla="*/ 561953 w 1216797"/>
                <a:gd name="connsiteY45" fmla="*/ 716757 h 971550"/>
                <a:gd name="connsiteX46" fmla="*/ 576241 w 1216797"/>
                <a:gd name="connsiteY46" fmla="*/ 726282 h 971550"/>
                <a:gd name="connsiteX47" fmla="*/ 583384 w 1216797"/>
                <a:gd name="connsiteY47" fmla="*/ 728663 h 971550"/>
                <a:gd name="connsiteX48" fmla="*/ 611959 w 1216797"/>
                <a:gd name="connsiteY48" fmla="*/ 731044 h 971550"/>
                <a:gd name="connsiteX49" fmla="*/ 619103 w 1216797"/>
                <a:gd name="connsiteY49" fmla="*/ 735807 h 971550"/>
                <a:gd name="connsiteX50" fmla="*/ 623866 w 1216797"/>
                <a:gd name="connsiteY50" fmla="*/ 742950 h 971550"/>
                <a:gd name="connsiteX51" fmla="*/ 638153 w 1216797"/>
                <a:gd name="connsiteY51" fmla="*/ 747713 h 971550"/>
                <a:gd name="connsiteX52" fmla="*/ 654822 w 1216797"/>
                <a:gd name="connsiteY52" fmla="*/ 766763 h 971550"/>
                <a:gd name="connsiteX53" fmla="*/ 664347 w 1216797"/>
                <a:gd name="connsiteY53" fmla="*/ 781050 h 971550"/>
                <a:gd name="connsiteX54" fmla="*/ 669109 w 1216797"/>
                <a:gd name="connsiteY54" fmla="*/ 788194 h 971550"/>
                <a:gd name="connsiteX55" fmla="*/ 678634 w 1216797"/>
                <a:gd name="connsiteY55" fmla="*/ 809625 h 971550"/>
                <a:gd name="connsiteX56" fmla="*/ 688159 w 1216797"/>
                <a:gd name="connsiteY56" fmla="*/ 826294 h 971550"/>
                <a:gd name="connsiteX57" fmla="*/ 695303 w 1216797"/>
                <a:gd name="connsiteY57" fmla="*/ 821532 h 971550"/>
                <a:gd name="connsiteX58" fmla="*/ 707209 w 1216797"/>
                <a:gd name="connsiteY58" fmla="*/ 809625 h 971550"/>
                <a:gd name="connsiteX59" fmla="*/ 719116 w 1216797"/>
                <a:gd name="connsiteY59" fmla="*/ 800100 h 971550"/>
                <a:gd name="connsiteX60" fmla="*/ 726259 w 1216797"/>
                <a:gd name="connsiteY60" fmla="*/ 792957 h 971550"/>
                <a:gd name="connsiteX61" fmla="*/ 731022 w 1216797"/>
                <a:gd name="connsiteY61" fmla="*/ 785813 h 971550"/>
                <a:gd name="connsiteX62" fmla="*/ 738166 w 1216797"/>
                <a:gd name="connsiteY62" fmla="*/ 781050 h 971550"/>
                <a:gd name="connsiteX63" fmla="*/ 754834 w 1216797"/>
                <a:gd name="connsiteY63" fmla="*/ 762000 h 971550"/>
                <a:gd name="connsiteX64" fmla="*/ 752453 w 1216797"/>
                <a:gd name="connsiteY64" fmla="*/ 781050 h 971550"/>
                <a:gd name="connsiteX65" fmla="*/ 750072 w 1216797"/>
                <a:gd name="connsiteY65" fmla="*/ 788194 h 971550"/>
                <a:gd name="connsiteX66" fmla="*/ 742928 w 1216797"/>
                <a:gd name="connsiteY66" fmla="*/ 792957 h 971550"/>
                <a:gd name="connsiteX67" fmla="*/ 740547 w 1216797"/>
                <a:gd name="connsiteY67" fmla="*/ 800100 h 971550"/>
                <a:gd name="connsiteX68" fmla="*/ 738166 w 1216797"/>
                <a:gd name="connsiteY68" fmla="*/ 831057 h 971550"/>
                <a:gd name="connsiteX69" fmla="*/ 728641 w 1216797"/>
                <a:gd name="connsiteY69" fmla="*/ 833438 h 971550"/>
                <a:gd name="connsiteX70" fmla="*/ 726259 w 1216797"/>
                <a:gd name="connsiteY70" fmla="*/ 840582 h 971550"/>
                <a:gd name="connsiteX71" fmla="*/ 740547 w 1216797"/>
                <a:gd name="connsiteY71" fmla="*/ 840582 h 971550"/>
                <a:gd name="connsiteX72" fmla="*/ 745309 w 1216797"/>
                <a:gd name="connsiteY72" fmla="*/ 833438 h 971550"/>
                <a:gd name="connsiteX73" fmla="*/ 747691 w 1216797"/>
                <a:gd name="connsiteY73" fmla="*/ 826294 h 971550"/>
                <a:gd name="connsiteX74" fmla="*/ 757216 w 1216797"/>
                <a:gd name="connsiteY74" fmla="*/ 812007 h 971550"/>
                <a:gd name="connsiteX75" fmla="*/ 764359 w 1216797"/>
                <a:gd name="connsiteY75" fmla="*/ 814388 h 971550"/>
                <a:gd name="connsiteX76" fmla="*/ 766741 w 1216797"/>
                <a:gd name="connsiteY76" fmla="*/ 847725 h 971550"/>
                <a:gd name="connsiteX77" fmla="*/ 757216 w 1216797"/>
                <a:gd name="connsiteY77" fmla="*/ 852488 h 971550"/>
                <a:gd name="connsiteX78" fmla="*/ 726259 w 1216797"/>
                <a:gd name="connsiteY78" fmla="*/ 859632 h 971550"/>
                <a:gd name="connsiteX79" fmla="*/ 745309 w 1216797"/>
                <a:gd name="connsiteY79" fmla="*/ 862013 h 971550"/>
                <a:gd name="connsiteX80" fmla="*/ 759597 w 1216797"/>
                <a:gd name="connsiteY80" fmla="*/ 857250 h 971550"/>
                <a:gd name="connsiteX81" fmla="*/ 790553 w 1216797"/>
                <a:gd name="connsiteY81" fmla="*/ 859632 h 971550"/>
                <a:gd name="connsiteX82" fmla="*/ 797697 w 1216797"/>
                <a:gd name="connsiteY82" fmla="*/ 862013 h 971550"/>
                <a:gd name="connsiteX83" fmla="*/ 807222 w 1216797"/>
                <a:gd name="connsiteY83" fmla="*/ 883444 h 971550"/>
                <a:gd name="connsiteX84" fmla="*/ 809603 w 1216797"/>
                <a:gd name="connsiteY84" fmla="*/ 890588 h 971550"/>
                <a:gd name="connsiteX85" fmla="*/ 811984 w 1216797"/>
                <a:gd name="connsiteY85" fmla="*/ 909638 h 971550"/>
                <a:gd name="connsiteX86" fmla="*/ 828653 w 1216797"/>
                <a:gd name="connsiteY86" fmla="*/ 928688 h 971550"/>
                <a:gd name="connsiteX87" fmla="*/ 833416 w 1216797"/>
                <a:gd name="connsiteY87" fmla="*/ 935832 h 971550"/>
                <a:gd name="connsiteX88" fmla="*/ 852466 w 1216797"/>
                <a:gd name="connsiteY88" fmla="*/ 940594 h 971550"/>
                <a:gd name="connsiteX89" fmla="*/ 876278 w 1216797"/>
                <a:gd name="connsiteY89" fmla="*/ 947738 h 971550"/>
                <a:gd name="connsiteX90" fmla="*/ 897709 w 1216797"/>
                <a:gd name="connsiteY90" fmla="*/ 950119 h 971550"/>
                <a:gd name="connsiteX91" fmla="*/ 904853 w 1216797"/>
                <a:gd name="connsiteY91" fmla="*/ 952500 h 971550"/>
                <a:gd name="connsiteX92" fmla="*/ 909616 w 1216797"/>
                <a:gd name="connsiteY92" fmla="*/ 959644 h 971550"/>
                <a:gd name="connsiteX93" fmla="*/ 921522 w 1216797"/>
                <a:gd name="connsiteY93" fmla="*/ 962025 h 971550"/>
                <a:gd name="connsiteX94" fmla="*/ 938191 w 1216797"/>
                <a:gd name="connsiteY94" fmla="*/ 954882 h 971550"/>
                <a:gd name="connsiteX95" fmla="*/ 950097 w 1216797"/>
                <a:gd name="connsiteY95" fmla="*/ 942975 h 971550"/>
                <a:gd name="connsiteX96" fmla="*/ 959622 w 1216797"/>
                <a:gd name="connsiteY96" fmla="*/ 933450 h 971550"/>
                <a:gd name="connsiteX97" fmla="*/ 964384 w 1216797"/>
                <a:gd name="connsiteY97" fmla="*/ 940594 h 971550"/>
                <a:gd name="connsiteX98" fmla="*/ 978672 w 1216797"/>
                <a:gd name="connsiteY98" fmla="*/ 945357 h 971550"/>
                <a:gd name="connsiteX99" fmla="*/ 985816 w 1216797"/>
                <a:gd name="connsiteY99" fmla="*/ 947738 h 971550"/>
                <a:gd name="connsiteX100" fmla="*/ 997722 w 1216797"/>
                <a:gd name="connsiteY100" fmla="*/ 959644 h 971550"/>
                <a:gd name="connsiteX101" fmla="*/ 1002484 w 1216797"/>
                <a:gd name="connsiteY101" fmla="*/ 966788 h 971550"/>
                <a:gd name="connsiteX102" fmla="*/ 1009628 w 1216797"/>
                <a:gd name="connsiteY102" fmla="*/ 971550 h 971550"/>
                <a:gd name="connsiteX103" fmla="*/ 1019153 w 1216797"/>
                <a:gd name="connsiteY103" fmla="*/ 950119 h 971550"/>
                <a:gd name="connsiteX104" fmla="*/ 1033441 w 1216797"/>
                <a:gd name="connsiteY104" fmla="*/ 940594 h 971550"/>
                <a:gd name="connsiteX105" fmla="*/ 1047728 w 1216797"/>
                <a:gd name="connsiteY105" fmla="*/ 935832 h 971550"/>
                <a:gd name="connsiteX106" fmla="*/ 1054872 w 1216797"/>
                <a:gd name="connsiteY106" fmla="*/ 933450 h 971550"/>
                <a:gd name="connsiteX107" fmla="*/ 1062016 w 1216797"/>
                <a:gd name="connsiteY107" fmla="*/ 928688 h 971550"/>
                <a:gd name="connsiteX108" fmla="*/ 1104878 w 1216797"/>
                <a:gd name="connsiteY108" fmla="*/ 921544 h 971550"/>
                <a:gd name="connsiteX109" fmla="*/ 1109641 w 1216797"/>
                <a:gd name="connsiteY109" fmla="*/ 907257 h 971550"/>
                <a:gd name="connsiteX110" fmla="*/ 1116784 w 1216797"/>
                <a:gd name="connsiteY110" fmla="*/ 883444 h 971550"/>
                <a:gd name="connsiteX111" fmla="*/ 1119166 w 1216797"/>
                <a:gd name="connsiteY111" fmla="*/ 876300 h 971550"/>
                <a:gd name="connsiteX112" fmla="*/ 1121547 w 1216797"/>
                <a:gd name="connsiteY112" fmla="*/ 869157 h 971550"/>
                <a:gd name="connsiteX113" fmla="*/ 1128691 w 1216797"/>
                <a:gd name="connsiteY113" fmla="*/ 838200 h 971550"/>
                <a:gd name="connsiteX114" fmla="*/ 1131072 w 1216797"/>
                <a:gd name="connsiteY114" fmla="*/ 831057 h 971550"/>
                <a:gd name="connsiteX115" fmla="*/ 1133453 w 1216797"/>
                <a:gd name="connsiteY115" fmla="*/ 823913 h 971550"/>
                <a:gd name="connsiteX116" fmla="*/ 1142978 w 1216797"/>
                <a:gd name="connsiteY116" fmla="*/ 809625 h 971550"/>
                <a:gd name="connsiteX117" fmla="*/ 1150122 w 1216797"/>
                <a:gd name="connsiteY117" fmla="*/ 792957 h 971550"/>
                <a:gd name="connsiteX118" fmla="*/ 1159647 w 1216797"/>
                <a:gd name="connsiteY118" fmla="*/ 778669 h 971550"/>
                <a:gd name="connsiteX119" fmla="*/ 1171553 w 1216797"/>
                <a:gd name="connsiteY119" fmla="*/ 757238 h 971550"/>
                <a:gd name="connsiteX120" fmla="*/ 1181078 w 1216797"/>
                <a:gd name="connsiteY120" fmla="*/ 745332 h 971550"/>
                <a:gd name="connsiteX121" fmla="*/ 1183459 w 1216797"/>
                <a:gd name="connsiteY121" fmla="*/ 738188 h 971550"/>
                <a:gd name="connsiteX122" fmla="*/ 1188222 w 1216797"/>
                <a:gd name="connsiteY122" fmla="*/ 731044 h 971550"/>
                <a:gd name="connsiteX123" fmla="*/ 1197747 w 1216797"/>
                <a:gd name="connsiteY123" fmla="*/ 709613 h 971550"/>
                <a:gd name="connsiteX124" fmla="*/ 1207272 w 1216797"/>
                <a:gd name="connsiteY124" fmla="*/ 688182 h 971550"/>
                <a:gd name="connsiteX125" fmla="*/ 1212034 w 1216797"/>
                <a:gd name="connsiteY125" fmla="*/ 671513 h 971550"/>
                <a:gd name="connsiteX126" fmla="*/ 1216797 w 1216797"/>
                <a:gd name="connsiteY126" fmla="*/ 628650 h 971550"/>
                <a:gd name="connsiteX127" fmla="*/ 1212034 w 1216797"/>
                <a:gd name="connsiteY127" fmla="*/ 576263 h 971550"/>
                <a:gd name="connsiteX128" fmla="*/ 1209653 w 1216797"/>
                <a:gd name="connsiteY128" fmla="*/ 569119 h 971550"/>
                <a:gd name="connsiteX129" fmla="*/ 1204891 w 1216797"/>
                <a:gd name="connsiteY129" fmla="*/ 550069 h 971550"/>
                <a:gd name="connsiteX130" fmla="*/ 1207272 w 1216797"/>
                <a:gd name="connsiteY130" fmla="*/ 507207 h 971550"/>
                <a:gd name="connsiteX131" fmla="*/ 1209653 w 1216797"/>
                <a:gd name="connsiteY131" fmla="*/ 500063 h 971550"/>
                <a:gd name="connsiteX132" fmla="*/ 1192984 w 1216797"/>
                <a:gd name="connsiteY132" fmla="*/ 492919 h 971550"/>
                <a:gd name="connsiteX133" fmla="*/ 1181078 w 1216797"/>
                <a:gd name="connsiteY133" fmla="*/ 481013 h 971550"/>
                <a:gd name="connsiteX134" fmla="*/ 1173934 w 1216797"/>
                <a:gd name="connsiteY134" fmla="*/ 476250 h 971550"/>
                <a:gd name="connsiteX135" fmla="*/ 1159647 w 1216797"/>
                <a:gd name="connsiteY135" fmla="*/ 464344 h 971550"/>
                <a:gd name="connsiteX136" fmla="*/ 1157266 w 1216797"/>
                <a:gd name="connsiteY136" fmla="*/ 457200 h 971550"/>
                <a:gd name="connsiteX137" fmla="*/ 1142978 w 1216797"/>
                <a:gd name="connsiteY137" fmla="*/ 445294 h 971550"/>
                <a:gd name="connsiteX138" fmla="*/ 1140597 w 1216797"/>
                <a:gd name="connsiteY138" fmla="*/ 438150 h 971550"/>
                <a:gd name="connsiteX139" fmla="*/ 1131072 w 1216797"/>
                <a:gd name="connsiteY139" fmla="*/ 423863 h 971550"/>
                <a:gd name="connsiteX140" fmla="*/ 1126309 w 1216797"/>
                <a:gd name="connsiteY140" fmla="*/ 409575 h 971550"/>
                <a:gd name="connsiteX141" fmla="*/ 1119166 w 1216797"/>
                <a:gd name="connsiteY141" fmla="*/ 407194 h 971550"/>
                <a:gd name="connsiteX142" fmla="*/ 1102497 w 1216797"/>
                <a:gd name="connsiteY142" fmla="*/ 402432 h 971550"/>
                <a:gd name="connsiteX143" fmla="*/ 1100116 w 1216797"/>
                <a:gd name="connsiteY143" fmla="*/ 392907 h 971550"/>
                <a:gd name="connsiteX144" fmla="*/ 1095353 w 1216797"/>
                <a:gd name="connsiteY144" fmla="*/ 373857 h 971550"/>
                <a:gd name="connsiteX145" fmla="*/ 1090591 w 1216797"/>
                <a:gd name="connsiteY145" fmla="*/ 366713 h 971550"/>
                <a:gd name="connsiteX146" fmla="*/ 1088209 w 1216797"/>
                <a:gd name="connsiteY146" fmla="*/ 359569 h 971550"/>
                <a:gd name="connsiteX147" fmla="*/ 1073922 w 1216797"/>
                <a:gd name="connsiteY147" fmla="*/ 350044 h 971550"/>
                <a:gd name="connsiteX148" fmla="*/ 1071541 w 1216797"/>
                <a:gd name="connsiteY148" fmla="*/ 342900 h 971550"/>
                <a:gd name="connsiteX149" fmla="*/ 1076303 w 1216797"/>
                <a:gd name="connsiteY149" fmla="*/ 330994 h 971550"/>
                <a:gd name="connsiteX150" fmla="*/ 1064397 w 1216797"/>
                <a:gd name="connsiteY150" fmla="*/ 328613 h 971550"/>
                <a:gd name="connsiteX151" fmla="*/ 1042966 w 1216797"/>
                <a:gd name="connsiteY151" fmla="*/ 316707 h 971550"/>
                <a:gd name="connsiteX152" fmla="*/ 1038203 w 1216797"/>
                <a:gd name="connsiteY152" fmla="*/ 309563 h 971550"/>
                <a:gd name="connsiteX153" fmla="*/ 1028678 w 1216797"/>
                <a:gd name="connsiteY153" fmla="*/ 307182 h 971550"/>
                <a:gd name="connsiteX154" fmla="*/ 1021534 w 1216797"/>
                <a:gd name="connsiteY154" fmla="*/ 304800 h 971550"/>
                <a:gd name="connsiteX155" fmla="*/ 1014391 w 1216797"/>
                <a:gd name="connsiteY155" fmla="*/ 300038 h 971550"/>
                <a:gd name="connsiteX156" fmla="*/ 1004866 w 1216797"/>
                <a:gd name="connsiteY156" fmla="*/ 295275 h 971550"/>
                <a:gd name="connsiteX157" fmla="*/ 1000103 w 1216797"/>
                <a:gd name="connsiteY157" fmla="*/ 273844 h 971550"/>
                <a:gd name="connsiteX158" fmla="*/ 997722 w 1216797"/>
                <a:gd name="connsiteY158" fmla="*/ 266700 h 971550"/>
                <a:gd name="connsiteX159" fmla="*/ 990578 w 1216797"/>
                <a:gd name="connsiteY159" fmla="*/ 261938 h 971550"/>
                <a:gd name="connsiteX160" fmla="*/ 995341 w 1216797"/>
                <a:gd name="connsiteY160" fmla="*/ 245269 h 971550"/>
                <a:gd name="connsiteX161" fmla="*/ 992959 w 1216797"/>
                <a:gd name="connsiteY161" fmla="*/ 228600 h 971550"/>
                <a:gd name="connsiteX162" fmla="*/ 990578 w 1216797"/>
                <a:gd name="connsiteY162" fmla="*/ 221457 h 971550"/>
                <a:gd name="connsiteX163" fmla="*/ 983434 w 1216797"/>
                <a:gd name="connsiteY163" fmla="*/ 216694 h 971550"/>
                <a:gd name="connsiteX164" fmla="*/ 976291 w 1216797"/>
                <a:gd name="connsiteY164" fmla="*/ 180975 h 971550"/>
                <a:gd name="connsiteX165" fmla="*/ 971528 w 1216797"/>
                <a:gd name="connsiteY165" fmla="*/ 166688 h 971550"/>
                <a:gd name="connsiteX166" fmla="*/ 969147 w 1216797"/>
                <a:gd name="connsiteY166" fmla="*/ 159544 h 971550"/>
                <a:gd name="connsiteX167" fmla="*/ 966766 w 1216797"/>
                <a:gd name="connsiteY167" fmla="*/ 150019 h 971550"/>
                <a:gd name="connsiteX168" fmla="*/ 959622 w 1216797"/>
                <a:gd name="connsiteY168" fmla="*/ 145257 h 971550"/>
                <a:gd name="connsiteX169" fmla="*/ 950097 w 1216797"/>
                <a:gd name="connsiteY169" fmla="*/ 130969 h 971550"/>
                <a:gd name="connsiteX170" fmla="*/ 942953 w 1216797"/>
                <a:gd name="connsiteY170" fmla="*/ 133350 h 971550"/>
                <a:gd name="connsiteX171" fmla="*/ 935809 w 1216797"/>
                <a:gd name="connsiteY171" fmla="*/ 138113 h 971550"/>
                <a:gd name="connsiteX172" fmla="*/ 926284 w 1216797"/>
                <a:gd name="connsiteY172" fmla="*/ 123825 h 971550"/>
                <a:gd name="connsiteX173" fmla="*/ 916759 w 1216797"/>
                <a:gd name="connsiteY173" fmla="*/ 109538 h 971550"/>
                <a:gd name="connsiteX174" fmla="*/ 916759 w 1216797"/>
                <a:gd name="connsiteY174" fmla="*/ 80963 h 971550"/>
                <a:gd name="connsiteX175" fmla="*/ 914378 w 1216797"/>
                <a:gd name="connsiteY175" fmla="*/ 73819 h 971550"/>
                <a:gd name="connsiteX176" fmla="*/ 907234 w 1216797"/>
                <a:gd name="connsiteY176" fmla="*/ 69057 h 971550"/>
                <a:gd name="connsiteX177" fmla="*/ 911997 w 1216797"/>
                <a:gd name="connsiteY177" fmla="*/ 57150 h 971550"/>
                <a:gd name="connsiteX178" fmla="*/ 900091 w 1216797"/>
                <a:gd name="connsiteY178" fmla="*/ 47625 h 971550"/>
                <a:gd name="connsiteX179" fmla="*/ 897709 w 1216797"/>
                <a:gd name="connsiteY179" fmla="*/ 40482 h 971550"/>
                <a:gd name="connsiteX180" fmla="*/ 892947 w 1216797"/>
                <a:gd name="connsiteY180" fmla="*/ 21432 h 971550"/>
                <a:gd name="connsiteX181" fmla="*/ 881041 w 1216797"/>
                <a:gd name="connsiteY181" fmla="*/ 0 h 971550"/>
                <a:gd name="connsiteX182" fmla="*/ 878659 w 1216797"/>
                <a:gd name="connsiteY182" fmla="*/ 7144 h 971550"/>
                <a:gd name="connsiteX183" fmla="*/ 873897 w 1216797"/>
                <a:gd name="connsiteY183" fmla="*/ 26194 h 971550"/>
                <a:gd name="connsiteX184" fmla="*/ 871516 w 1216797"/>
                <a:gd name="connsiteY184" fmla="*/ 61913 h 971550"/>
                <a:gd name="connsiteX185" fmla="*/ 869134 w 1216797"/>
                <a:gd name="connsiteY185" fmla="*/ 71438 h 971550"/>
                <a:gd name="connsiteX186" fmla="*/ 864372 w 1216797"/>
                <a:gd name="connsiteY186" fmla="*/ 85725 h 971550"/>
                <a:gd name="connsiteX187" fmla="*/ 864372 w 1216797"/>
                <a:gd name="connsiteY187" fmla="*/ 128588 h 971550"/>
                <a:gd name="connsiteX188" fmla="*/ 859609 w 1216797"/>
                <a:gd name="connsiteY188" fmla="*/ 176213 h 971550"/>
                <a:gd name="connsiteX189" fmla="*/ 857228 w 1216797"/>
                <a:gd name="connsiteY189" fmla="*/ 183357 h 971550"/>
                <a:gd name="connsiteX190" fmla="*/ 859609 w 1216797"/>
                <a:gd name="connsiteY190" fmla="*/ 195263 h 971550"/>
                <a:gd name="connsiteX191" fmla="*/ 852466 w 1216797"/>
                <a:gd name="connsiteY191" fmla="*/ 209550 h 971550"/>
                <a:gd name="connsiteX192" fmla="*/ 842941 w 1216797"/>
                <a:gd name="connsiteY192" fmla="*/ 235744 h 971550"/>
                <a:gd name="connsiteX193" fmla="*/ 828653 w 1216797"/>
                <a:gd name="connsiteY193" fmla="*/ 242888 h 971550"/>
                <a:gd name="connsiteX194" fmla="*/ 802459 w 1216797"/>
                <a:gd name="connsiteY194" fmla="*/ 240507 h 971550"/>
                <a:gd name="connsiteX195" fmla="*/ 797697 w 1216797"/>
                <a:gd name="connsiteY195" fmla="*/ 233363 h 971550"/>
                <a:gd name="connsiteX196" fmla="*/ 788172 w 1216797"/>
                <a:gd name="connsiteY196" fmla="*/ 219075 h 971550"/>
                <a:gd name="connsiteX197" fmla="*/ 769122 w 1216797"/>
                <a:gd name="connsiteY197" fmla="*/ 214313 h 971550"/>
                <a:gd name="connsiteX198" fmla="*/ 764359 w 1216797"/>
                <a:gd name="connsiteY198" fmla="*/ 207169 h 971550"/>
                <a:gd name="connsiteX199" fmla="*/ 757216 w 1216797"/>
                <a:gd name="connsiteY199" fmla="*/ 204788 h 971550"/>
                <a:gd name="connsiteX200" fmla="*/ 750072 w 1216797"/>
                <a:gd name="connsiteY200" fmla="*/ 200025 h 971550"/>
                <a:gd name="connsiteX201" fmla="*/ 742928 w 1216797"/>
                <a:gd name="connsiteY201" fmla="*/ 197644 h 971550"/>
                <a:gd name="connsiteX202" fmla="*/ 735784 w 1216797"/>
                <a:gd name="connsiteY202" fmla="*/ 192882 h 971550"/>
                <a:gd name="connsiteX203" fmla="*/ 721497 w 1216797"/>
                <a:gd name="connsiteY203" fmla="*/ 188119 h 971550"/>
                <a:gd name="connsiteX204" fmla="*/ 719116 w 1216797"/>
                <a:gd name="connsiteY204" fmla="*/ 180975 h 971550"/>
                <a:gd name="connsiteX205" fmla="*/ 697684 w 1216797"/>
                <a:gd name="connsiteY205" fmla="*/ 171450 h 971550"/>
                <a:gd name="connsiteX206" fmla="*/ 690541 w 1216797"/>
                <a:gd name="connsiteY206" fmla="*/ 166688 h 971550"/>
                <a:gd name="connsiteX207" fmla="*/ 688159 w 1216797"/>
                <a:gd name="connsiteY207" fmla="*/ 157163 h 971550"/>
                <a:gd name="connsiteX208" fmla="*/ 681016 w 1216797"/>
                <a:gd name="connsiteY208" fmla="*/ 154782 h 971550"/>
                <a:gd name="connsiteX209" fmla="*/ 678634 w 1216797"/>
                <a:gd name="connsiteY209" fmla="*/ 147638 h 971550"/>
                <a:gd name="connsiteX210" fmla="*/ 688159 w 1216797"/>
                <a:gd name="connsiteY210" fmla="*/ 133350 h 971550"/>
                <a:gd name="connsiteX211" fmla="*/ 690541 w 1216797"/>
                <a:gd name="connsiteY211" fmla="*/ 123825 h 971550"/>
                <a:gd name="connsiteX212" fmla="*/ 688159 w 1216797"/>
                <a:gd name="connsiteY212" fmla="*/ 114300 h 971550"/>
                <a:gd name="connsiteX213" fmla="*/ 690541 w 1216797"/>
                <a:gd name="connsiteY213" fmla="*/ 92869 h 971550"/>
                <a:gd name="connsiteX214" fmla="*/ 697684 w 1216797"/>
                <a:gd name="connsiteY214" fmla="*/ 88107 h 971550"/>
                <a:gd name="connsiteX215" fmla="*/ 711972 w 1216797"/>
                <a:gd name="connsiteY215" fmla="*/ 80963 h 971550"/>
                <a:gd name="connsiteX216" fmla="*/ 714353 w 1216797"/>
                <a:gd name="connsiteY216" fmla="*/ 69057 h 971550"/>
                <a:gd name="connsiteX217" fmla="*/ 719116 w 1216797"/>
                <a:gd name="connsiteY217" fmla="*/ 54769 h 971550"/>
                <a:gd name="connsiteX218" fmla="*/ 711972 w 1216797"/>
                <a:gd name="connsiteY218" fmla="*/ 50007 h 971550"/>
                <a:gd name="connsiteX219" fmla="*/ 707209 w 1216797"/>
                <a:gd name="connsiteY219" fmla="*/ 64294 h 971550"/>
                <a:gd name="connsiteX220" fmla="*/ 692922 w 1216797"/>
                <a:gd name="connsiteY220" fmla="*/ 59532 h 971550"/>
                <a:gd name="connsiteX221" fmla="*/ 685778 w 1216797"/>
                <a:gd name="connsiteY221" fmla="*/ 57150 h 971550"/>
                <a:gd name="connsiteX222" fmla="*/ 664347 w 1216797"/>
                <a:gd name="connsiteY222" fmla="*/ 54769 h 971550"/>
                <a:gd name="connsiteX223" fmla="*/ 654822 w 1216797"/>
                <a:gd name="connsiteY223" fmla="*/ 52388 h 971550"/>
                <a:gd name="connsiteX224" fmla="*/ 647678 w 1216797"/>
                <a:gd name="connsiteY224" fmla="*/ 47625 h 971550"/>
                <a:gd name="connsiteX225" fmla="*/ 640534 w 1216797"/>
                <a:gd name="connsiteY225" fmla="*/ 45244 h 971550"/>
                <a:gd name="connsiteX226" fmla="*/ 616722 w 1216797"/>
                <a:gd name="connsiteY226" fmla="*/ 45244 h 971550"/>
                <a:gd name="connsiteX227" fmla="*/ 609578 w 1216797"/>
                <a:gd name="connsiteY227" fmla="*/ 40482 h 971550"/>
                <a:gd name="connsiteX228" fmla="*/ 592909 w 1216797"/>
                <a:gd name="connsiteY228" fmla="*/ 28575 h 971550"/>
                <a:gd name="connsiteX229" fmla="*/ 585766 w 1216797"/>
                <a:gd name="connsiteY229" fmla="*/ 26194 h 971550"/>
                <a:gd name="connsiteX230" fmla="*/ 578622 w 1216797"/>
                <a:gd name="connsiteY230" fmla="*/ 23813 h 971550"/>
                <a:gd name="connsiteX231" fmla="*/ 569097 w 1216797"/>
                <a:gd name="connsiteY231" fmla="*/ 26194 h 971550"/>
                <a:gd name="connsiteX232" fmla="*/ 576241 w 1216797"/>
                <a:gd name="connsiteY232" fmla="*/ 30957 h 971550"/>
                <a:gd name="connsiteX233" fmla="*/ 585766 w 1216797"/>
                <a:gd name="connsiteY233" fmla="*/ 33338 h 971550"/>
                <a:gd name="connsiteX234" fmla="*/ 595291 w 1216797"/>
                <a:gd name="connsiteY234" fmla="*/ 47625 h 971550"/>
                <a:gd name="connsiteX235" fmla="*/ 592909 w 1216797"/>
                <a:gd name="connsiteY235" fmla="*/ 54769 h 971550"/>
                <a:gd name="connsiteX236" fmla="*/ 540522 w 1216797"/>
                <a:gd name="connsiteY236" fmla="*/ 66675 h 971550"/>
                <a:gd name="connsiteX237" fmla="*/ 521472 w 1216797"/>
                <a:gd name="connsiteY237" fmla="*/ 90488 h 971550"/>
                <a:gd name="connsiteX238" fmla="*/ 511947 w 1216797"/>
                <a:gd name="connsiteY238" fmla="*/ 104775 h 971550"/>
                <a:gd name="connsiteX239" fmla="*/ 509566 w 1216797"/>
                <a:gd name="connsiteY239" fmla="*/ 111919 h 971550"/>
                <a:gd name="connsiteX240" fmla="*/ 504803 w 1216797"/>
                <a:gd name="connsiteY240" fmla="*/ 119063 h 971550"/>
                <a:gd name="connsiteX241" fmla="*/ 500041 w 1216797"/>
                <a:gd name="connsiteY241" fmla="*/ 133350 h 971550"/>
                <a:gd name="connsiteX242" fmla="*/ 502422 w 1216797"/>
                <a:gd name="connsiteY242" fmla="*/ 142875 h 971550"/>
                <a:gd name="connsiteX243" fmla="*/ 492897 w 1216797"/>
                <a:gd name="connsiteY243" fmla="*/ 154782 h 971550"/>
                <a:gd name="connsiteX244" fmla="*/ 485753 w 1216797"/>
                <a:gd name="connsiteY244" fmla="*/ 152400 h 971550"/>
                <a:gd name="connsiteX245" fmla="*/ 478609 w 1216797"/>
                <a:gd name="connsiteY245" fmla="*/ 147638 h 971550"/>
                <a:gd name="connsiteX246" fmla="*/ 469084 w 1216797"/>
                <a:gd name="connsiteY246" fmla="*/ 150019 h 971550"/>
                <a:gd name="connsiteX247" fmla="*/ 466703 w 1216797"/>
                <a:gd name="connsiteY247" fmla="*/ 142875 h 971550"/>
                <a:gd name="connsiteX248" fmla="*/ 452416 w 1216797"/>
                <a:gd name="connsiteY248" fmla="*/ 135732 h 971550"/>
                <a:gd name="connsiteX249" fmla="*/ 445272 w 1216797"/>
                <a:gd name="connsiteY249" fmla="*/ 119063 h 971550"/>
                <a:gd name="connsiteX250" fmla="*/ 435747 w 1216797"/>
                <a:gd name="connsiteY250" fmla="*/ 116682 h 971550"/>
                <a:gd name="connsiteX251" fmla="*/ 409553 w 1216797"/>
                <a:gd name="connsiteY251" fmla="*/ 119063 h 971550"/>
                <a:gd name="connsiteX252" fmla="*/ 404791 w 1216797"/>
                <a:gd name="connsiteY252" fmla="*/ 133350 h 971550"/>
                <a:gd name="connsiteX253" fmla="*/ 390503 w 1216797"/>
                <a:gd name="connsiteY253" fmla="*/ 142875 h 971550"/>
                <a:gd name="connsiteX254" fmla="*/ 373834 w 1216797"/>
                <a:gd name="connsiteY254" fmla="*/ 147638 h 971550"/>
                <a:gd name="connsiteX255" fmla="*/ 364309 w 1216797"/>
                <a:gd name="connsiteY255" fmla="*/ 159544 h 971550"/>
                <a:gd name="connsiteX256" fmla="*/ 357166 w 1216797"/>
                <a:gd name="connsiteY256" fmla="*/ 173832 h 971550"/>
                <a:gd name="connsiteX257" fmla="*/ 350022 w 1216797"/>
                <a:gd name="connsiteY257" fmla="*/ 176213 h 971550"/>
                <a:gd name="connsiteX258" fmla="*/ 347641 w 1216797"/>
                <a:gd name="connsiteY258" fmla="*/ 183357 h 971550"/>
                <a:gd name="connsiteX259" fmla="*/ 352403 w 1216797"/>
                <a:gd name="connsiteY259" fmla="*/ 197644 h 971550"/>
                <a:gd name="connsiteX260" fmla="*/ 347641 w 1216797"/>
                <a:gd name="connsiteY260" fmla="*/ 204788 h 971550"/>
                <a:gd name="connsiteX261" fmla="*/ 335734 w 1216797"/>
                <a:gd name="connsiteY261" fmla="*/ 195263 h 971550"/>
                <a:gd name="connsiteX262" fmla="*/ 330972 w 1216797"/>
                <a:gd name="connsiteY262" fmla="*/ 202407 h 971550"/>
                <a:gd name="connsiteX263" fmla="*/ 328591 w 1216797"/>
                <a:gd name="connsiteY263" fmla="*/ 209550 h 971550"/>
                <a:gd name="connsiteX264" fmla="*/ 323828 w 1216797"/>
                <a:gd name="connsiteY264" fmla="*/ 230982 h 971550"/>
                <a:gd name="connsiteX265" fmla="*/ 314303 w 1216797"/>
                <a:gd name="connsiteY265" fmla="*/ 219075 h 971550"/>
                <a:gd name="connsiteX266" fmla="*/ 311922 w 1216797"/>
                <a:gd name="connsiteY266" fmla="*/ 209550 h 971550"/>
                <a:gd name="connsiteX267" fmla="*/ 295253 w 1216797"/>
                <a:gd name="connsiteY267" fmla="*/ 211932 h 971550"/>
                <a:gd name="connsiteX268" fmla="*/ 292872 w 1216797"/>
                <a:gd name="connsiteY268" fmla="*/ 223838 h 971550"/>
                <a:gd name="connsiteX269" fmla="*/ 285728 w 1216797"/>
                <a:gd name="connsiteY269" fmla="*/ 238125 h 971550"/>
                <a:gd name="connsiteX270" fmla="*/ 283347 w 1216797"/>
                <a:gd name="connsiteY270" fmla="*/ 266700 h 971550"/>
                <a:gd name="connsiteX271" fmla="*/ 280966 w 1216797"/>
                <a:gd name="connsiteY271" fmla="*/ 276225 h 971550"/>
                <a:gd name="connsiteX272" fmla="*/ 273822 w 1216797"/>
                <a:gd name="connsiteY272" fmla="*/ 280988 h 971550"/>
                <a:gd name="connsiteX273" fmla="*/ 261916 w 1216797"/>
                <a:gd name="connsiteY273" fmla="*/ 290513 h 971550"/>
                <a:gd name="connsiteX274" fmla="*/ 257153 w 1216797"/>
                <a:gd name="connsiteY274" fmla="*/ 297657 h 971550"/>
                <a:gd name="connsiteX275" fmla="*/ 254772 w 1216797"/>
                <a:gd name="connsiteY275" fmla="*/ 309563 h 971550"/>
                <a:gd name="connsiteX276" fmla="*/ 240484 w 1216797"/>
                <a:gd name="connsiteY276" fmla="*/ 319088 h 971550"/>
                <a:gd name="connsiteX277" fmla="*/ 216672 w 1216797"/>
                <a:gd name="connsiteY277" fmla="*/ 326232 h 971550"/>
                <a:gd name="connsiteX278" fmla="*/ 209528 w 1216797"/>
                <a:gd name="connsiteY278" fmla="*/ 330994 h 971550"/>
                <a:gd name="connsiteX279" fmla="*/ 202384 w 1216797"/>
                <a:gd name="connsiteY279" fmla="*/ 326232 h 971550"/>
                <a:gd name="connsiteX280" fmla="*/ 195241 w 1216797"/>
                <a:gd name="connsiteY280" fmla="*/ 323850 h 971550"/>
                <a:gd name="connsiteX281" fmla="*/ 180953 w 1216797"/>
                <a:gd name="connsiteY281" fmla="*/ 330994 h 971550"/>
                <a:gd name="connsiteX282" fmla="*/ 166666 w 1216797"/>
                <a:gd name="connsiteY282" fmla="*/ 340519 h 971550"/>
                <a:gd name="connsiteX283" fmla="*/ 159522 w 1216797"/>
                <a:gd name="connsiteY283" fmla="*/ 345282 h 971550"/>
                <a:gd name="connsiteX284" fmla="*/ 145234 w 1216797"/>
                <a:gd name="connsiteY284" fmla="*/ 350044 h 971550"/>
                <a:gd name="connsiteX285" fmla="*/ 138091 w 1216797"/>
                <a:gd name="connsiteY285" fmla="*/ 347663 h 971550"/>
                <a:gd name="connsiteX286" fmla="*/ 130947 w 1216797"/>
                <a:gd name="connsiteY286" fmla="*/ 342900 h 971550"/>
                <a:gd name="connsiteX287" fmla="*/ 126184 w 1216797"/>
                <a:gd name="connsiteY287" fmla="*/ 350044 h 971550"/>
                <a:gd name="connsiteX288" fmla="*/ 111897 w 1216797"/>
                <a:gd name="connsiteY288" fmla="*/ 354807 h 971550"/>
                <a:gd name="connsiteX289" fmla="*/ 97609 w 1216797"/>
                <a:gd name="connsiteY289" fmla="*/ 366713 h 971550"/>
                <a:gd name="connsiteX290" fmla="*/ 90466 w 1216797"/>
                <a:gd name="connsiteY290" fmla="*/ 371475 h 971550"/>
                <a:gd name="connsiteX291" fmla="*/ 76178 w 1216797"/>
                <a:gd name="connsiteY291" fmla="*/ 376238 h 971550"/>
                <a:gd name="connsiteX292" fmla="*/ 73797 w 1216797"/>
                <a:gd name="connsiteY292" fmla="*/ 383382 h 971550"/>
                <a:gd name="connsiteX293" fmla="*/ 66653 w 1216797"/>
                <a:gd name="connsiteY293" fmla="*/ 385763 h 971550"/>
                <a:gd name="connsiteX294" fmla="*/ 57128 w 1216797"/>
                <a:gd name="connsiteY294" fmla="*/ 397669 h 971550"/>
                <a:gd name="connsiteX295" fmla="*/ 49984 w 1216797"/>
                <a:gd name="connsiteY295" fmla="*/ 402432 h 971550"/>
                <a:gd name="connsiteX296" fmla="*/ 40459 w 1216797"/>
                <a:gd name="connsiteY296" fmla="*/ 402432 h 971550"/>
                <a:gd name="connsiteX297" fmla="*/ 38078 w 1216797"/>
                <a:gd name="connsiteY297" fmla="*/ 409575 h 971550"/>
                <a:gd name="connsiteX298" fmla="*/ 33316 w 1216797"/>
                <a:gd name="connsiteY298" fmla="*/ 416719 h 971550"/>
                <a:gd name="connsiteX299" fmla="*/ 38078 w 1216797"/>
                <a:gd name="connsiteY299" fmla="*/ 442913 h 971550"/>
                <a:gd name="connsiteX300" fmla="*/ 23791 w 1216797"/>
                <a:gd name="connsiteY300" fmla="*/ 452438 h 971550"/>
                <a:gd name="connsiteX301" fmla="*/ 28553 w 1216797"/>
                <a:gd name="connsiteY301" fmla="*/ 473869 h 971550"/>
                <a:gd name="connsiteX302" fmla="*/ 30934 w 1216797"/>
                <a:gd name="connsiteY302" fmla="*/ 481013 h 971550"/>
                <a:gd name="connsiteX303" fmla="*/ 33316 w 1216797"/>
                <a:gd name="connsiteY303" fmla="*/ 492919 h 971550"/>
                <a:gd name="connsiteX304" fmla="*/ 35697 w 1216797"/>
                <a:gd name="connsiteY304" fmla="*/ 500063 h 971550"/>
                <a:gd name="connsiteX305" fmla="*/ 42841 w 1216797"/>
                <a:gd name="connsiteY305" fmla="*/ 519113 h 971550"/>
                <a:gd name="connsiteX306" fmla="*/ 42841 w 1216797"/>
                <a:gd name="connsiteY306" fmla="*/ 535782 h 971550"/>
                <a:gd name="connsiteX307" fmla="*/ 35697 w 1216797"/>
                <a:gd name="connsiteY307" fmla="*/ 533400 h 971550"/>
                <a:gd name="connsiteX308" fmla="*/ 28553 w 1216797"/>
                <a:gd name="connsiteY308" fmla="*/ 519113 h 971550"/>
                <a:gd name="connsiteX309" fmla="*/ 26172 w 1216797"/>
                <a:gd name="connsiteY309" fmla="*/ 526257 h 971550"/>
                <a:gd name="connsiteX310" fmla="*/ 19028 w 1216797"/>
                <a:gd name="connsiteY310" fmla="*/ 523875 h 971550"/>
                <a:gd name="connsiteX311" fmla="*/ 16647 w 1216797"/>
                <a:gd name="connsiteY311" fmla="*/ 516732 h 971550"/>
                <a:gd name="connsiteX312" fmla="*/ 9503 w 1216797"/>
                <a:gd name="connsiteY312" fmla="*/ 509588 h 971550"/>
                <a:gd name="connsiteX313" fmla="*/ 4741 w 1216797"/>
                <a:gd name="connsiteY313" fmla="*/ 531019 h 971550"/>
                <a:gd name="connsiteX314" fmla="*/ 14266 w 1216797"/>
                <a:gd name="connsiteY314" fmla="*/ 545307 h 971550"/>
                <a:gd name="connsiteX315" fmla="*/ 38078 w 1216797"/>
                <a:gd name="connsiteY315" fmla="*/ 576263 h 97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Lst>
              <a:rect l="l" t="t" r="r" b="b"/>
              <a:pathLst>
                <a:path w="1216797" h="971550">
                  <a:moveTo>
                    <a:pt x="38078" y="576263"/>
                  </a:moveTo>
                  <a:lnTo>
                    <a:pt x="38078" y="576263"/>
                  </a:lnTo>
                  <a:cubicBezTo>
                    <a:pt x="39666" y="583407"/>
                    <a:pt x="41066" y="590595"/>
                    <a:pt x="42841" y="597694"/>
                  </a:cubicBezTo>
                  <a:cubicBezTo>
                    <a:pt x="43450" y="600129"/>
                    <a:pt x="44003" y="602644"/>
                    <a:pt x="45222" y="604838"/>
                  </a:cubicBezTo>
                  <a:cubicBezTo>
                    <a:pt x="48002" y="609841"/>
                    <a:pt x="51572" y="614363"/>
                    <a:pt x="54747" y="619125"/>
                  </a:cubicBezTo>
                  <a:cubicBezTo>
                    <a:pt x="56334" y="621506"/>
                    <a:pt x="58604" y="623554"/>
                    <a:pt x="59509" y="626269"/>
                  </a:cubicBezTo>
                  <a:cubicBezTo>
                    <a:pt x="65498" y="644230"/>
                    <a:pt x="57419" y="622088"/>
                    <a:pt x="66653" y="640557"/>
                  </a:cubicBezTo>
                  <a:cubicBezTo>
                    <a:pt x="67775" y="642802"/>
                    <a:pt x="68240" y="645319"/>
                    <a:pt x="69034" y="647700"/>
                  </a:cubicBezTo>
                  <a:cubicBezTo>
                    <a:pt x="66582" y="667318"/>
                    <a:pt x="64930" y="661912"/>
                    <a:pt x="69034" y="676275"/>
                  </a:cubicBezTo>
                  <a:cubicBezTo>
                    <a:pt x="69724" y="678689"/>
                    <a:pt x="69848" y="681459"/>
                    <a:pt x="71416" y="683419"/>
                  </a:cubicBezTo>
                  <a:cubicBezTo>
                    <a:pt x="73204" y="685654"/>
                    <a:pt x="76178" y="686594"/>
                    <a:pt x="78559" y="688182"/>
                  </a:cubicBezTo>
                  <a:cubicBezTo>
                    <a:pt x="86442" y="711822"/>
                    <a:pt x="73215" y="675703"/>
                    <a:pt x="88084" y="702469"/>
                  </a:cubicBezTo>
                  <a:cubicBezTo>
                    <a:pt x="93600" y="712398"/>
                    <a:pt x="92847" y="714875"/>
                    <a:pt x="92847" y="723900"/>
                  </a:cubicBezTo>
                  <a:lnTo>
                    <a:pt x="92847" y="723900"/>
                  </a:lnTo>
                  <a:cubicBezTo>
                    <a:pt x="92747" y="725495"/>
                    <a:pt x="92762" y="768962"/>
                    <a:pt x="85703" y="778669"/>
                  </a:cubicBezTo>
                  <a:cubicBezTo>
                    <a:pt x="82337" y="783298"/>
                    <a:pt x="71416" y="788194"/>
                    <a:pt x="71416" y="788194"/>
                  </a:cubicBezTo>
                  <a:cubicBezTo>
                    <a:pt x="73608" y="803541"/>
                    <a:pt x="69429" y="803869"/>
                    <a:pt x="80941" y="809625"/>
                  </a:cubicBezTo>
                  <a:cubicBezTo>
                    <a:pt x="83186" y="810748"/>
                    <a:pt x="85890" y="810788"/>
                    <a:pt x="88084" y="812007"/>
                  </a:cubicBezTo>
                  <a:cubicBezTo>
                    <a:pt x="93088" y="814787"/>
                    <a:pt x="102372" y="821532"/>
                    <a:pt x="102372" y="821532"/>
                  </a:cubicBezTo>
                  <a:cubicBezTo>
                    <a:pt x="109919" y="832852"/>
                    <a:pt x="104420" y="827771"/>
                    <a:pt x="121422" y="833438"/>
                  </a:cubicBezTo>
                  <a:lnTo>
                    <a:pt x="128566" y="835819"/>
                  </a:lnTo>
                  <a:cubicBezTo>
                    <a:pt x="138885" y="835025"/>
                    <a:pt x="149253" y="834722"/>
                    <a:pt x="159522" y="833438"/>
                  </a:cubicBezTo>
                  <a:cubicBezTo>
                    <a:pt x="162013" y="833127"/>
                    <a:pt x="164706" y="832625"/>
                    <a:pt x="166666" y="831057"/>
                  </a:cubicBezTo>
                  <a:cubicBezTo>
                    <a:pt x="168901" y="829269"/>
                    <a:pt x="169274" y="825798"/>
                    <a:pt x="171428" y="823913"/>
                  </a:cubicBezTo>
                  <a:cubicBezTo>
                    <a:pt x="181505" y="815096"/>
                    <a:pt x="183048" y="815277"/>
                    <a:pt x="192859" y="812007"/>
                  </a:cubicBezTo>
                  <a:cubicBezTo>
                    <a:pt x="194447" y="809626"/>
                    <a:pt x="195598" y="806887"/>
                    <a:pt x="197622" y="804863"/>
                  </a:cubicBezTo>
                  <a:cubicBezTo>
                    <a:pt x="204447" y="798038"/>
                    <a:pt x="204162" y="801592"/>
                    <a:pt x="211909" y="797719"/>
                  </a:cubicBezTo>
                  <a:cubicBezTo>
                    <a:pt x="214469" y="796439"/>
                    <a:pt x="216247" y="793518"/>
                    <a:pt x="219053" y="792957"/>
                  </a:cubicBezTo>
                  <a:cubicBezTo>
                    <a:pt x="228425" y="791082"/>
                    <a:pt x="238103" y="791369"/>
                    <a:pt x="247628" y="790575"/>
                  </a:cubicBezTo>
                  <a:cubicBezTo>
                    <a:pt x="254516" y="791201"/>
                    <a:pt x="281081" y="793167"/>
                    <a:pt x="290491" y="795338"/>
                  </a:cubicBezTo>
                  <a:cubicBezTo>
                    <a:pt x="295382" y="796467"/>
                    <a:pt x="304778" y="800100"/>
                    <a:pt x="304778" y="800100"/>
                  </a:cubicBezTo>
                  <a:cubicBezTo>
                    <a:pt x="308747" y="798513"/>
                    <a:pt x="313059" y="797603"/>
                    <a:pt x="316684" y="795338"/>
                  </a:cubicBezTo>
                  <a:cubicBezTo>
                    <a:pt x="319540" y="793553"/>
                    <a:pt x="321241" y="790350"/>
                    <a:pt x="323828" y="788194"/>
                  </a:cubicBezTo>
                  <a:cubicBezTo>
                    <a:pt x="343720" y="771618"/>
                    <a:pt x="317244" y="797160"/>
                    <a:pt x="338116" y="776288"/>
                  </a:cubicBezTo>
                  <a:cubicBezTo>
                    <a:pt x="339413" y="772396"/>
                    <a:pt x="341372" y="764429"/>
                    <a:pt x="345259" y="762000"/>
                  </a:cubicBezTo>
                  <a:cubicBezTo>
                    <a:pt x="349516" y="759339"/>
                    <a:pt x="354677" y="758456"/>
                    <a:pt x="359547" y="757238"/>
                  </a:cubicBezTo>
                  <a:cubicBezTo>
                    <a:pt x="381032" y="751866"/>
                    <a:pt x="372387" y="754545"/>
                    <a:pt x="385741" y="750094"/>
                  </a:cubicBezTo>
                  <a:cubicBezTo>
                    <a:pt x="397500" y="742255"/>
                    <a:pt x="388313" y="747070"/>
                    <a:pt x="404791" y="742950"/>
                  </a:cubicBezTo>
                  <a:cubicBezTo>
                    <a:pt x="412698" y="740973"/>
                    <a:pt x="412551" y="739301"/>
                    <a:pt x="421459" y="738188"/>
                  </a:cubicBezTo>
                  <a:cubicBezTo>
                    <a:pt x="430943" y="737003"/>
                    <a:pt x="440509" y="736601"/>
                    <a:pt x="450034" y="735807"/>
                  </a:cubicBezTo>
                  <a:cubicBezTo>
                    <a:pt x="470508" y="722157"/>
                    <a:pt x="444604" y="738522"/>
                    <a:pt x="464322" y="728663"/>
                  </a:cubicBezTo>
                  <a:cubicBezTo>
                    <a:pt x="466882" y="727383"/>
                    <a:pt x="468851" y="725062"/>
                    <a:pt x="471466" y="723900"/>
                  </a:cubicBezTo>
                  <a:cubicBezTo>
                    <a:pt x="476053" y="721861"/>
                    <a:pt x="480991" y="720725"/>
                    <a:pt x="485753" y="719138"/>
                  </a:cubicBezTo>
                  <a:lnTo>
                    <a:pt x="492897" y="716757"/>
                  </a:lnTo>
                  <a:lnTo>
                    <a:pt x="500041" y="714375"/>
                  </a:lnTo>
                  <a:cubicBezTo>
                    <a:pt x="520678" y="715169"/>
                    <a:pt x="541349" y="715336"/>
                    <a:pt x="561953" y="716757"/>
                  </a:cubicBezTo>
                  <a:cubicBezTo>
                    <a:pt x="571427" y="717410"/>
                    <a:pt x="568483" y="721110"/>
                    <a:pt x="576241" y="726282"/>
                  </a:cubicBezTo>
                  <a:cubicBezTo>
                    <a:pt x="578329" y="727674"/>
                    <a:pt x="580896" y="728331"/>
                    <a:pt x="583384" y="728663"/>
                  </a:cubicBezTo>
                  <a:cubicBezTo>
                    <a:pt x="592858" y="729926"/>
                    <a:pt x="602434" y="730250"/>
                    <a:pt x="611959" y="731044"/>
                  </a:cubicBezTo>
                  <a:cubicBezTo>
                    <a:pt x="614340" y="732632"/>
                    <a:pt x="617079" y="733783"/>
                    <a:pt x="619103" y="735807"/>
                  </a:cubicBezTo>
                  <a:cubicBezTo>
                    <a:pt x="621127" y="737831"/>
                    <a:pt x="621439" y="741433"/>
                    <a:pt x="623866" y="742950"/>
                  </a:cubicBezTo>
                  <a:cubicBezTo>
                    <a:pt x="628123" y="745611"/>
                    <a:pt x="638153" y="747713"/>
                    <a:pt x="638153" y="747713"/>
                  </a:cubicBezTo>
                  <a:cubicBezTo>
                    <a:pt x="649266" y="764381"/>
                    <a:pt x="642916" y="758825"/>
                    <a:pt x="654822" y="766763"/>
                  </a:cubicBezTo>
                  <a:lnTo>
                    <a:pt x="664347" y="781050"/>
                  </a:lnTo>
                  <a:cubicBezTo>
                    <a:pt x="665934" y="783431"/>
                    <a:pt x="668204" y="785479"/>
                    <a:pt x="669109" y="788194"/>
                  </a:cubicBezTo>
                  <a:cubicBezTo>
                    <a:pt x="674777" y="805197"/>
                    <a:pt x="671087" y="798305"/>
                    <a:pt x="678634" y="809625"/>
                  </a:cubicBezTo>
                  <a:cubicBezTo>
                    <a:pt x="679595" y="814427"/>
                    <a:pt x="679050" y="826294"/>
                    <a:pt x="688159" y="826294"/>
                  </a:cubicBezTo>
                  <a:cubicBezTo>
                    <a:pt x="691021" y="826294"/>
                    <a:pt x="692922" y="823119"/>
                    <a:pt x="695303" y="821532"/>
                  </a:cubicBezTo>
                  <a:cubicBezTo>
                    <a:pt x="708002" y="802484"/>
                    <a:pt x="691337" y="825497"/>
                    <a:pt x="707209" y="809625"/>
                  </a:cubicBezTo>
                  <a:cubicBezTo>
                    <a:pt x="717979" y="798855"/>
                    <a:pt x="705210" y="804737"/>
                    <a:pt x="719116" y="800100"/>
                  </a:cubicBezTo>
                  <a:cubicBezTo>
                    <a:pt x="721497" y="797719"/>
                    <a:pt x="724103" y="795544"/>
                    <a:pt x="726259" y="792957"/>
                  </a:cubicBezTo>
                  <a:cubicBezTo>
                    <a:pt x="728091" y="790758"/>
                    <a:pt x="728998" y="787837"/>
                    <a:pt x="731022" y="785813"/>
                  </a:cubicBezTo>
                  <a:cubicBezTo>
                    <a:pt x="733046" y="783789"/>
                    <a:pt x="735785" y="782638"/>
                    <a:pt x="738166" y="781050"/>
                  </a:cubicBezTo>
                  <a:cubicBezTo>
                    <a:pt x="749278" y="764382"/>
                    <a:pt x="742929" y="769938"/>
                    <a:pt x="754834" y="762000"/>
                  </a:cubicBezTo>
                  <a:cubicBezTo>
                    <a:pt x="754040" y="768350"/>
                    <a:pt x="753598" y="774754"/>
                    <a:pt x="752453" y="781050"/>
                  </a:cubicBezTo>
                  <a:cubicBezTo>
                    <a:pt x="752004" y="783520"/>
                    <a:pt x="751640" y="786234"/>
                    <a:pt x="750072" y="788194"/>
                  </a:cubicBezTo>
                  <a:cubicBezTo>
                    <a:pt x="748284" y="790429"/>
                    <a:pt x="745309" y="791369"/>
                    <a:pt x="742928" y="792957"/>
                  </a:cubicBezTo>
                  <a:cubicBezTo>
                    <a:pt x="742134" y="795338"/>
                    <a:pt x="740858" y="797610"/>
                    <a:pt x="740547" y="800100"/>
                  </a:cubicBezTo>
                  <a:cubicBezTo>
                    <a:pt x="739263" y="810370"/>
                    <a:pt x="741647" y="821310"/>
                    <a:pt x="738166" y="831057"/>
                  </a:cubicBezTo>
                  <a:cubicBezTo>
                    <a:pt x="737065" y="834139"/>
                    <a:pt x="731816" y="832644"/>
                    <a:pt x="728641" y="833438"/>
                  </a:cubicBezTo>
                  <a:cubicBezTo>
                    <a:pt x="727847" y="835819"/>
                    <a:pt x="725136" y="838337"/>
                    <a:pt x="726259" y="840582"/>
                  </a:cubicBezTo>
                  <a:cubicBezTo>
                    <a:pt x="728980" y="846024"/>
                    <a:pt x="737826" y="841489"/>
                    <a:pt x="740547" y="840582"/>
                  </a:cubicBezTo>
                  <a:cubicBezTo>
                    <a:pt x="742134" y="838201"/>
                    <a:pt x="744029" y="835998"/>
                    <a:pt x="745309" y="833438"/>
                  </a:cubicBezTo>
                  <a:cubicBezTo>
                    <a:pt x="746432" y="831193"/>
                    <a:pt x="746472" y="828488"/>
                    <a:pt x="747691" y="826294"/>
                  </a:cubicBezTo>
                  <a:cubicBezTo>
                    <a:pt x="750471" y="821291"/>
                    <a:pt x="757216" y="812007"/>
                    <a:pt x="757216" y="812007"/>
                  </a:cubicBezTo>
                  <a:cubicBezTo>
                    <a:pt x="759597" y="812801"/>
                    <a:pt x="762399" y="812820"/>
                    <a:pt x="764359" y="814388"/>
                  </a:cubicBezTo>
                  <a:cubicBezTo>
                    <a:pt x="773837" y="821971"/>
                    <a:pt x="769835" y="839682"/>
                    <a:pt x="766741" y="847725"/>
                  </a:cubicBezTo>
                  <a:cubicBezTo>
                    <a:pt x="765467" y="851038"/>
                    <a:pt x="760512" y="851170"/>
                    <a:pt x="757216" y="852488"/>
                  </a:cubicBezTo>
                  <a:cubicBezTo>
                    <a:pt x="742692" y="858298"/>
                    <a:pt x="742208" y="857353"/>
                    <a:pt x="726259" y="859632"/>
                  </a:cubicBezTo>
                  <a:cubicBezTo>
                    <a:pt x="735965" y="866102"/>
                    <a:pt x="731736" y="865715"/>
                    <a:pt x="745309" y="862013"/>
                  </a:cubicBezTo>
                  <a:cubicBezTo>
                    <a:pt x="750152" y="860692"/>
                    <a:pt x="759597" y="857250"/>
                    <a:pt x="759597" y="857250"/>
                  </a:cubicBezTo>
                  <a:cubicBezTo>
                    <a:pt x="769916" y="858044"/>
                    <a:pt x="780284" y="858348"/>
                    <a:pt x="790553" y="859632"/>
                  </a:cubicBezTo>
                  <a:cubicBezTo>
                    <a:pt x="793044" y="859943"/>
                    <a:pt x="795737" y="860445"/>
                    <a:pt x="797697" y="862013"/>
                  </a:cubicBezTo>
                  <a:cubicBezTo>
                    <a:pt x="802841" y="866128"/>
                    <a:pt x="805768" y="879082"/>
                    <a:pt x="807222" y="883444"/>
                  </a:cubicBezTo>
                  <a:lnTo>
                    <a:pt x="809603" y="890588"/>
                  </a:lnTo>
                  <a:cubicBezTo>
                    <a:pt x="810397" y="896938"/>
                    <a:pt x="809832" y="903611"/>
                    <a:pt x="811984" y="909638"/>
                  </a:cubicBezTo>
                  <a:cubicBezTo>
                    <a:pt x="816324" y="921791"/>
                    <a:pt x="820133" y="923008"/>
                    <a:pt x="828653" y="928688"/>
                  </a:cubicBezTo>
                  <a:cubicBezTo>
                    <a:pt x="830241" y="931069"/>
                    <a:pt x="831181" y="934044"/>
                    <a:pt x="833416" y="935832"/>
                  </a:cubicBezTo>
                  <a:cubicBezTo>
                    <a:pt x="835908" y="937825"/>
                    <a:pt x="851792" y="940410"/>
                    <a:pt x="852466" y="940594"/>
                  </a:cubicBezTo>
                  <a:cubicBezTo>
                    <a:pt x="860874" y="942887"/>
                    <a:pt x="867740" y="946425"/>
                    <a:pt x="876278" y="947738"/>
                  </a:cubicBezTo>
                  <a:cubicBezTo>
                    <a:pt x="883382" y="948831"/>
                    <a:pt x="890565" y="949325"/>
                    <a:pt x="897709" y="950119"/>
                  </a:cubicBezTo>
                  <a:cubicBezTo>
                    <a:pt x="900090" y="950913"/>
                    <a:pt x="902893" y="950932"/>
                    <a:pt x="904853" y="952500"/>
                  </a:cubicBezTo>
                  <a:cubicBezTo>
                    <a:pt x="907088" y="954288"/>
                    <a:pt x="907131" y="958224"/>
                    <a:pt x="909616" y="959644"/>
                  </a:cubicBezTo>
                  <a:cubicBezTo>
                    <a:pt x="913130" y="961652"/>
                    <a:pt x="917553" y="961231"/>
                    <a:pt x="921522" y="962025"/>
                  </a:cubicBezTo>
                  <a:cubicBezTo>
                    <a:pt x="928807" y="960204"/>
                    <a:pt x="932710" y="960363"/>
                    <a:pt x="938191" y="954882"/>
                  </a:cubicBezTo>
                  <a:cubicBezTo>
                    <a:pt x="954070" y="939003"/>
                    <a:pt x="931042" y="955679"/>
                    <a:pt x="950097" y="942975"/>
                  </a:cubicBezTo>
                  <a:cubicBezTo>
                    <a:pt x="951218" y="939613"/>
                    <a:pt x="952152" y="930462"/>
                    <a:pt x="959622" y="933450"/>
                  </a:cubicBezTo>
                  <a:cubicBezTo>
                    <a:pt x="962279" y="934513"/>
                    <a:pt x="962797" y="938213"/>
                    <a:pt x="964384" y="940594"/>
                  </a:cubicBezTo>
                  <a:cubicBezTo>
                    <a:pt x="959821" y="954286"/>
                    <a:pt x="960430" y="945357"/>
                    <a:pt x="978672" y="945357"/>
                  </a:cubicBezTo>
                  <a:cubicBezTo>
                    <a:pt x="981182" y="945357"/>
                    <a:pt x="983435" y="946944"/>
                    <a:pt x="985816" y="947738"/>
                  </a:cubicBezTo>
                  <a:cubicBezTo>
                    <a:pt x="990578" y="966789"/>
                    <a:pt x="983435" y="950119"/>
                    <a:pt x="997722" y="959644"/>
                  </a:cubicBezTo>
                  <a:cubicBezTo>
                    <a:pt x="1000103" y="961232"/>
                    <a:pt x="1000460" y="964764"/>
                    <a:pt x="1002484" y="966788"/>
                  </a:cubicBezTo>
                  <a:cubicBezTo>
                    <a:pt x="1004508" y="968812"/>
                    <a:pt x="1007247" y="969963"/>
                    <a:pt x="1009628" y="971550"/>
                  </a:cubicBezTo>
                  <a:cubicBezTo>
                    <a:pt x="1011401" y="966232"/>
                    <a:pt x="1013827" y="954779"/>
                    <a:pt x="1019153" y="950119"/>
                  </a:cubicBezTo>
                  <a:cubicBezTo>
                    <a:pt x="1023461" y="946350"/>
                    <a:pt x="1028011" y="942404"/>
                    <a:pt x="1033441" y="940594"/>
                  </a:cubicBezTo>
                  <a:lnTo>
                    <a:pt x="1047728" y="935832"/>
                  </a:lnTo>
                  <a:cubicBezTo>
                    <a:pt x="1050109" y="935038"/>
                    <a:pt x="1052783" y="934842"/>
                    <a:pt x="1054872" y="933450"/>
                  </a:cubicBezTo>
                  <a:cubicBezTo>
                    <a:pt x="1057253" y="931863"/>
                    <a:pt x="1059401" y="929850"/>
                    <a:pt x="1062016" y="928688"/>
                  </a:cubicBezTo>
                  <a:cubicBezTo>
                    <a:pt x="1078187" y="921501"/>
                    <a:pt x="1084977" y="923202"/>
                    <a:pt x="1104878" y="921544"/>
                  </a:cubicBezTo>
                  <a:cubicBezTo>
                    <a:pt x="1106466" y="916782"/>
                    <a:pt x="1108424" y="912127"/>
                    <a:pt x="1109641" y="907257"/>
                  </a:cubicBezTo>
                  <a:cubicBezTo>
                    <a:pt x="1113238" y="892868"/>
                    <a:pt x="1110990" y="900827"/>
                    <a:pt x="1116784" y="883444"/>
                  </a:cubicBezTo>
                  <a:lnTo>
                    <a:pt x="1119166" y="876300"/>
                  </a:lnTo>
                  <a:lnTo>
                    <a:pt x="1121547" y="869157"/>
                  </a:lnTo>
                  <a:cubicBezTo>
                    <a:pt x="1124638" y="847517"/>
                    <a:pt x="1122153" y="857813"/>
                    <a:pt x="1128691" y="838200"/>
                  </a:cubicBezTo>
                  <a:lnTo>
                    <a:pt x="1131072" y="831057"/>
                  </a:lnTo>
                  <a:cubicBezTo>
                    <a:pt x="1131866" y="828676"/>
                    <a:pt x="1132061" y="826002"/>
                    <a:pt x="1133453" y="823913"/>
                  </a:cubicBezTo>
                  <a:cubicBezTo>
                    <a:pt x="1136628" y="819150"/>
                    <a:pt x="1141168" y="815055"/>
                    <a:pt x="1142978" y="809625"/>
                  </a:cubicBezTo>
                  <a:cubicBezTo>
                    <a:pt x="1145442" y="802233"/>
                    <a:pt x="1145707" y="800315"/>
                    <a:pt x="1150122" y="792957"/>
                  </a:cubicBezTo>
                  <a:cubicBezTo>
                    <a:pt x="1153067" y="788049"/>
                    <a:pt x="1159647" y="778669"/>
                    <a:pt x="1159647" y="778669"/>
                  </a:cubicBezTo>
                  <a:cubicBezTo>
                    <a:pt x="1165474" y="761187"/>
                    <a:pt x="1160859" y="767932"/>
                    <a:pt x="1171553" y="757238"/>
                  </a:cubicBezTo>
                  <a:cubicBezTo>
                    <a:pt x="1177538" y="739281"/>
                    <a:pt x="1168768" y="760719"/>
                    <a:pt x="1181078" y="745332"/>
                  </a:cubicBezTo>
                  <a:cubicBezTo>
                    <a:pt x="1182646" y="743372"/>
                    <a:pt x="1182336" y="740433"/>
                    <a:pt x="1183459" y="738188"/>
                  </a:cubicBezTo>
                  <a:cubicBezTo>
                    <a:pt x="1184739" y="735628"/>
                    <a:pt x="1186634" y="733425"/>
                    <a:pt x="1188222" y="731044"/>
                  </a:cubicBezTo>
                  <a:cubicBezTo>
                    <a:pt x="1193889" y="714042"/>
                    <a:pt x="1190199" y="720934"/>
                    <a:pt x="1197747" y="709613"/>
                  </a:cubicBezTo>
                  <a:cubicBezTo>
                    <a:pt x="1203414" y="692610"/>
                    <a:pt x="1199724" y="699502"/>
                    <a:pt x="1207272" y="688182"/>
                  </a:cubicBezTo>
                  <a:cubicBezTo>
                    <a:pt x="1208748" y="683755"/>
                    <a:pt x="1211574" y="675883"/>
                    <a:pt x="1212034" y="671513"/>
                  </a:cubicBezTo>
                  <a:cubicBezTo>
                    <a:pt x="1216739" y="626821"/>
                    <a:pt x="1210190" y="648475"/>
                    <a:pt x="1216797" y="628650"/>
                  </a:cubicBezTo>
                  <a:cubicBezTo>
                    <a:pt x="1215771" y="613265"/>
                    <a:pt x="1215291" y="592546"/>
                    <a:pt x="1212034" y="576263"/>
                  </a:cubicBezTo>
                  <a:cubicBezTo>
                    <a:pt x="1211542" y="573802"/>
                    <a:pt x="1210262" y="571554"/>
                    <a:pt x="1209653" y="569119"/>
                  </a:cubicBezTo>
                  <a:lnTo>
                    <a:pt x="1204891" y="550069"/>
                  </a:lnTo>
                  <a:cubicBezTo>
                    <a:pt x="1205685" y="535782"/>
                    <a:pt x="1205915" y="521452"/>
                    <a:pt x="1207272" y="507207"/>
                  </a:cubicBezTo>
                  <a:cubicBezTo>
                    <a:pt x="1207510" y="504708"/>
                    <a:pt x="1210585" y="502394"/>
                    <a:pt x="1209653" y="500063"/>
                  </a:cubicBezTo>
                  <a:cubicBezTo>
                    <a:pt x="1207825" y="495494"/>
                    <a:pt x="1196093" y="493696"/>
                    <a:pt x="1192984" y="492919"/>
                  </a:cubicBezTo>
                  <a:cubicBezTo>
                    <a:pt x="1173938" y="480221"/>
                    <a:pt x="1196952" y="496887"/>
                    <a:pt x="1181078" y="481013"/>
                  </a:cubicBezTo>
                  <a:cubicBezTo>
                    <a:pt x="1179054" y="478989"/>
                    <a:pt x="1176133" y="478082"/>
                    <a:pt x="1173934" y="476250"/>
                  </a:cubicBezTo>
                  <a:cubicBezTo>
                    <a:pt x="1155599" y="460971"/>
                    <a:pt x="1177385" y="476170"/>
                    <a:pt x="1159647" y="464344"/>
                  </a:cubicBezTo>
                  <a:cubicBezTo>
                    <a:pt x="1158853" y="461963"/>
                    <a:pt x="1158658" y="459289"/>
                    <a:pt x="1157266" y="457200"/>
                  </a:cubicBezTo>
                  <a:cubicBezTo>
                    <a:pt x="1153600" y="451702"/>
                    <a:pt x="1148247" y="448807"/>
                    <a:pt x="1142978" y="445294"/>
                  </a:cubicBezTo>
                  <a:cubicBezTo>
                    <a:pt x="1142184" y="442913"/>
                    <a:pt x="1141816" y="440344"/>
                    <a:pt x="1140597" y="438150"/>
                  </a:cubicBezTo>
                  <a:cubicBezTo>
                    <a:pt x="1137817" y="433147"/>
                    <a:pt x="1132882" y="429293"/>
                    <a:pt x="1131072" y="423863"/>
                  </a:cubicBezTo>
                  <a:cubicBezTo>
                    <a:pt x="1129484" y="419100"/>
                    <a:pt x="1131072" y="411163"/>
                    <a:pt x="1126309" y="409575"/>
                  </a:cubicBezTo>
                  <a:cubicBezTo>
                    <a:pt x="1123928" y="408781"/>
                    <a:pt x="1121579" y="407883"/>
                    <a:pt x="1119166" y="407194"/>
                  </a:cubicBezTo>
                  <a:cubicBezTo>
                    <a:pt x="1098228" y="401212"/>
                    <a:pt x="1119632" y="408143"/>
                    <a:pt x="1102497" y="402432"/>
                  </a:cubicBezTo>
                  <a:cubicBezTo>
                    <a:pt x="1101703" y="399257"/>
                    <a:pt x="1100826" y="396102"/>
                    <a:pt x="1100116" y="392907"/>
                  </a:cubicBezTo>
                  <a:cubicBezTo>
                    <a:pt x="1099030" y="388018"/>
                    <a:pt x="1097905" y="378962"/>
                    <a:pt x="1095353" y="373857"/>
                  </a:cubicBezTo>
                  <a:cubicBezTo>
                    <a:pt x="1094073" y="371297"/>
                    <a:pt x="1091871" y="369273"/>
                    <a:pt x="1090591" y="366713"/>
                  </a:cubicBezTo>
                  <a:cubicBezTo>
                    <a:pt x="1089468" y="364468"/>
                    <a:pt x="1089984" y="361344"/>
                    <a:pt x="1088209" y="359569"/>
                  </a:cubicBezTo>
                  <a:cubicBezTo>
                    <a:pt x="1084162" y="355522"/>
                    <a:pt x="1073922" y="350044"/>
                    <a:pt x="1073922" y="350044"/>
                  </a:cubicBezTo>
                  <a:cubicBezTo>
                    <a:pt x="1073128" y="347663"/>
                    <a:pt x="1070609" y="345231"/>
                    <a:pt x="1071541" y="342900"/>
                  </a:cubicBezTo>
                  <a:cubicBezTo>
                    <a:pt x="1072667" y="340084"/>
                    <a:pt x="1086698" y="337925"/>
                    <a:pt x="1076303" y="330994"/>
                  </a:cubicBezTo>
                  <a:cubicBezTo>
                    <a:pt x="1072936" y="328749"/>
                    <a:pt x="1068366" y="329407"/>
                    <a:pt x="1064397" y="328613"/>
                  </a:cubicBezTo>
                  <a:cubicBezTo>
                    <a:pt x="1048021" y="317696"/>
                    <a:pt x="1055539" y="320898"/>
                    <a:pt x="1042966" y="316707"/>
                  </a:cubicBezTo>
                  <a:cubicBezTo>
                    <a:pt x="1041378" y="314326"/>
                    <a:pt x="1040584" y="311151"/>
                    <a:pt x="1038203" y="309563"/>
                  </a:cubicBezTo>
                  <a:cubicBezTo>
                    <a:pt x="1035480" y="307748"/>
                    <a:pt x="1031825" y="308081"/>
                    <a:pt x="1028678" y="307182"/>
                  </a:cubicBezTo>
                  <a:cubicBezTo>
                    <a:pt x="1026264" y="306492"/>
                    <a:pt x="1023779" y="305923"/>
                    <a:pt x="1021534" y="304800"/>
                  </a:cubicBezTo>
                  <a:cubicBezTo>
                    <a:pt x="1018975" y="303520"/>
                    <a:pt x="1016876" y="301458"/>
                    <a:pt x="1014391" y="300038"/>
                  </a:cubicBezTo>
                  <a:cubicBezTo>
                    <a:pt x="1011309" y="298277"/>
                    <a:pt x="1008041" y="296863"/>
                    <a:pt x="1004866" y="295275"/>
                  </a:cubicBezTo>
                  <a:cubicBezTo>
                    <a:pt x="999506" y="279202"/>
                    <a:pt x="1005687" y="298976"/>
                    <a:pt x="1000103" y="273844"/>
                  </a:cubicBezTo>
                  <a:cubicBezTo>
                    <a:pt x="999559" y="271394"/>
                    <a:pt x="999290" y="268660"/>
                    <a:pt x="997722" y="266700"/>
                  </a:cubicBezTo>
                  <a:cubicBezTo>
                    <a:pt x="995934" y="264465"/>
                    <a:pt x="992959" y="263525"/>
                    <a:pt x="990578" y="261938"/>
                  </a:cubicBezTo>
                  <a:cubicBezTo>
                    <a:pt x="991700" y="258572"/>
                    <a:pt x="995341" y="248255"/>
                    <a:pt x="995341" y="245269"/>
                  </a:cubicBezTo>
                  <a:cubicBezTo>
                    <a:pt x="995341" y="239656"/>
                    <a:pt x="994060" y="234104"/>
                    <a:pt x="992959" y="228600"/>
                  </a:cubicBezTo>
                  <a:cubicBezTo>
                    <a:pt x="992467" y="226139"/>
                    <a:pt x="992146" y="223417"/>
                    <a:pt x="990578" y="221457"/>
                  </a:cubicBezTo>
                  <a:cubicBezTo>
                    <a:pt x="988790" y="219222"/>
                    <a:pt x="985815" y="218282"/>
                    <a:pt x="983434" y="216694"/>
                  </a:cubicBezTo>
                  <a:cubicBezTo>
                    <a:pt x="972297" y="183281"/>
                    <a:pt x="985100" y="225018"/>
                    <a:pt x="976291" y="180975"/>
                  </a:cubicBezTo>
                  <a:cubicBezTo>
                    <a:pt x="975306" y="176052"/>
                    <a:pt x="973116" y="171450"/>
                    <a:pt x="971528" y="166688"/>
                  </a:cubicBezTo>
                  <a:cubicBezTo>
                    <a:pt x="970734" y="164307"/>
                    <a:pt x="969756" y="161979"/>
                    <a:pt x="969147" y="159544"/>
                  </a:cubicBezTo>
                  <a:cubicBezTo>
                    <a:pt x="968353" y="156369"/>
                    <a:pt x="968581" y="152742"/>
                    <a:pt x="966766" y="150019"/>
                  </a:cubicBezTo>
                  <a:cubicBezTo>
                    <a:pt x="965178" y="147638"/>
                    <a:pt x="962003" y="146844"/>
                    <a:pt x="959622" y="145257"/>
                  </a:cubicBezTo>
                  <a:cubicBezTo>
                    <a:pt x="957838" y="139904"/>
                    <a:pt x="956787" y="133199"/>
                    <a:pt x="950097" y="130969"/>
                  </a:cubicBezTo>
                  <a:lnTo>
                    <a:pt x="942953" y="133350"/>
                  </a:lnTo>
                  <a:cubicBezTo>
                    <a:pt x="940572" y="134938"/>
                    <a:pt x="938632" y="138583"/>
                    <a:pt x="935809" y="138113"/>
                  </a:cubicBezTo>
                  <a:cubicBezTo>
                    <a:pt x="928046" y="136819"/>
                    <a:pt x="928870" y="128479"/>
                    <a:pt x="926284" y="123825"/>
                  </a:cubicBezTo>
                  <a:cubicBezTo>
                    <a:pt x="923504" y="118822"/>
                    <a:pt x="916759" y="109538"/>
                    <a:pt x="916759" y="109538"/>
                  </a:cubicBezTo>
                  <a:cubicBezTo>
                    <a:pt x="920319" y="95304"/>
                    <a:pt x="920280" y="100328"/>
                    <a:pt x="916759" y="80963"/>
                  </a:cubicBezTo>
                  <a:cubicBezTo>
                    <a:pt x="916310" y="78493"/>
                    <a:pt x="915946" y="75779"/>
                    <a:pt x="914378" y="73819"/>
                  </a:cubicBezTo>
                  <a:cubicBezTo>
                    <a:pt x="912590" y="71584"/>
                    <a:pt x="909615" y="70644"/>
                    <a:pt x="907234" y="69057"/>
                  </a:cubicBezTo>
                  <a:cubicBezTo>
                    <a:pt x="899562" y="46038"/>
                    <a:pt x="907765" y="78310"/>
                    <a:pt x="911997" y="57150"/>
                  </a:cubicBezTo>
                  <a:cubicBezTo>
                    <a:pt x="913343" y="50420"/>
                    <a:pt x="903370" y="48718"/>
                    <a:pt x="900091" y="47625"/>
                  </a:cubicBezTo>
                  <a:cubicBezTo>
                    <a:pt x="899297" y="45244"/>
                    <a:pt x="898318" y="42917"/>
                    <a:pt x="897709" y="40482"/>
                  </a:cubicBezTo>
                  <a:cubicBezTo>
                    <a:pt x="896749" y="36642"/>
                    <a:pt x="895422" y="25886"/>
                    <a:pt x="892947" y="21432"/>
                  </a:cubicBezTo>
                  <a:cubicBezTo>
                    <a:pt x="879302" y="-3130"/>
                    <a:pt x="886428" y="16164"/>
                    <a:pt x="881041" y="0"/>
                  </a:cubicBezTo>
                  <a:cubicBezTo>
                    <a:pt x="880247" y="2381"/>
                    <a:pt x="879268" y="4709"/>
                    <a:pt x="878659" y="7144"/>
                  </a:cubicBezTo>
                  <a:cubicBezTo>
                    <a:pt x="872908" y="30147"/>
                    <a:pt x="879343" y="9855"/>
                    <a:pt x="873897" y="26194"/>
                  </a:cubicBezTo>
                  <a:cubicBezTo>
                    <a:pt x="873103" y="38100"/>
                    <a:pt x="872765" y="50046"/>
                    <a:pt x="871516" y="61913"/>
                  </a:cubicBezTo>
                  <a:cubicBezTo>
                    <a:pt x="871173" y="65168"/>
                    <a:pt x="870074" y="68303"/>
                    <a:pt x="869134" y="71438"/>
                  </a:cubicBezTo>
                  <a:cubicBezTo>
                    <a:pt x="867691" y="76246"/>
                    <a:pt x="864372" y="85725"/>
                    <a:pt x="864372" y="85725"/>
                  </a:cubicBezTo>
                  <a:cubicBezTo>
                    <a:pt x="867934" y="117786"/>
                    <a:pt x="867160" y="96528"/>
                    <a:pt x="864372" y="128588"/>
                  </a:cubicBezTo>
                  <a:cubicBezTo>
                    <a:pt x="862755" y="147184"/>
                    <a:pt x="863343" y="159412"/>
                    <a:pt x="859609" y="176213"/>
                  </a:cubicBezTo>
                  <a:cubicBezTo>
                    <a:pt x="859064" y="178663"/>
                    <a:pt x="858022" y="180976"/>
                    <a:pt x="857228" y="183357"/>
                  </a:cubicBezTo>
                  <a:cubicBezTo>
                    <a:pt x="858022" y="187326"/>
                    <a:pt x="859609" y="191216"/>
                    <a:pt x="859609" y="195263"/>
                  </a:cubicBezTo>
                  <a:cubicBezTo>
                    <a:pt x="859609" y="200193"/>
                    <a:pt x="854874" y="205937"/>
                    <a:pt x="852466" y="209550"/>
                  </a:cubicBezTo>
                  <a:cubicBezTo>
                    <a:pt x="850704" y="218360"/>
                    <a:pt x="849758" y="228926"/>
                    <a:pt x="842941" y="235744"/>
                  </a:cubicBezTo>
                  <a:cubicBezTo>
                    <a:pt x="838324" y="240361"/>
                    <a:pt x="834464" y="240951"/>
                    <a:pt x="828653" y="242888"/>
                  </a:cubicBezTo>
                  <a:cubicBezTo>
                    <a:pt x="819922" y="242094"/>
                    <a:pt x="810839" y="243085"/>
                    <a:pt x="802459" y="240507"/>
                  </a:cubicBezTo>
                  <a:cubicBezTo>
                    <a:pt x="799724" y="239665"/>
                    <a:pt x="798977" y="235923"/>
                    <a:pt x="797697" y="233363"/>
                  </a:cubicBezTo>
                  <a:cubicBezTo>
                    <a:pt x="794367" y="226703"/>
                    <a:pt x="796935" y="223058"/>
                    <a:pt x="788172" y="219075"/>
                  </a:cubicBezTo>
                  <a:cubicBezTo>
                    <a:pt x="782213" y="216367"/>
                    <a:pt x="769122" y="214313"/>
                    <a:pt x="769122" y="214313"/>
                  </a:cubicBezTo>
                  <a:cubicBezTo>
                    <a:pt x="767534" y="211932"/>
                    <a:pt x="766594" y="208957"/>
                    <a:pt x="764359" y="207169"/>
                  </a:cubicBezTo>
                  <a:cubicBezTo>
                    <a:pt x="762399" y="205601"/>
                    <a:pt x="759461" y="205910"/>
                    <a:pt x="757216" y="204788"/>
                  </a:cubicBezTo>
                  <a:cubicBezTo>
                    <a:pt x="754656" y="203508"/>
                    <a:pt x="752632" y="201305"/>
                    <a:pt x="750072" y="200025"/>
                  </a:cubicBezTo>
                  <a:cubicBezTo>
                    <a:pt x="747827" y="198902"/>
                    <a:pt x="745173" y="198766"/>
                    <a:pt x="742928" y="197644"/>
                  </a:cubicBezTo>
                  <a:cubicBezTo>
                    <a:pt x="740368" y="196364"/>
                    <a:pt x="738399" y="194044"/>
                    <a:pt x="735784" y="192882"/>
                  </a:cubicBezTo>
                  <a:cubicBezTo>
                    <a:pt x="731197" y="190843"/>
                    <a:pt x="721497" y="188119"/>
                    <a:pt x="721497" y="188119"/>
                  </a:cubicBezTo>
                  <a:cubicBezTo>
                    <a:pt x="720703" y="185738"/>
                    <a:pt x="720684" y="182935"/>
                    <a:pt x="719116" y="180975"/>
                  </a:cubicBezTo>
                  <a:cubicBezTo>
                    <a:pt x="713579" y="174054"/>
                    <a:pt x="704540" y="176020"/>
                    <a:pt x="697684" y="171450"/>
                  </a:cubicBezTo>
                  <a:lnTo>
                    <a:pt x="690541" y="166688"/>
                  </a:lnTo>
                  <a:cubicBezTo>
                    <a:pt x="689747" y="163513"/>
                    <a:pt x="690204" y="159719"/>
                    <a:pt x="688159" y="157163"/>
                  </a:cubicBezTo>
                  <a:cubicBezTo>
                    <a:pt x="686591" y="155203"/>
                    <a:pt x="682791" y="156557"/>
                    <a:pt x="681016" y="154782"/>
                  </a:cubicBezTo>
                  <a:cubicBezTo>
                    <a:pt x="679241" y="153007"/>
                    <a:pt x="679428" y="150019"/>
                    <a:pt x="678634" y="147638"/>
                  </a:cubicBezTo>
                  <a:cubicBezTo>
                    <a:pt x="685473" y="120291"/>
                    <a:pt x="675003" y="153085"/>
                    <a:pt x="688159" y="133350"/>
                  </a:cubicBezTo>
                  <a:cubicBezTo>
                    <a:pt x="689974" y="130627"/>
                    <a:pt x="689747" y="127000"/>
                    <a:pt x="690541" y="123825"/>
                  </a:cubicBezTo>
                  <a:cubicBezTo>
                    <a:pt x="689747" y="120650"/>
                    <a:pt x="688159" y="117573"/>
                    <a:pt x="688159" y="114300"/>
                  </a:cubicBezTo>
                  <a:cubicBezTo>
                    <a:pt x="688159" y="107112"/>
                    <a:pt x="688085" y="99624"/>
                    <a:pt x="690541" y="92869"/>
                  </a:cubicBezTo>
                  <a:cubicBezTo>
                    <a:pt x="691519" y="90180"/>
                    <a:pt x="695125" y="89387"/>
                    <a:pt x="697684" y="88107"/>
                  </a:cubicBezTo>
                  <a:cubicBezTo>
                    <a:pt x="717406" y="78245"/>
                    <a:pt x="691494" y="94613"/>
                    <a:pt x="711972" y="80963"/>
                  </a:cubicBezTo>
                  <a:cubicBezTo>
                    <a:pt x="712766" y="76994"/>
                    <a:pt x="713288" y="72962"/>
                    <a:pt x="714353" y="69057"/>
                  </a:cubicBezTo>
                  <a:cubicBezTo>
                    <a:pt x="715674" y="64214"/>
                    <a:pt x="719116" y="54769"/>
                    <a:pt x="719116" y="54769"/>
                  </a:cubicBezTo>
                  <a:cubicBezTo>
                    <a:pt x="716735" y="53182"/>
                    <a:pt x="714207" y="48219"/>
                    <a:pt x="711972" y="50007"/>
                  </a:cubicBezTo>
                  <a:cubicBezTo>
                    <a:pt x="708052" y="53143"/>
                    <a:pt x="707209" y="64294"/>
                    <a:pt x="707209" y="64294"/>
                  </a:cubicBezTo>
                  <a:lnTo>
                    <a:pt x="692922" y="59532"/>
                  </a:lnTo>
                  <a:cubicBezTo>
                    <a:pt x="690541" y="58738"/>
                    <a:pt x="688273" y="57427"/>
                    <a:pt x="685778" y="57150"/>
                  </a:cubicBezTo>
                  <a:lnTo>
                    <a:pt x="664347" y="54769"/>
                  </a:lnTo>
                  <a:cubicBezTo>
                    <a:pt x="661172" y="53975"/>
                    <a:pt x="657830" y="53677"/>
                    <a:pt x="654822" y="52388"/>
                  </a:cubicBezTo>
                  <a:cubicBezTo>
                    <a:pt x="652191" y="51261"/>
                    <a:pt x="650238" y="48905"/>
                    <a:pt x="647678" y="47625"/>
                  </a:cubicBezTo>
                  <a:cubicBezTo>
                    <a:pt x="645433" y="46502"/>
                    <a:pt x="642915" y="46038"/>
                    <a:pt x="640534" y="45244"/>
                  </a:cubicBezTo>
                  <a:cubicBezTo>
                    <a:pt x="629307" y="47115"/>
                    <a:pt x="626668" y="49506"/>
                    <a:pt x="616722" y="45244"/>
                  </a:cubicBezTo>
                  <a:cubicBezTo>
                    <a:pt x="614091" y="44117"/>
                    <a:pt x="611959" y="42069"/>
                    <a:pt x="609578" y="40482"/>
                  </a:cubicBezTo>
                  <a:cubicBezTo>
                    <a:pt x="605610" y="28575"/>
                    <a:pt x="609578" y="34132"/>
                    <a:pt x="592909" y="28575"/>
                  </a:cubicBezTo>
                  <a:lnTo>
                    <a:pt x="585766" y="26194"/>
                  </a:lnTo>
                  <a:lnTo>
                    <a:pt x="578622" y="23813"/>
                  </a:lnTo>
                  <a:cubicBezTo>
                    <a:pt x="575447" y="24607"/>
                    <a:pt x="570132" y="23089"/>
                    <a:pt x="569097" y="26194"/>
                  </a:cubicBezTo>
                  <a:cubicBezTo>
                    <a:pt x="568192" y="28909"/>
                    <a:pt x="573610" y="29830"/>
                    <a:pt x="576241" y="30957"/>
                  </a:cubicBezTo>
                  <a:cubicBezTo>
                    <a:pt x="579249" y="32246"/>
                    <a:pt x="582591" y="32544"/>
                    <a:pt x="585766" y="33338"/>
                  </a:cubicBezTo>
                  <a:cubicBezTo>
                    <a:pt x="588941" y="38100"/>
                    <a:pt x="597101" y="42195"/>
                    <a:pt x="595291" y="47625"/>
                  </a:cubicBezTo>
                  <a:cubicBezTo>
                    <a:pt x="594497" y="50006"/>
                    <a:pt x="594684" y="52994"/>
                    <a:pt x="592909" y="54769"/>
                  </a:cubicBezTo>
                  <a:cubicBezTo>
                    <a:pt x="576878" y="70800"/>
                    <a:pt x="564674" y="65166"/>
                    <a:pt x="540522" y="66675"/>
                  </a:cubicBezTo>
                  <a:cubicBezTo>
                    <a:pt x="508565" y="87979"/>
                    <a:pt x="539877" y="62881"/>
                    <a:pt x="521472" y="90488"/>
                  </a:cubicBezTo>
                  <a:lnTo>
                    <a:pt x="511947" y="104775"/>
                  </a:lnTo>
                  <a:cubicBezTo>
                    <a:pt x="511153" y="107156"/>
                    <a:pt x="510689" y="109674"/>
                    <a:pt x="509566" y="111919"/>
                  </a:cubicBezTo>
                  <a:cubicBezTo>
                    <a:pt x="508286" y="114479"/>
                    <a:pt x="505965" y="116448"/>
                    <a:pt x="504803" y="119063"/>
                  </a:cubicBezTo>
                  <a:cubicBezTo>
                    <a:pt x="502764" y="123650"/>
                    <a:pt x="500041" y="133350"/>
                    <a:pt x="500041" y="133350"/>
                  </a:cubicBezTo>
                  <a:cubicBezTo>
                    <a:pt x="500835" y="136525"/>
                    <a:pt x="501482" y="139740"/>
                    <a:pt x="502422" y="142875"/>
                  </a:cubicBezTo>
                  <a:cubicBezTo>
                    <a:pt x="508049" y="161633"/>
                    <a:pt x="512772" y="158094"/>
                    <a:pt x="492897" y="154782"/>
                  </a:cubicBezTo>
                  <a:cubicBezTo>
                    <a:pt x="490516" y="153988"/>
                    <a:pt x="487998" y="153523"/>
                    <a:pt x="485753" y="152400"/>
                  </a:cubicBezTo>
                  <a:cubicBezTo>
                    <a:pt x="483193" y="151120"/>
                    <a:pt x="481442" y="148043"/>
                    <a:pt x="478609" y="147638"/>
                  </a:cubicBezTo>
                  <a:cubicBezTo>
                    <a:pt x="475369" y="147175"/>
                    <a:pt x="472259" y="149225"/>
                    <a:pt x="469084" y="150019"/>
                  </a:cubicBezTo>
                  <a:cubicBezTo>
                    <a:pt x="468290" y="147638"/>
                    <a:pt x="468271" y="144835"/>
                    <a:pt x="466703" y="142875"/>
                  </a:cubicBezTo>
                  <a:cubicBezTo>
                    <a:pt x="463347" y="138680"/>
                    <a:pt x="457121" y="137300"/>
                    <a:pt x="452416" y="135732"/>
                  </a:cubicBezTo>
                  <a:cubicBezTo>
                    <a:pt x="451221" y="130954"/>
                    <a:pt x="450204" y="122351"/>
                    <a:pt x="445272" y="119063"/>
                  </a:cubicBezTo>
                  <a:cubicBezTo>
                    <a:pt x="442549" y="117248"/>
                    <a:pt x="438922" y="117476"/>
                    <a:pt x="435747" y="116682"/>
                  </a:cubicBezTo>
                  <a:lnTo>
                    <a:pt x="409553" y="119063"/>
                  </a:lnTo>
                  <a:cubicBezTo>
                    <a:pt x="405133" y="121443"/>
                    <a:pt x="408968" y="130566"/>
                    <a:pt x="404791" y="133350"/>
                  </a:cubicBezTo>
                  <a:cubicBezTo>
                    <a:pt x="400028" y="136525"/>
                    <a:pt x="396056" y="141486"/>
                    <a:pt x="390503" y="142875"/>
                  </a:cubicBezTo>
                  <a:cubicBezTo>
                    <a:pt x="378543" y="145866"/>
                    <a:pt x="384083" y="144222"/>
                    <a:pt x="373834" y="147638"/>
                  </a:cubicBezTo>
                  <a:cubicBezTo>
                    <a:pt x="367849" y="165595"/>
                    <a:pt x="376619" y="144157"/>
                    <a:pt x="364309" y="159544"/>
                  </a:cubicBezTo>
                  <a:cubicBezTo>
                    <a:pt x="356640" y="169130"/>
                    <a:pt x="368318" y="164910"/>
                    <a:pt x="357166" y="173832"/>
                  </a:cubicBezTo>
                  <a:cubicBezTo>
                    <a:pt x="355206" y="175400"/>
                    <a:pt x="352403" y="175419"/>
                    <a:pt x="350022" y="176213"/>
                  </a:cubicBezTo>
                  <a:cubicBezTo>
                    <a:pt x="349228" y="178594"/>
                    <a:pt x="347364" y="180862"/>
                    <a:pt x="347641" y="183357"/>
                  </a:cubicBezTo>
                  <a:cubicBezTo>
                    <a:pt x="348195" y="188346"/>
                    <a:pt x="352403" y="197644"/>
                    <a:pt x="352403" y="197644"/>
                  </a:cubicBezTo>
                  <a:cubicBezTo>
                    <a:pt x="350816" y="200025"/>
                    <a:pt x="350298" y="203725"/>
                    <a:pt x="347641" y="204788"/>
                  </a:cubicBezTo>
                  <a:cubicBezTo>
                    <a:pt x="341587" y="207210"/>
                    <a:pt x="337550" y="197987"/>
                    <a:pt x="335734" y="195263"/>
                  </a:cubicBezTo>
                  <a:cubicBezTo>
                    <a:pt x="334147" y="197644"/>
                    <a:pt x="332252" y="199847"/>
                    <a:pt x="330972" y="202407"/>
                  </a:cubicBezTo>
                  <a:cubicBezTo>
                    <a:pt x="329850" y="204652"/>
                    <a:pt x="329200" y="207115"/>
                    <a:pt x="328591" y="209550"/>
                  </a:cubicBezTo>
                  <a:cubicBezTo>
                    <a:pt x="326816" y="216650"/>
                    <a:pt x="325416" y="223838"/>
                    <a:pt x="323828" y="230982"/>
                  </a:cubicBezTo>
                  <a:cubicBezTo>
                    <a:pt x="316045" y="207629"/>
                    <a:pt x="328663" y="240616"/>
                    <a:pt x="314303" y="219075"/>
                  </a:cubicBezTo>
                  <a:cubicBezTo>
                    <a:pt x="312488" y="216352"/>
                    <a:pt x="312716" y="212725"/>
                    <a:pt x="311922" y="209550"/>
                  </a:cubicBezTo>
                  <a:cubicBezTo>
                    <a:pt x="306366" y="210344"/>
                    <a:pt x="299743" y="208564"/>
                    <a:pt x="295253" y="211932"/>
                  </a:cubicBezTo>
                  <a:cubicBezTo>
                    <a:pt x="292015" y="214360"/>
                    <a:pt x="293854" y="219912"/>
                    <a:pt x="292872" y="223838"/>
                  </a:cubicBezTo>
                  <a:cubicBezTo>
                    <a:pt x="290900" y="231726"/>
                    <a:pt x="290386" y="231140"/>
                    <a:pt x="285728" y="238125"/>
                  </a:cubicBezTo>
                  <a:cubicBezTo>
                    <a:pt x="284934" y="247650"/>
                    <a:pt x="284532" y="257216"/>
                    <a:pt x="283347" y="266700"/>
                  </a:cubicBezTo>
                  <a:cubicBezTo>
                    <a:pt x="282941" y="269947"/>
                    <a:pt x="282781" y="273502"/>
                    <a:pt x="280966" y="276225"/>
                  </a:cubicBezTo>
                  <a:cubicBezTo>
                    <a:pt x="279378" y="278606"/>
                    <a:pt x="276203" y="279400"/>
                    <a:pt x="273822" y="280988"/>
                  </a:cubicBezTo>
                  <a:cubicBezTo>
                    <a:pt x="260171" y="301464"/>
                    <a:pt x="278348" y="277367"/>
                    <a:pt x="261916" y="290513"/>
                  </a:cubicBezTo>
                  <a:cubicBezTo>
                    <a:pt x="259681" y="292301"/>
                    <a:pt x="258741" y="295276"/>
                    <a:pt x="257153" y="297657"/>
                  </a:cubicBezTo>
                  <a:cubicBezTo>
                    <a:pt x="256359" y="301626"/>
                    <a:pt x="257257" y="306368"/>
                    <a:pt x="254772" y="309563"/>
                  </a:cubicBezTo>
                  <a:cubicBezTo>
                    <a:pt x="251258" y="314081"/>
                    <a:pt x="245914" y="317278"/>
                    <a:pt x="240484" y="319088"/>
                  </a:cubicBezTo>
                  <a:cubicBezTo>
                    <a:pt x="223092" y="324885"/>
                    <a:pt x="231067" y="322632"/>
                    <a:pt x="216672" y="326232"/>
                  </a:cubicBezTo>
                  <a:cubicBezTo>
                    <a:pt x="214291" y="327819"/>
                    <a:pt x="212390" y="330994"/>
                    <a:pt x="209528" y="330994"/>
                  </a:cubicBezTo>
                  <a:cubicBezTo>
                    <a:pt x="206666" y="330994"/>
                    <a:pt x="204944" y="327512"/>
                    <a:pt x="202384" y="326232"/>
                  </a:cubicBezTo>
                  <a:cubicBezTo>
                    <a:pt x="200139" y="325109"/>
                    <a:pt x="197622" y="324644"/>
                    <a:pt x="195241" y="323850"/>
                  </a:cubicBezTo>
                  <a:cubicBezTo>
                    <a:pt x="188083" y="326237"/>
                    <a:pt x="187106" y="325866"/>
                    <a:pt x="180953" y="330994"/>
                  </a:cubicBezTo>
                  <a:cubicBezTo>
                    <a:pt x="169060" y="340904"/>
                    <a:pt x="179220" y="336334"/>
                    <a:pt x="166666" y="340519"/>
                  </a:cubicBezTo>
                  <a:cubicBezTo>
                    <a:pt x="164285" y="342107"/>
                    <a:pt x="162137" y="344120"/>
                    <a:pt x="159522" y="345282"/>
                  </a:cubicBezTo>
                  <a:cubicBezTo>
                    <a:pt x="154934" y="347321"/>
                    <a:pt x="145234" y="350044"/>
                    <a:pt x="145234" y="350044"/>
                  </a:cubicBezTo>
                  <a:cubicBezTo>
                    <a:pt x="142853" y="349250"/>
                    <a:pt x="140336" y="348785"/>
                    <a:pt x="138091" y="347663"/>
                  </a:cubicBezTo>
                  <a:cubicBezTo>
                    <a:pt x="135531" y="346383"/>
                    <a:pt x="133754" y="342339"/>
                    <a:pt x="130947" y="342900"/>
                  </a:cubicBezTo>
                  <a:cubicBezTo>
                    <a:pt x="128140" y="343461"/>
                    <a:pt x="128611" y="348527"/>
                    <a:pt x="126184" y="350044"/>
                  </a:cubicBezTo>
                  <a:cubicBezTo>
                    <a:pt x="121927" y="352705"/>
                    <a:pt x="116074" y="352023"/>
                    <a:pt x="111897" y="354807"/>
                  </a:cubicBezTo>
                  <a:cubicBezTo>
                    <a:pt x="94166" y="366626"/>
                    <a:pt x="115938" y="351439"/>
                    <a:pt x="97609" y="366713"/>
                  </a:cubicBezTo>
                  <a:cubicBezTo>
                    <a:pt x="95411" y="368545"/>
                    <a:pt x="93081" y="370313"/>
                    <a:pt x="90466" y="371475"/>
                  </a:cubicBezTo>
                  <a:cubicBezTo>
                    <a:pt x="85878" y="373514"/>
                    <a:pt x="76178" y="376238"/>
                    <a:pt x="76178" y="376238"/>
                  </a:cubicBezTo>
                  <a:cubicBezTo>
                    <a:pt x="75384" y="378619"/>
                    <a:pt x="75572" y="381607"/>
                    <a:pt x="73797" y="383382"/>
                  </a:cubicBezTo>
                  <a:cubicBezTo>
                    <a:pt x="72022" y="385157"/>
                    <a:pt x="68221" y="383803"/>
                    <a:pt x="66653" y="385763"/>
                  </a:cubicBezTo>
                  <a:cubicBezTo>
                    <a:pt x="54693" y="400713"/>
                    <a:pt x="74257" y="391960"/>
                    <a:pt x="57128" y="397669"/>
                  </a:cubicBezTo>
                  <a:cubicBezTo>
                    <a:pt x="54747" y="399257"/>
                    <a:pt x="52790" y="402993"/>
                    <a:pt x="49984" y="402432"/>
                  </a:cubicBezTo>
                  <a:cubicBezTo>
                    <a:pt x="38778" y="400191"/>
                    <a:pt x="51667" y="385622"/>
                    <a:pt x="40459" y="402432"/>
                  </a:cubicBezTo>
                  <a:cubicBezTo>
                    <a:pt x="39665" y="404813"/>
                    <a:pt x="39200" y="407330"/>
                    <a:pt x="38078" y="409575"/>
                  </a:cubicBezTo>
                  <a:cubicBezTo>
                    <a:pt x="36798" y="412135"/>
                    <a:pt x="33575" y="413869"/>
                    <a:pt x="33316" y="416719"/>
                  </a:cubicBezTo>
                  <a:cubicBezTo>
                    <a:pt x="32354" y="427297"/>
                    <a:pt x="66653" y="450454"/>
                    <a:pt x="38078" y="442913"/>
                  </a:cubicBezTo>
                  <a:lnTo>
                    <a:pt x="23791" y="452438"/>
                  </a:lnTo>
                  <a:cubicBezTo>
                    <a:pt x="25378" y="459582"/>
                    <a:pt x="26778" y="466770"/>
                    <a:pt x="28553" y="473869"/>
                  </a:cubicBezTo>
                  <a:cubicBezTo>
                    <a:pt x="29162" y="476304"/>
                    <a:pt x="30325" y="478578"/>
                    <a:pt x="30934" y="481013"/>
                  </a:cubicBezTo>
                  <a:cubicBezTo>
                    <a:pt x="31916" y="484939"/>
                    <a:pt x="32334" y="488993"/>
                    <a:pt x="33316" y="492919"/>
                  </a:cubicBezTo>
                  <a:cubicBezTo>
                    <a:pt x="33925" y="495354"/>
                    <a:pt x="35088" y="497628"/>
                    <a:pt x="35697" y="500063"/>
                  </a:cubicBezTo>
                  <a:cubicBezTo>
                    <a:pt x="39816" y="516540"/>
                    <a:pt x="35001" y="507354"/>
                    <a:pt x="42841" y="519113"/>
                  </a:cubicBezTo>
                  <a:cubicBezTo>
                    <a:pt x="44269" y="523399"/>
                    <a:pt x="48422" y="531597"/>
                    <a:pt x="42841" y="535782"/>
                  </a:cubicBezTo>
                  <a:cubicBezTo>
                    <a:pt x="40833" y="537288"/>
                    <a:pt x="38078" y="534194"/>
                    <a:pt x="35697" y="533400"/>
                  </a:cubicBezTo>
                  <a:cubicBezTo>
                    <a:pt x="35110" y="531638"/>
                    <a:pt x="31631" y="519113"/>
                    <a:pt x="28553" y="519113"/>
                  </a:cubicBezTo>
                  <a:cubicBezTo>
                    <a:pt x="26043" y="519113"/>
                    <a:pt x="26966" y="523876"/>
                    <a:pt x="26172" y="526257"/>
                  </a:cubicBezTo>
                  <a:cubicBezTo>
                    <a:pt x="23791" y="525463"/>
                    <a:pt x="20803" y="525650"/>
                    <a:pt x="19028" y="523875"/>
                  </a:cubicBezTo>
                  <a:cubicBezTo>
                    <a:pt x="17253" y="522100"/>
                    <a:pt x="18039" y="518820"/>
                    <a:pt x="16647" y="516732"/>
                  </a:cubicBezTo>
                  <a:cubicBezTo>
                    <a:pt x="14779" y="513930"/>
                    <a:pt x="11884" y="511969"/>
                    <a:pt x="9503" y="509588"/>
                  </a:cubicBezTo>
                  <a:cubicBezTo>
                    <a:pt x="-1960" y="513408"/>
                    <a:pt x="-2421" y="510967"/>
                    <a:pt x="4741" y="531019"/>
                  </a:cubicBezTo>
                  <a:cubicBezTo>
                    <a:pt x="6666" y="536409"/>
                    <a:pt x="8836" y="543497"/>
                    <a:pt x="14266" y="545307"/>
                  </a:cubicBezTo>
                  <a:lnTo>
                    <a:pt x="38078" y="5762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8" name="任意多边形 6">
              <a:extLst>
                <a:ext uri="{FF2B5EF4-FFF2-40B4-BE49-F238E27FC236}">
                  <a16:creationId xmlns:a16="http://schemas.microsoft.com/office/drawing/2014/main" xmlns="" id="{E3937931-3D30-4D50-93FE-C0784AE16BE1}"/>
                </a:ext>
              </a:extLst>
            </p:cNvPr>
            <p:cNvSpPr/>
            <p:nvPr/>
          </p:nvSpPr>
          <p:spPr>
            <a:xfrm>
              <a:off x="10286167" y="4826794"/>
              <a:ext cx="119896" cy="100012"/>
            </a:xfrm>
            <a:custGeom>
              <a:avLst/>
              <a:gdLst>
                <a:gd name="connsiteX0" fmla="*/ 833 w 119896"/>
                <a:gd name="connsiteY0" fmla="*/ 0 h 100012"/>
                <a:gd name="connsiteX1" fmla="*/ 833 w 119896"/>
                <a:gd name="connsiteY1" fmla="*/ 0 h 100012"/>
                <a:gd name="connsiteX2" fmla="*/ 43696 w 119896"/>
                <a:gd name="connsiteY2" fmla="*/ 16669 h 100012"/>
                <a:gd name="connsiteX3" fmla="*/ 57983 w 119896"/>
                <a:gd name="connsiteY3" fmla="*/ 14287 h 100012"/>
                <a:gd name="connsiteX4" fmla="*/ 72271 w 119896"/>
                <a:gd name="connsiteY4" fmla="*/ 9525 h 100012"/>
                <a:gd name="connsiteX5" fmla="*/ 117514 w 119896"/>
                <a:gd name="connsiteY5" fmla="*/ 19050 h 100012"/>
                <a:gd name="connsiteX6" fmla="*/ 119896 w 119896"/>
                <a:gd name="connsiteY6" fmla="*/ 26194 h 100012"/>
                <a:gd name="connsiteX7" fmla="*/ 117514 w 119896"/>
                <a:gd name="connsiteY7" fmla="*/ 35719 h 100012"/>
                <a:gd name="connsiteX8" fmla="*/ 112752 w 119896"/>
                <a:gd name="connsiteY8" fmla="*/ 42862 h 100012"/>
                <a:gd name="connsiteX9" fmla="*/ 107989 w 119896"/>
                <a:gd name="connsiteY9" fmla="*/ 52387 h 100012"/>
                <a:gd name="connsiteX10" fmla="*/ 103227 w 119896"/>
                <a:gd name="connsiteY10" fmla="*/ 66675 h 100012"/>
                <a:gd name="connsiteX11" fmla="*/ 93702 w 119896"/>
                <a:gd name="connsiteY11" fmla="*/ 80962 h 100012"/>
                <a:gd name="connsiteX12" fmla="*/ 91321 w 119896"/>
                <a:gd name="connsiteY12" fmla="*/ 88106 h 100012"/>
                <a:gd name="connsiteX13" fmla="*/ 81796 w 119896"/>
                <a:gd name="connsiteY13" fmla="*/ 90487 h 100012"/>
                <a:gd name="connsiteX14" fmla="*/ 60364 w 119896"/>
                <a:gd name="connsiteY14" fmla="*/ 100012 h 100012"/>
                <a:gd name="connsiteX15" fmla="*/ 41314 w 119896"/>
                <a:gd name="connsiteY15" fmla="*/ 92869 h 100012"/>
                <a:gd name="connsiteX16" fmla="*/ 34171 w 119896"/>
                <a:gd name="connsiteY16" fmla="*/ 78581 h 100012"/>
                <a:gd name="connsiteX17" fmla="*/ 22264 w 119896"/>
                <a:gd name="connsiteY17" fmla="*/ 66675 h 100012"/>
                <a:gd name="connsiteX18" fmla="*/ 19883 w 119896"/>
                <a:gd name="connsiteY18" fmla="*/ 59531 h 100012"/>
                <a:gd name="connsiteX19" fmla="*/ 15121 w 119896"/>
                <a:gd name="connsiteY19" fmla="*/ 40481 h 100012"/>
                <a:gd name="connsiteX20" fmla="*/ 10358 w 119896"/>
                <a:gd name="connsiteY20" fmla="*/ 33337 h 100012"/>
                <a:gd name="connsiteX21" fmla="*/ 7977 w 119896"/>
                <a:gd name="connsiteY21" fmla="*/ 26194 h 100012"/>
                <a:gd name="connsiteX22" fmla="*/ 833 w 119896"/>
                <a:gd name="connsiteY22" fmla="*/ 23812 h 100012"/>
                <a:gd name="connsiteX23" fmla="*/ 833 w 119896"/>
                <a:gd name="connsiteY23" fmla="*/ 0 h 1000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19896" h="100012">
                  <a:moveTo>
                    <a:pt x="833" y="0"/>
                  </a:moveTo>
                  <a:lnTo>
                    <a:pt x="833" y="0"/>
                  </a:lnTo>
                  <a:cubicBezTo>
                    <a:pt x="33727" y="16446"/>
                    <a:pt x="18904" y="12536"/>
                    <a:pt x="43696" y="16669"/>
                  </a:cubicBezTo>
                  <a:cubicBezTo>
                    <a:pt x="48458" y="15875"/>
                    <a:pt x="53299" y="15458"/>
                    <a:pt x="57983" y="14287"/>
                  </a:cubicBezTo>
                  <a:cubicBezTo>
                    <a:pt x="62853" y="13069"/>
                    <a:pt x="72271" y="9525"/>
                    <a:pt x="72271" y="9525"/>
                  </a:cubicBezTo>
                  <a:cubicBezTo>
                    <a:pt x="100701" y="11197"/>
                    <a:pt x="108411" y="844"/>
                    <a:pt x="117514" y="19050"/>
                  </a:cubicBezTo>
                  <a:cubicBezTo>
                    <a:pt x="118637" y="21295"/>
                    <a:pt x="119102" y="23813"/>
                    <a:pt x="119896" y="26194"/>
                  </a:cubicBezTo>
                  <a:cubicBezTo>
                    <a:pt x="119102" y="29369"/>
                    <a:pt x="118803" y="32711"/>
                    <a:pt x="117514" y="35719"/>
                  </a:cubicBezTo>
                  <a:cubicBezTo>
                    <a:pt x="116387" y="38349"/>
                    <a:pt x="114172" y="40377"/>
                    <a:pt x="112752" y="42862"/>
                  </a:cubicBezTo>
                  <a:cubicBezTo>
                    <a:pt x="110991" y="45944"/>
                    <a:pt x="109307" y="49091"/>
                    <a:pt x="107989" y="52387"/>
                  </a:cubicBezTo>
                  <a:cubicBezTo>
                    <a:pt x="106125" y="57048"/>
                    <a:pt x="106012" y="62498"/>
                    <a:pt x="103227" y="66675"/>
                  </a:cubicBezTo>
                  <a:lnTo>
                    <a:pt x="93702" y="80962"/>
                  </a:lnTo>
                  <a:cubicBezTo>
                    <a:pt x="92908" y="83343"/>
                    <a:pt x="93281" y="86538"/>
                    <a:pt x="91321" y="88106"/>
                  </a:cubicBezTo>
                  <a:cubicBezTo>
                    <a:pt x="88765" y="90150"/>
                    <a:pt x="84931" y="89547"/>
                    <a:pt x="81796" y="90487"/>
                  </a:cubicBezTo>
                  <a:cubicBezTo>
                    <a:pt x="66340" y="95124"/>
                    <a:pt x="70803" y="93053"/>
                    <a:pt x="60364" y="100012"/>
                  </a:cubicBezTo>
                  <a:cubicBezTo>
                    <a:pt x="51847" y="98309"/>
                    <a:pt x="47445" y="99000"/>
                    <a:pt x="41314" y="92869"/>
                  </a:cubicBezTo>
                  <a:cubicBezTo>
                    <a:pt x="34490" y="86045"/>
                    <a:pt x="38044" y="86327"/>
                    <a:pt x="34171" y="78581"/>
                  </a:cubicBezTo>
                  <a:cubicBezTo>
                    <a:pt x="30202" y="70643"/>
                    <a:pt x="29408" y="71437"/>
                    <a:pt x="22264" y="66675"/>
                  </a:cubicBezTo>
                  <a:cubicBezTo>
                    <a:pt x="21470" y="64294"/>
                    <a:pt x="20492" y="61966"/>
                    <a:pt x="19883" y="59531"/>
                  </a:cubicBezTo>
                  <a:cubicBezTo>
                    <a:pt x="18525" y="54100"/>
                    <a:pt x="17842" y="45923"/>
                    <a:pt x="15121" y="40481"/>
                  </a:cubicBezTo>
                  <a:cubicBezTo>
                    <a:pt x="13841" y="37921"/>
                    <a:pt x="11946" y="35718"/>
                    <a:pt x="10358" y="33337"/>
                  </a:cubicBezTo>
                  <a:cubicBezTo>
                    <a:pt x="9564" y="30956"/>
                    <a:pt x="9752" y="27969"/>
                    <a:pt x="7977" y="26194"/>
                  </a:cubicBezTo>
                  <a:cubicBezTo>
                    <a:pt x="6202" y="24419"/>
                    <a:pt x="1822" y="26119"/>
                    <a:pt x="833" y="23812"/>
                  </a:cubicBezTo>
                  <a:cubicBezTo>
                    <a:pt x="-1043" y="19435"/>
                    <a:pt x="833" y="3969"/>
                    <a:pt x="833"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39" name="任意多边形 7">
              <a:extLst>
                <a:ext uri="{FF2B5EF4-FFF2-40B4-BE49-F238E27FC236}">
                  <a16:creationId xmlns:a16="http://schemas.microsoft.com/office/drawing/2014/main" xmlns="" id="{02E36682-BF59-4660-9F07-4F0BC8316599}"/>
                </a:ext>
              </a:extLst>
            </p:cNvPr>
            <p:cNvSpPr/>
            <p:nvPr/>
          </p:nvSpPr>
          <p:spPr>
            <a:xfrm>
              <a:off x="10944225" y="4829175"/>
              <a:ext cx="226219" cy="202406"/>
            </a:xfrm>
            <a:custGeom>
              <a:avLst/>
              <a:gdLst>
                <a:gd name="connsiteX0" fmla="*/ 28575 w 226219"/>
                <a:gd name="connsiteY0" fmla="*/ 188119 h 202406"/>
                <a:gd name="connsiteX1" fmla="*/ 28575 w 226219"/>
                <a:gd name="connsiteY1" fmla="*/ 188119 h 202406"/>
                <a:gd name="connsiteX2" fmla="*/ 2381 w 226219"/>
                <a:gd name="connsiteY2" fmla="*/ 185738 h 202406"/>
                <a:gd name="connsiteX3" fmla="*/ 0 w 226219"/>
                <a:gd name="connsiteY3" fmla="*/ 178594 h 202406"/>
                <a:gd name="connsiteX4" fmla="*/ 2381 w 226219"/>
                <a:gd name="connsiteY4" fmla="*/ 166688 h 202406"/>
                <a:gd name="connsiteX5" fmla="*/ 9525 w 226219"/>
                <a:gd name="connsiteY5" fmla="*/ 152400 h 202406"/>
                <a:gd name="connsiteX6" fmla="*/ 16669 w 226219"/>
                <a:gd name="connsiteY6" fmla="*/ 147638 h 202406"/>
                <a:gd name="connsiteX7" fmla="*/ 26194 w 226219"/>
                <a:gd name="connsiteY7" fmla="*/ 138113 h 202406"/>
                <a:gd name="connsiteX8" fmla="*/ 40481 w 226219"/>
                <a:gd name="connsiteY8" fmla="*/ 128588 h 202406"/>
                <a:gd name="connsiteX9" fmla="*/ 47625 w 226219"/>
                <a:gd name="connsiteY9" fmla="*/ 123825 h 202406"/>
                <a:gd name="connsiteX10" fmla="*/ 54769 w 226219"/>
                <a:gd name="connsiteY10" fmla="*/ 121444 h 202406"/>
                <a:gd name="connsiteX11" fmla="*/ 69056 w 226219"/>
                <a:gd name="connsiteY11" fmla="*/ 111919 h 202406"/>
                <a:gd name="connsiteX12" fmla="*/ 83344 w 226219"/>
                <a:gd name="connsiteY12" fmla="*/ 107156 h 202406"/>
                <a:gd name="connsiteX13" fmla="*/ 90488 w 226219"/>
                <a:gd name="connsiteY13" fmla="*/ 102394 h 202406"/>
                <a:gd name="connsiteX14" fmla="*/ 97631 w 226219"/>
                <a:gd name="connsiteY14" fmla="*/ 95250 h 202406"/>
                <a:gd name="connsiteX15" fmla="*/ 104775 w 226219"/>
                <a:gd name="connsiteY15" fmla="*/ 92869 h 202406"/>
                <a:gd name="connsiteX16" fmla="*/ 116681 w 226219"/>
                <a:gd name="connsiteY16" fmla="*/ 83344 h 202406"/>
                <a:gd name="connsiteX17" fmla="*/ 123825 w 226219"/>
                <a:gd name="connsiteY17" fmla="*/ 76200 h 202406"/>
                <a:gd name="connsiteX18" fmla="*/ 130969 w 226219"/>
                <a:gd name="connsiteY18" fmla="*/ 71438 h 202406"/>
                <a:gd name="connsiteX19" fmla="*/ 135731 w 226219"/>
                <a:gd name="connsiteY19" fmla="*/ 64294 h 202406"/>
                <a:gd name="connsiteX20" fmla="*/ 142875 w 226219"/>
                <a:gd name="connsiteY20" fmla="*/ 57150 h 202406"/>
                <a:gd name="connsiteX21" fmla="*/ 147638 w 226219"/>
                <a:gd name="connsiteY21" fmla="*/ 42863 h 202406"/>
                <a:gd name="connsiteX22" fmla="*/ 150019 w 226219"/>
                <a:gd name="connsiteY22" fmla="*/ 35719 h 202406"/>
                <a:gd name="connsiteX23" fmla="*/ 164306 w 226219"/>
                <a:gd name="connsiteY23" fmla="*/ 26194 h 202406"/>
                <a:gd name="connsiteX24" fmla="*/ 169069 w 226219"/>
                <a:gd name="connsiteY24" fmla="*/ 11906 h 202406"/>
                <a:gd name="connsiteX25" fmla="*/ 171450 w 226219"/>
                <a:gd name="connsiteY25" fmla="*/ 2381 h 202406"/>
                <a:gd name="connsiteX26" fmla="*/ 178594 w 226219"/>
                <a:gd name="connsiteY26" fmla="*/ 0 h 202406"/>
                <a:gd name="connsiteX27" fmla="*/ 185738 w 226219"/>
                <a:gd name="connsiteY27" fmla="*/ 7144 h 202406"/>
                <a:gd name="connsiteX28" fmla="*/ 200025 w 226219"/>
                <a:gd name="connsiteY28" fmla="*/ 16669 h 202406"/>
                <a:gd name="connsiteX29" fmla="*/ 197644 w 226219"/>
                <a:gd name="connsiteY29" fmla="*/ 23813 h 202406"/>
                <a:gd name="connsiteX30" fmla="*/ 209550 w 226219"/>
                <a:gd name="connsiteY30" fmla="*/ 11906 h 202406"/>
                <a:gd name="connsiteX31" fmla="*/ 223838 w 226219"/>
                <a:gd name="connsiteY31" fmla="*/ 19050 h 202406"/>
                <a:gd name="connsiteX32" fmla="*/ 226219 w 226219"/>
                <a:gd name="connsiteY32" fmla="*/ 26194 h 202406"/>
                <a:gd name="connsiteX33" fmla="*/ 214313 w 226219"/>
                <a:gd name="connsiteY33" fmla="*/ 47625 h 202406"/>
                <a:gd name="connsiteX34" fmla="*/ 207169 w 226219"/>
                <a:gd name="connsiteY34" fmla="*/ 50006 h 202406"/>
                <a:gd name="connsiteX35" fmla="*/ 202406 w 226219"/>
                <a:gd name="connsiteY35" fmla="*/ 57150 h 202406"/>
                <a:gd name="connsiteX36" fmla="*/ 195263 w 226219"/>
                <a:gd name="connsiteY36" fmla="*/ 76200 h 202406"/>
                <a:gd name="connsiteX37" fmla="*/ 188119 w 226219"/>
                <a:gd name="connsiteY37" fmla="*/ 78581 h 202406"/>
                <a:gd name="connsiteX38" fmla="*/ 180975 w 226219"/>
                <a:gd name="connsiteY38" fmla="*/ 83344 h 202406"/>
                <a:gd name="connsiteX39" fmla="*/ 190500 w 226219"/>
                <a:gd name="connsiteY39" fmla="*/ 97631 h 202406"/>
                <a:gd name="connsiteX40" fmla="*/ 192881 w 226219"/>
                <a:gd name="connsiteY40" fmla="*/ 104775 h 202406"/>
                <a:gd name="connsiteX41" fmla="*/ 176213 w 226219"/>
                <a:gd name="connsiteY41" fmla="*/ 107156 h 202406"/>
                <a:gd name="connsiteX42" fmla="*/ 169069 w 226219"/>
                <a:gd name="connsiteY42" fmla="*/ 111919 h 202406"/>
                <a:gd name="connsiteX43" fmla="*/ 154781 w 226219"/>
                <a:gd name="connsiteY43" fmla="*/ 116681 h 202406"/>
                <a:gd name="connsiteX44" fmla="*/ 147638 w 226219"/>
                <a:gd name="connsiteY44" fmla="*/ 119063 h 202406"/>
                <a:gd name="connsiteX45" fmla="*/ 140494 w 226219"/>
                <a:gd name="connsiteY45" fmla="*/ 121444 h 202406"/>
                <a:gd name="connsiteX46" fmla="*/ 133350 w 226219"/>
                <a:gd name="connsiteY46" fmla="*/ 126206 h 202406"/>
                <a:gd name="connsiteX47" fmla="*/ 130969 w 226219"/>
                <a:gd name="connsiteY47" fmla="*/ 133350 h 202406"/>
                <a:gd name="connsiteX48" fmla="*/ 121444 w 226219"/>
                <a:gd name="connsiteY48" fmla="*/ 145256 h 202406"/>
                <a:gd name="connsiteX49" fmla="*/ 119063 w 226219"/>
                <a:gd name="connsiteY49" fmla="*/ 164306 h 202406"/>
                <a:gd name="connsiteX50" fmla="*/ 111919 w 226219"/>
                <a:gd name="connsiteY50" fmla="*/ 166688 h 202406"/>
                <a:gd name="connsiteX51" fmla="*/ 100013 w 226219"/>
                <a:gd name="connsiteY51" fmla="*/ 188119 h 202406"/>
                <a:gd name="connsiteX52" fmla="*/ 90488 w 226219"/>
                <a:gd name="connsiteY52" fmla="*/ 192881 h 202406"/>
                <a:gd name="connsiteX53" fmla="*/ 83344 w 226219"/>
                <a:gd name="connsiteY53" fmla="*/ 197644 h 202406"/>
                <a:gd name="connsiteX54" fmla="*/ 69056 w 226219"/>
                <a:gd name="connsiteY54" fmla="*/ 202406 h 202406"/>
                <a:gd name="connsiteX55" fmla="*/ 47625 w 226219"/>
                <a:gd name="connsiteY55" fmla="*/ 195263 h 202406"/>
                <a:gd name="connsiteX56" fmla="*/ 40481 w 226219"/>
                <a:gd name="connsiteY56" fmla="*/ 192881 h 202406"/>
                <a:gd name="connsiteX57" fmla="*/ 28575 w 226219"/>
                <a:gd name="connsiteY57" fmla="*/ 188119 h 20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226219" h="202406">
                  <a:moveTo>
                    <a:pt x="28575" y="188119"/>
                  </a:moveTo>
                  <a:lnTo>
                    <a:pt x="28575" y="188119"/>
                  </a:lnTo>
                  <a:cubicBezTo>
                    <a:pt x="19844" y="187325"/>
                    <a:pt x="10698" y="188510"/>
                    <a:pt x="2381" y="185738"/>
                  </a:cubicBezTo>
                  <a:cubicBezTo>
                    <a:pt x="0" y="184944"/>
                    <a:pt x="0" y="181104"/>
                    <a:pt x="0" y="178594"/>
                  </a:cubicBezTo>
                  <a:cubicBezTo>
                    <a:pt x="0" y="174547"/>
                    <a:pt x="1399" y="170614"/>
                    <a:pt x="2381" y="166688"/>
                  </a:cubicBezTo>
                  <a:cubicBezTo>
                    <a:pt x="3672" y="161526"/>
                    <a:pt x="5647" y="156278"/>
                    <a:pt x="9525" y="152400"/>
                  </a:cubicBezTo>
                  <a:cubicBezTo>
                    <a:pt x="11549" y="150376"/>
                    <a:pt x="14288" y="149225"/>
                    <a:pt x="16669" y="147638"/>
                  </a:cubicBezTo>
                  <a:cubicBezTo>
                    <a:pt x="20710" y="135514"/>
                    <a:pt x="15803" y="143886"/>
                    <a:pt x="26194" y="138113"/>
                  </a:cubicBezTo>
                  <a:cubicBezTo>
                    <a:pt x="31197" y="135333"/>
                    <a:pt x="35719" y="131763"/>
                    <a:pt x="40481" y="128588"/>
                  </a:cubicBezTo>
                  <a:cubicBezTo>
                    <a:pt x="42862" y="127000"/>
                    <a:pt x="44910" y="124730"/>
                    <a:pt x="47625" y="123825"/>
                  </a:cubicBezTo>
                  <a:lnTo>
                    <a:pt x="54769" y="121444"/>
                  </a:lnTo>
                  <a:cubicBezTo>
                    <a:pt x="59531" y="118269"/>
                    <a:pt x="63626" y="113729"/>
                    <a:pt x="69056" y="111919"/>
                  </a:cubicBezTo>
                  <a:cubicBezTo>
                    <a:pt x="73819" y="110331"/>
                    <a:pt x="79167" y="109941"/>
                    <a:pt x="83344" y="107156"/>
                  </a:cubicBezTo>
                  <a:cubicBezTo>
                    <a:pt x="85725" y="105569"/>
                    <a:pt x="88289" y="104226"/>
                    <a:pt x="90488" y="102394"/>
                  </a:cubicBezTo>
                  <a:cubicBezTo>
                    <a:pt x="93075" y="100238"/>
                    <a:pt x="94829" y="97118"/>
                    <a:pt x="97631" y="95250"/>
                  </a:cubicBezTo>
                  <a:cubicBezTo>
                    <a:pt x="99720" y="93858"/>
                    <a:pt x="102394" y="93663"/>
                    <a:pt x="104775" y="92869"/>
                  </a:cubicBezTo>
                  <a:cubicBezTo>
                    <a:pt x="115428" y="76891"/>
                    <a:pt x="102879" y="92546"/>
                    <a:pt x="116681" y="83344"/>
                  </a:cubicBezTo>
                  <a:cubicBezTo>
                    <a:pt x="119483" y="81476"/>
                    <a:pt x="121238" y="78356"/>
                    <a:pt x="123825" y="76200"/>
                  </a:cubicBezTo>
                  <a:cubicBezTo>
                    <a:pt x="126024" y="74368"/>
                    <a:pt x="128588" y="73025"/>
                    <a:pt x="130969" y="71438"/>
                  </a:cubicBezTo>
                  <a:cubicBezTo>
                    <a:pt x="132556" y="69057"/>
                    <a:pt x="133899" y="66493"/>
                    <a:pt x="135731" y="64294"/>
                  </a:cubicBezTo>
                  <a:cubicBezTo>
                    <a:pt x="137887" y="61707"/>
                    <a:pt x="141239" y="60094"/>
                    <a:pt x="142875" y="57150"/>
                  </a:cubicBezTo>
                  <a:cubicBezTo>
                    <a:pt x="145313" y="52762"/>
                    <a:pt x="146050" y="47625"/>
                    <a:pt x="147638" y="42863"/>
                  </a:cubicBezTo>
                  <a:cubicBezTo>
                    <a:pt x="148432" y="40482"/>
                    <a:pt x="147930" y="37111"/>
                    <a:pt x="150019" y="35719"/>
                  </a:cubicBezTo>
                  <a:lnTo>
                    <a:pt x="164306" y="26194"/>
                  </a:lnTo>
                  <a:cubicBezTo>
                    <a:pt x="165894" y="21431"/>
                    <a:pt x="167852" y="16776"/>
                    <a:pt x="169069" y="11906"/>
                  </a:cubicBezTo>
                  <a:cubicBezTo>
                    <a:pt x="169863" y="8731"/>
                    <a:pt x="169406" y="4937"/>
                    <a:pt x="171450" y="2381"/>
                  </a:cubicBezTo>
                  <a:cubicBezTo>
                    <a:pt x="173018" y="421"/>
                    <a:pt x="176213" y="794"/>
                    <a:pt x="178594" y="0"/>
                  </a:cubicBezTo>
                  <a:cubicBezTo>
                    <a:pt x="180975" y="2381"/>
                    <a:pt x="183080" y="5076"/>
                    <a:pt x="185738" y="7144"/>
                  </a:cubicBezTo>
                  <a:cubicBezTo>
                    <a:pt x="190256" y="10658"/>
                    <a:pt x="200025" y="16669"/>
                    <a:pt x="200025" y="16669"/>
                  </a:cubicBezTo>
                  <a:cubicBezTo>
                    <a:pt x="199231" y="19050"/>
                    <a:pt x="195399" y="22691"/>
                    <a:pt x="197644" y="23813"/>
                  </a:cubicBezTo>
                  <a:cubicBezTo>
                    <a:pt x="201613" y="25797"/>
                    <a:pt x="208756" y="13097"/>
                    <a:pt x="209550" y="11906"/>
                  </a:cubicBezTo>
                  <a:cubicBezTo>
                    <a:pt x="214254" y="13475"/>
                    <a:pt x="220482" y="14855"/>
                    <a:pt x="223838" y="19050"/>
                  </a:cubicBezTo>
                  <a:cubicBezTo>
                    <a:pt x="225406" y="21010"/>
                    <a:pt x="225425" y="23813"/>
                    <a:pt x="226219" y="26194"/>
                  </a:cubicBezTo>
                  <a:cubicBezTo>
                    <a:pt x="224123" y="32484"/>
                    <a:pt x="220455" y="45578"/>
                    <a:pt x="214313" y="47625"/>
                  </a:cubicBezTo>
                  <a:lnTo>
                    <a:pt x="207169" y="50006"/>
                  </a:lnTo>
                  <a:cubicBezTo>
                    <a:pt x="205581" y="52387"/>
                    <a:pt x="203411" y="54470"/>
                    <a:pt x="202406" y="57150"/>
                  </a:cubicBezTo>
                  <a:cubicBezTo>
                    <a:pt x="199502" y="64894"/>
                    <a:pt x="202243" y="70616"/>
                    <a:pt x="195263" y="76200"/>
                  </a:cubicBezTo>
                  <a:cubicBezTo>
                    <a:pt x="193303" y="77768"/>
                    <a:pt x="190500" y="77787"/>
                    <a:pt x="188119" y="78581"/>
                  </a:cubicBezTo>
                  <a:cubicBezTo>
                    <a:pt x="185738" y="80169"/>
                    <a:pt x="181880" y="80629"/>
                    <a:pt x="180975" y="83344"/>
                  </a:cubicBezTo>
                  <a:cubicBezTo>
                    <a:pt x="178179" y="91732"/>
                    <a:pt x="185767" y="94476"/>
                    <a:pt x="190500" y="97631"/>
                  </a:cubicBezTo>
                  <a:cubicBezTo>
                    <a:pt x="191294" y="100012"/>
                    <a:pt x="194172" y="102623"/>
                    <a:pt x="192881" y="104775"/>
                  </a:cubicBezTo>
                  <a:cubicBezTo>
                    <a:pt x="187976" y="112950"/>
                    <a:pt x="181870" y="109042"/>
                    <a:pt x="176213" y="107156"/>
                  </a:cubicBezTo>
                  <a:cubicBezTo>
                    <a:pt x="173832" y="108744"/>
                    <a:pt x="171684" y="110757"/>
                    <a:pt x="169069" y="111919"/>
                  </a:cubicBezTo>
                  <a:cubicBezTo>
                    <a:pt x="164481" y="113958"/>
                    <a:pt x="159544" y="115093"/>
                    <a:pt x="154781" y="116681"/>
                  </a:cubicBezTo>
                  <a:lnTo>
                    <a:pt x="147638" y="119063"/>
                  </a:lnTo>
                  <a:cubicBezTo>
                    <a:pt x="145257" y="119857"/>
                    <a:pt x="142583" y="120052"/>
                    <a:pt x="140494" y="121444"/>
                  </a:cubicBezTo>
                  <a:lnTo>
                    <a:pt x="133350" y="126206"/>
                  </a:lnTo>
                  <a:cubicBezTo>
                    <a:pt x="132556" y="128587"/>
                    <a:pt x="132537" y="131390"/>
                    <a:pt x="130969" y="133350"/>
                  </a:cubicBezTo>
                  <a:cubicBezTo>
                    <a:pt x="118659" y="148738"/>
                    <a:pt x="127429" y="127301"/>
                    <a:pt x="121444" y="145256"/>
                  </a:cubicBezTo>
                  <a:cubicBezTo>
                    <a:pt x="120650" y="151606"/>
                    <a:pt x="121662" y="158458"/>
                    <a:pt x="119063" y="164306"/>
                  </a:cubicBezTo>
                  <a:cubicBezTo>
                    <a:pt x="118044" y="166600"/>
                    <a:pt x="113694" y="164913"/>
                    <a:pt x="111919" y="166688"/>
                  </a:cubicBezTo>
                  <a:cubicBezTo>
                    <a:pt x="100539" y="178068"/>
                    <a:pt x="127325" y="174464"/>
                    <a:pt x="100013" y="188119"/>
                  </a:cubicBezTo>
                  <a:cubicBezTo>
                    <a:pt x="96838" y="189706"/>
                    <a:pt x="93570" y="191120"/>
                    <a:pt x="90488" y="192881"/>
                  </a:cubicBezTo>
                  <a:cubicBezTo>
                    <a:pt x="88003" y="194301"/>
                    <a:pt x="85959" y="196482"/>
                    <a:pt x="83344" y="197644"/>
                  </a:cubicBezTo>
                  <a:cubicBezTo>
                    <a:pt x="78756" y="199683"/>
                    <a:pt x="69056" y="202406"/>
                    <a:pt x="69056" y="202406"/>
                  </a:cubicBezTo>
                  <a:lnTo>
                    <a:pt x="47625" y="195263"/>
                  </a:lnTo>
                  <a:cubicBezTo>
                    <a:pt x="45244" y="194469"/>
                    <a:pt x="42991" y="192881"/>
                    <a:pt x="40481" y="192881"/>
                  </a:cubicBezTo>
                  <a:lnTo>
                    <a:pt x="28575" y="18811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0" name="任意多边形 8">
              <a:extLst>
                <a:ext uri="{FF2B5EF4-FFF2-40B4-BE49-F238E27FC236}">
                  <a16:creationId xmlns:a16="http://schemas.microsoft.com/office/drawing/2014/main" xmlns="" id="{597184D6-8AA9-4740-88EF-93E0C2E2761C}"/>
                </a:ext>
              </a:extLst>
            </p:cNvPr>
            <p:cNvSpPr/>
            <p:nvPr/>
          </p:nvSpPr>
          <p:spPr>
            <a:xfrm>
              <a:off x="11122819" y="4617244"/>
              <a:ext cx="173846" cy="240822"/>
            </a:xfrm>
            <a:custGeom>
              <a:avLst/>
              <a:gdLst>
                <a:gd name="connsiteX0" fmla="*/ 0 w 173846"/>
                <a:gd name="connsiteY0" fmla="*/ 7144 h 240822"/>
                <a:gd name="connsiteX1" fmla="*/ 0 w 173846"/>
                <a:gd name="connsiteY1" fmla="*/ 7144 h 240822"/>
                <a:gd name="connsiteX2" fmla="*/ 14287 w 173846"/>
                <a:gd name="connsiteY2" fmla="*/ 23812 h 240822"/>
                <a:gd name="connsiteX3" fmla="*/ 16669 w 173846"/>
                <a:gd name="connsiteY3" fmla="*/ 30956 h 240822"/>
                <a:gd name="connsiteX4" fmla="*/ 23812 w 173846"/>
                <a:gd name="connsiteY4" fmla="*/ 38100 h 240822"/>
                <a:gd name="connsiteX5" fmla="*/ 33337 w 173846"/>
                <a:gd name="connsiteY5" fmla="*/ 52387 h 240822"/>
                <a:gd name="connsiteX6" fmla="*/ 38100 w 173846"/>
                <a:gd name="connsiteY6" fmla="*/ 59531 h 240822"/>
                <a:gd name="connsiteX7" fmla="*/ 42862 w 173846"/>
                <a:gd name="connsiteY7" fmla="*/ 66675 h 240822"/>
                <a:gd name="connsiteX8" fmla="*/ 45244 w 173846"/>
                <a:gd name="connsiteY8" fmla="*/ 73819 h 240822"/>
                <a:gd name="connsiteX9" fmla="*/ 54769 w 173846"/>
                <a:gd name="connsiteY9" fmla="*/ 88106 h 240822"/>
                <a:gd name="connsiteX10" fmla="*/ 59531 w 173846"/>
                <a:gd name="connsiteY10" fmla="*/ 95250 h 240822"/>
                <a:gd name="connsiteX11" fmla="*/ 61912 w 173846"/>
                <a:gd name="connsiteY11" fmla="*/ 102394 h 240822"/>
                <a:gd name="connsiteX12" fmla="*/ 52387 w 173846"/>
                <a:gd name="connsiteY12" fmla="*/ 154781 h 240822"/>
                <a:gd name="connsiteX13" fmla="*/ 42862 w 173846"/>
                <a:gd name="connsiteY13" fmla="*/ 157162 h 240822"/>
                <a:gd name="connsiteX14" fmla="*/ 45244 w 173846"/>
                <a:gd name="connsiteY14" fmla="*/ 169069 h 240822"/>
                <a:gd name="connsiteX15" fmla="*/ 50006 w 173846"/>
                <a:gd name="connsiteY15" fmla="*/ 176212 h 240822"/>
                <a:gd name="connsiteX16" fmla="*/ 64294 w 173846"/>
                <a:gd name="connsiteY16" fmla="*/ 180975 h 240822"/>
                <a:gd name="connsiteX17" fmla="*/ 69056 w 173846"/>
                <a:gd name="connsiteY17" fmla="*/ 188119 h 240822"/>
                <a:gd name="connsiteX18" fmla="*/ 76200 w 173846"/>
                <a:gd name="connsiteY18" fmla="*/ 192881 h 240822"/>
                <a:gd name="connsiteX19" fmla="*/ 71437 w 173846"/>
                <a:gd name="connsiteY19" fmla="*/ 216694 h 240822"/>
                <a:gd name="connsiteX20" fmla="*/ 64294 w 173846"/>
                <a:gd name="connsiteY20" fmla="*/ 223837 h 240822"/>
                <a:gd name="connsiteX21" fmla="*/ 61912 w 173846"/>
                <a:gd name="connsiteY21" fmla="*/ 230981 h 240822"/>
                <a:gd name="connsiteX22" fmla="*/ 64294 w 173846"/>
                <a:gd name="connsiteY22" fmla="*/ 240506 h 240822"/>
                <a:gd name="connsiteX23" fmla="*/ 85725 w 173846"/>
                <a:gd name="connsiteY23" fmla="*/ 235744 h 240822"/>
                <a:gd name="connsiteX24" fmla="*/ 88106 w 173846"/>
                <a:gd name="connsiteY24" fmla="*/ 228600 h 240822"/>
                <a:gd name="connsiteX25" fmla="*/ 97631 w 173846"/>
                <a:gd name="connsiteY25" fmla="*/ 214312 h 240822"/>
                <a:gd name="connsiteX26" fmla="*/ 100012 w 173846"/>
                <a:gd name="connsiteY26" fmla="*/ 207169 h 240822"/>
                <a:gd name="connsiteX27" fmla="*/ 107156 w 173846"/>
                <a:gd name="connsiteY27" fmla="*/ 202406 h 240822"/>
                <a:gd name="connsiteX28" fmla="*/ 111919 w 173846"/>
                <a:gd name="connsiteY28" fmla="*/ 195262 h 240822"/>
                <a:gd name="connsiteX29" fmla="*/ 126206 w 173846"/>
                <a:gd name="connsiteY29" fmla="*/ 190500 h 240822"/>
                <a:gd name="connsiteX30" fmla="*/ 128587 w 173846"/>
                <a:gd name="connsiteY30" fmla="*/ 183356 h 240822"/>
                <a:gd name="connsiteX31" fmla="*/ 130969 w 173846"/>
                <a:gd name="connsiteY31" fmla="*/ 161925 h 240822"/>
                <a:gd name="connsiteX32" fmla="*/ 138112 w 173846"/>
                <a:gd name="connsiteY32" fmla="*/ 159544 h 240822"/>
                <a:gd name="connsiteX33" fmla="*/ 154781 w 173846"/>
                <a:gd name="connsiteY33" fmla="*/ 154781 h 240822"/>
                <a:gd name="connsiteX34" fmla="*/ 164306 w 173846"/>
                <a:gd name="connsiteY34" fmla="*/ 140494 h 240822"/>
                <a:gd name="connsiteX35" fmla="*/ 169069 w 173846"/>
                <a:gd name="connsiteY35" fmla="*/ 133350 h 240822"/>
                <a:gd name="connsiteX36" fmla="*/ 173831 w 173846"/>
                <a:gd name="connsiteY36" fmla="*/ 116681 h 240822"/>
                <a:gd name="connsiteX37" fmla="*/ 161925 w 173846"/>
                <a:gd name="connsiteY37" fmla="*/ 104775 h 240822"/>
                <a:gd name="connsiteX38" fmla="*/ 154781 w 173846"/>
                <a:gd name="connsiteY38" fmla="*/ 109537 h 240822"/>
                <a:gd name="connsiteX39" fmla="*/ 119062 w 173846"/>
                <a:gd name="connsiteY39" fmla="*/ 109537 h 240822"/>
                <a:gd name="connsiteX40" fmla="*/ 104775 w 173846"/>
                <a:gd name="connsiteY40" fmla="*/ 102394 h 240822"/>
                <a:gd name="connsiteX41" fmla="*/ 100012 w 173846"/>
                <a:gd name="connsiteY41" fmla="*/ 88106 h 240822"/>
                <a:gd name="connsiteX42" fmla="*/ 97631 w 173846"/>
                <a:gd name="connsiteY42" fmla="*/ 69056 h 240822"/>
                <a:gd name="connsiteX43" fmla="*/ 76200 w 173846"/>
                <a:gd name="connsiteY43" fmla="*/ 71437 h 240822"/>
                <a:gd name="connsiteX44" fmla="*/ 69056 w 173846"/>
                <a:gd name="connsiteY44" fmla="*/ 73819 h 240822"/>
                <a:gd name="connsiteX45" fmla="*/ 61912 w 173846"/>
                <a:gd name="connsiteY45" fmla="*/ 66675 h 240822"/>
                <a:gd name="connsiteX46" fmla="*/ 59531 w 173846"/>
                <a:gd name="connsiteY46" fmla="*/ 57150 h 240822"/>
                <a:gd name="connsiteX47" fmla="*/ 57150 w 173846"/>
                <a:gd name="connsiteY47" fmla="*/ 33337 h 240822"/>
                <a:gd name="connsiteX48" fmla="*/ 45244 w 173846"/>
                <a:gd name="connsiteY48" fmla="*/ 21431 h 240822"/>
                <a:gd name="connsiteX49" fmla="*/ 28575 w 173846"/>
                <a:gd name="connsiteY49" fmla="*/ 4762 h 240822"/>
                <a:gd name="connsiteX50" fmla="*/ 14287 w 173846"/>
                <a:gd name="connsiteY50" fmla="*/ 0 h 240822"/>
                <a:gd name="connsiteX51" fmla="*/ 0 w 173846"/>
                <a:gd name="connsiteY51" fmla="*/ 7144 h 2408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173846" h="240822">
                  <a:moveTo>
                    <a:pt x="0" y="7144"/>
                  </a:moveTo>
                  <a:lnTo>
                    <a:pt x="0" y="7144"/>
                  </a:lnTo>
                  <a:cubicBezTo>
                    <a:pt x="4762" y="12700"/>
                    <a:pt x="10090" y="17817"/>
                    <a:pt x="14287" y="23812"/>
                  </a:cubicBezTo>
                  <a:cubicBezTo>
                    <a:pt x="15727" y="25868"/>
                    <a:pt x="15277" y="28867"/>
                    <a:pt x="16669" y="30956"/>
                  </a:cubicBezTo>
                  <a:cubicBezTo>
                    <a:pt x="18537" y="33758"/>
                    <a:pt x="21745" y="35442"/>
                    <a:pt x="23812" y="38100"/>
                  </a:cubicBezTo>
                  <a:cubicBezTo>
                    <a:pt x="27326" y="42618"/>
                    <a:pt x="30162" y="47625"/>
                    <a:pt x="33337" y="52387"/>
                  </a:cubicBezTo>
                  <a:lnTo>
                    <a:pt x="38100" y="59531"/>
                  </a:lnTo>
                  <a:cubicBezTo>
                    <a:pt x="39687" y="61912"/>
                    <a:pt x="41957" y="63960"/>
                    <a:pt x="42862" y="66675"/>
                  </a:cubicBezTo>
                  <a:cubicBezTo>
                    <a:pt x="43656" y="69056"/>
                    <a:pt x="44025" y="71625"/>
                    <a:pt x="45244" y="73819"/>
                  </a:cubicBezTo>
                  <a:cubicBezTo>
                    <a:pt x="48024" y="78822"/>
                    <a:pt x="51594" y="83344"/>
                    <a:pt x="54769" y="88106"/>
                  </a:cubicBezTo>
                  <a:cubicBezTo>
                    <a:pt x="56356" y="90487"/>
                    <a:pt x="58626" y="92535"/>
                    <a:pt x="59531" y="95250"/>
                  </a:cubicBezTo>
                  <a:lnTo>
                    <a:pt x="61912" y="102394"/>
                  </a:lnTo>
                  <a:cubicBezTo>
                    <a:pt x="60764" y="125356"/>
                    <a:pt x="72509" y="146158"/>
                    <a:pt x="52387" y="154781"/>
                  </a:cubicBezTo>
                  <a:cubicBezTo>
                    <a:pt x="49379" y="156070"/>
                    <a:pt x="46037" y="156368"/>
                    <a:pt x="42862" y="157162"/>
                  </a:cubicBezTo>
                  <a:cubicBezTo>
                    <a:pt x="35243" y="168592"/>
                    <a:pt x="36989" y="160814"/>
                    <a:pt x="45244" y="169069"/>
                  </a:cubicBezTo>
                  <a:cubicBezTo>
                    <a:pt x="47267" y="171092"/>
                    <a:pt x="47579" y="174695"/>
                    <a:pt x="50006" y="176212"/>
                  </a:cubicBezTo>
                  <a:cubicBezTo>
                    <a:pt x="54263" y="178873"/>
                    <a:pt x="64294" y="180975"/>
                    <a:pt x="64294" y="180975"/>
                  </a:cubicBezTo>
                  <a:cubicBezTo>
                    <a:pt x="65881" y="183356"/>
                    <a:pt x="67032" y="186095"/>
                    <a:pt x="69056" y="188119"/>
                  </a:cubicBezTo>
                  <a:cubicBezTo>
                    <a:pt x="71080" y="190143"/>
                    <a:pt x="75579" y="190087"/>
                    <a:pt x="76200" y="192881"/>
                  </a:cubicBezTo>
                  <a:cubicBezTo>
                    <a:pt x="76386" y="193717"/>
                    <a:pt x="74288" y="212418"/>
                    <a:pt x="71437" y="216694"/>
                  </a:cubicBezTo>
                  <a:cubicBezTo>
                    <a:pt x="69569" y="219496"/>
                    <a:pt x="66675" y="221456"/>
                    <a:pt x="64294" y="223837"/>
                  </a:cubicBezTo>
                  <a:cubicBezTo>
                    <a:pt x="63500" y="226218"/>
                    <a:pt x="61912" y="228471"/>
                    <a:pt x="61912" y="230981"/>
                  </a:cubicBezTo>
                  <a:cubicBezTo>
                    <a:pt x="61912" y="234254"/>
                    <a:pt x="61286" y="239217"/>
                    <a:pt x="64294" y="240506"/>
                  </a:cubicBezTo>
                  <a:cubicBezTo>
                    <a:pt x="67960" y="242077"/>
                    <a:pt x="80810" y="237382"/>
                    <a:pt x="85725" y="235744"/>
                  </a:cubicBezTo>
                  <a:cubicBezTo>
                    <a:pt x="86519" y="233363"/>
                    <a:pt x="86887" y="230794"/>
                    <a:pt x="88106" y="228600"/>
                  </a:cubicBezTo>
                  <a:cubicBezTo>
                    <a:pt x="90886" y="223596"/>
                    <a:pt x="95821" y="219742"/>
                    <a:pt x="97631" y="214312"/>
                  </a:cubicBezTo>
                  <a:cubicBezTo>
                    <a:pt x="98425" y="211931"/>
                    <a:pt x="98444" y="209129"/>
                    <a:pt x="100012" y="207169"/>
                  </a:cubicBezTo>
                  <a:cubicBezTo>
                    <a:pt x="101800" y="204934"/>
                    <a:pt x="104775" y="203994"/>
                    <a:pt x="107156" y="202406"/>
                  </a:cubicBezTo>
                  <a:cubicBezTo>
                    <a:pt x="108744" y="200025"/>
                    <a:pt x="109492" y="196779"/>
                    <a:pt x="111919" y="195262"/>
                  </a:cubicBezTo>
                  <a:cubicBezTo>
                    <a:pt x="116176" y="192601"/>
                    <a:pt x="126206" y="190500"/>
                    <a:pt x="126206" y="190500"/>
                  </a:cubicBezTo>
                  <a:cubicBezTo>
                    <a:pt x="127000" y="188119"/>
                    <a:pt x="128174" y="185832"/>
                    <a:pt x="128587" y="183356"/>
                  </a:cubicBezTo>
                  <a:cubicBezTo>
                    <a:pt x="129769" y="176266"/>
                    <a:pt x="128300" y="168599"/>
                    <a:pt x="130969" y="161925"/>
                  </a:cubicBezTo>
                  <a:cubicBezTo>
                    <a:pt x="131901" y="159595"/>
                    <a:pt x="135699" y="160234"/>
                    <a:pt x="138112" y="159544"/>
                  </a:cubicBezTo>
                  <a:cubicBezTo>
                    <a:pt x="159050" y="153561"/>
                    <a:pt x="137646" y="160492"/>
                    <a:pt x="154781" y="154781"/>
                  </a:cubicBezTo>
                  <a:lnTo>
                    <a:pt x="164306" y="140494"/>
                  </a:lnTo>
                  <a:lnTo>
                    <a:pt x="169069" y="133350"/>
                  </a:lnTo>
                  <a:cubicBezTo>
                    <a:pt x="169962" y="130669"/>
                    <a:pt x="174130" y="118774"/>
                    <a:pt x="173831" y="116681"/>
                  </a:cubicBezTo>
                  <a:cubicBezTo>
                    <a:pt x="172995" y="110831"/>
                    <a:pt x="165937" y="107449"/>
                    <a:pt x="161925" y="104775"/>
                  </a:cubicBezTo>
                  <a:cubicBezTo>
                    <a:pt x="159544" y="106362"/>
                    <a:pt x="157341" y="108257"/>
                    <a:pt x="154781" y="109537"/>
                  </a:cubicBezTo>
                  <a:cubicBezTo>
                    <a:pt x="143199" y="115328"/>
                    <a:pt x="132513" y="110658"/>
                    <a:pt x="119062" y="109537"/>
                  </a:cubicBezTo>
                  <a:cubicBezTo>
                    <a:pt x="115170" y="108240"/>
                    <a:pt x="107204" y="106280"/>
                    <a:pt x="104775" y="102394"/>
                  </a:cubicBezTo>
                  <a:cubicBezTo>
                    <a:pt x="102114" y="98137"/>
                    <a:pt x="100012" y="88106"/>
                    <a:pt x="100012" y="88106"/>
                  </a:cubicBezTo>
                  <a:cubicBezTo>
                    <a:pt x="99218" y="81756"/>
                    <a:pt x="99818" y="75070"/>
                    <a:pt x="97631" y="69056"/>
                  </a:cubicBezTo>
                  <a:cubicBezTo>
                    <a:pt x="91705" y="52758"/>
                    <a:pt x="84341" y="68723"/>
                    <a:pt x="76200" y="71437"/>
                  </a:cubicBezTo>
                  <a:lnTo>
                    <a:pt x="69056" y="73819"/>
                  </a:lnTo>
                  <a:cubicBezTo>
                    <a:pt x="66675" y="71438"/>
                    <a:pt x="63583" y="69599"/>
                    <a:pt x="61912" y="66675"/>
                  </a:cubicBezTo>
                  <a:cubicBezTo>
                    <a:pt x="60288" y="63833"/>
                    <a:pt x="59994" y="60390"/>
                    <a:pt x="59531" y="57150"/>
                  </a:cubicBezTo>
                  <a:cubicBezTo>
                    <a:pt x="58403" y="49253"/>
                    <a:pt x="58944" y="41110"/>
                    <a:pt x="57150" y="33337"/>
                  </a:cubicBezTo>
                  <a:cubicBezTo>
                    <a:pt x="55707" y="27086"/>
                    <a:pt x="49860" y="24509"/>
                    <a:pt x="45244" y="21431"/>
                  </a:cubicBezTo>
                  <a:cubicBezTo>
                    <a:pt x="41950" y="11551"/>
                    <a:pt x="42903" y="9537"/>
                    <a:pt x="28575" y="4762"/>
                  </a:cubicBezTo>
                  <a:lnTo>
                    <a:pt x="14287" y="0"/>
                  </a:lnTo>
                  <a:cubicBezTo>
                    <a:pt x="3222" y="2766"/>
                    <a:pt x="2381" y="5953"/>
                    <a:pt x="0" y="714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1" name="任意多边形 9">
              <a:extLst>
                <a:ext uri="{FF2B5EF4-FFF2-40B4-BE49-F238E27FC236}">
                  <a16:creationId xmlns:a16="http://schemas.microsoft.com/office/drawing/2014/main" xmlns="" id="{62866903-026C-41D6-8D3F-D15C522C4FCA}"/>
                </a:ext>
              </a:extLst>
            </p:cNvPr>
            <p:cNvSpPr/>
            <p:nvPr/>
          </p:nvSpPr>
          <p:spPr>
            <a:xfrm>
              <a:off x="964408" y="1042988"/>
              <a:ext cx="3336130" cy="2162227"/>
            </a:xfrm>
            <a:custGeom>
              <a:avLst/>
              <a:gdLst>
                <a:gd name="connsiteX0" fmla="*/ 45242 w 3336130"/>
                <a:gd name="connsiteY0" fmla="*/ 85725 h 2162227"/>
                <a:gd name="connsiteX1" fmla="*/ 45242 w 3336130"/>
                <a:gd name="connsiteY1" fmla="*/ 85725 h 2162227"/>
                <a:gd name="connsiteX2" fmla="*/ 88105 w 3336130"/>
                <a:gd name="connsiteY2" fmla="*/ 80962 h 2162227"/>
                <a:gd name="connsiteX3" fmla="*/ 116680 w 3336130"/>
                <a:gd name="connsiteY3" fmla="*/ 71437 h 2162227"/>
                <a:gd name="connsiteX4" fmla="*/ 130967 w 3336130"/>
                <a:gd name="connsiteY4" fmla="*/ 66675 h 2162227"/>
                <a:gd name="connsiteX5" fmla="*/ 140492 w 3336130"/>
                <a:gd name="connsiteY5" fmla="*/ 52387 h 2162227"/>
                <a:gd name="connsiteX6" fmla="*/ 197642 w 3336130"/>
                <a:gd name="connsiteY6" fmla="*/ 23812 h 2162227"/>
                <a:gd name="connsiteX7" fmla="*/ 230980 w 3336130"/>
                <a:gd name="connsiteY7" fmla="*/ 19050 h 2162227"/>
                <a:gd name="connsiteX8" fmla="*/ 245267 w 3336130"/>
                <a:gd name="connsiteY8" fmla="*/ 14287 h 2162227"/>
                <a:gd name="connsiteX9" fmla="*/ 335755 w 3336130"/>
                <a:gd name="connsiteY9" fmla="*/ 4762 h 2162227"/>
                <a:gd name="connsiteX10" fmla="*/ 350042 w 3336130"/>
                <a:gd name="connsiteY10" fmla="*/ 0 h 2162227"/>
                <a:gd name="connsiteX11" fmla="*/ 402430 w 3336130"/>
                <a:gd name="connsiteY11" fmla="*/ 14287 h 2162227"/>
                <a:gd name="connsiteX12" fmla="*/ 421480 w 3336130"/>
                <a:gd name="connsiteY12" fmla="*/ 19050 h 2162227"/>
                <a:gd name="connsiteX13" fmla="*/ 454817 w 3336130"/>
                <a:gd name="connsiteY13" fmla="*/ 28575 h 2162227"/>
                <a:gd name="connsiteX14" fmla="*/ 545305 w 3336130"/>
                <a:gd name="connsiteY14" fmla="*/ 28575 h 2162227"/>
                <a:gd name="connsiteX15" fmla="*/ 564355 w 3336130"/>
                <a:gd name="connsiteY15" fmla="*/ 33337 h 2162227"/>
                <a:gd name="connsiteX16" fmla="*/ 650080 w 3336130"/>
                <a:gd name="connsiteY16" fmla="*/ 38100 h 2162227"/>
                <a:gd name="connsiteX17" fmla="*/ 664367 w 3336130"/>
                <a:gd name="connsiteY17" fmla="*/ 42862 h 2162227"/>
                <a:gd name="connsiteX18" fmla="*/ 702467 w 3336130"/>
                <a:gd name="connsiteY18" fmla="*/ 52387 h 2162227"/>
                <a:gd name="connsiteX19" fmla="*/ 750092 w 3336130"/>
                <a:gd name="connsiteY19" fmla="*/ 47625 h 2162227"/>
                <a:gd name="connsiteX20" fmla="*/ 792955 w 3336130"/>
                <a:gd name="connsiteY20" fmla="*/ 52387 h 2162227"/>
                <a:gd name="connsiteX21" fmla="*/ 888205 w 3336130"/>
                <a:gd name="connsiteY21" fmla="*/ 61912 h 2162227"/>
                <a:gd name="connsiteX22" fmla="*/ 959642 w 3336130"/>
                <a:gd name="connsiteY22" fmla="*/ 66675 h 2162227"/>
                <a:gd name="connsiteX23" fmla="*/ 978692 w 3336130"/>
                <a:gd name="connsiteY23" fmla="*/ 61912 h 2162227"/>
                <a:gd name="connsiteX24" fmla="*/ 1007267 w 3336130"/>
                <a:gd name="connsiteY24" fmla="*/ 52387 h 2162227"/>
                <a:gd name="connsiteX25" fmla="*/ 1073942 w 3336130"/>
                <a:gd name="connsiteY25" fmla="*/ 47625 h 2162227"/>
                <a:gd name="connsiteX26" fmla="*/ 1121567 w 3336130"/>
                <a:gd name="connsiteY26" fmla="*/ 33337 h 2162227"/>
                <a:gd name="connsiteX27" fmla="*/ 1135855 w 3336130"/>
                <a:gd name="connsiteY27" fmla="*/ 28575 h 2162227"/>
                <a:gd name="connsiteX28" fmla="*/ 1131092 w 3336130"/>
                <a:gd name="connsiteY28" fmla="*/ 42862 h 2162227"/>
                <a:gd name="connsiteX29" fmla="*/ 1169192 w 3336130"/>
                <a:gd name="connsiteY29" fmla="*/ 52387 h 2162227"/>
                <a:gd name="connsiteX30" fmla="*/ 1188242 w 3336130"/>
                <a:gd name="connsiteY30" fmla="*/ 28575 h 2162227"/>
                <a:gd name="connsiteX31" fmla="*/ 1216817 w 3336130"/>
                <a:gd name="connsiteY31" fmla="*/ 38100 h 2162227"/>
                <a:gd name="connsiteX32" fmla="*/ 1245392 w 3336130"/>
                <a:gd name="connsiteY32" fmla="*/ 47625 h 2162227"/>
                <a:gd name="connsiteX33" fmla="*/ 1259680 w 3336130"/>
                <a:gd name="connsiteY33" fmla="*/ 57150 h 2162227"/>
                <a:gd name="connsiteX34" fmla="*/ 1316830 w 3336130"/>
                <a:gd name="connsiteY34" fmla="*/ 52387 h 2162227"/>
                <a:gd name="connsiteX35" fmla="*/ 1331117 w 3336130"/>
                <a:gd name="connsiteY35" fmla="*/ 47625 h 2162227"/>
                <a:gd name="connsiteX36" fmla="*/ 1388267 w 3336130"/>
                <a:gd name="connsiteY36" fmla="*/ 52387 h 2162227"/>
                <a:gd name="connsiteX37" fmla="*/ 1412080 w 3336130"/>
                <a:gd name="connsiteY37" fmla="*/ 57150 h 2162227"/>
                <a:gd name="connsiteX38" fmla="*/ 1426367 w 3336130"/>
                <a:gd name="connsiteY38" fmla="*/ 61912 h 2162227"/>
                <a:gd name="connsiteX39" fmla="*/ 1473992 w 3336130"/>
                <a:gd name="connsiteY39" fmla="*/ 66675 h 2162227"/>
                <a:gd name="connsiteX40" fmla="*/ 1559717 w 3336130"/>
                <a:gd name="connsiteY40" fmla="*/ 80962 h 2162227"/>
                <a:gd name="connsiteX41" fmla="*/ 1583530 w 3336130"/>
                <a:gd name="connsiteY41" fmla="*/ 100012 h 2162227"/>
                <a:gd name="connsiteX42" fmla="*/ 1569242 w 3336130"/>
                <a:gd name="connsiteY42" fmla="*/ 104775 h 2162227"/>
                <a:gd name="connsiteX43" fmla="*/ 1650205 w 3336130"/>
                <a:gd name="connsiteY43" fmla="*/ 114300 h 2162227"/>
                <a:gd name="connsiteX44" fmla="*/ 1688305 w 3336130"/>
                <a:gd name="connsiteY44" fmla="*/ 109537 h 2162227"/>
                <a:gd name="connsiteX45" fmla="*/ 1754980 w 3336130"/>
                <a:gd name="connsiteY45" fmla="*/ 114300 h 2162227"/>
                <a:gd name="connsiteX46" fmla="*/ 1783555 w 3336130"/>
                <a:gd name="connsiteY46" fmla="*/ 133350 h 2162227"/>
                <a:gd name="connsiteX47" fmla="*/ 1778792 w 3336130"/>
                <a:gd name="connsiteY47" fmla="*/ 95250 h 2162227"/>
                <a:gd name="connsiteX48" fmla="*/ 1807367 w 3336130"/>
                <a:gd name="connsiteY48" fmla="*/ 85725 h 2162227"/>
                <a:gd name="connsiteX49" fmla="*/ 1821655 w 3336130"/>
                <a:gd name="connsiteY49" fmla="*/ 76200 h 2162227"/>
                <a:gd name="connsiteX50" fmla="*/ 1854992 w 3336130"/>
                <a:gd name="connsiteY50" fmla="*/ 90487 h 2162227"/>
                <a:gd name="connsiteX51" fmla="*/ 1883567 w 3336130"/>
                <a:gd name="connsiteY51" fmla="*/ 100012 h 2162227"/>
                <a:gd name="connsiteX52" fmla="*/ 1926430 w 3336130"/>
                <a:gd name="connsiteY52" fmla="*/ 104775 h 2162227"/>
                <a:gd name="connsiteX53" fmla="*/ 1950242 w 3336130"/>
                <a:gd name="connsiteY53" fmla="*/ 109537 h 2162227"/>
                <a:gd name="connsiteX54" fmla="*/ 1978817 w 3336130"/>
                <a:gd name="connsiteY54" fmla="*/ 114300 h 2162227"/>
                <a:gd name="connsiteX55" fmla="*/ 2078830 w 3336130"/>
                <a:gd name="connsiteY55" fmla="*/ 109537 h 2162227"/>
                <a:gd name="connsiteX56" fmla="*/ 2083592 w 3336130"/>
                <a:gd name="connsiteY56" fmla="*/ 95250 h 2162227"/>
                <a:gd name="connsiteX57" fmla="*/ 2064542 w 3336130"/>
                <a:gd name="connsiteY57" fmla="*/ 71437 h 2162227"/>
                <a:gd name="connsiteX58" fmla="*/ 2050255 w 3336130"/>
                <a:gd name="connsiteY58" fmla="*/ 76200 h 2162227"/>
                <a:gd name="connsiteX59" fmla="*/ 2055017 w 3336130"/>
                <a:gd name="connsiteY59" fmla="*/ 47625 h 2162227"/>
                <a:gd name="connsiteX60" fmla="*/ 2093117 w 3336130"/>
                <a:gd name="connsiteY60" fmla="*/ 42862 h 2162227"/>
                <a:gd name="connsiteX61" fmla="*/ 2107405 w 3336130"/>
                <a:gd name="connsiteY61" fmla="*/ 38100 h 2162227"/>
                <a:gd name="connsiteX62" fmla="*/ 2116930 w 3336130"/>
                <a:gd name="connsiteY62" fmla="*/ 52387 h 2162227"/>
                <a:gd name="connsiteX63" fmla="*/ 2131217 w 3336130"/>
                <a:gd name="connsiteY63" fmla="*/ 61912 h 2162227"/>
                <a:gd name="connsiteX64" fmla="*/ 2140742 w 3336130"/>
                <a:gd name="connsiteY64" fmla="*/ 76200 h 2162227"/>
                <a:gd name="connsiteX65" fmla="*/ 2140742 w 3336130"/>
                <a:gd name="connsiteY65" fmla="*/ 119062 h 2162227"/>
                <a:gd name="connsiteX66" fmla="*/ 2155030 w 3336130"/>
                <a:gd name="connsiteY66" fmla="*/ 123825 h 2162227"/>
                <a:gd name="connsiteX67" fmla="*/ 2178842 w 3336130"/>
                <a:gd name="connsiteY67" fmla="*/ 104775 h 2162227"/>
                <a:gd name="connsiteX68" fmla="*/ 2183605 w 3336130"/>
                <a:gd name="connsiteY68" fmla="*/ 90487 h 2162227"/>
                <a:gd name="connsiteX69" fmla="*/ 2197892 w 3336130"/>
                <a:gd name="connsiteY69" fmla="*/ 85725 h 2162227"/>
                <a:gd name="connsiteX70" fmla="*/ 2202655 w 3336130"/>
                <a:gd name="connsiteY70" fmla="*/ 71437 h 2162227"/>
                <a:gd name="connsiteX71" fmla="*/ 2216942 w 3336130"/>
                <a:gd name="connsiteY71" fmla="*/ 66675 h 2162227"/>
                <a:gd name="connsiteX72" fmla="*/ 2231230 w 3336130"/>
                <a:gd name="connsiteY72" fmla="*/ 57150 h 2162227"/>
                <a:gd name="connsiteX73" fmla="*/ 2259805 w 3336130"/>
                <a:gd name="connsiteY73" fmla="*/ 47625 h 2162227"/>
                <a:gd name="connsiteX74" fmla="*/ 2274092 w 3336130"/>
                <a:gd name="connsiteY74" fmla="*/ 52387 h 2162227"/>
                <a:gd name="connsiteX75" fmla="*/ 2283617 w 3336130"/>
                <a:gd name="connsiteY75" fmla="*/ 66675 h 2162227"/>
                <a:gd name="connsiteX76" fmla="*/ 2297905 w 3336130"/>
                <a:gd name="connsiteY76" fmla="*/ 76200 h 2162227"/>
                <a:gd name="connsiteX77" fmla="*/ 2321717 w 3336130"/>
                <a:gd name="connsiteY77" fmla="*/ 95250 h 2162227"/>
                <a:gd name="connsiteX78" fmla="*/ 2340767 w 3336130"/>
                <a:gd name="connsiteY78" fmla="*/ 66675 h 2162227"/>
                <a:gd name="connsiteX79" fmla="*/ 2369342 w 3336130"/>
                <a:gd name="connsiteY79" fmla="*/ 71437 h 2162227"/>
                <a:gd name="connsiteX80" fmla="*/ 2374105 w 3336130"/>
                <a:gd name="connsiteY80" fmla="*/ 85725 h 2162227"/>
                <a:gd name="connsiteX81" fmla="*/ 2359817 w 3336130"/>
                <a:gd name="connsiteY81" fmla="*/ 119062 h 2162227"/>
                <a:gd name="connsiteX82" fmla="*/ 2402680 w 3336130"/>
                <a:gd name="connsiteY82" fmla="*/ 123825 h 2162227"/>
                <a:gd name="connsiteX83" fmla="*/ 2416967 w 3336130"/>
                <a:gd name="connsiteY83" fmla="*/ 133350 h 2162227"/>
                <a:gd name="connsiteX84" fmla="*/ 2421730 w 3336130"/>
                <a:gd name="connsiteY84" fmla="*/ 119062 h 2162227"/>
                <a:gd name="connsiteX85" fmla="*/ 2445542 w 3336130"/>
                <a:gd name="connsiteY85" fmla="*/ 95250 h 2162227"/>
                <a:gd name="connsiteX86" fmla="*/ 2459830 w 3336130"/>
                <a:gd name="connsiteY86" fmla="*/ 66675 h 2162227"/>
                <a:gd name="connsiteX87" fmla="*/ 2464592 w 3336130"/>
                <a:gd name="connsiteY87" fmla="*/ 52387 h 2162227"/>
                <a:gd name="connsiteX88" fmla="*/ 2545555 w 3336130"/>
                <a:gd name="connsiteY88" fmla="*/ 57150 h 2162227"/>
                <a:gd name="connsiteX89" fmla="*/ 2559842 w 3336130"/>
                <a:gd name="connsiteY89" fmla="*/ 61912 h 2162227"/>
                <a:gd name="connsiteX90" fmla="*/ 2569367 w 3336130"/>
                <a:gd name="connsiteY90" fmla="*/ 76200 h 2162227"/>
                <a:gd name="connsiteX91" fmla="*/ 2555080 w 3336130"/>
                <a:gd name="connsiteY91" fmla="*/ 85725 h 2162227"/>
                <a:gd name="connsiteX92" fmla="*/ 2569367 w 3336130"/>
                <a:gd name="connsiteY92" fmla="*/ 123825 h 2162227"/>
                <a:gd name="connsiteX93" fmla="*/ 2583655 w 3336130"/>
                <a:gd name="connsiteY93" fmla="*/ 133350 h 2162227"/>
                <a:gd name="connsiteX94" fmla="*/ 2550317 w 3336130"/>
                <a:gd name="connsiteY94" fmla="*/ 142875 h 2162227"/>
                <a:gd name="connsiteX95" fmla="*/ 2521742 w 3336130"/>
                <a:gd name="connsiteY95" fmla="*/ 152400 h 2162227"/>
                <a:gd name="connsiteX96" fmla="*/ 2507455 w 3336130"/>
                <a:gd name="connsiteY96" fmla="*/ 157162 h 2162227"/>
                <a:gd name="connsiteX97" fmla="*/ 2493167 w 3336130"/>
                <a:gd name="connsiteY97" fmla="*/ 166687 h 2162227"/>
                <a:gd name="connsiteX98" fmla="*/ 2436017 w 3336130"/>
                <a:gd name="connsiteY98" fmla="*/ 157162 h 2162227"/>
                <a:gd name="connsiteX99" fmla="*/ 2416967 w 3336130"/>
                <a:gd name="connsiteY99" fmla="*/ 185737 h 2162227"/>
                <a:gd name="connsiteX100" fmla="*/ 2402680 w 3336130"/>
                <a:gd name="connsiteY100" fmla="*/ 195262 h 2162227"/>
                <a:gd name="connsiteX101" fmla="*/ 2393155 w 3336130"/>
                <a:gd name="connsiteY101" fmla="*/ 223837 h 2162227"/>
                <a:gd name="connsiteX102" fmla="*/ 2364580 w 3336130"/>
                <a:gd name="connsiteY102" fmla="*/ 238125 h 2162227"/>
                <a:gd name="connsiteX103" fmla="*/ 2293142 w 3336130"/>
                <a:gd name="connsiteY103" fmla="*/ 252412 h 2162227"/>
                <a:gd name="connsiteX104" fmla="*/ 2288380 w 3336130"/>
                <a:gd name="connsiteY104" fmla="*/ 266700 h 2162227"/>
                <a:gd name="connsiteX105" fmla="*/ 2259805 w 3336130"/>
                <a:gd name="connsiteY105" fmla="*/ 280987 h 2162227"/>
                <a:gd name="connsiteX106" fmla="*/ 2231230 w 3336130"/>
                <a:gd name="connsiteY106" fmla="*/ 300037 h 2162227"/>
                <a:gd name="connsiteX107" fmla="*/ 2212180 w 3336130"/>
                <a:gd name="connsiteY107" fmla="*/ 309562 h 2162227"/>
                <a:gd name="connsiteX108" fmla="*/ 2197892 w 3336130"/>
                <a:gd name="connsiteY108" fmla="*/ 323850 h 2162227"/>
                <a:gd name="connsiteX109" fmla="*/ 2193130 w 3336130"/>
                <a:gd name="connsiteY109" fmla="*/ 338137 h 2162227"/>
                <a:gd name="connsiteX110" fmla="*/ 2183605 w 3336130"/>
                <a:gd name="connsiteY110" fmla="*/ 371475 h 2162227"/>
                <a:gd name="connsiteX111" fmla="*/ 2174080 w 3336130"/>
                <a:gd name="connsiteY111" fmla="*/ 385762 h 2162227"/>
                <a:gd name="connsiteX112" fmla="*/ 2178842 w 3336130"/>
                <a:gd name="connsiteY112" fmla="*/ 419100 h 2162227"/>
                <a:gd name="connsiteX113" fmla="*/ 2207417 w 3336130"/>
                <a:gd name="connsiteY113" fmla="*/ 428625 h 2162227"/>
                <a:gd name="connsiteX114" fmla="*/ 2216942 w 3336130"/>
                <a:gd name="connsiteY114" fmla="*/ 442912 h 2162227"/>
                <a:gd name="connsiteX115" fmla="*/ 2231230 w 3336130"/>
                <a:gd name="connsiteY115" fmla="*/ 447675 h 2162227"/>
                <a:gd name="connsiteX116" fmla="*/ 2264567 w 3336130"/>
                <a:gd name="connsiteY116" fmla="*/ 481012 h 2162227"/>
                <a:gd name="connsiteX117" fmla="*/ 2297905 w 3336130"/>
                <a:gd name="connsiteY117" fmla="*/ 476250 h 2162227"/>
                <a:gd name="connsiteX118" fmla="*/ 2345530 w 3336130"/>
                <a:gd name="connsiteY118" fmla="*/ 485775 h 2162227"/>
                <a:gd name="connsiteX119" fmla="*/ 2355055 w 3336130"/>
                <a:gd name="connsiteY119" fmla="*/ 500062 h 2162227"/>
                <a:gd name="connsiteX120" fmla="*/ 2383630 w 3336130"/>
                <a:gd name="connsiteY120" fmla="*/ 509587 h 2162227"/>
                <a:gd name="connsiteX121" fmla="*/ 2440780 w 3336130"/>
                <a:gd name="connsiteY121" fmla="*/ 523875 h 2162227"/>
                <a:gd name="connsiteX122" fmla="*/ 2469355 w 3336130"/>
                <a:gd name="connsiteY122" fmla="*/ 533400 h 2162227"/>
                <a:gd name="connsiteX123" fmla="*/ 2483642 w 3336130"/>
                <a:gd name="connsiteY123" fmla="*/ 538162 h 2162227"/>
                <a:gd name="connsiteX124" fmla="*/ 2540792 w 3336130"/>
                <a:gd name="connsiteY124" fmla="*/ 542925 h 2162227"/>
                <a:gd name="connsiteX125" fmla="*/ 2550317 w 3336130"/>
                <a:gd name="connsiteY125" fmla="*/ 571500 h 2162227"/>
                <a:gd name="connsiteX126" fmla="*/ 2559842 w 3336130"/>
                <a:gd name="connsiteY126" fmla="*/ 604837 h 2162227"/>
                <a:gd name="connsiteX127" fmla="*/ 2578892 w 3336130"/>
                <a:gd name="connsiteY127" fmla="*/ 609600 h 2162227"/>
                <a:gd name="connsiteX128" fmla="*/ 2578892 w 3336130"/>
                <a:gd name="connsiteY128" fmla="*/ 628650 h 2162227"/>
                <a:gd name="connsiteX129" fmla="*/ 2588417 w 3336130"/>
                <a:gd name="connsiteY129" fmla="*/ 642937 h 2162227"/>
                <a:gd name="connsiteX130" fmla="*/ 2616992 w 3336130"/>
                <a:gd name="connsiteY130" fmla="*/ 661987 h 2162227"/>
                <a:gd name="connsiteX131" fmla="*/ 2650330 w 3336130"/>
                <a:gd name="connsiteY131" fmla="*/ 642937 h 2162227"/>
                <a:gd name="connsiteX132" fmla="*/ 2640805 w 3336130"/>
                <a:gd name="connsiteY132" fmla="*/ 590550 h 2162227"/>
                <a:gd name="connsiteX133" fmla="*/ 2631280 w 3336130"/>
                <a:gd name="connsiteY133" fmla="*/ 561975 h 2162227"/>
                <a:gd name="connsiteX134" fmla="*/ 2674142 w 3336130"/>
                <a:gd name="connsiteY134" fmla="*/ 547687 h 2162227"/>
                <a:gd name="connsiteX135" fmla="*/ 2688430 w 3336130"/>
                <a:gd name="connsiteY135" fmla="*/ 542925 h 2162227"/>
                <a:gd name="connsiteX136" fmla="*/ 2702717 w 3336130"/>
                <a:gd name="connsiteY136" fmla="*/ 533400 h 2162227"/>
                <a:gd name="connsiteX137" fmla="*/ 2717005 w 3336130"/>
                <a:gd name="connsiteY137" fmla="*/ 504825 h 2162227"/>
                <a:gd name="connsiteX138" fmla="*/ 2726530 w 3336130"/>
                <a:gd name="connsiteY138" fmla="*/ 490537 h 2162227"/>
                <a:gd name="connsiteX139" fmla="*/ 2712242 w 3336130"/>
                <a:gd name="connsiteY139" fmla="*/ 461962 h 2162227"/>
                <a:gd name="connsiteX140" fmla="*/ 2697955 w 3336130"/>
                <a:gd name="connsiteY140" fmla="*/ 452437 h 2162227"/>
                <a:gd name="connsiteX141" fmla="*/ 2693192 w 3336130"/>
                <a:gd name="connsiteY141" fmla="*/ 438150 h 2162227"/>
                <a:gd name="connsiteX142" fmla="*/ 2664617 w 3336130"/>
                <a:gd name="connsiteY142" fmla="*/ 428625 h 2162227"/>
                <a:gd name="connsiteX143" fmla="*/ 2678905 w 3336130"/>
                <a:gd name="connsiteY143" fmla="*/ 395287 h 2162227"/>
                <a:gd name="connsiteX144" fmla="*/ 2688430 w 3336130"/>
                <a:gd name="connsiteY144" fmla="*/ 366712 h 2162227"/>
                <a:gd name="connsiteX145" fmla="*/ 2683667 w 3336130"/>
                <a:gd name="connsiteY145" fmla="*/ 352425 h 2162227"/>
                <a:gd name="connsiteX146" fmla="*/ 2693192 w 3336130"/>
                <a:gd name="connsiteY146" fmla="*/ 323850 h 2162227"/>
                <a:gd name="connsiteX147" fmla="*/ 2688430 w 3336130"/>
                <a:gd name="connsiteY147" fmla="*/ 304800 h 2162227"/>
                <a:gd name="connsiteX148" fmla="*/ 2688430 w 3336130"/>
                <a:gd name="connsiteY148" fmla="*/ 295275 h 2162227"/>
                <a:gd name="connsiteX149" fmla="*/ 2769392 w 3336130"/>
                <a:gd name="connsiteY149" fmla="*/ 300037 h 2162227"/>
                <a:gd name="connsiteX150" fmla="*/ 2797967 w 3336130"/>
                <a:gd name="connsiteY150" fmla="*/ 309562 h 2162227"/>
                <a:gd name="connsiteX151" fmla="*/ 2812255 w 3336130"/>
                <a:gd name="connsiteY151" fmla="*/ 300037 h 2162227"/>
                <a:gd name="connsiteX152" fmla="*/ 2840830 w 3336130"/>
                <a:gd name="connsiteY152" fmla="*/ 323850 h 2162227"/>
                <a:gd name="connsiteX153" fmla="*/ 2869405 w 3336130"/>
                <a:gd name="connsiteY153" fmla="*/ 338137 h 2162227"/>
                <a:gd name="connsiteX154" fmla="*/ 2883692 w 3336130"/>
                <a:gd name="connsiteY154" fmla="*/ 347662 h 2162227"/>
                <a:gd name="connsiteX155" fmla="*/ 2902742 w 3336130"/>
                <a:gd name="connsiteY155" fmla="*/ 342900 h 2162227"/>
                <a:gd name="connsiteX156" fmla="*/ 2921792 w 3336130"/>
                <a:gd name="connsiteY156" fmla="*/ 347662 h 2162227"/>
                <a:gd name="connsiteX157" fmla="*/ 2931317 w 3336130"/>
                <a:gd name="connsiteY157" fmla="*/ 361950 h 2162227"/>
                <a:gd name="connsiteX158" fmla="*/ 2921792 w 3336130"/>
                <a:gd name="connsiteY158" fmla="*/ 395287 h 2162227"/>
                <a:gd name="connsiteX159" fmla="*/ 2926555 w 3336130"/>
                <a:gd name="connsiteY159" fmla="*/ 414337 h 2162227"/>
                <a:gd name="connsiteX160" fmla="*/ 2955130 w 3336130"/>
                <a:gd name="connsiteY160" fmla="*/ 423862 h 2162227"/>
                <a:gd name="connsiteX161" fmla="*/ 2978942 w 3336130"/>
                <a:gd name="connsiteY161" fmla="*/ 447675 h 2162227"/>
                <a:gd name="connsiteX162" fmla="*/ 3002755 w 3336130"/>
                <a:gd name="connsiteY162" fmla="*/ 442912 h 2162227"/>
                <a:gd name="connsiteX163" fmla="*/ 3031330 w 3336130"/>
                <a:gd name="connsiteY163" fmla="*/ 433387 h 2162227"/>
                <a:gd name="connsiteX164" fmla="*/ 3050380 w 3336130"/>
                <a:gd name="connsiteY164" fmla="*/ 404812 h 2162227"/>
                <a:gd name="connsiteX165" fmla="*/ 3059905 w 3336130"/>
                <a:gd name="connsiteY165" fmla="*/ 390525 h 2162227"/>
                <a:gd name="connsiteX166" fmla="*/ 3074192 w 3336130"/>
                <a:gd name="connsiteY166" fmla="*/ 381000 h 2162227"/>
                <a:gd name="connsiteX167" fmla="*/ 3098005 w 3336130"/>
                <a:gd name="connsiteY167" fmla="*/ 400050 h 2162227"/>
                <a:gd name="connsiteX168" fmla="*/ 3126580 w 3336130"/>
                <a:gd name="connsiteY168" fmla="*/ 419100 h 2162227"/>
                <a:gd name="connsiteX169" fmla="*/ 3140867 w 3336130"/>
                <a:gd name="connsiteY169" fmla="*/ 428625 h 2162227"/>
                <a:gd name="connsiteX170" fmla="*/ 3159917 w 3336130"/>
                <a:gd name="connsiteY170" fmla="*/ 457200 h 2162227"/>
                <a:gd name="connsiteX171" fmla="*/ 3174205 w 3336130"/>
                <a:gd name="connsiteY171" fmla="*/ 504825 h 2162227"/>
                <a:gd name="connsiteX172" fmla="*/ 3178967 w 3336130"/>
                <a:gd name="connsiteY172" fmla="*/ 519112 h 2162227"/>
                <a:gd name="connsiteX173" fmla="*/ 3193255 w 3336130"/>
                <a:gd name="connsiteY173" fmla="*/ 528637 h 2162227"/>
                <a:gd name="connsiteX174" fmla="*/ 3221830 w 3336130"/>
                <a:gd name="connsiteY174" fmla="*/ 538162 h 2162227"/>
                <a:gd name="connsiteX175" fmla="*/ 3250405 w 3336130"/>
                <a:gd name="connsiteY175" fmla="*/ 547687 h 2162227"/>
                <a:gd name="connsiteX176" fmla="*/ 3264692 w 3336130"/>
                <a:gd name="connsiteY176" fmla="*/ 552450 h 2162227"/>
                <a:gd name="connsiteX177" fmla="*/ 3307555 w 3336130"/>
                <a:gd name="connsiteY177" fmla="*/ 581025 h 2162227"/>
                <a:gd name="connsiteX178" fmla="*/ 3321842 w 3336130"/>
                <a:gd name="connsiteY178" fmla="*/ 590550 h 2162227"/>
                <a:gd name="connsiteX179" fmla="*/ 3336130 w 3336130"/>
                <a:gd name="connsiteY179" fmla="*/ 642937 h 2162227"/>
                <a:gd name="connsiteX180" fmla="*/ 3331367 w 3336130"/>
                <a:gd name="connsiteY180" fmla="*/ 657225 h 2162227"/>
                <a:gd name="connsiteX181" fmla="*/ 3298030 w 3336130"/>
                <a:gd name="connsiteY181" fmla="*/ 661987 h 2162227"/>
                <a:gd name="connsiteX182" fmla="*/ 3283742 w 3336130"/>
                <a:gd name="connsiteY182" fmla="*/ 671512 h 2162227"/>
                <a:gd name="connsiteX183" fmla="*/ 3240880 w 3336130"/>
                <a:gd name="connsiteY183" fmla="*/ 681037 h 2162227"/>
                <a:gd name="connsiteX184" fmla="*/ 3226592 w 3336130"/>
                <a:gd name="connsiteY184" fmla="*/ 695325 h 2162227"/>
                <a:gd name="connsiteX185" fmla="*/ 3198017 w 3336130"/>
                <a:gd name="connsiteY185" fmla="*/ 704850 h 2162227"/>
                <a:gd name="connsiteX186" fmla="*/ 3183730 w 3336130"/>
                <a:gd name="connsiteY186" fmla="*/ 714375 h 2162227"/>
                <a:gd name="connsiteX187" fmla="*/ 3031330 w 3336130"/>
                <a:gd name="connsiteY187" fmla="*/ 700087 h 2162227"/>
                <a:gd name="connsiteX188" fmla="*/ 3002755 w 3336130"/>
                <a:gd name="connsiteY188" fmla="*/ 709612 h 2162227"/>
                <a:gd name="connsiteX189" fmla="*/ 2988467 w 3336130"/>
                <a:gd name="connsiteY189" fmla="*/ 714375 h 2162227"/>
                <a:gd name="connsiteX190" fmla="*/ 2978942 w 3336130"/>
                <a:gd name="connsiteY190" fmla="*/ 742950 h 2162227"/>
                <a:gd name="connsiteX191" fmla="*/ 2936080 w 3336130"/>
                <a:gd name="connsiteY191" fmla="*/ 762000 h 2162227"/>
                <a:gd name="connsiteX192" fmla="*/ 2926555 w 3336130"/>
                <a:gd name="connsiteY192" fmla="*/ 776287 h 2162227"/>
                <a:gd name="connsiteX193" fmla="*/ 2921792 w 3336130"/>
                <a:gd name="connsiteY193" fmla="*/ 790575 h 2162227"/>
                <a:gd name="connsiteX194" fmla="*/ 2902742 w 3336130"/>
                <a:gd name="connsiteY194" fmla="*/ 819150 h 2162227"/>
                <a:gd name="connsiteX195" fmla="*/ 2912267 w 3336130"/>
                <a:gd name="connsiteY195" fmla="*/ 804862 h 2162227"/>
                <a:gd name="connsiteX196" fmla="*/ 2926555 w 3336130"/>
                <a:gd name="connsiteY196" fmla="*/ 795337 h 2162227"/>
                <a:gd name="connsiteX197" fmla="*/ 2945605 w 3336130"/>
                <a:gd name="connsiteY197" fmla="*/ 776287 h 2162227"/>
                <a:gd name="connsiteX198" fmla="*/ 2974180 w 3336130"/>
                <a:gd name="connsiteY198" fmla="*/ 757237 h 2162227"/>
                <a:gd name="connsiteX199" fmla="*/ 3021805 w 3336130"/>
                <a:gd name="connsiteY199" fmla="*/ 742950 h 2162227"/>
                <a:gd name="connsiteX200" fmla="*/ 3045617 w 3336130"/>
                <a:gd name="connsiteY200" fmla="*/ 747712 h 2162227"/>
                <a:gd name="connsiteX201" fmla="*/ 3074192 w 3336130"/>
                <a:gd name="connsiteY201" fmla="*/ 757237 h 2162227"/>
                <a:gd name="connsiteX202" fmla="*/ 3074192 w 3336130"/>
                <a:gd name="connsiteY202" fmla="*/ 823912 h 2162227"/>
                <a:gd name="connsiteX203" fmla="*/ 3121817 w 3336130"/>
                <a:gd name="connsiteY203" fmla="*/ 838200 h 2162227"/>
                <a:gd name="connsiteX204" fmla="*/ 3155155 w 3336130"/>
                <a:gd name="connsiteY204" fmla="*/ 842962 h 2162227"/>
                <a:gd name="connsiteX205" fmla="*/ 3164680 w 3336130"/>
                <a:gd name="connsiteY205" fmla="*/ 828675 h 2162227"/>
                <a:gd name="connsiteX206" fmla="*/ 3183730 w 3336130"/>
                <a:gd name="connsiteY206" fmla="*/ 823912 h 2162227"/>
                <a:gd name="connsiteX207" fmla="*/ 3202780 w 3336130"/>
                <a:gd name="connsiteY207" fmla="*/ 828675 h 2162227"/>
                <a:gd name="connsiteX208" fmla="*/ 3198017 w 3336130"/>
                <a:gd name="connsiteY208" fmla="*/ 852487 h 2162227"/>
                <a:gd name="connsiteX209" fmla="*/ 3193255 w 3336130"/>
                <a:gd name="connsiteY209" fmla="*/ 866775 h 2162227"/>
                <a:gd name="connsiteX210" fmla="*/ 3178967 w 3336130"/>
                <a:gd name="connsiteY210" fmla="*/ 871537 h 2162227"/>
                <a:gd name="connsiteX211" fmla="*/ 3150392 w 3336130"/>
                <a:gd name="connsiteY211" fmla="*/ 876300 h 2162227"/>
                <a:gd name="connsiteX212" fmla="*/ 3136105 w 3336130"/>
                <a:gd name="connsiteY212" fmla="*/ 885825 h 2162227"/>
                <a:gd name="connsiteX213" fmla="*/ 3093242 w 3336130"/>
                <a:gd name="connsiteY213" fmla="*/ 900112 h 2162227"/>
                <a:gd name="connsiteX214" fmla="*/ 3078955 w 3336130"/>
                <a:gd name="connsiteY214" fmla="*/ 904875 h 2162227"/>
                <a:gd name="connsiteX215" fmla="*/ 3064667 w 3336130"/>
                <a:gd name="connsiteY215" fmla="*/ 909637 h 2162227"/>
                <a:gd name="connsiteX216" fmla="*/ 3036092 w 3336130"/>
                <a:gd name="connsiteY216" fmla="*/ 928687 h 2162227"/>
                <a:gd name="connsiteX217" fmla="*/ 3021805 w 3336130"/>
                <a:gd name="connsiteY217" fmla="*/ 923925 h 2162227"/>
                <a:gd name="connsiteX218" fmla="*/ 3045617 w 3336130"/>
                <a:gd name="connsiteY218" fmla="*/ 890587 h 2162227"/>
                <a:gd name="connsiteX219" fmla="*/ 3050380 w 3336130"/>
                <a:gd name="connsiteY219" fmla="*/ 876300 h 2162227"/>
                <a:gd name="connsiteX220" fmla="*/ 3012280 w 3336130"/>
                <a:gd name="connsiteY220" fmla="*/ 876300 h 2162227"/>
                <a:gd name="connsiteX221" fmla="*/ 3002755 w 3336130"/>
                <a:gd name="connsiteY221" fmla="*/ 890587 h 2162227"/>
                <a:gd name="connsiteX222" fmla="*/ 2959892 w 3336130"/>
                <a:gd name="connsiteY222" fmla="*/ 909637 h 2162227"/>
                <a:gd name="connsiteX223" fmla="*/ 2945605 w 3336130"/>
                <a:gd name="connsiteY223" fmla="*/ 914400 h 2162227"/>
                <a:gd name="connsiteX224" fmla="*/ 2917030 w 3336130"/>
                <a:gd name="connsiteY224" fmla="*/ 923925 h 2162227"/>
                <a:gd name="connsiteX225" fmla="*/ 2902742 w 3336130"/>
                <a:gd name="connsiteY225" fmla="*/ 928687 h 2162227"/>
                <a:gd name="connsiteX226" fmla="*/ 2888455 w 3336130"/>
                <a:gd name="connsiteY226" fmla="*/ 981075 h 2162227"/>
                <a:gd name="connsiteX227" fmla="*/ 2902742 w 3336130"/>
                <a:gd name="connsiteY227" fmla="*/ 990600 h 2162227"/>
                <a:gd name="connsiteX228" fmla="*/ 2888455 w 3336130"/>
                <a:gd name="connsiteY228" fmla="*/ 1000125 h 2162227"/>
                <a:gd name="connsiteX229" fmla="*/ 2859880 w 3336130"/>
                <a:gd name="connsiteY229" fmla="*/ 1009650 h 2162227"/>
                <a:gd name="connsiteX230" fmla="*/ 2831305 w 3336130"/>
                <a:gd name="connsiteY230" fmla="*/ 1019175 h 2162227"/>
                <a:gd name="connsiteX231" fmla="*/ 2817017 w 3336130"/>
                <a:gd name="connsiteY231" fmla="*/ 1023937 h 2162227"/>
                <a:gd name="connsiteX232" fmla="*/ 2802730 w 3336130"/>
                <a:gd name="connsiteY232" fmla="*/ 1028700 h 2162227"/>
                <a:gd name="connsiteX233" fmla="*/ 2778917 w 3336130"/>
                <a:gd name="connsiteY233" fmla="*/ 1066800 h 2162227"/>
                <a:gd name="connsiteX234" fmla="*/ 2755105 w 3336130"/>
                <a:gd name="connsiteY234" fmla="*/ 1138237 h 2162227"/>
                <a:gd name="connsiteX235" fmla="*/ 2750342 w 3336130"/>
                <a:gd name="connsiteY235" fmla="*/ 1152525 h 2162227"/>
                <a:gd name="connsiteX236" fmla="*/ 2745580 w 3336130"/>
                <a:gd name="connsiteY236" fmla="*/ 1166812 h 2162227"/>
                <a:gd name="connsiteX237" fmla="*/ 2731292 w 3336130"/>
                <a:gd name="connsiteY237" fmla="*/ 1228725 h 2162227"/>
                <a:gd name="connsiteX238" fmla="*/ 2721767 w 3336130"/>
                <a:gd name="connsiteY238" fmla="*/ 1243012 h 2162227"/>
                <a:gd name="connsiteX239" fmla="*/ 2688430 w 3336130"/>
                <a:gd name="connsiteY239" fmla="*/ 1252537 h 2162227"/>
                <a:gd name="connsiteX240" fmla="*/ 2659855 w 3336130"/>
                <a:gd name="connsiteY240" fmla="*/ 1266825 h 2162227"/>
                <a:gd name="connsiteX241" fmla="*/ 2645567 w 3336130"/>
                <a:gd name="connsiteY241" fmla="*/ 1271587 h 2162227"/>
                <a:gd name="connsiteX242" fmla="*/ 2640805 w 3336130"/>
                <a:gd name="connsiteY242" fmla="*/ 1285875 h 2162227"/>
                <a:gd name="connsiteX243" fmla="*/ 2597942 w 3336130"/>
                <a:gd name="connsiteY243" fmla="*/ 1309687 h 2162227"/>
                <a:gd name="connsiteX244" fmla="*/ 2588417 w 3336130"/>
                <a:gd name="connsiteY244" fmla="*/ 1323975 h 2162227"/>
                <a:gd name="connsiteX245" fmla="*/ 2569367 w 3336130"/>
                <a:gd name="connsiteY245" fmla="*/ 1343025 h 2162227"/>
                <a:gd name="connsiteX246" fmla="*/ 2583655 w 3336130"/>
                <a:gd name="connsiteY246" fmla="*/ 1390650 h 2162227"/>
                <a:gd name="connsiteX247" fmla="*/ 2588417 w 3336130"/>
                <a:gd name="connsiteY247" fmla="*/ 1404937 h 2162227"/>
                <a:gd name="connsiteX248" fmla="*/ 2593180 w 3336130"/>
                <a:gd name="connsiteY248" fmla="*/ 1419225 h 2162227"/>
                <a:gd name="connsiteX249" fmla="*/ 2602705 w 3336130"/>
                <a:gd name="connsiteY249" fmla="*/ 1452562 h 2162227"/>
                <a:gd name="connsiteX250" fmla="*/ 2612230 w 3336130"/>
                <a:gd name="connsiteY250" fmla="*/ 1500187 h 2162227"/>
                <a:gd name="connsiteX251" fmla="*/ 2621755 w 3336130"/>
                <a:gd name="connsiteY251" fmla="*/ 1514475 h 2162227"/>
                <a:gd name="connsiteX252" fmla="*/ 2616992 w 3336130"/>
                <a:gd name="connsiteY252" fmla="*/ 1538287 h 2162227"/>
                <a:gd name="connsiteX253" fmla="*/ 2612230 w 3336130"/>
                <a:gd name="connsiteY253" fmla="*/ 1552575 h 2162227"/>
                <a:gd name="connsiteX254" fmla="*/ 2597942 w 3336130"/>
                <a:gd name="connsiteY254" fmla="*/ 1557337 h 2162227"/>
                <a:gd name="connsiteX255" fmla="*/ 2583655 w 3336130"/>
                <a:gd name="connsiteY255" fmla="*/ 1552575 h 2162227"/>
                <a:gd name="connsiteX256" fmla="*/ 2555080 w 3336130"/>
                <a:gd name="connsiteY256" fmla="*/ 1495425 h 2162227"/>
                <a:gd name="connsiteX257" fmla="*/ 2550317 w 3336130"/>
                <a:gd name="connsiteY257" fmla="*/ 1481137 h 2162227"/>
                <a:gd name="connsiteX258" fmla="*/ 2540792 w 3336130"/>
                <a:gd name="connsiteY258" fmla="*/ 1466850 h 2162227"/>
                <a:gd name="connsiteX259" fmla="*/ 2526505 w 3336130"/>
                <a:gd name="connsiteY259" fmla="*/ 1404937 h 2162227"/>
                <a:gd name="connsiteX260" fmla="*/ 2497930 w 3336130"/>
                <a:gd name="connsiteY260" fmla="*/ 1395412 h 2162227"/>
                <a:gd name="connsiteX261" fmla="*/ 2459830 w 3336130"/>
                <a:gd name="connsiteY261" fmla="*/ 1400175 h 2162227"/>
                <a:gd name="connsiteX262" fmla="*/ 2450305 w 3336130"/>
                <a:gd name="connsiteY262" fmla="*/ 1385887 h 2162227"/>
                <a:gd name="connsiteX263" fmla="*/ 2416967 w 3336130"/>
                <a:gd name="connsiteY263" fmla="*/ 1376362 h 2162227"/>
                <a:gd name="connsiteX264" fmla="*/ 2350292 w 3336130"/>
                <a:gd name="connsiteY264" fmla="*/ 1381125 h 2162227"/>
                <a:gd name="connsiteX265" fmla="*/ 2331242 w 3336130"/>
                <a:gd name="connsiteY265" fmla="*/ 1409700 h 2162227"/>
                <a:gd name="connsiteX266" fmla="*/ 2345530 w 3336130"/>
                <a:gd name="connsiteY266" fmla="*/ 1419225 h 2162227"/>
                <a:gd name="connsiteX267" fmla="*/ 2326480 w 3336130"/>
                <a:gd name="connsiteY267" fmla="*/ 1423987 h 2162227"/>
                <a:gd name="connsiteX268" fmla="*/ 2283617 w 3336130"/>
                <a:gd name="connsiteY268" fmla="*/ 1414462 h 2162227"/>
                <a:gd name="connsiteX269" fmla="*/ 2255042 w 3336130"/>
                <a:gd name="connsiteY269" fmla="*/ 1404937 h 2162227"/>
                <a:gd name="connsiteX270" fmla="*/ 2183605 w 3336130"/>
                <a:gd name="connsiteY270" fmla="*/ 1419225 h 2162227"/>
                <a:gd name="connsiteX271" fmla="*/ 2169317 w 3336130"/>
                <a:gd name="connsiteY271" fmla="*/ 1433512 h 2162227"/>
                <a:gd name="connsiteX272" fmla="*/ 2140742 w 3336130"/>
                <a:gd name="connsiteY272" fmla="*/ 1443037 h 2162227"/>
                <a:gd name="connsiteX273" fmla="*/ 2112167 w 3336130"/>
                <a:gd name="connsiteY273" fmla="*/ 1462087 h 2162227"/>
                <a:gd name="connsiteX274" fmla="*/ 2097880 w 3336130"/>
                <a:gd name="connsiteY274" fmla="*/ 1471612 h 2162227"/>
                <a:gd name="connsiteX275" fmla="*/ 2093117 w 3336130"/>
                <a:gd name="connsiteY275" fmla="*/ 1552575 h 2162227"/>
                <a:gd name="connsiteX276" fmla="*/ 2083592 w 3336130"/>
                <a:gd name="connsiteY276" fmla="*/ 1566862 h 2162227"/>
                <a:gd name="connsiteX277" fmla="*/ 2097880 w 3336130"/>
                <a:gd name="connsiteY277" fmla="*/ 1695450 h 2162227"/>
                <a:gd name="connsiteX278" fmla="*/ 2107405 w 3336130"/>
                <a:gd name="connsiteY278" fmla="*/ 1709737 h 2162227"/>
                <a:gd name="connsiteX279" fmla="*/ 2116930 w 3336130"/>
                <a:gd name="connsiteY279" fmla="*/ 1738312 h 2162227"/>
                <a:gd name="connsiteX280" fmla="*/ 2131217 w 3336130"/>
                <a:gd name="connsiteY280" fmla="*/ 1766887 h 2162227"/>
                <a:gd name="connsiteX281" fmla="*/ 2145505 w 3336130"/>
                <a:gd name="connsiteY281" fmla="*/ 1771650 h 2162227"/>
                <a:gd name="connsiteX282" fmla="*/ 2150267 w 3336130"/>
                <a:gd name="connsiteY282" fmla="*/ 1785937 h 2162227"/>
                <a:gd name="connsiteX283" fmla="*/ 2164555 w 3336130"/>
                <a:gd name="connsiteY283" fmla="*/ 1790700 h 2162227"/>
                <a:gd name="connsiteX284" fmla="*/ 2207417 w 3336130"/>
                <a:gd name="connsiteY284" fmla="*/ 1781175 h 2162227"/>
                <a:gd name="connsiteX285" fmla="*/ 2221705 w 3336130"/>
                <a:gd name="connsiteY285" fmla="*/ 1771650 h 2162227"/>
                <a:gd name="connsiteX286" fmla="*/ 2274092 w 3336130"/>
                <a:gd name="connsiteY286" fmla="*/ 1766887 h 2162227"/>
                <a:gd name="connsiteX287" fmla="*/ 2288380 w 3336130"/>
                <a:gd name="connsiteY287" fmla="*/ 1762125 h 2162227"/>
                <a:gd name="connsiteX288" fmla="*/ 2302667 w 3336130"/>
                <a:gd name="connsiteY288" fmla="*/ 1752600 h 2162227"/>
                <a:gd name="connsiteX289" fmla="*/ 2307430 w 3336130"/>
                <a:gd name="connsiteY289" fmla="*/ 1733550 h 2162227"/>
                <a:gd name="connsiteX290" fmla="*/ 2312192 w 3336130"/>
                <a:gd name="connsiteY290" fmla="*/ 1719262 h 2162227"/>
                <a:gd name="connsiteX291" fmla="*/ 2316955 w 3336130"/>
                <a:gd name="connsiteY291" fmla="*/ 1700212 h 2162227"/>
                <a:gd name="connsiteX292" fmla="*/ 2345530 w 3336130"/>
                <a:gd name="connsiteY292" fmla="*/ 1690687 h 2162227"/>
                <a:gd name="connsiteX293" fmla="*/ 2359817 w 3336130"/>
                <a:gd name="connsiteY293" fmla="*/ 1685925 h 2162227"/>
                <a:gd name="connsiteX294" fmla="*/ 2402680 w 3336130"/>
                <a:gd name="connsiteY294" fmla="*/ 1690687 h 2162227"/>
                <a:gd name="connsiteX295" fmla="*/ 2402680 w 3336130"/>
                <a:gd name="connsiteY295" fmla="*/ 1728787 h 2162227"/>
                <a:gd name="connsiteX296" fmla="*/ 2393155 w 3336130"/>
                <a:gd name="connsiteY296" fmla="*/ 1743075 h 2162227"/>
                <a:gd name="connsiteX297" fmla="*/ 2369342 w 3336130"/>
                <a:gd name="connsiteY297" fmla="*/ 1781175 h 2162227"/>
                <a:gd name="connsiteX298" fmla="*/ 2364580 w 3336130"/>
                <a:gd name="connsiteY298" fmla="*/ 1843087 h 2162227"/>
                <a:gd name="connsiteX299" fmla="*/ 2355055 w 3336130"/>
                <a:gd name="connsiteY299" fmla="*/ 1857375 h 2162227"/>
                <a:gd name="connsiteX300" fmla="*/ 2350292 w 3336130"/>
                <a:gd name="connsiteY300" fmla="*/ 1871662 h 2162227"/>
                <a:gd name="connsiteX301" fmla="*/ 2378867 w 3336130"/>
                <a:gd name="connsiteY301" fmla="*/ 1866900 h 2162227"/>
                <a:gd name="connsiteX302" fmla="*/ 2459830 w 3336130"/>
                <a:gd name="connsiteY302" fmla="*/ 1871662 h 2162227"/>
                <a:gd name="connsiteX303" fmla="*/ 2488405 w 3336130"/>
                <a:gd name="connsiteY303" fmla="*/ 1885950 h 2162227"/>
                <a:gd name="connsiteX304" fmla="*/ 2512217 w 3336130"/>
                <a:gd name="connsiteY304" fmla="*/ 1905000 h 2162227"/>
                <a:gd name="connsiteX305" fmla="*/ 2516980 w 3336130"/>
                <a:gd name="connsiteY305" fmla="*/ 1943100 h 2162227"/>
                <a:gd name="connsiteX306" fmla="*/ 2507455 w 3336130"/>
                <a:gd name="connsiteY306" fmla="*/ 1971675 h 2162227"/>
                <a:gd name="connsiteX307" fmla="*/ 2512217 w 3336130"/>
                <a:gd name="connsiteY307" fmla="*/ 2005012 h 2162227"/>
                <a:gd name="connsiteX308" fmla="*/ 2516980 w 3336130"/>
                <a:gd name="connsiteY308" fmla="*/ 2019300 h 2162227"/>
                <a:gd name="connsiteX309" fmla="*/ 2512217 w 3336130"/>
                <a:gd name="connsiteY309" fmla="*/ 2033587 h 2162227"/>
                <a:gd name="connsiteX310" fmla="*/ 2521742 w 3336130"/>
                <a:gd name="connsiteY310" fmla="*/ 2071687 h 2162227"/>
                <a:gd name="connsiteX311" fmla="*/ 2531267 w 3336130"/>
                <a:gd name="connsiteY311" fmla="*/ 2085975 h 2162227"/>
                <a:gd name="connsiteX312" fmla="*/ 2559842 w 3336130"/>
                <a:gd name="connsiteY312" fmla="*/ 2095500 h 2162227"/>
                <a:gd name="connsiteX313" fmla="*/ 2574130 w 3336130"/>
                <a:gd name="connsiteY313" fmla="*/ 2100262 h 2162227"/>
                <a:gd name="connsiteX314" fmla="*/ 2607467 w 3336130"/>
                <a:gd name="connsiteY314" fmla="*/ 2095500 h 2162227"/>
                <a:gd name="connsiteX315" fmla="*/ 2636042 w 3336130"/>
                <a:gd name="connsiteY315" fmla="*/ 2085975 h 2162227"/>
                <a:gd name="connsiteX316" fmla="*/ 2655092 w 3336130"/>
                <a:gd name="connsiteY316" fmla="*/ 2090737 h 2162227"/>
                <a:gd name="connsiteX317" fmla="*/ 2664617 w 3336130"/>
                <a:gd name="connsiteY317" fmla="*/ 2105025 h 2162227"/>
                <a:gd name="connsiteX318" fmla="*/ 2693192 w 3336130"/>
                <a:gd name="connsiteY318" fmla="*/ 2114550 h 2162227"/>
                <a:gd name="connsiteX319" fmla="*/ 2683667 w 3336130"/>
                <a:gd name="connsiteY319" fmla="*/ 2128837 h 2162227"/>
                <a:gd name="connsiteX320" fmla="*/ 2645567 w 3336130"/>
                <a:gd name="connsiteY320" fmla="*/ 2114550 h 2162227"/>
                <a:gd name="connsiteX321" fmla="*/ 2612230 w 3336130"/>
                <a:gd name="connsiteY321" fmla="*/ 2138362 h 2162227"/>
                <a:gd name="connsiteX322" fmla="*/ 2621755 w 3336130"/>
                <a:gd name="connsiteY322" fmla="*/ 2152650 h 2162227"/>
                <a:gd name="connsiteX323" fmla="*/ 2588417 w 3336130"/>
                <a:gd name="connsiteY323" fmla="*/ 2157412 h 2162227"/>
                <a:gd name="connsiteX324" fmla="*/ 2574130 w 3336130"/>
                <a:gd name="connsiteY324" fmla="*/ 2128837 h 2162227"/>
                <a:gd name="connsiteX325" fmla="*/ 2545555 w 3336130"/>
                <a:gd name="connsiteY325" fmla="*/ 2124075 h 2162227"/>
                <a:gd name="connsiteX326" fmla="*/ 2516980 w 3336130"/>
                <a:gd name="connsiteY326" fmla="*/ 2109787 h 2162227"/>
                <a:gd name="connsiteX327" fmla="*/ 2502692 w 3336130"/>
                <a:gd name="connsiteY327" fmla="*/ 2105025 h 2162227"/>
                <a:gd name="connsiteX328" fmla="*/ 2483642 w 3336130"/>
                <a:gd name="connsiteY328" fmla="*/ 2081212 h 2162227"/>
                <a:gd name="connsiteX329" fmla="*/ 2455067 w 3336130"/>
                <a:gd name="connsiteY329" fmla="*/ 2066925 h 2162227"/>
                <a:gd name="connsiteX330" fmla="*/ 2440780 w 3336130"/>
                <a:gd name="connsiteY330" fmla="*/ 2038350 h 2162227"/>
                <a:gd name="connsiteX331" fmla="*/ 2431255 w 3336130"/>
                <a:gd name="connsiteY331" fmla="*/ 2009775 h 2162227"/>
                <a:gd name="connsiteX332" fmla="*/ 2412205 w 3336130"/>
                <a:gd name="connsiteY332" fmla="*/ 1981200 h 2162227"/>
                <a:gd name="connsiteX333" fmla="*/ 2407442 w 3336130"/>
                <a:gd name="connsiteY333" fmla="*/ 1966912 h 2162227"/>
                <a:gd name="connsiteX334" fmla="*/ 2355055 w 3336130"/>
                <a:gd name="connsiteY334" fmla="*/ 1943100 h 2162227"/>
                <a:gd name="connsiteX335" fmla="*/ 2293142 w 3336130"/>
                <a:gd name="connsiteY335" fmla="*/ 1928812 h 2162227"/>
                <a:gd name="connsiteX336" fmla="*/ 2269330 w 3336130"/>
                <a:gd name="connsiteY336" fmla="*/ 1905000 h 2162227"/>
                <a:gd name="connsiteX337" fmla="*/ 2255042 w 3336130"/>
                <a:gd name="connsiteY337" fmla="*/ 1895475 h 2162227"/>
                <a:gd name="connsiteX338" fmla="*/ 2240755 w 3336130"/>
                <a:gd name="connsiteY338" fmla="*/ 1881187 h 2162227"/>
                <a:gd name="connsiteX339" fmla="*/ 2212180 w 3336130"/>
                <a:gd name="connsiteY339" fmla="*/ 1871662 h 2162227"/>
                <a:gd name="connsiteX340" fmla="*/ 2169317 w 3336130"/>
                <a:gd name="connsiteY340" fmla="*/ 1852612 h 2162227"/>
                <a:gd name="connsiteX341" fmla="*/ 2155030 w 3336130"/>
                <a:gd name="connsiteY341" fmla="*/ 1847850 h 2162227"/>
                <a:gd name="connsiteX342" fmla="*/ 2145505 w 3336130"/>
                <a:gd name="connsiteY342" fmla="*/ 1862137 h 2162227"/>
                <a:gd name="connsiteX343" fmla="*/ 2112167 w 3336130"/>
                <a:gd name="connsiteY343" fmla="*/ 1876425 h 2162227"/>
                <a:gd name="connsiteX344" fmla="*/ 2069305 w 3336130"/>
                <a:gd name="connsiteY344" fmla="*/ 1857375 h 2162227"/>
                <a:gd name="connsiteX345" fmla="*/ 2026442 w 3336130"/>
                <a:gd name="connsiteY345" fmla="*/ 1824037 h 2162227"/>
                <a:gd name="connsiteX346" fmla="*/ 1997867 w 3336130"/>
                <a:gd name="connsiteY346" fmla="*/ 1814512 h 2162227"/>
                <a:gd name="connsiteX347" fmla="*/ 1978817 w 3336130"/>
                <a:gd name="connsiteY347" fmla="*/ 1809750 h 2162227"/>
                <a:gd name="connsiteX348" fmla="*/ 1950242 w 3336130"/>
                <a:gd name="connsiteY348" fmla="*/ 1800225 h 2162227"/>
                <a:gd name="connsiteX349" fmla="*/ 1935955 w 3336130"/>
                <a:gd name="connsiteY349" fmla="*/ 1795462 h 2162227"/>
                <a:gd name="connsiteX350" fmla="*/ 1902617 w 3336130"/>
                <a:gd name="connsiteY350" fmla="*/ 1785937 h 2162227"/>
                <a:gd name="connsiteX351" fmla="*/ 1893092 w 3336130"/>
                <a:gd name="connsiteY351" fmla="*/ 1771650 h 2162227"/>
                <a:gd name="connsiteX352" fmla="*/ 1878805 w 3336130"/>
                <a:gd name="connsiteY352" fmla="*/ 1766887 h 2162227"/>
                <a:gd name="connsiteX353" fmla="*/ 1864517 w 3336130"/>
                <a:gd name="connsiteY353" fmla="*/ 1757362 h 2162227"/>
                <a:gd name="connsiteX354" fmla="*/ 1859755 w 3336130"/>
                <a:gd name="connsiteY354" fmla="*/ 1700212 h 2162227"/>
                <a:gd name="connsiteX355" fmla="*/ 1869280 w 3336130"/>
                <a:gd name="connsiteY355" fmla="*/ 1671637 h 2162227"/>
                <a:gd name="connsiteX356" fmla="*/ 1850230 w 3336130"/>
                <a:gd name="connsiteY356" fmla="*/ 1624012 h 2162227"/>
                <a:gd name="connsiteX357" fmla="*/ 1835942 w 3336130"/>
                <a:gd name="connsiteY357" fmla="*/ 1619250 h 2162227"/>
                <a:gd name="connsiteX358" fmla="*/ 1812130 w 3336130"/>
                <a:gd name="connsiteY358" fmla="*/ 1590675 h 2162227"/>
                <a:gd name="connsiteX359" fmla="*/ 1797842 w 3336130"/>
                <a:gd name="connsiteY359" fmla="*/ 1585912 h 2162227"/>
                <a:gd name="connsiteX360" fmla="*/ 1783555 w 3336130"/>
                <a:gd name="connsiteY360" fmla="*/ 1571625 h 2162227"/>
                <a:gd name="connsiteX361" fmla="*/ 1769267 w 3336130"/>
                <a:gd name="connsiteY361" fmla="*/ 1566862 h 2162227"/>
                <a:gd name="connsiteX362" fmla="*/ 1754980 w 3336130"/>
                <a:gd name="connsiteY362" fmla="*/ 1557337 h 2162227"/>
                <a:gd name="connsiteX363" fmla="*/ 1745455 w 3336130"/>
                <a:gd name="connsiteY363" fmla="*/ 1528762 h 2162227"/>
                <a:gd name="connsiteX364" fmla="*/ 1740692 w 3336130"/>
                <a:gd name="connsiteY364" fmla="*/ 1490662 h 2162227"/>
                <a:gd name="connsiteX365" fmla="*/ 1712117 w 3336130"/>
                <a:gd name="connsiteY365" fmla="*/ 1481137 h 2162227"/>
                <a:gd name="connsiteX366" fmla="*/ 1702592 w 3336130"/>
                <a:gd name="connsiteY366" fmla="*/ 1466850 h 2162227"/>
                <a:gd name="connsiteX367" fmla="*/ 1683542 w 3336130"/>
                <a:gd name="connsiteY367" fmla="*/ 1462087 h 2162227"/>
                <a:gd name="connsiteX368" fmla="*/ 1669255 w 3336130"/>
                <a:gd name="connsiteY368" fmla="*/ 1452562 h 2162227"/>
                <a:gd name="connsiteX369" fmla="*/ 1659730 w 3336130"/>
                <a:gd name="connsiteY369" fmla="*/ 1423987 h 2162227"/>
                <a:gd name="connsiteX370" fmla="*/ 1654967 w 3336130"/>
                <a:gd name="connsiteY370" fmla="*/ 1409700 h 2162227"/>
                <a:gd name="connsiteX371" fmla="*/ 1645442 w 3336130"/>
                <a:gd name="connsiteY371" fmla="*/ 1395412 h 2162227"/>
                <a:gd name="connsiteX372" fmla="*/ 1621630 w 3336130"/>
                <a:gd name="connsiteY372" fmla="*/ 1352550 h 2162227"/>
                <a:gd name="connsiteX373" fmla="*/ 1607342 w 3336130"/>
                <a:gd name="connsiteY373" fmla="*/ 1343025 h 2162227"/>
                <a:gd name="connsiteX374" fmla="*/ 1564480 w 3336130"/>
                <a:gd name="connsiteY374" fmla="*/ 1347787 h 2162227"/>
                <a:gd name="connsiteX375" fmla="*/ 1569242 w 3336130"/>
                <a:gd name="connsiteY375" fmla="*/ 1371600 h 2162227"/>
                <a:gd name="connsiteX376" fmla="*/ 1597817 w 3336130"/>
                <a:gd name="connsiteY376" fmla="*/ 1390650 h 2162227"/>
                <a:gd name="connsiteX377" fmla="*/ 1635917 w 3336130"/>
                <a:gd name="connsiteY377" fmla="*/ 1447800 h 2162227"/>
                <a:gd name="connsiteX378" fmla="*/ 1645442 w 3336130"/>
                <a:gd name="connsiteY378" fmla="*/ 1462087 h 2162227"/>
                <a:gd name="connsiteX379" fmla="*/ 1654967 w 3336130"/>
                <a:gd name="connsiteY379" fmla="*/ 1490662 h 2162227"/>
                <a:gd name="connsiteX380" fmla="*/ 1688305 w 3336130"/>
                <a:gd name="connsiteY380" fmla="*/ 1533525 h 2162227"/>
                <a:gd name="connsiteX381" fmla="*/ 1707355 w 3336130"/>
                <a:gd name="connsiteY381" fmla="*/ 1562100 h 2162227"/>
                <a:gd name="connsiteX382" fmla="*/ 1726405 w 3336130"/>
                <a:gd name="connsiteY382" fmla="*/ 1590675 h 2162227"/>
                <a:gd name="connsiteX383" fmla="*/ 1731167 w 3336130"/>
                <a:gd name="connsiteY383" fmla="*/ 1604962 h 2162227"/>
                <a:gd name="connsiteX384" fmla="*/ 1707355 w 3336130"/>
                <a:gd name="connsiteY384" fmla="*/ 1614487 h 2162227"/>
                <a:gd name="connsiteX385" fmla="*/ 1702592 w 3336130"/>
                <a:gd name="connsiteY385" fmla="*/ 1600200 h 2162227"/>
                <a:gd name="connsiteX386" fmla="*/ 1688305 w 3336130"/>
                <a:gd name="connsiteY386" fmla="*/ 1590675 h 2162227"/>
                <a:gd name="connsiteX387" fmla="*/ 1645442 w 3336130"/>
                <a:gd name="connsiteY387" fmla="*/ 1576387 h 2162227"/>
                <a:gd name="connsiteX388" fmla="*/ 1650205 w 3336130"/>
                <a:gd name="connsiteY388" fmla="*/ 1528762 h 2162227"/>
                <a:gd name="connsiteX389" fmla="*/ 1645442 w 3336130"/>
                <a:gd name="connsiteY389" fmla="*/ 1514475 h 2162227"/>
                <a:gd name="connsiteX390" fmla="*/ 1616867 w 3336130"/>
                <a:gd name="connsiteY390" fmla="*/ 1504950 h 2162227"/>
                <a:gd name="connsiteX391" fmla="*/ 1574005 w 3336130"/>
                <a:gd name="connsiteY391" fmla="*/ 1471612 h 2162227"/>
                <a:gd name="connsiteX392" fmla="*/ 1588292 w 3336130"/>
                <a:gd name="connsiteY392" fmla="*/ 1466850 h 2162227"/>
                <a:gd name="connsiteX393" fmla="*/ 1593055 w 3336130"/>
                <a:gd name="connsiteY393" fmla="*/ 1419225 h 2162227"/>
                <a:gd name="connsiteX394" fmla="*/ 1559717 w 3336130"/>
                <a:gd name="connsiteY394" fmla="*/ 1404937 h 2162227"/>
                <a:gd name="connsiteX395" fmla="*/ 1545430 w 3336130"/>
                <a:gd name="connsiteY395" fmla="*/ 1376362 h 2162227"/>
                <a:gd name="connsiteX396" fmla="*/ 1535905 w 3336130"/>
                <a:gd name="connsiteY396" fmla="*/ 1347787 h 2162227"/>
                <a:gd name="connsiteX397" fmla="*/ 1516855 w 3336130"/>
                <a:gd name="connsiteY397" fmla="*/ 1319212 h 2162227"/>
                <a:gd name="connsiteX398" fmla="*/ 1493042 w 3336130"/>
                <a:gd name="connsiteY398" fmla="*/ 1276350 h 2162227"/>
                <a:gd name="connsiteX399" fmla="*/ 1473992 w 3336130"/>
                <a:gd name="connsiteY399" fmla="*/ 1266825 h 2162227"/>
                <a:gd name="connsiteX400" fmla="*/ 1445417 w 3336130"/>
                <a:gd name="connsiteY400" fmla="*/ 1257300 h 2162227"/>
                <a:gd name="connsiteX401" fmla="*/ 1431130 w 3336130"/>
                <a:gd name="connsiteY401" fmla="*/ 1247775 h 2162227"/>
                <a:gd name="connsiteX402" fmla="*/ 1416842 w 3336130"/>
                <a:gd name="connsiteY402" fmla="*/ 1243012 h 2162227"/>
                <a:gd name="connsiteX403" fmla="*/ 1393030 w 3336130"/>
                <a:gd name="connsiteY403" fmla="*/ 1223962 h 2162227"/>
                <a:gd name="connsiteX404" fmla="*/ 1378742 w 3336130"/>
                <a:gd name="connsiteY404" fmla="*/ 1209675 h 2162227"/>
                <a:gd name="connsiteX405" fmla="*/ 1369217 w 3336130"/>
                <a:gd name="connsiteY405" fmla="*/ 1181100 h 2162227"/>
                <a:gd name="connsiteX406" fmla="*/ 1359692 w 3336130"/>
                <a:gd name="connsiteY406" fmla="*/ 1166812 h 2162227"/>
                <a:gd name="connsiteX407" fmla="*/ 1350167 w 3336130"/>
                <a:gd name="connsiteY407" fmla="*/ 1138237 h 2162227"/>
                <a:gd name="connsiteX408" fmla="*/ 1331117 w 3336130"/>
                <a:gd name="connsiteY408" fmla="*/ 1085850 h 2162227"/>
                <a:gd name="connsiteX409" fmla="*/ 1316830 w 3336130"/>
                <a:gd name="connsiteY409" fmla="*/ 1076325 h 2162227"/>
                <a:gd name="connsiteX410" fmla="*/ 1302542 w 3336130"/>
                <a:gd name="connsiteY410" fmla="*/ 1062037 h 2162227"/>
                <a:gd name="connsiteX411" fmla="*/ 1293017 w 3336130"/>
                <a:gd name="connsiteY411" fmla="*/ 995362 h 2162227"/>
                <a:gd name="connsiteX412" fmla="*/ 1288255 w 3336130"/>
                <a:gd name="connsiteY412" fmla="*/ 976312 h 2162227"/>
                <a:gd name="connsiteX413" fmla="*/ 1297780 w 3336130"/>
                <a:gd name="connsiteY413" fmla="*/ 919162 h 2162227"/>
                <a:gd name="connsiteX414" fmla="*/ 1307305 w 3336130"/>
                <a:gd name="connsiteY414" fmla="*/ 890587 h 2162227"/>
                <a:gd name="connsiteX415" fmla="*/ 1302542 w 3336130"/>
                <a:gd name="connsiteY415" fmla="*/ 814387 h 2162227"/>
                <a:gd name="connsiteX416" fmla="*/ 1293017 w 3336130"/>
                <a:gd name="connsiteY416" fmla="*/ 785812 h 2162227"/>
                <a:gd name="connsiteX417" fmla="*/ 1288255 w 3336130"/>
                <a:gd name="connsiteY417" fmla="*/ 771525 h 2162227"/>
                <a:gd name="connsiteX418" fmla="*/ 1293017 w 3336130"/>
                <a:gd name="connsiteY418" fmla="*/ 752475 h 2162227"/>
                <a:gd name="connsiteX419" fmla="*/ 1245392 w 3336130"/>
                <a:gd name="connsiteY419" fmla="*/ 733425 h 2162227"/>
                <a:gd name="connsiteX420" fmla="*/ 1207292 w 3336130"/>
                <a:gd name="connsiteY420" fmla="*/ 714375 h 2162227"/>
                <a:gd name="connsiteX421" fmla="*/ 1188242 w 3336130"/>
                <a:gd name="connsiteY421" fmla="*/ 690562 h 2162227"/>
                <a:gd name="connsiteX422" fmla="*/ 1221580 w 3336130"/>
                <a:gd name="connsiteY422" fmla="*/ 671512 h 2162227"/>
                <a:gd name="connsiteX423" fmla="*/ 1216817 w 3336130"/>
                <a:gd name="connsiteY423" fmla="*/ 657225 h 2162227"/>
                <a:gd name="connsiteX424" fmla="*/ 1183480 w 3336130"/>
                <a:gd name="connsiteY424" fmla="*/ 619125 h 2162227"/>
                <a:gd name="connsiteX425" fmla="*/ 1169192 w 3336130"/>
                <a:gd name="connsiteY425" fmla="*/ 614362 h 2162227"/>
                <a:gd name="connsiteX426" fmla="*/ 1135855 w 3336130"/>
                <a:gd name="connsiteY426" fmla="*/ 600075 h 2162227"/>
                <a:gd name="connsiteX427" fmla="*/ 1112042 w 3336130"/>
                <a:gd name="connsiteY427" fmla="*/ 576262 h 2162227"/>
                <a:gd name="connsiteX428" fmla="*/ 1102517 w 3336130"/>
                <a:gd name="connsiteY428" fmla="*/ 547687 h 2162227"/>
                <a:gd name="connsiteX429" fmla="*/ 1073942 w 3336130"/>
                <a:gd name="connsiteY429" fmla="*/ 538162 h 2162227"/>
                <a:gd name="connsiteX430" fmla="*/ 1040605 w 3336130"/>
                <a:gd name="connsiteY430" fmla="*/ 547687 h 2162227"/>
                <a:gd name="connsiteX431" fmla="*/ 1031080 w 3336130"/>
                <a:gd name="connsiteY431" fmla="*/ 533400 h 2162227"/>
                <a:gd name="connsiteX432" fmla="*/ 1002505 w 3336130"/>
                <a:gd name="connsiteY432" fmla="*/ 514350 h 2162227"/>
                <a:gd name="connsiteX433" fmla="*/ 992980 w 3336130"/>
                <a:gd name="connsiteY433" fmla="*/ 500062 h 2162227"/>
                <a:gd name="connsiteX434" fmla="*/ 945355 w 3336130"/>
                <a:gd name="connsiteY434" fmla="*/ 490537 h 2162227"/>
                <a:gd name="connsiteX435" fmla="*/ 931067 w 3336130"/>
                <a:gd name="connsiteY435" fmla="*/ 447675 h 2162227"/>
                <a:gd name="connsiteX436" fmla="*/ 926305 w 3336130"/>
                <a:gd name="connsiteY436" fmla="*/ 433387 h 2162227"/>
                <a:gd name="connsiteX437" fmla="*/ 878680 w 3336130"/>
                <a:gd name="connsiteY437" fmla="*/ 409575 h 2162227"/>
                <a:gd name="connsiteX438" fmla="*/ 859630 w 3336130"/>
                <a:gd name="connsiteY438" fmla="*/ 395287 h 2162227"/>
                <a:gd name="connsiteX439" fmla="*/ 845342 w 3336130"/>
                <a:gd name="connsiteY439" fmla="*/ 390525 h 2162227"/>
                <a:gd name="connsiteX440" fmla="*/ 764380 w 3336130"/>
                <a:gd name="connsiteY440" fmla="*/ 385762 h 2162227"/>
                <a:gd name="connsiteX441" fmla="*/ 707230 w 3336130"/>
                <a:gd name="connsiteY441" fmla="*/ 371475 h 2162227"/>
                <a:gd name="connsiteX442" fmla="*/ 688180 w 3336130"/>
                <a:gd name="connsiteY442" fmla="*/ 366712 h 2162227"/>
                <a:gd name="connsiteX443" fmla="*/ 673892 w 3336130"/>
                <a:gd name="connsiteY443" fmla="*/ 361950 h 2162227"/>
                <a:gd name="connsiteX444" fmla="*/ 645317 w 3336130"/>
                <a:gd name="connsiteY444" fmla="*/ 357187 h 2162227"/>
                <a:gd name="connsiteX445" fmla="*/ 626267 w 3336130"/>
                <a:gd name="connsiteY445" fmla="*/ 347662 h 2162227"/>
                <a:gd name="connsiteX446" fmla="*/ 569117 w 3336130"/>
                <a:gd name="connsiteY446" fmla="*/ 361950 h 2162227"/>
                <a:gd name="connsiteX447" fmla="*/ 573880 w 3336130"/>
                <a:gd name="connsiteY447" fmla="*/ 376237 h 2162227"/>
                <a:gd name="connsiteX448" fmla="*/ 588167 w 3336130"/>
                <a:gd name="connsiteY448" fmla="*/ 381000 h 2162227"/>
                <a:gd name="connsiteX449" fmla="*/ 573880 w 3336130"/>
                <a:gd name="connsiteY449" fmla="*/ 385762 h 2162227"/>
                <a:gd name="connsiteX450" fmla="*/ 535780 w 3336130"/>
                <a:gd name="connsiteY450" fmla="*/ 390525 h 2162227"/>
                <a:gd name="connsiteX451" fmla="*/ 521492 w 3336130"/>
                <a:gd name="connsiteY451" fmla="*/ 385762 h 2162227"/>
                <a:gd name="connsiteX452" fmla="*/ 488155 w 3336130"/>
                <a:gd name="connsiteY452" fmla="*/ 400050 h 2162227"/>
                <a:gd name="connsiteX453" fmla="*/ 473867 w 3336130"/>
                <a:gd name="connsiteY453" fmla="*/ 390525 h 2162227"/>
                <a:gd name="connsiteX454" fmla="*/ 488155 w 3336130"/>
                <a:gd name="connsiteY454" fmla="*/ 342900 h 2162227"/>
                <a:gd name="connsiteX455" fmla="*/ 502442 w 3336130"/>
                <a:gd name="connsiteY455" fmla="*/ 338137 h 2162227"/>
                <a:gd name="connsiteX456" fmla="*/ 483392 w 3336130"/>
                <a:gd name="connsiteY456" fmla="*/ 328612 h 2162227"/>
                <a:gd name="connsiteX457" fmla="*/ 454817 w 3336130"/>
                <a:gd name="connsiteY457" fmla="*/ 352425 h 2162227"/>
                <a:gd name="connsiteX458" fmla="*/ 426242 w 3336130"/>
                <a:gd name="connsiteY458" fmla="*/ 371475 h 2162227"/>
                <a:gd name="connsiteX459" fmla="*/ 411955 w 3336130"/>
                <a:gd name="connsiteY459" fmla="*/ 381000 h 2162227"/>
                <a:gd name="connsiteX460" fmla="*/ 397667 w 3336130"/>
                <a:gd name="connsiteY460" fmla="*/ 395287 h 2162227"/>
                <a:gd name="connsiteX461" fmla="*/ 416717 w 3336130"/>
                <a:gd name="connsiteY461" fmla="*/ 419100 h 2162227"/>
                <a:gd name="connsiteX462" fmla="*/ 359567 w 3336130"/>
                <a:gd name="connsiteY462" fmla="*/ 447675 h 2162227"/>
                <a:gd name="connsiteX463" fmla="*/ 330992 w 3336130"/>
                <a:gd name="connsiteY463" fmla="*/ 466725 h 2162227"/>
                <a:gd name="connsiteX464" fmla="*/ 297655 w 3336130"/>
                <a:gd name="connsiteY464" fmla="*/ 485775 h 2162227"/>
                <a:gd name="connsiteX465" fmla="*/ 283367 w 3336130"/>
                <a:gd name="connsiteY465" fmla="*/ 490537 h 2162227"/>
                <a:gd name="connsiteX466" fmla="*/ 245267 w 3336130"/>
                <a:gd name="connsiteY466" fmla="*/ 514350 h 2162227"/>
                <a:gd name="connsiteX467" fmla="*/ 230980 w 3336130"/>
                <a:gd name="connsiteY467" fmla="*/ 519112 h 2162227"/>
                <a:gd name="connsiteX468" fmla="*/ 216692 w 3336130"/>
                <a:gd name="connsiteY468" fmla="*/ 523875 h 2162227"/>
                <a:gd name="connsiteX469" fmla="*/ 221455 w 3336130"/>
                <a:gd name="connsiteY469" fmla="*/ 495300 h 2162227"/>
                <a:gd name="connsiteX470" fmla="*/ 250030 w 3336130"/>
                <a:gd name="connsiteY470" fmla="*/ 476250 h 2162227"/>
                <a:gd name="connsiteX471" fmla="*/ 259555 w 3336130"/>
                <a:gd name="connsiteY471" fmla="*/ 461962 h 2162227"/>
                <a:gd name="connsiteX472" fmla="*/ 288130 w 3336130"/>
                <a:gd name="connsiteY472" fmla="*/ 452437 h 2162227"/>
                <a:gd name="connsiteX473" fmla="*/ 297655 w 3336130"/>
                <a:gd name="connsiteY473" fmla="*/ 438150 h 2162227"/>
                <a:gd name="connsiteX474" fmla="*/ 307180 w 3336130"/>
                <a:gd name="connsiteY474" fmla="*/ 414337 h 2162227"/>
                <a:gd name="connsiteX475" fmla="*/ 269080 w 3336130"/>
                <a:gd name="connsiteY475" fmla="*/ 419100 h 2162227"/>
                <a:gd name="connsiteX476" fmla="*/ 254792 w 3336130"/>
                <a:gd name="connsiteY476" fmla="*/ 423862 h 2162227"/>
                <a:gd name="connsiteX477" fmla="*/ 235742 w 3336130"/>
                <a:gd name="connsiteY477" fmla="*/ 419100 h 2162227"/>
                <a:gd name="connsiteX478" fmla="*/ 221455 w 3336130"/>
                <a:gd name="connsiteY478" fmla="*/ 409575 h 2162227"/>
                <a:gd name="connsiteX479" fmla="*/ 164305 w 3336130"/>
                <a:gd name="connsiteY479" fmla="*/ 400050 h 2162227"/>
                <a:gd name="connsiteX480" fmla="*/ 159542 w 3336130"/>
                <a:gd name="connsiteY480" fmla="*/ 376237 h 2162227"/>
                <a:gd name="connsiteX481" fmla="*/ 116680 w 3336130"/>
                <a:gd name="connsiteY481" fmla="*/ 381000 h 2162227"/>
                <a:gd name="connsiteX482" fmla="*/ 102392 w 3336130"/>
                <a:gd name="connsiteY482" fmla="*/ 376237 h 2162227"/>
                <a:gd name="connsiteX483" fmla="*/ 92867 w 3336130"/>
                <a:gd name="connsiteY483" fmla="*/ 361950 h 2162227"/>
                <a:gd name="connsiteX484" fmla="*/ 78580 w 3336130"/>
                <a:gd name="connsiteY484" fmla="*/ 357187 h 2162227"/>
                <a:gd name="connsiteX485" fmla="*/ 73817 w 3336130"/>
                <a:gd name="connsiteY485" fmla="*/ 342900 h 2162227"/>
                <a:gd name="connsiteX486" fmla="*/ 59530 w 3336130"/>
                <a:gd name="connsiteY486" fmla="*/ 333375 h 2162227"/>
                <a:gd name="connsiteX487" fmla="*/ 50005 w 3336130"/>
                <a:gd name="connsiteY487" fmla="*/ 319087 h 2162227"/>
                <a:gd name="connsiteX488" fmla="*/ 54767 w 3336130"/>
                <a:gd name="connsiteY488" fmla="*/ 304800 h 2162227"/>
                <a:gd name="connsiteX489" fmla="*/ 111917 w 3336130"/>
                <a:gd name="connsiteY489" fmla="*/ 276225 h 2162227"/>
                <a:gd name="connsiteX490" fmla="*/ 130967 w 3336130"/>
                <a:gd name="connsiteY490" fmla="*/ 271462 h 2162227"/>
                <a:gd name="connsiteX491" fmla="*/ 164305 w 3336130"/>
                <a:gd name="connsiteY491" fmla="*/ 266700 h 2162227"/>
                <a:gd name="connsiteX492" fmla="*/ 192880 w 3336130"/>
                <a:gd name="connsiteY492" fmla="*/ 257175 h 2162227"/>
                <a:gd name="connsiteX493" fmla="*/ 207167 w 3336130"/>
                <a:gd name="connsiteY493" fmla="*/ 252412 h 2162227"/>
                <a:gd name="connsiteX494" fmla="*/ 197642 w 3336130"/>
                <a:gd name="connsiteY494" fmla="*/ 214312 h 2162227"/>
                <a:gd name="connsiteX495" fmla="*/ 183355 w 3336130"/>
                <a:gd name="connsiteY495" fmla="*/ 209550 h 2162227"/>
                <a:gd name="connsiteX496" fmla="*/ 173830 w 3336130"/>
                <a:gd name="connsiteY496" fmla="*/ 223837 h 2162227"/>
                <a:gd name="connsiteX497" fmla="*/ 159542 w 3336130"/>
                <a:gd name="connsiteY497" fmla="*/ 228600 h 2162227"/>
                <a:gd name="connsiteX498" fmla="*/ 130967 w 3336130"/>
                <a:gd name="connsiteY498" fmla="*/ 223837 h 2162227"/>
                <a:gd name="connsiteX499" fmla="*/ 116680 w 3336130"/>
                <a:gd name="connsiteY499" fmla="*/ 219075 h 2162227"/>
                <a:gd name="connsiteX500" fmla="*/ 69055 w 3336130"/>
                <a:gd name="connsiteY500" fmla="*/ 228600 h 2162227"/>
                <a:gd name="connsiteX501" fmla="*/ 35717 w 3336130"/>
                <a:gd name="connsiteY501" fmla="*/ 214312 h 2162227"/>
                <a:gd name="connsiteX502" fmla="*/ 16667 w 3336130"/>
                <a:gd name="connsiteY502" fmla="*/ 195262 h 2162227"/>
                <a:gd name="connsiteX503" fmla="*/ 2380 w 3336130"/>
                <a:gd name="connsiteY503" fmla="*/ 204787 h 2162227"/>
                <a:gd name="connsiteX504" fmla="*/ 7142 w 3336130"/>
                <a:gd name="connsiteY504" fmla="*/ 180975 h 2162227"/>
                <a:gd name="connsiteX505" fmla="*/ 59530 w 3336130"/>
                <a:gd name="connsiteY505" fmla="*/ 176212 h 2162227"/>
                <a:gd name="connsiteX506" fmla="*/ 88105 w 3336130"/>
                <a:gd name="connsiteY506" fmla="*/ 166687 h 2162227"/>
                <a:gd name="connsiteX507" fmla="*/ 145255 w 3336130"/>
                <a:gd name="connsiteY507" fmla="*/ 176212 h 2162227"/>
                <a:gd name="connsiteX508" fmla="*/ 178592 w 3336130"/>
                <a:gd name="connsiteY508" fmla="*/ 166687 h 2162227"/>
                <a:gd name="connsiteX509" fmla="*/ 192880 w 3336130"/>
                <a:gd name="connsiteY509" fmla="*/ 157162 h 2162227"/>
                <a:gd name="connsiteX510" fmla="*/ 116680 w 3336130"/>
                <a:gd name="connsiteY510" fmla="*/ 138112 h 2162227"/>
                <a:gd name="connsiteX511" fmla="*/ 107155 w 3336130"/>
                <a:gd name="connsiteY511" fmla="*/ 123825 h 2162227"/>
                <a:gd name="connsiteX512" fmla="*/ 73817 w 3336130"/>
                <a:gd name="connsiteY512" fmla="*/ 104775 h 2162227"/>
                <a:gd name="connsiteX513" fmla="*/ 54767 w 3336130"/>
                <a:gd name="connsiteY513" fmla="*/ 80962 h 2162227"/>
                <a:gd name="connsiteX514" fmla="*/ 45242 w 3336130"/>
                <a:gd name="connsiteY514" fmla="*/ 85725 h 2162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Lst>
              <a:rect l="l" t="t" r="r" b="b"/>
              <a:pathLst>
                <a:path w="3336130" h="2162227">
                  <a:moveTo>
                    <a:pt x="45242" y="85725"/>
                  </a:moveTo>
                  <a:lnTo>
                    <a:pt x="45242" y="85725"/>
                  </a:lnTo>
                  <a:cubicBezTo>
                    <a:pt x="59530" y="84137"/>
                    <a:pt x="74009" y="83781"/>
                    <a:pt x="88105" y="80962"/>
                  </a:cubicBezTo>
                  <a:cubicBezTo>
                    <a:pt x="97950" y="78993"/>
                    <a:pt x="107155" y="74612"/>
                    <a:pt x="116680" y="71437"/>
                  </a:cubicBezTo>
                  <a:lnTo>
                    <a:pt x="130967" y="66675"/>
                  </a:lnTo>
                  <a:cubicBezTo>
                    <a:pt x="134142" y="61912"/>
                    <a:pt x="136184" y="56156"/>
                    <a:pt x="140492" y="52387"/>
                  </a:cubicBezTo>
                  <a:cubicBezTo>
                    <a:pt x="155214" y="39505"/>
                    <a:pt x="177683" y="26663"/>
                    <a:pt x="197642" y="23812"/>
                  </a:cubicBezTo>
                  <a:lnTo>
                    <a:pt x="230980" y="19050"/>
                  </a:lnTo>
                  <a:cubicBezTo>
                    <a:pt x="235742" y="17462"/>
                    <a:pt x="240367" y="15376"/>
                    <a:pt x="245267" y="14287"/>
                  </a:cubicBezTo>
                  <a:cubicBezTo>
                    <a:pt x="275519" y="7564"/>
                    <a:pt x="304383" y="7175"/>
                    <a:pt x="335755" y="4762"/>
                  </a:cubicBezTo>
                  <a:cubicBezTo>
                    <a:pt x="340517" y="3175"/>
                    <a:pt x="345022" y="0"/>
                    <a:pt x="350042" y="0"/>
                  </a:cubicBezTo>
                  <a:cubicBezTo>
                    <a:pt x="366519" y="0"/>
                    <a:pt x="387486" y="10551"/>
                    <a:pt x="402430" y="14287"/>
                  </a:cubicBezTo>
                  <a:cubicBezTo>
                    <a:pt x="408780" y="15875"/>
                    <a:pt x="415186" y="17252"/>
                    <a:pt x="421480" y="19050"/>
                  </a:cubicBezTo>
                  <a:cubicBezTo>
                    <a:pt x="469306" y="32715"/>
                    <a:pt x="395262" y="13685"/>
                    <a:pt x="454817" y="28575"/>
                  </a:cubicBezTo>
                  <a:cubicBezTo>
                    <a:pt x="497016" y="20135"/>
                    <a:pt x="480088" y="21329"/>
                    <a:pt x="545305" y="28575"/>
                  </a:cubicBezTo>
                  <a:cubicBezTo>
                    <a:pt x="551810" y="29298"/>
                    <a:pt x="557836" y="32744"/>
                    <a:pt x="564355" y="33337"/>
                  </a:cubicBezTo>
                  <a:cubicBezTo>
                    <a:pt x="592857" y="35928"/>
                    <a:pt x="621505" y="36512"/>
                    <a:pt x="650080" y="38100"/>
                  </a:cubicBezTo>
                  <a:cubicBezTo>
                    <a:pt x="654842" y="39687"/>
                    <a:pt x="659524" y="41541"/>
                    <a:pt x="664367" y="42862"/>
                  </a:cubicBezTo>
                  <a:cubicBezTo>
                    <a:pt x="676997" y="46306"/>
                    <a:pt x="702467" y="52387"/>
                    <a:pt x="702467" y="52387"/>
                  </a:cubicBezTo>
                  <a:cubicBezTo>
                    <a:pt x="718342" y="50800"/>
                    <a:pt x="734138" y="47625"/>
                    <a:pt x="750092" y="47625"/>
                  </a:cubicBezTo>
                  <a:cubicBezTo>
                    <a:pt x="764468" y="47625"/>
                    <a:pt x="778651" y="50957"/>
                    <a:pt x="792955" y="52387"/>
                  </a:cubicBezTo>
                  <a:cubicBezTo>
                    <a:pt x="914235" y="64515"/>
                    <a:pt x="783170" y="50243"/>
                    <a:pt x="888205" y="61912"/>
                  </a:cubicBezTo>
                  <a:cubicBezTo>
                    <a:pt x="930418" y="75983"/>
                    <a:pt x="906801" y="72546"/>
                    <a:pt x="959642" y="66675"/>
                  </a:cubicBezTo>
                  <a:cubicBezTo>
                    <a:pt x="965992" y="65087"/>
                    <a:pt x="972423" y="63793"/>
                    <a:pt x="978692" y="61912"/>
                  </a:cubicBezTo>
                  <a:cubicBezTo>
                    <a:pt x="988309" y="59027"/>
                    <a:pt x="997252" y="53102"/>
                    <a:pt x="1007267" y="52387"/>
                  </a:cubicBezTo>
                  <a:lnTo>
                    <a:pt x="1073942" y="47625"/>
                  </a:lnTo>
                  <a:cubicBezTo>
                    <a:pt x="1102737" y="40426"/>
                    <a:pt x="1086776" y="44933"/>
                    <a:pt x="1121567" y="33337"/>
                  </a:cubicBezTo>
                  <a:lnTo>
                    <a:pt x="1135855" y="28575"/>
                  </a:lnTo>
                  <a:cubicBezTo>
                    <a:pt x="1134267" y="33337"/>
                    <a:pt x="1133337" y="38372"/>
                    <a:pt x="1131092" y="42862"/>
                  </a:cubicBezTo>
                  <a:cubicBezTo>
                    <a:pt x="1117552" y="69941"/>
                    <a:pt x="1102397" y="59067"/>
                    <a:pt x="1169192" y="52387"/>
                  </a:cubicBezTo>
                  <a:cubicBezTo>
                    <a:pt x="1172166" y="43466"/>
                    <a:pt x="1173882" y="28575"/>
                    <a:pt x="1188242" y="28575"/>
                  </a:cubicBezTo>
                  <a:cubicBezTo>
                    <a:pt x="1198282" y="28575"/>
                    <a:pt x="1207292" y="34925"/>
                    <a:pt x="1216817" y="38100"/>
                  </a:cubicBezTo>
                  <a:cubicBezTo>
                    <a:pt x="1216822" y="38102"/>
                    <a:pt x="1245387" y="47621"/>
                    <a:pt x="1245392" y="47625"/>
                  </a:cubicBezTo>
                  <a:lnTo>
                    <a:pt x="1259680" y="57150"/>
                  </a:lnTo>
                  <a:cubicBezTo>
                    <a:pt x="1278730" y="55562"/>
                    <a:pt x="1297882" y="54913"/>
                    <a:pt x="1316830" y="52387"/>
                  </a:cubicBezTo>
                  <a:cubicBezTo>
                    <a:pt x="1321806" y="51724"/>
                    <a:pt x="1326097" y="47625"/>
                    <a:pt x="1331117" y="47625"/>
                  </a:cubicBezTo>
                  <a:cubicBezTo>
                    <a:pt x="1350233" y="47625"/>
                    <a:pt x="1369217" y="50800"/>
                    <a:pt x="1388267" y="52387"/>
                  </a:cubicBezTo>
                  <a:cubicBezTo>
                    <a:pt x="1396205" y="53975"/>
                    <a:pt x="1404227" y="55187"/>
                    <a:pt x="1412080" y="57150"/>
                  </a:cubicBezTo>
                  <a:cubicBezTo>
                    <a:pt x="1416950" y="58368"/>
                    <a:pt x="1421405" y="61149"/>
                    <a:pt x="1426367" y="61912"/>
                  </a:cubicBezTo>
                  <a:cubicBezTo>
                    <a:pt x="1442136" y="64338"/>
                    <a:pt x="1458117" y="65087"/>
                    <a:pt x="1473992" y="66675"/>
                  </a:cubicBezTo>
                  <a:cubicBezTo>
                    <a:pt x="1520702" y="82245"/>
                    <a:pt x="1492561" y="75366"/>
                    <a:pt x="1559717" y="80962"/>
                  </a:cubicBezTo>
                  <a:cubicBezTo>
                    <a:pt x="1565731" y="82967"/>
                    <a:pt x="1586844" y="86756"/>
                    <a:pt x="1583530" y="100012"/>
                  </a:cubicBezTo>
                  <a:cubicBezTo>
                    <a:pt x="1582312" y="104882"/>
                    <a:pt x="1574005" y="103187"/>
                    <a:pt x="1569242" y="104775"/>
                  </a:cubicBezTo>
                  <a:cubicBezTo>
                    <a:pt x="1555547" y="145863"/>
                    <a:pt x="1558804" y="121331"/>
                    <a:pt x="1650205" y="114300"/>
                  </a:cubicBezTo>
                  <a:cubicBezTo>
                    <a:pt x="1662966" y="113318"/>
                    <a:pt x="1675605" y="111125"/>
                    <a:pt x="1688305" y="109537"/>
                  </a:cubicBezTo>
                  <a:cubicBezTo>
                    <a:pt x="1710530" y="111125"/>
                    <a:pt x="1733364" y="108896"/>
                    <a:pt x="1754980" y="114300"/>
                  </a:cubicBezTo>
                  <a:cubicBezTo>
                    <a:pt x="1766086" y="117077"/>
                    <a:pt x="1783555" y="133350"/>
                    <a:pt x="1783555" y="133350"/>
                  </a:cubicBezTo>
                  <a:cubicBezTo>
                    <a:pt x="1781967" y="120650"/>
                    <a:pt x="1773068" y="106698"/>
                    <a:pt x="1778792" y="95250"/>
                  </a:cubicBezTo>
                  <a:cubicBezTo>
                    <a:pt x="1783282" y="86270"/>
                    <a:pt x="1807367" y="85725"/>
                    <a:pt x="1807367" y="85725"/>
                  </a:cubicBezTo>
                  <a:cubicBezTo>
                    <a:pt x="1812130" y="82550"/>
                    <a:pt x="1815989" y="77010"/>
                    <a:pt x="1821655" y="76200"/>
                  </a:cubicBezTo>
                  <a:cubicBezTo>
                    <a:pt x="1838341" y="73816"/>
                    <a:pt x="1842182" y="84794"/>
                    <a:pt x="1854992" y="90487"/>
                  </a:cubicBezTo>
                  <a:cubicBezTo>
                    <a:pt x="1864167" y="94565"/>
                    <a:pt x="1873588" y="98903"/>
                    <a:pt x="1883567" y="100012"/>
                  </a:cubicBezTo>
                  <a:cubicBezTo>
                    <a:pt x="1897855" y="101600"/>
                    <a:pt x="1912199" y="102742"/>
                    <a:pt x="1926430" y="104775"/>
                  </a:cubicBezTo>
                  <a:cubicBezTo>
                    <a:pt x="1934443" y="105920"/>
                    <a:pt x="1942278" y="108089"/>
                    <a:pt x="1950242" y="109537"/>
                  </a:cubicBezTo>
                  <a:cubicBezTo>
                    <a:pt x="1959743" y="111264"/>
                    <a:pt x="1969292" y="112712"/>
                    <a:pt x="1978817" y="114300"/>
                  </a:cubicBezTo>
                  <a:cubicBezTo>
                    <a:pt x="2012155" y="112712"/>
                    <a:pt x="2045993" y="115507"/>
                    <a:pt x="2078830" y="109537"/>
                  </a:cubicBezTo>
                  <a:cubicBezTo>
                    <a:pt x="2083769" y="108639"/>
                    <a:pt x="2083592" y="100270"/>
                    <a:pt x="2083592" y="95250"/>
                  </a:cubicBezTo>
                  <a:cubicBezTo>
                    <a:pt x="2083592" y="79913"/>
                    <a:pt x="2075514" y="78751"/>
                    <a:pt x="2064542" y="71437"/>
                  </a:cubicBezTo>
                  <a:cubicBezTo>
                    <a:pt x="2059780" y="73025"/>
                    <a:pt x="2052119" y="80861"/>
                    <a:pt x="2050255" y="76200"/>
                  </a:cubicBezTo>
                  <a:cubicBezTo>
                    <a:pt x="2046669" y="67234"/>
                    <a:pt x="2047395" y="53554"/>
                    <a:pt x="2055017" y="47625"/>
                  </a:cubicBezTo>
                  <a:cubicBezTo>
                    <a:pt x="2065120" y="39767"/>
                    <a:pt x="2080417" y="44450"/>
                    <a:pt x="2093117" y="42862"/>
                  </a:cubicBezTo>
                  <a:cubicBezTo>
                    <a:pt x="2097880" y="41275"/>
                    <a:pt x="2102744" y="36236"/>
                    <a:pt x="2107405" y="38100"/>
                  </a:cubicBezTo>
                  <a:cubicBezTo>
                    <a:pt x="2112719" y="40226"/>
                    <a:pt x="2112883" y="48340"/>
                    <a:pt x="2116930" y="52387"/>
                  </a:cubicBezTo>
                  <a:cubicBezTo>
                    <a:pt x="2120977" y="56434"/>
                    <a:pt x="2126455" y="58737"/>
                    <a:pt x="2131217" y="61912"/>
                  </a:cubicBezTo>
                  <a:cubicBezTo>
                    <a:pt x="2134392" y="66675"/>
                    <a:pt x="2140110" y="70511"/>
                    <a:pt x="2140742" y="76200"/>
                  </a:cubicBezTo>
                  <a:cubicBezTo>
                    <a:pt x="2141872" y="86373"/>
                    <a:pt x="2129434" y="107754"/>
                    <a:pt x="2140742" y="119062"/>
                  </a:cubicBezTo>
                  <a:cubicBezTo>
                    <a:pt x="2144292" y="122612"/>
                    <a:pt x="2150267" y="122237"/>
                    <a:pt x="2155030" y="123825"/>
                  </a:cubicBezTo>
                  <a:cubicBezTo>
                    <a:pt x="2171508" y="118332"/>
                    <a:pt x="2170225" y="122008"/>
                    <a:pt x="2178842" y="104775"/>
                  </a:cubicBezTo>
                  <a:cubicBezTo>
                    <a:pt x="2181087" y="100285"/>
                    <a:pt x="2180055" y="94037"/>
                    <a:pt x="2183605" y="90487"/>
                  </a:cubicBezTo>
                  <a:cubicBezTo>
                    <a:pt x="2187155" y="86937"/>
                    <a:pt x="2193130" y="87312"/>
                    <a:pt x="2197892" y="85725"/>
                  </a:cubicBezTo>
                  <a:cubicBezTo>
                    <a:pt x="2199480" y="80962"/>
                    <a:pt x="2199105" y="74987"/>
                    <a:pt x="2202655" y="71437"/>
                  </a:cubicBezTo>
                  <a:cubicBezTo>
                    <a:pt x="2206205" y="67887"/>
                    <a:pt x="2212452" y="68920"/>
                    <a:pt x="2216942" y="66675"/>
                  </a:cubicBezTo>
                  <a:cubicBezTo>
                    <a:pt x="2222062" y="64115"/>
                    <a:pt x="2225999" y="59475"/>
                    <a:pt x="2231230" y="57150"/>
                  </a:cubicBezTo>
                  <a:cubicBezTo>
                    <a:pt x="2240405" y="53072"/>
                    <a:pt x="2259805" y="47625"/>
                    <a:pt x="2259805" y="47625"/>
                  </a:cubicBezTo>
                  <a:cubicBezTo>
                    <a:pt x="2264567" y="49212"/>
                    <a:pt x="2270172" y="49251"/>
                    <a:pt x="2274092" y="52387"/>
                  </a:cubicBezTo>
                  <a:cubicBezTo>
                    <a:pt x="2278562" y="55963"/>
                    <a:pt x="2279570" y="62628"/>
                    <a:pt x="2283617" y="66675"/>
                  </a:cubicBezTo>
                  <a:cubicBezTo>
                    <a:pt x="2287664" y="70722"/>
                    <a:pt x="2293142" y="73025"/>
                    <a:pt x="2297905" y="76200"/>
                  </a:cubicBezTo>
                  <a:cubicBezTo>
                    <a:pt x="2300309" y="83412"/>
                    <a:pt x="2303571" y="106591"/>
                    <a:pt x="2321717" y="95250"/>
                  </a:cubicBezTo>
                  <a:cubicBezTo>
                    <a:pt x="2331425" y="89183"/>
                    <a:pt x="2340767" y="66675"/>
                    <a:pt x="2340767" y="66675"/>
                  </a:cubicBezTo>
                  <a:cubicBezTo>
                    <a:pt x="2350292" y="68262"/>
                    <a:pt x="2360958" y="66646"/>
                    <a:pt x="2369342" y="71437"/>
                  </a:cubicBezTo>
                  <a:cubicBezTo>
                    <a:pt x="2373701" y="73928"/>
                    <a:pt x="2374105" y="80705"/>
                    <a:pt x="2374105" y="85725"/>
                  </a:cubicBezTo>
                  <a:cubicBezTo>
                    <a:pt x="2374105" y="101101"/>
                    <a:pt x="2367594" y="107397"/>
                    <a:pt x="2359817" y="119062"/>
                  </a:cubicBezTo>
                  <a:cubicBezTo>
                    <a:pt x="2374105" y="120650"/>
                    <a:pt x="2388734" y="120338"/>
                    <a:pt x="2402680" y="123825"/>
                  </a:cubicBezTo>
                  <a:cubicBezTo>
                    <a:pt x="2408233" y="125213"/>
                    <a:pt x="2411414" y="134738"/>
                    <a:pt x="2416967" y="133350"/>
                  </a:cubicBezTo>
                  <a:cubicBezTo>
                    <a:pt x="2421837" y="132132"/>
                    <a:pt x="2419485" y="123552"/>
                    <a:pt x="2421730" y="119062"/>
                  </a:cubicBezTo>
                  <a:cubicBezTo>
                    <a:pt x="2429667" y="103188"/>
                    <a:pt x="2431255" y="104775"/>
                    <a:pt x="2445542" y="95250"/>
                  </a:cubicBezTo>
                  <a:cubicBezTo>
                    <a:pt x="2457517" y="59329"/>
                    <a:pt x="2441362" y="103612"/>
                    <a:pt x="2459830" y="66675"/>
                  </a:cubicBezTo>
                  <a:cubicBezTo>
                    <a:pt x="2462075" y="62185"/>
                    <a:pt x="2463005" y="57150"/>
                    <a:pt x="2464592" y="52387"/>
                  </a:cubicBezTo>
                  <a:cubicBezTo>
                    <a:pt x="2491580" y="53975"/>
                    <a:pt x="2518655" y="54460"/>
                    <a:pt x="2545555" y="57150"/>
                  </a:cubicBezTo>
                  <a:cubicBezTo>
                    <a:pt x="2550550" y="57649"/>
                    <a:pt x="2555922" y="58776"/>
                    <a:pt x="2559842" y="61912"/>
                  </a:cubicBezTo>
                  <a:cubicBezTo>
                    <a:pt x="2564312" y="65488"/>
                    <a:pt x="2566192" y="71437"/>
                    <a:pt x="2569367" y="76200"/>
                  </a:cubicBezTo>
                  <a:cubicBezTo>
                    <a:pt x="2564605" y="79375"/>
                    <a:pt x="2556652" y="80222"/>
                    <a:pt x="2555080" y="85725"/>
                  </a:cubicBezTo>
                  <a:cubicBezTo>
                    <a:pt x="2552051" y="96326"/>
                    <a:pt x="2561655" y="116113"/>
                    <a:pt x="2569367" y="123825"/>
                  </a:cubicBezTo>
                  <a:cubicBezTo>
                    <a:pt x="2573414" y="127872"/>
                    <a:pt x="2578892" y="130175"/>
                    <a:pt x="2583655" y="133350"/>
                  </a:cubicBezTo>
                  <a:cubicBezTo>
                    <a:pt x="2535599" y="149366"/>
                    <a:pt x="2610168" y="124919"/>
                    <a:pt x="2550317" y="142875"/>
                  </a:cubicBezTo>
                  <a:cubicBezTo>
                    <a:pt x="2540700" y="145760"/>
                    <a:pt x="2531267" y="149225"/>
                    <a:pt x="2521742" y="152400"/>
                  </a:cubicBezTo>
                  <a:lnTo>
                    <a:pt x="2507455" y="157162"/>
                  </a:lnTo>
                  <a:cubicBezTo>
                    <a:pt x="2502692" y="160337"/>
                    <a:pt x="2498867" y="166169"/>
                    <a:pt x="2493167" y="166687"/>
                  </a:cubicBezTo>
                  <a:cubicBezTo>
                    <a:pt x="2476812" y="168174"/>
                    <a:pt x="2453041" y="161419"/>
                    <a:pt x="2436017" y="157162"/>
                  </a:cubicBezTo>
                  <a:cubicBezTo>
                    <a:pt x="2405875" y="167211"/>
                    <a:pt x="2435899" y="152607"/>
                    <a:pt x="2416967" y="185737"/>
                  </a:cubicBezTo>
                  <a:cubicBezTo>
                    <a:pt x="2414127" y="190707"/>
                    <a:pt x="2407442" y="192087"/>
                    <a:pt x="2402680" y="195262"/>
                  </a:cubicBezTo>
                  <a:cubicBezTo>
                    <a:pt x="2399505" y="204787"/>
                    <a:pt x="2402680" y="220662"/>
                    <a:pt x="2393155" y="223837"/>
                  </a:cubicBezTo>
                  <a:cubicBezTo>
                    <a:pt x="2341039" y="241210"/>
                    <a:pt x="2419981" y="213502"/>
                    <a:pt x="2364580" y="238125"/>
                  </a:cubicBezTo>
                  <a:cubicBezTo>
                    <a:pt x="2336438" y="250633"/>
                    <a:pt x="2325837" y="248780"/>
                    <a:pt x="2293142" y="252412"/>
                  </a:cubicBezTo>
                  <a:cubicBezTo>
                    <a:pt x="2291555" y="257175"/>
                    <a:pt x="2291516" y="262780"/>
                    <a:pt x="2288380" y="266700"/>
                  </a:cubicBezTo>
                  <a:cubicBezTo>
                    <a:pt x="2281666" y="275093"/>
                    <a:pt x="2269217" y="277850"/>
                    <a:pt x="2259805" y="280987"/>
                  </a:cubicBezTo>
                  <a:cubicBezTo>
                    <a:pt x="2250280" y="287337"/>
                    <a:pt x="2241469" y="294917"/>
                    <a:pt x="2231230" y="300037"/>
                  </a:cubicBezTo>
                  <a:cubicBezTo>
                    <a:pt x="2224880" y="303212"/>
                    <a:pt x="2217957" y="305435"/>
                    <a:pt x="2212180" y="309562"/>
                  </a:cubicBezTo>
                  <a:cubicBezTo>
                    <a:pt x="2206699" y="313477"/>
                    <a:pt x="2202655" y="319087"/>
                    <a:pt x="2197892" y="323850"/>
                  </a:cubicBezTo>
                  <a:cubicBezTo>
                    <a:pt x="2196305" y="328612"/>
                    <a:pt x="2194509" y="333310"/>
                    <a:pt x="2193130" y="338137"/>
                  </a:cubicBezTo>
                  <a:cubicBezTo>
                    <a:pt x="2191098" y="345250"/>
                    <a:pt x="2187408" y="363868"/>
                    <a:pt x="2183605" y="371475"/>
                  </a:cubicBezTo>
                  <a:cubicBezTo>
                    <a:pt x="2181045" y="376594"/>
                    <a:pt x="2177255" y="381000"/>
                    <a:pt x="2174080" y="385762"/>
                  </a:cubicBezTo>
                  <a:cubicBezTo>
                    <a:pt x="2175667" y="396875"/>
                    <a:pt x="2171950" y="410239"/>
                    <a:pt x="2178842" y="419100"/>
                  </a:cubicBezTo>
                  <a:cubicBezTo>
                    <a:pt x="2185006" y="427025"/>
                    <a:pt x="2207417" y="428625"/>
                    <a:pt x="2207417" y="428625"/>
                  </a:cubicBezTo>
                  <a:cubicBezTo>
                    <a:pt x="2210592" y="433387"/>
                    <a:pt x="2212473" y="439336"/>
                    <a:pt x="2216942" y="442912"/>
                  </a:cubicBezTo>
                  <a:cubicBezTo>
                    <a:pt x="2220862" y="446048"/>
                    <a:pt x="2227680" y="444125"/>
                    <a:pt x="2231230" y="447675"/>
                  </a:cubicBezTo>
                  <a:cubicBezTo>
                    <a:pt x="2269440" y="485885"/>
                    <a:pt x="2232239" y="470237"/>
                    <a:pt x="2264567" y="481012"/>
                  </a:cubicBezTo>
                  <a:cubicBezTo>
                    <a:pt x="2275680" y="479425"/>
                    <a:pt x="2286680" y="476250"/>
                    <a:pt x="2297905" y="476250"/>
                  </a:cubicBezTo>
                  <a:cubicBezTo>
                    <a:pt x="2319797" y="476250"/>
                    <a:pt x="2327934" y="479909"/>
                    <a:pt x="2345530" y="485775"/>
                  </a:cubicBezTo>
                  <a:cubicBezTo>
                    <a:pt x="2348705" y="490537"/>
                    <a:pt x="2350201" y="497029"/>
                    <a:pt x="2355055" y="500062"/>
                  </a:cubicBezTo>
                  <a:cubicBezTo>
                    <a:pt x="2363569" y="505383"/>
                    <a:pt x="2383630" y="509587"/>
                    <a:pt x="2383630" y="509587"/>
                  </a:cubicBezTo>
                  <a:cubicBezTo>
                    <a:pt x="2413560" y="529541"/>
                    <a:pt x="2382981" y="512315"/>
                    <a:pt x="2440780" y="523875"/>
                  </a:cubicBezTo>
                  <a:cubicBezTo>
                    <a:pt x="2450625" y="525844"/>
                    <a:pt x="2459830" y="530225"/>
                    <a:pt x="2469355" y="533400"/>
                  </a:cubicBezTo>
                  <a:cubicBezTo>
                    <a:pt x="2474117" y="534987"/>
                    <a:pt x="2478639" y="537745"/>
                    <a:pt x="2483642" y="538162"/>
                  </a:cubicBezTo>
                  <a:lnTo>
                    <a:pt x="2540792" y="542925"/>
                  </a:lnTo>
                  <a:cubicBezTo>
                    <a:pt x="2543967" y="552450"/>
                    <a:pt x="2547559" y="561846"/>
                    <a:pt x="2550317" y="571500"/>
                  </a:cubicBezTo>
                  <a:cubicBezTo>
                    <a:pt x="2553492" y="582612"/>
                    <a:pt x="2552908" y="595591"/>
                    <a:pt x="2559842" y="604837"/>
                  </a:cubicBezTo>
                  <a:cubicBezTo>
                    <a:pt x="2563769" y="610073"/>
                    <a:pt x="2572542" y="608012"/>
                    <a:pt x="2578892" y="609600"/>
                  </a:cubicBezTo>
                  <a:cubicBezTo>
                    <a:pt x="2612510" y="632012"/>
                    <a:pt x="2583375" y="606238"/>
                    <a:pt x="2578892" y="628650"/>
                  </a:cubicBezTo>
                  <a:cubicBezTo>
                    <a:pt x="2577769" y="634262"/>
                    <a:pt x="2584109" y="639168"/>
                    <a:pt x="2588417" y="642937"/>
                  </a:cubicBezTo>
                  <a:cubicBezTo>
                    <a:pt x="2597032" y="650475"/>
                    <a:pt x="2616992" y="661987"/>
                    <a:pt x="2616992" y="661987"/>
                  </a:cubicBezTo>
                  <a:cubicBezTo>
                    <a:pt x="2635484" y="658905"/>
                    <a:pt x="2650330" y="665083"/>
                    <a:pt x="2650330" y="642937"/>
                  </a:cubicBezTo>
                  <a:cubicBezTo>
                    <a:pt x="2650330" y="639312"/>
                    <a:pt x="2642352" y="596224"/>
                    <a:pt x="2640805" y="590550"/>
                  </a:cubicBezTo>
                  <a:cubicBezTo>
                    <a:pt x="2638163" y="580864"/>
                    <a:pt x="2631280" y="561975"/>
                    <a:pt x="2631280" y="561975"/>
                  </a:cubicBezTo>
                  <a:lnTo>
                    <a:pt x="2674142" y="547687"/>
                  </a:lnTo>
                  <a:lnTo>
                    <a:pt x="2688430" y="542925"/>
                  </a:lnTo>
                  <a:cubicBezTo>
                    <a:pt x="2693192" y="539750"/>
                    <a:pt x="2698670" y="537447"/>
                    <a:pt x="2702717" y="533400"/>
                  </a:cubicBezTo>
                  <a:cubicBezTo>
                    <a:pt x="2716364" y="519752"/>
                    <a:pt x="2709259" y="520317"/>
                    <a:pt x="2717005" y="504825"/>
                  </a:cubicBezTo>
                  <a:cubicBezTo>
                    <a:pt x="2719565" y="499705"/>
                    <a:pt x="2723355" y="495300"/>
                    <a:pt x="2726530" y="490537"/>
                  </a:cubicBezTo>
                  <a:cubicBezTo>
                    <a:pt x="2722656" y="478918"/>
                    <a:pt x="2721473" y="471194"/>
                    <a:pt x="2712242" y="461962"/>
                  </a:cubicBezTo>
                  <a:cubicBezTo>
                    <a:pt x="2708195" y="457915"/>
                    <a:pt x="2702717" y="455612"/>
                    <a:pt x="2697955" y="452437"/>
                  </a:cubicBezTo>
                  <a:cubicBezTo>
                    <a:pt x="2696367" y="447675"/>
                    <a:pt x="2697277" y="441068"/>
                    <a:pt x="2693192" y="438150"/>
                  </a:cubicBezTo>
                  <a:cubicBezTo>
                    <a:pt x="2685022" y="432314"/>
                    <a:pt x="2664617" y="428625"/>
                    <a:pt x="2664617" y="428625"/>
                  </a:cubicBezTo>
                  <a:cubicBezTo>
                    <a:pt x="2677217" y="378230"/>
                    <a:pt x="2660110" y="437576"/>
                    <a:pt x="2678905" y="395287"/>
                  </a:cubicBezTo>
                  <a:cubicBezTo>
                    <a:pt x="2682983" y="386112"/>
                    <a:pt x="2688430" y="366712"/>
                    <a:pt x="2688430" y="366712"/>
                  </a:cubicBezTo>
                  <a:cubicBezTo>
                    <a:pt x="2686842" y="361950"/>
                    <a:pt x="2683113" y="357414"/>
                    <a:pt x="2683667" y="352425"/>
                  </a:cubicBezTo>
                  <a:cubicBezTo>
                    <a:pt x="2684776" y="342446"/>
                    <a:pt x="2693192" y="323850"/>
                    <a:pt x="2693192" y="323850"/>
                  </a:cubicBezTo>
                  <a:cubicBezTo>
                    <a:pt x="2691605" y="317500"/>
                    <a:pt x="2692519" y="309911"/>
                    <a:pt x="2688430" y="304800"/>
                  </a:cubicBezTo>
                  <a:cubicBezTo>
                    <a:pt x="2680409" y="294773"/>
                    <a:pt x="2658350" y="305300"/>
                    <a:pt x="2688430" y="295275"/>
                  </a:cubicBezTo>
                  <a:cubicBezTo>
                    <a:pt x="2715417" y="296862"/>
                    <a:pt x="2742585" y="296541"/>
                    <a:pt x="2769392" y="300037"/>
                  </a:cubicBezTo>
                  <a:cubicBezTo>
                    <a:pt x="2779348" y="301336"/>
                    <a:pt x="2797967" y="309562"/>
                    <a:pt x="2797967" y="309562"/>
                  </a:cubicBezTo>
                  <a:cubicBezTo>
                    <a:pt x="2802730" y="306387"/>
                    <a:pt x="2806531" y="300037"/>
                    <a:pt x="2812255" y="300037"/>
                  </a:cubicBezTo>
                  <a:cubicBezTo>
                    <a:pt x="2832689" y="300037"/>
                    <a:pt x="2830379" y="313398"/>
                    <a:pt x="2840830" y="323850"/>
                  </a:cubicBezTo>
                  <a:cubicBezTo>
                    <a:pt x="2850063" y="333083"/>
                    <a:pt x="2857784" y="334264"/>
                    <a:pt x="2869405" y="338137"/>
                  </a:cubicBezTo>
                  <a:cubicBezTo>
                    <a:pt x="2874167" y="341312"/>
                    <a:pt x="2878026" y="346852"/>
                    <a:pt x="2883692" y="347662"/>
                  </a:cubicBezTo>
                  <a:cubicBezTo>
                    <a:pt x="2890172" y="348588"/>
                    <a:pt x="2896197" y="342900"/>
                    <a:pt x="2902742" y="342900"/>
                  </a:cubicBezTo>
                  <a:cubicBezTo>
                    <a:pt x="2909287" y="342900"/>
                    <a:pt x="2915442" y="346075"/>
                    <a:pt x="2921792" y="347662"/>
                  </a:cubicBezTo>
                  <a:cubicBezTo>
                    <a:pt x="2924967" y="352425"/>
                    <a:pt x="2930507" y="356284"/>
                    <a:pt x="2931317" y="361950"/>
                  </a:cubicBezTo>
                  <a:cubicBezTo>
                    <a:pt x="2931916" y="366139"/>
                    <a:pt x="2923580" y="389923"/>
                    <a:pt x="2921792" y="395287"/>
                  </a:cubicBezTo>
                  <a:cubicBezTo>
                    <a:pt x="2923380" y="401637"/>
                    <a:pt x="2921585" y="410077"/>
                    <a:pt x="2926555" y="414337"/>
                  </a:cubicBezTo>
                  <a:cubicBezTo>
                    <a:pt x="2934178" y="420871"/>
                    <a:pt x="2955130" y="423862"/>
                    <a:pt x="2955130" y="423862"/>
                  </a:cubicBezTo>
                  <a:cubicBezTo>
                    <a:pt x="2960325" y="431655"/>
                    <a:pt x="2967397" y="446232"/>
                    <a:pt x="2978942" y="447675"/>
                  </a:cubicBezTo>
                  <a:cubicBezTo>
                    <a:pt x="2986974" y="448679"/>
                    <a:pt x="2994945" y="445042"/>
                    <a:pt x="3002755" y="442912"/>
                  </a:cubicBezTo>
                  <a:cubicBezTo>
                    <a:pt x="3012441" y="440270"/>
                    <a:pt x="3031330" y="433387"/>
                    <a:pt x="3031330" y="433387"/>
                  </a:cubicBezTo>
                  <a:lnTo>
                    <a:pt x="3050380" y="404812"/>
                  </a:lnTo>
                  <a:cubicBezTo>
                    <a:pt x="3053555" y="400050"/>
                    <a:pt x="3055143" y="393700"/>
                    <a:pt x="3059905" y="390525"/>
                  </a:cubicBezTo>
                  <a:lnTo>
                    <a:pt x="3074192" y="381000"/>
                  </a:lnTo>
                  <a:cubicBezTo>
                    <a:pt x="3106367" y="391723"/>
                    <a:pt x="3071493" y="376851"/>
                    <a:pt x="3098005" y="400050"/>
                  </a:cubicBezTo>
                  <a:cubicBezTo>
                    <a:pt x="3106620" y="407588"/>
                    <a:pt x="3117055" y="412750"/>
                    <a:pt x="3126580" y="419100"/>
                  </a:cubicBezTo>
                  <a:lnTo>
                    <a:pt x="3140867" y="428625"/>
                  </a:lnTo>
                  <a:cubicBezTo>
                    <a:pt x="3147217" y="438150"/>
                    <a:pt x="3156297" y="446340"/>
                    <a:pt x="3159917" y="457200"/>
                  </a:cubicBezTo>
                  <a:cubicBezTo>
                    <a:pt x="3182547" y="525089"/>
                    <a:pt x="3159813" y="454453"/>
                    <a:pt x="3174205" y="504825"/>
                  </a:cubicBezTo>
                  <a:cubicBezTo>
                    <a:pt x="3175584" y="509652"/>
                    <a:pt x="3175831" y="515192"/>
                    <a:pt x="3178967" y="519112"/>
                  </a:cubicBezTo>
                  <a:cubicBezTo>
                    <a:pt x="3182543" y="523582"/>
                    <a:pt x="3188024" y="526312"/>
                    <a:pt x="3193255" y="528637"/>
                  </a:cubicBezTo>
                  <a:cubicBezTo>
                    <a:pt x="3202430" y="532715"/>
                    <a:pt x="3212305" y="534987"/>
                    <a:pt x="3221830" y="538162"/>
                  </a:cubicBezTo>
                  <a:lnTo>
                    <a:pt x="3250405" y="547687"/>
                  </a:lnTo>
                  <a:cubicBezTo>
                    <a:pt x="3255167" y="549274"/>
                    <a:pt x="3260515" y="549665"/>
                    <a:pt x="3264692" y="552450"/>
                  </a:cubicBezTo>
                  <a:lnTo>
                    <a:pt x="3307555" y="581025"/>
                  </a:lnTo>
                  <a:lnTo>
                    <a:pt x="3321842" y="590550"/>
                  </a:lnTo>
                  <a:cubicBezTo>
                    <a:pt x="3336019" y="611815"/>
                    <a:pt x="3336130" y="607367"/>
                    <a:pt x="3336130" y="642937"/>
                  </a:cubicBezTo>
                  <a:cubicBezTo>
                    <a:pt x="3336130" y="647957"/>
                    <a:pt x="3335857" y="654980"/>
                    <a:pt x="3331367" y="657225"/>
                  </a:cubicBezTo>
                  <a:cubicBezTo>
                    <a:pt x="3321327" y="662245"/>
                    <a:pt x="3309142" y="660400"/>
                    <a:pt x="3298030" y="661987"/>
                  </a:cubicBezTo>
                  <a:cubicBezTo>
                    <a:pt x="3293267" y="665162"/>
                    <a:pt x="3288862" y="668952"/>
                    <a:pt x="3283742" y="671512"/>
                  </a:cubicBezTo>
                  <a:cubicBezTo>
                    <a:pt x="3272015" y="677376"/>
                    <a:pt x="3251861" y="679207"/>
                    <a:pt x="3240880" y="681037"/>
                  </a:cubicBezTo>
                  <a:cubicBezTo>
                    <a:pt x="3236117" y="685800"/>
                    <a:pt x="3232480" y="692054"/>
                    <a:pt x="3226592" y="695325"/>
                  </a:cubicBezTo>
                  <a:cubicBezTo>
                    <a:pt x="3217815" y="700201"/>
                    <a:pt x="3206371" y="699281"/>
                    <a:pt x="3198017" y="704850"/>
                  </a:cubicBezTo>
                  <a:lnTo>
                    <a:pt x="3183730" y="714375"/>
                  </a:lnTo>
                  <a:cubicBezTo>
                    <a:pt x="3059871" y="703605"/>
                    <a:pt x="3110618" y="708898"/>
                    <a:pt x="3031330" y="700087"/>
                  </a:cubicBezTo>
                  <a:lnTo>
                    <a:pt x="3002755" y="709612"/>
                  </a:lnTo>
                  <a:lnTo>
                    <a:pt x="2988467" y="714375"/>
                  </a:lnTo>
                  <a:cubicBezTo>
                    <a:pt x="2985292" y="723900"/>
                    <a:pt x="2988467" y="739775"/>
                    <a:pt x="2978942" y="742950"/>
                  </a:cubicBezTo>
                  <a:cubicBezTo>
                    <a:pt x="2944937" y="754285"/>
                    <a:pt x="2958721" y="746906"/>
                    <a:pt x="2936080" y="762000"/>
                  </a:cubicBezTo>
                  <a:cubicBezTo>
                    <a:pt x="2932905" y="766762"/>
                    <a:pt x="2929115" y="771168"/>
                    <a:pt x="2926555" y="776287"/>
                  </a:cubicBezTo>
                  <a:cubicBezTo>
                    <a:pt x="2924310" y="780777"/>
                    <a:pt x="2924230" y="786186"/>
                    <a:pt x="2921792" y="790575"/>
                  </a:cubicBezTo>
                  <a:cubicBezTo>
                    <a:pt x="2916233" y="800582"/>
                    <a:pt x="2909092" y="809625"/>
                    <a:pt x="2902742" y="819150"/>
                  </a:cubicBezTo>
                  <a:cubicBezTo>
                    <a:pt x="2899567" y="823913"/>
                    <a:pt x="2907504" y="808037"/>
                    <a:pt x="2912267" y="804862"/>
                  </a:cubicBezTo>
                  <a:lnTo>
                    <a:pt x="2926555" y="795337"/>
                  </a:lnTo>
                  <a:cubicBezTo>
                    <a:pt x="2934636" y="771093"/>
                    <a:pt x="2924823" y="787833"/>
                    <a:pt x="2945605" y="776287"/>
                  </a:cubicBezTo>
                  <a:cubicBezTo>
                    <a:pt x="2955612" y="770728"/>
                    <a:pt x="2963320" y="760857"/>
                    <a:pt x="2974180" y="757237"/>
                  </a:cubicBezTo>
                  <a:cubicBezTo>
                    <a:pt x="3008965" y="745642"/>
                    <a:pt x="2993014" y="750147"/>
                    <a:pt x="3021805" y="742950"/>
                  </a:cubicBezTo>
                  <a:cubicBezTo>
                    <a:pt x="3029742" y="744537"/>
                    <a:pt x="3037808" y="745582"/>
                    <a:pt x="3045617" y="747712"/>
                  </a:cubicBezTo>
                  <a:cubicBezTo>
                    <a:pt x="3055303" y="750354"/>
                    <a:pt x="3074192" y="757237"/>
                    <a:pt x="3074192" y="757237"/>
                  </a:cubicBezTo>
                  <a:cubicBezTo>
                    <a:pt x="3071304" y="774568"/>
                    <a:pt x="3062960" y="807866"/>
                    <a:pt x="3074192" y="823912"/>
                  </a:cubicBezTo>
                  <a:cubicBezTo>
                    <a:pt x="3076651" y="827425"/>
                    <a:pt x="3114101" y="836271"/>
                    <a:pt x="3121817" y="838200"/>
                  </a:cubicBezTo>
                  <a:cubicBezTo>
                    <a:pt x="3134828" y="846874"/>
                    <a:pt x="3138240" y="854239"/>
                    <a:pt x="3155155" y="842962"/>
                  </a:cubicBezTo>
                  <a:cubicBezTo>
                    <a:pt x="3159917" y="839787"/>
                    <a:pt x="3159918" y="831850"/>
                    <a:pt x="3164680" y="828675"/>
                  </a:cubicBezTo>
                  <a:cubicBezTo>
                    <a:pt x="3170126" y="825044"/>
                    <a:pt x="3177380" y="825500"/>
                    <a:pt x="3183730" y="823912"/>
                  </a:cubicBezTo>
                  <a:cubicBezTo>
                    <a:pt x="3190080" y="825500"/>
                    <a:pt x="3199853" y="822821"/>
                    <a:pt x="3202780" y="828675"/>
                  </a:cubicBezTo>
                  <a:cubicBezTo>
                    <a:pt x="3206400" y="835915"/>
                    <a:pt x="3199980" y="844634"/>
                    <a:pt x="3198017" y="852487"/>
                  </a:cubicBezTo>
                  <a:cubicBezTo>
                    <a:pt x="3196799" y="857357"/>
                    <a:pt x="3196805" y="863225"/>
                    <a:pt x="3193255" y="866775"/>
                  </a:cubicBezTo>
                  <a:cubicBezTo>
                    <a:pt x="3189705" y="870325"/>
                    <a:pt x="3183868" y="870448"/>
                    <a:pt x="3178967" y="871537"/>
                  </a:cubicBezTo>
                  <a:cubicBezTo>
                    <a:pt x="3169541" y="873632"/>
                    <a:pt x="3159917" y="874712"/>
                    <a:pt x="3150392" y="876300"/>
                  </a:cubicBezTo>
                  <a:cubicBezTo>
                    <a:pt x="3145630" y="879475"/>
                    <a:pt x="3141335" y="883500"/>
                    <a:pt x="3136105" y="885825"/>
                  </a:cubicBezTo>
                  <a:cubicBezTo>
                    <a:pt x="3136085" y="885834"/>
                    <a:pt x="3100396" y="897727"/>
                    <a:pt x="3093242" y="900112"/>
                  </a:cubicBezTo>
                  <a:lnTo>
                    <a:pt x="3078955" y="904875"/>
                  </a:lnTo>
                  <a:lnTo>
                    <a:pt x="3064667" y="909637"/>
                  </a:lnTo>
                  <a:cubicBezTo>
                    <a:pt x="3056075" y="918229"/>
                    <a:pt x="3049879" y="928687"/>
                    <a:pt x="3036092" y="928687"/>
                  </a:cubicBezTo>
                  <a:cubicBezTo>
                    <a:pt x="3031072" y="928687"/>
                    <a:pt x="3026567" y="925512"/>
                    <a:pt x="3021805" y="923925"/>
                  </a:cubicBezTo>
                  <a:cubicBezTo>
                    <a:pt x="3032917" y="890588"/>
                    <a:pt x="3021805" y="898525"/>
                    <a:pt x="3045617" y="890587"/>
                  </a:cubicBezTo>
                  <a:cubicBezTo>
                    <a:pt x="3047205" y="885825"/>
                    <a:pt x="3052625" y="880790"/>
                    <a:pt x="3050380" y="876300"/>
                  </a:cubicBezTo>
                  <a:cubicBezTo>
                    <a:pt x="3045054" y="865648"/>
                    <a:pt x="3014183" y="875919"/>
                    <a:pt x="3012280" y="876300"/>
                  </a:cubicBezTo>
                  <a:cubicBezTo>
                    <a:pt x="3009105" y="881062"/>
                    <a:pt x="3006802" y="886540"/>
                    <a:pt x="3002755" y="890587"/>
                  </a:cubicBezTo>
                  <a:cubicBezTo>
                    <a:pt x="2991434" y="901908"/>
                    <a:pt x="2974039" y="904921"/>
                    <a:pt x="2959892" y="909637"/>
                  </a:cubicBezTo>
                  <a:lnTo>
                    <a:pt x="2945605" y="914400"/>
                  </a:lnTo>
                  <a:lnTo>
                    <a:pt x="2917030" y="923925"/>
                  </a:lnTo>
                  <a:lnTo>
                    <a:pt x="2902742" y="928687"/>
                  </a:lnTo>
                  <a:cubicBezTo>
                    <a:pt x="2890657" y="964941"/>
                    <a:pt x="2895186" y="947417"/>
                    <a:pt x="2888455" y="981075"/>
                  </a:cubicBezTo>
                  <a:cubicBezTo>
                    <a:pt x="2893217" y="984250"/>
                    <a:pt x="2902742" y="984876"/>
                    <a:pt x="2902742" y="990600"/>
                  </a:cubicBezTo>
                  <a:cubicBezTo>
                    <a:pt x="2902742" y="996324"/>
                    <a:pt x="2893685" y="997800"/>
                    <a:pt x="2888455" y="1000125"/>
                  </a:cubicBezTo>
                  <a:cubicBezTo>
                    <a:pt x="2879280" y="1004203"/>
                    <a:pt x="2869405" y="1006475"/>
                    <a:pt x="2859880" y="1009650"/>
                  </a:cubicBezTo>
                  <a:lnTo>
                    <a:pt x="2831305" y="1019175"/>
                  </a:lnTo>
                  <a:lnTo>
                    <a:pt x="2817017" y="1023937"/>
                  </a:lnTo>
                  <a:lnTo>
                    <a:pt x="2802730" y="1028700"/>
                  </a:lnTo>
                  <a:cubicBezTo>
                    <a:pt x="2791395" y="1062705"/>
                    <a:pt x="2801559" y="1051706"/>
                    <a:pt x="2778917" y="1066800"/>
                  </a:cubicBezTo>
                  <a:lnTo>
                    <a:pt x="2755105" y="1138237"/>
                  </a:lnTo>
                  <a:lnTo>
                    <a:pt x="2750342" y="1152525"/>
                  </a:lnTo>
                  <a:lnTo>
                    <a:pt x="2745580" y="1166812"/>
                  </a:lnTo>
                  <a:cubicBezTo>
                    <a:pt x="2743384" y="1182180"/>
                    <a:pt x="2740800" y="1214463"/>
                    <a:pt x="2731292" y="1228725"/>
                  </a:cubicBezTo>
                  <a:cubicBezTo>
                    <a:pt x="2728117" y="1233487"/>
                    <a:pt x="2726236" y="1239436"/>
                    <a:pt x="2721767" y="1243012"/>
                  </a:cubicBezTo>
                  <a:cubicBezTo>
                    <a:pt x="2718592" y="1245552"/>
                    <a:pt x="2689765" y="1252156"/>
                    <a:pt x="2688430" y="1252537"/>
                  </a:cubicBezTo>
                  <a:cubicBezTo>
                    <a:pt x="2660497" y="1260518"/>
                    <a:pt x="2687686" y="1252910"/>
                    <a:pt x="2659855" y="1266825"/>
                  </a:cubicBezTo>
                  <a:cubicBezTo>
                    <a:pt x="2655365" y="1269070"/>
                    <a:pt x="2650330" y="1270000"/>
                    <a:pt x="2645567" y="1271587"/>
                  </a:cubicBezTo>
                  <a:cubicBezTo>
                    <a:pt x="2643980" y="1276350"/>
                    <a:pt x="2644355" y="1282325"/>
                    <a:pt x="2640805" y="1285875"/>
                  </a:cubicBezTo>
                  <a:cubicBezTo>
                    <a:pt x="2624429" y="1302252"/>
                    <a:pt x="2615909" y="1303699"/>
                    <a:pt x="2597942" y="1309687"/>
                  </a:cubicBezTo>
                  <a:cubicBezTo>
                    <a:pt x="2594767" y="1314450"/>
                    <a:pt x="2592887" y="1320399"/>
                    <a:pt x="2588417" y="1323975"/>
                  </a:cubicBezTo>
                  <a:cubicBezTo>
                    <a:pt x="2565326" y="1342448"/>
                    <a:pt x="2579759" y="1311850"/>
                    <a:pt x="2569367" y="1343025"/>
                  </a:cubicBezTo>
                  <a:cubicBezTo>
                    <a:pt x="2576566" y="1371818"/>
                    <a:pt x="2572059" y="1355862"/>
                    <a:pt x="2583655" y="1390650"/>
                  </a:cubicBezTo>
                  <a:lnTo>
                    <a:pt x="2588417" y="1404937"/>
                  </a:lnTo>
                  <a:cubicBezTo>
                    <a:pt x="2590005" y="1409700"/>
                    <a:pt x="2591963" y="1414355"/>
                    <a:pt x="2593180" y="1419225"/>
                  </a:cubicBezTo>
                  <a:cubicBezTo>
                    <a:pt x="2599159" y="1443145"/>
                    <a:pt x="2595872" y="1432066"/>
                    <a:pt x="2602705" y="1452562"/>
                  </a:cubicBezTo>
                  <a:cubicBezTo>
                    <a:pt x="2604461" y="1464855"/>
                    <a:pt x="2605579" y="1486884"/>
                    <a:pt x="2612230" y="1500187"/>
                  </a:cubicBezTo>
                  <a:cubicBezTo>
                    <a:pt x="2614790" y="1505307"/>
                    <a:pt x="2618580" y="1509712"/>
                    <a:pt x="2621755" y="1514475"/>
                  </a:cubicBezTo>
                  <a:cubicBezTo>
                    <a:pt x="2620167" y="1522412"/>
                    <a:pt x="2618955" y="1530434"/>
                    <a:pt x="2616992" y="1538287"/>
                  </a:cubicBezTo>
                  <a:cubicBezTo>
                    <a:pt x="2615774" y="1543157"/>
                    <a:pt x="2615780" y="1549025"/>
                    <a:pt x="2612230" y="1552575"/>
                  </a:cubicBezTo>
                  <a:cubicBezTo>
                    <a:pt x="2608680" y="1556125"/>
                    <a:pt x="2602705" y="1555750"/>
                    <a:pt x="2597942" y="1557337"/>
                  </a:cubicBezTo>
                  <a:cubicBezTo>
                    <a:pt x="2593180" y="1555750"/>
                    <a:pt x="2587205" y="1556125"/>
                    <a:pt x="2583655" y="1552575"/>
                  </a:cubicBezTo>
                  <a:cubicBezTo>
                    <a:pt x="2565190" y="1534110"/>
                    <a:pt x="2562827" y="1518666"/>
                    <a:pt x="2555080" y="1495425"/>
                  </a:cubicBezTo>
                  <a:cubicBezTo>
                    <a:pt x="2553492" y="1490662"/>
                    <a:pt x="2553102" y="1485314"/>
                    <a:pt x="2550317" y="1481137"/>
                  </a:cubicBezTo>
                  <a:lnTo>
                    <a:pt x="2540792" y="1466850"/>
                  </a:lnTo>
                  <a:cubicBezTo>
                    <a:pt x="2540457" y="1464504"/>
                    <a:pt x="2534351" y="1407552"/>
                    <a:pt x="2526505" y="1404937"/>
                  </a:cubicBezTo>
                  <a:lnTo>
                    <a:pt x="2497930" y="1395412"/>
                  </a:lnTo>
                  <a:cubicBezTo>
                    <a:pt x="2485230" y="1397000"/>
                    <a:pt x="2472380" y="1402685"/>
                    <a:pt x="2459830" y="1400175"/>
                  </a:cubicBezTo>
                  <a:cubicBezTo>
                    <a:pt x="2454217" y="1399052"/>
                    <a:pt x="2454775" y="1389463"/>
                    <a:pt x="2450305" y="1385887"/>
                  </a:cubicBezTo>
                  <a:cubicBezTo>
                    <a:pt x="2447202" y="1383404"/>
                    <a:pt x="2418208" y="1376672"/>
                    <a:pt x="2416967" y="1376362"/>
                  </a:cubicBezTo>
                  <a:lnTo>
                    <a:pt x="2350292" y="1381125"/>
                  </a:lnTo>
                  <a:cubicBezTo>
                    <a:pt x="2339623" y="1385274"/>
                    <a:pt x="2331242" y="1409700"/>
                    <a:pt x="2331242" y="1409700"/>
                  </a:cubicBezTo>
                  <a:cubicBezTo>
                    <a:pt x="2336005" y="1412875"/>
                    <a:pt x="2347340" y="1413795"/>
                    <a:pt x="2345530" y="1419225"/>
                  </a:cubicBezTo>
                  <a:cubicBezTo>
                    <a:pt x="2343460" y="1425435"/>
                    <a:pt x="2333025" y="1423987"/>
                    <a:pt x="2326480" y="1423987"/>
                  </a:cubicBezTo>
                  <a:cubicBezTo>
                    <a:pt x="2321943" y="1423987"/>
                    <a:pt x="2289744" y="1416300"/>
                    <a:pt x="2283617" y="1414462"/>
                  </a:cubicBezTo>
                  <a:cubicBezTo>
                    <a:pt x="2274000" y="1411577"/>
                    <a:pt x="2255042" y="1404937"/>
                    <a:pt x="2255042" y="1404937"/>
                  </a:cubicBezTo>
                  <a:cubicBezTo>
                    <a:pt x="2214592" y="1408308"/>
                    <a:pt x="2207089" y="1399655"/>
                    <a:pt x="2183605" y="1419225"/>
                  </a:cubicBezTo>
                  <a:cubicBezTo>
                    <a:pt x="2178431" y="1423537"/>
                    <a:pt x="2175205" y="1430241"/>
                    <a:pt x="2169317" y="1433512"/>
                  </a:cubicBezTo>
                  <a:cubicBezTo>
                    <a:pt x="2160540" y="1438388"/>
                    <a:pt x="2140742" y="1443037"/>
                    <a:pt x="2140742" y="1443037"/>
                  </a:cubicBezTo>
                  <a:lnTo>
                    <a:pt x="2112167" y="1462087"/>
                  </a:lnTo>
                  <a:lnTo>
                    <a:pt x="2097880" y="1471612"/>
                  </a:lnTo>
                  <a:cubicBezTo>
                    <a:pt x="2096292" y="1498600"/>
                    <a:pt x="2097127" y="1525840"/>
                    <a:pt x="2093117" y="1552575"/>
                  </a:cubicBezTo>
                  <a:cubicBezTo>
                    <a:pt x="2092268" y="1558235"/>
                    <a:pt x="2083830" y="1561143"/>
                    <a:pt x="2083592" y="1566862"/>
                  </a:cubicBezTo>
                  <a:cubicBezTo>
                    <a:pt x="2083511" y="1568798"/>
                    <a:pt x="2079402" y="1667733"/>
                    <a:pt x="2097880" y="1695450"/>
                  </a:cubicBezTo>
                  <a:lnTo>
                    <a:pt x="2107405" y="1709737"/>
                  </a:lnTo>
                  <a:lnTo>
                    <a:pt x="2116930" y="1738312"/>
                  </a:lnTo>
                  <a:cubicBezTo>
                    <a:pt x="2120068" y="1747725"/>
                    <a:pt x="2122823" y="1760172"/>
                    <a:pt x="2131217" y="1766887"/>
                  </a:cubicBezTo>
                  <a:cubicBezTo>
                    <a:pt x="2135137" y="1770023"/>
                    <a:pt x="2140742" y="1770062"/>
                    <a:pt x="2145505" y="1771650"/>
                  </a:cubicBezTo>
                  <a:cubicBezTo>
                    <a:pt x="2147092" y="1776412"/>
                    <a:pt x="2146717" y="1782387"/>
                    <a:pt x="2150267" y="1785937"/>
                  </a:cubicBezTo>
                  <a:cubicBezTo>
                    <a:pt x="2153817" y="1789487"/>
                    <a:pt x="2159535" y="1790700"/>
                    <a:pt x="2164555" y="1790700"/>
                  </a:cubicBezTo>
                  <a:cubicBezTo>
                    <a:pt x="2181315" y="1790700"/>
                    <a:pt x="2192685" y="1786085"/>
                    <a:pt x="2207417" y="1781175"/>
                  </a:cubicBezTo>
                  <a:cubicBezTo>
                    <a:pt x="2212180" y="1778000"/>
                    <a:pt x="2216108" y="1772849"/>
                    <a:pt x="2221705" y="1771650"/>
                  </a:cubicBezTo>
                  <a:cubicBezTo>
                    <a:pt x="2238850" y="1767976"/>
                    <a:pt x="2256734" y="1769367"/>
                    <a:pt x="2274092" y="1766887"/>
                  </a:cubicBezTo>
                  <a:cubicBezTo>
                    <a:pt x="2279062" y="1766177"/>
                    <a:pt x="2283617" y="1763712"/>
                    <a:pt x="2288380" y="1762125"/>
                  </a:cubicBezTo>
                  <a:cubicBezTo>
                    <a:pt x="2293142" y="1758950"/>
                    <a:pt x="2299492" y="1757362"/>
                    <a:pt x="2302667" y="1752600"/>
                  </a:cubicBezTo>
                  <a:cubicBezTo>
                    <a:pt x="2306298" y="1747154"/>
                    <a:pt x="2305632" y="1739844"/>
                    <a:pt x="2307430" y="1733550"/>
                  </a:cubicBezTo>
                  <a:cubicBezTo>
                    <a:pt x="2308809" y="1728723"/>
                    <a:pt x="2310813" y="1724089"/>
                    <a:pt x="2312192" y="1719262"/>
                  </a:cubicBezTo>
                  <a:cubicBezTo>
                    <a:pt x="2313990" y="1712968"/>
                    <a:pt x="2311985" y="1704472"/>
                    <a:pt x="2316955" y="1700212"/>
                  </a:cubicBezTo>
                  <a:cubicBezTo>
                    <a:pt x="2324578" y="1693678"/>
                    <a:pt x="2336005" y="1693862"/>
                    <a:pt x="2345530" y="1690687"/>
                  </a:cubicBezTo>
                  <a:lnTo>
                    <a:pt x="2359817" y="1685925"/>
                  </a:lnTo>
                  <a:cubicBezTo>
                    <a:pt x="2374105" y="1687512"/>
                    <a:pt x="2389333" y="1685348"/>
                    <a:pt x="2402680" y="1690687"/>
                  </a:cubicBezTo>
                  <a:cubicBezTo>
                    <a:pt x="2413497" y="1695014"/>
                    <a:pt x="2402789" y="1728495"/>
                    <a:pt x="2402680" y="1728787"/>
                  </a:cubicBezTo>
                  <a:cubicBezTo>
                    <a:pt x="2400670" y="1734147"/>
                    <a:pt x="2395480" y="1737844"/>
                    <a:pt x="2393155" y="1743075"/>
                  </a:cubicBezTo>
                  <a:cubicBezTo>
                    <a:pt x="2376451" y="1780659"/>
                    <a:pt x="2395045" y="1764040"/>
                    <a:pt x="2369342" y="1781175"/>
                  </a:cubicBezTo>
                  <a:cubicBezTo>
                    <a:pt x="2367755" y="1801812"/>
                    <a:pt x="2368394" y="1822743"/>
                    <a:pt x="2364580" y="1843087"/>
                  </a:cubicBezTo>
                  <a:cubicBezTo>
                    <a:pt x="2363525" y="1848713"/>
                    <a:pt x="2357615" y="1852255"/>
                    <a:pt x="2355055" y="1857375"/>
                  </a:cubicBezTo>
                  <a:cubicBezTo>
                    <a:pt x="2352810" y="1861865"/>
                    <a:pt x="2351880" y="1866900"/>
                    <a:pt x="2350292" y="1871662"/>
                  </a:cubicBezTo>
                  <a:cubicBezTo>
                    <a:pt x="2396062" y="1886920"/>
                    <a:pt x="2330701" y="1869309"/>
                    <a:pt x="2378867" y="1866900"/>
                  </a:cubicBezTo>
                  <a:lnTo>
                    <a:pt x="2459830" y="1871662"/>
                  </a:lnTo>
                  <a:cubicBezTo>
                    <a:pt x="2471449" y="1875536"/>
                    <a:pt x="2479173" y="1876719"/>
                    <a:pt x="2488405" y="1885950"/>
                  </a:cubicBezTo>
                  <a:cubicBezTo>
                    <a:pt x="2509948" y="1907492"/>
                    <a:pt x="2484402" y="1895727"/>
                    <a:pt x="2512217" y="1905000"/>
                  </a:cubicBezTo>
                  <a:cubicBezTo>
                    <a:pt x="2525158" y="1924411"/>
                    <a:pt x="2524383" y="1915953"/>
                    <a:pt x="2516980" y="1943100"/>
                  </a:cubicBezTo>
                  <a:cubicBezTo>
                    <a:pt x="2514338" y="1952786"/>
                    <a:pt x="2507455" y="1971675"/>
                    <a:pt x="2507455" y="1971675"/>
                  </a:cubicBezTo>
                  <a:cubicBezTo>
                    <a:pt x="2509042" y="1982787"/>
                    <a:pt x="2510016" y="1994005"/>
                    <a:pt x="2512217" y="2005012"/>
                  </a:cubicBezTo>
                  <a:cubicBezTo>
                    <a:pt x="2513202" y="2009935"/>
                    <a:pt x="2516980" y="2014280"/>
                    <a:pt x="2516980" y="2019300"/>
                  </a:cubicBezTo>
                  <a:cubicBezTo>
                    <a:pt x="2516980" y="2024320"/>
                    <a:pt x="2513805" y="2028825"/>
                    <a:pt x="2512217" y="2033587"/>
                  </a:cubicBezTo>
                  <a:cubicBezTo>
                    <a:pt x="2514028" y="2042640"/>
                    <a:pt x="2516862" y="2061926"/>
                    <a:pt x="2521742" y="2071687"/>
                  </a:cubicBezTo>
                  <a:cubicBezTo>
                    <a:pt x="2524302" y="2076807"/>
                    <a:pt x="2526413" y="2082941"/>
                    <a:pt x="2531267" y="2085975"/>
                  </a:cubicBezTo>
                  <a:cubicBezTo>
                    <a:pt x="2539781" y="2091296"/>
                    <a:pt x="2550317" y="2092325"/>
                    <a:pt x="2559842" y="2095500"/>
                  </a:cubicBezTo>
                  <a:lnTo>
                    <a:pt x="2574130" y="2100262"/>
                  </a:lnTo>
                  <a:cubicBezTo>
                    <a:pt x="2585242" y="2098675"/>
                    <a:pt x="2596529" y="2098024"/>
                    <a:pt x="2607467" y="2095500"/>
                  </a:cubicBezTo>
                  <a:cubicBezTo>
                    <a:pt x="2617250" y="2093242"/>
                    <a:pt x="2636042" y="2085975"/>
                    <a:pt x="2636042" y="2085975"/>
                  </a:cubicBezTo>
                  <a:cubicBezTo>
                    <a:pt x="2642392" y="2087562"/>
                    <a:pt x="2649646" y="2087106"/>
                    <a:pt x="2655092" y="2090737"/>
                  </a:cubicBezTo>
                  <a:cubicBezTo>
                    <a:pt x="2659855" y="2093912"/>
                    <a:pt x="2659763" y="2101991"/>
                    <a:pt x="2664617" y="2105025"/>
                  </a:cubicBezTo>
                  <a:cubicBezTo>
                    <a:pt x="2673131" y="2110346"/>
                    <a:pt x="2693192" y="2114550"/>
                    <a:pt x="2693192" y="2114550"/>
                  </a:cubicBezTo>
                  <a:cubicBezTo>
                    <a:pt x="2690017" y="2119312"/>
                    <a:pt x="2689170" y="2127265"/>
                    <a:pt x="2683667" y="2128837"/>
                  </a:cubicBezTo>
                  <a:cubicBezTo>
                    <a:pt x="2669249" y="2132957"/>
                    <a:pt x="2655978" y="2121491"/>
                    <a:pt x="2645567" y="2114550"/>
                  </a:cubicBezTo>
                  <a:cubicBezTo>
                    <a:pt x="2612230" y="2125662"/>
                    <a:pt x="2620167" y="2114550"/>
                    <a:pt x="2612230" y="2138362"/>
                  </a:cubicBezTo>
                  <a:cubicBezTo>
                    <a:pt x="2615405" y="2143125"/>
                    <a:pt x="2622878" y="2147037"/>
                    <a:pt x="2621755" y="2152650"/>
                  </a:cubicBezTo>
                  <a:cubicBezTo>
                    <a:pt x="2618309" y="2169878"/>
                    <a:pt x="2594394" y="2158906"/>
                    <a:pt x="2588417" y="2157412"/>
                  </a:cubicBezTo>
                  <a:cubicBezTo>
                    <a:pt x="2586163" y="2150650"/>
                    <a:pt x="2581516" y="2132530"/>
                    <a:pt x="2574130" y="2128837"/>
                  </a:cubicBezTo>
                  <a:cubicBezTo>
                    <a:pt x="2565493" y="2124519"/>
                    <a:pt x="2555080" y="2125662"/>
                    <a:pt x="2545555" y="2124075"/>
                  </a:cubicBezTo>
                  <a:cubicBezTo>
                    <a:pt x="2509634" y="2112100"/>
                    <a:pt x="2553917" y="2128255"/>
                    <a:pt x="2516980" y="2109787"/>
                  </a:cubicBezTo>
                  <a:cubicBezTo>
                    <a:pt x="2512490" y="2107542"/>
                    <a:pt x="2507455" y="2106612"/>
                    <a:pt x="2502692" y="2105025"/>
                  </a:cubicBezTo>
                  <a:cubicBezTo>
                    <a:pt x="2461749" y="2077729"/>
                    <a:pt x="2509932" y="2114075"/>
                    <a:pt x="2483642" y="2081212"/>
                  </a:cubicBezTo>
                  <a:cubicBezTo>
                    <a:pt x="2476927" y="2072818"/>
                    <a:pt x="2464480" y="2070062"/>
                    <a:pt x="2455067" y="2066925"/>
                  </a:cubicBezTo>
                  <a:cubicBezTo>
                    <a:pt x="2437704" y="2014830"/>
                    <a:pt x="2465393" y="2093728"/>
                    <a:pt x="2440780" y="2038350"/>
                  </a:cubicBezTo>
                  <a:cubicBezTo>
                    <a:pt x="2436702" y="2029175"/>
                    <a:pt x="2436824" y="2018129"/>
                    <a:pt x="2431255" y="2009775"/>
                  </a:cubicBezTo>
                  <a:cubicBezTo>
                    <a:pt x="2424905" y="2000250"/>
                    <a:pt x="2415825" y="1992060"/>
                    <a:pt x="2412205" y="1981200"/>
                  </a:cubicBezTo>
                  <a:cubicBezTo>
                    <a:pt x="2410617" y="1976437"/>
                    <a:pt x="2410992" y="1970462"/>
                    <a:pt x="2407442" y="1966912"/>
                  </a:cubicBezTo>
                  <a:cubicBezTo>
                    <a:pt x="2383360" y="1942830"/>
                    <a:pt x="2382153" y="1950490"/>
                    <a:pt x="2355055" y="1943100"/>
                  </a:cubicBezTo>
                  <a:cubicBezTo>
                    <a:pt x="2297521" y="1927409"/>
                    <a:pt x="2356890" y="1937920"/>
                    <a:pt x="2293142" y="1928812"/>
                  </a:cubicBezTo>
                  <a:cubicBezTo>
                    <a:pt x="2255039" y="1903409"/>
                    <a:pt x="2301083" y="1936752"/>
                    <a:pt x="2269330" y="1905000"/>
                  </a:cubicBezTo>
                  <a:cubicBezTo>
                    <a:pt x="2265282" y="1900953"/>
                    <a:pt x="2259439" y="1899139"/>
                    <a:pt x="2255042" y="1895475"/>
                  </a:cubicBezTo>
                  <a:cubicBezTo>
                    <a:pt x="2249868" y="1891163"/>
                    <a:pt x="2246643" y="1884458"/>
                    <a:pt x="2240755" y="1881187"/>
                  </a:cubicBezTo>
                  <a:cubicBezTo>
                    <a:pt x="2231978" y="1876311"/>
                    <a:pt x="2220534" y="1877231"/>
                    <a:pt x="2212180" y="1871662"/>
                  </a:cubicBezTo>
                  <a:cubicBezTo>
                    <a:pt x="2189538" y="1856568"/>
                    <a:pt x="2203321" y="1863947"/>
                    <a:pt x="2169317" y="1852612"/>
                  </a:cubicBezTo>
                  <a:lnTo>
                    <a:pt x="2155030" y="1847850"/>
                  </a:lnTo>
                  <a:cubicBezTo>
                    <a:pt x="2151855" y="1852612"/>
                    <a:pt x="2149552" y="1858090"/>
                    <a:pt x="2145505" y="1862137"/>
                  </a:cubicBezTo>
                  <a:cubicBezTo>
                    <a:pt x="2134542" y="1873100"/>
                    <a:pt x="2126740" y="1872781"/>
                    <a:pt x="2112167" y="1876425"/>
                  </a:cubicBezTo>
                  <a:cubicBezTo>
                    <a:pt x="2091400" y="1869503"/>
                    <a:pt x="2084399" y="1869954"/>
                    <a:pt x="2069305" y="1857375"/>
                  </a:cubicBezTo>
                  <a:cubicBezTo>
                    <a:pt x="2052869" y="1843678"/>
                    <a:pt x="2050515" y="1832061"/>
                    <a:pt x="2026442" y="1824037"/>
                  </a:cubicBezTo>
                  <a:cubicBezTo>
                    <a:pt x="2016917" y="1820862"/>
                    <a:pt x="2007608" y="1816947"/>
                    <a:pt x="1997867" y="1814512"/>
                  </a:cubicBezTo>
                  <a:cubicBezTo>
                    <a:pt x="1991517" y="1812925"/>
                    <a:pt x="1985086" y="1811631"/>
                    <a:pt x="1978817" y="1809750"/>
                  </a:cubicBezTo>
                  <a:cubicBezTo>
                    <a:pt x="1969200" y="1806865"/>
                    <a:pt x="1959767" y="1803400"/>
                    <a:pt x="1950242" y="1800225"/>
                  </a:cubicBezTo>
                  <a:cubicBezTo>
                    <a:pt x="1945480" y="1798637"/>
                    <a:pt x="1940825" y="1796679"/>
                    <a:pt x="1935955" y="1795462"/>
                  </a:cubicBezTo>
                  <a:cubicBezTo>
                    <a:pt x="1912035" y="1789483"/>
                    <a:pt x="1923114" y="1792770"/>
                    <a:pt x="1902617" y="1785937"/>
                  </a:cubicBezTo>
                  <a:cubicBezTo>
                    <a:pt x="1899442" y="1781175"/>
                    <a:pt x="1897561" y="1775226"/>
                    <a:pt x="1893092" y="1771650"/>
                  </a:cubicBezTo>
                  <a:cubicBezTo>
                    <a:pt x="1889172" y="1768514"/>
                    <a:pt x="1883295" y="1769132"/>
                    <a:pt x="1878805" y="1766887"/>
                  </a:cubicBezTo>
                  <a:cubicBezTo>
                    <a:pt x="1873685" y="1764327"/>
                    <a:pt x="1869280" y="1760537"/>
                    <a:pt x="1864517" y="1757362"/>
                  </a:cubicBezTo>
                  <a:cubicBezTo>
                    <a:pt x="1848339" y="1733096"/>
                    <a:pt x="1851040" y="1743784"/>
                    <a:pt x="1859755" y="1700212"/>
                  </a:cubicBezTo>
                  <a:cubicBezTo>
                    <a:pt x="1861724" y="1690367"/>
                    <a:pt x="1869280" y="1671637"/>
                    <a:pt x="1869280" y="1671637"/>
                  </a:cubicBezTo>
                  <a:cubicBezTo>
                    <a:pt x="1865515" y="1645282"/>
                    <a:pt x="1871284" y="1638048"/>
                    <a:pt x="1850230" y="1624012"/>
                  </a:cubicBezTo>
                  <a:cubicBezTo>
                    <a:pt x="1846053" y="1621227"/>
                    <a:pt x="1840705" y="1620837"/>
                    <a:pt x="1835942" y="1619250"/>
                  </a:cubicBezTo>
                  <a:cubicBezTo>
                    <a:pt x="1828914" y="1608707"/>
                    <a:pt x="1823131" y="1598009"/>
                    <a:pt x="1812130" y="1590675"/>
                  </a:cubicBezTo>
                  <a:cubicBezTo>
                    <a:pt x="1807953" y="1587890"/>
                    <a:pt x="1802605" y="1587500"/>
                    <a:pt x="1797842" y="1585912"/>
                  </a:cubicBezTo>
                  <a:cubicBezTo>
                    <a:pt x="1793080" y="1581150"/>
                    <a:pt x="1789159" y="1575361"/>
                    <a:pt x="1783555" y="1571625"/>
                  </a:cubicBezTo>
                  <a:cubicBezTo>
                    <a:pt x="1779378" y="1568840"/>
                    <a:pt x="1773757" y="1569107"/>
                    <a:pt x="1769267" y="1566862"/>
                  </a:cubicBezTo>
                  <a:cubicBezTo>
                    <a:pt x="1764148" y="1564302"/>
                    <a:pt x="1759742" y="1560512"/>
                    <a:pt x="1754980" y="1557337"/>
                  </a:cubicBezTo>
                  <a:cubicBezTo>
                    <a:pt x="1751805" y="1547812"/>
                    <a:pt x="1746700" y="1538725"/>
                    <a:pt x="1745455" y="1528762"/>
                  </a:cubicBezTo>
                  <a:cubicBezTo>
                    <a:pt x="1743867" y="1516062"/>
                    <a:pt x="1748032" y="1501147"/>
                    <a:pt x="1740692" y="1490662"/>
                  </a:cubicBezTo>
                  <a:cubicBezTo>
                    <a:pt x="1734934" y="1482437"/>
                    <a:pt x="1712117" y="1481137"/>
                    <a:pt x="1712117" y="1481137"/>
                  </a:cubicBezTo>
                  <a:cubicBezTo>
                    <a:pt x="1708942" y="1476375"/>
                    <a:pt x="1707354" y="1470025"/>
                    <a:pt x="1702592" y="1466850"/>
                  </a:cubicBezTo>
                  <a:cubicBezTo>
                    <a:pt x="1697146" y="1463219"/>
                    <a:pt x="1689558" y="1464665"/>
                    <a:pt x="1683542" y="1462087"/>
                  </a:cubicBezTo>
                  <a:cubicBezTo>
                    <a:pt x="1678281" y="1459832"/>
                    <a:pt x="1674017" y="1455737"/>
                    <a:pt x="1669255" y="1452562"/>
                  </a:cubicBezTo>
                  <a:lnTo>
                    <a:pt x="1659730" y="1423987"/>
                  </a:lnTo>
                  <a:cubicBezTo>
                    <a:pt x="1658142" y="1419225"/>
                    <a:pt x="1657752" y="1413877"/>
                    <a:pt x="1654967" y="1409700"/>
                  </a:cubicBezTo>
                  <a:lnTo>
                    <a:pt x="1645442" y="1395412"/>
                  </a:lnTo>
                  <a:cubicBezTo>
                    <a:pt x="1640479" y="1380523"/>
                    <a:pt x="1635667" y="1361908"/>
                    <a:pt x="1621630" y="1352550"/>
                  </a:cubicBezTo>
                  <a:lnTo>
                    <a:pt x="1607342" y="1343025"/>
                  </a:lnTo>
                  <a:cubicBezTo>
                    <a:pt x="1593055" y="1344612"/>
                    <a:pt x="1575980" y="1339162"/>
                    <a:pt x="1564480" y="1347787"/>
                  </a:cubicBezTo>
                  <a:cubicBezTo>
                    <a:pt x="1558004" y="1352644"/>
                    <a:pt x="1564272" y="1365210"/>
                    <a:pt x="1569242" y="1371600"/>
                  </a:cubicBezTo>
                  <a:cubicBezTo>
                    <a:pt x="1576270" y="1380636"/>
                    <a:pt x="1597817" y="1390650"/>
                    <a:pt x="1597817" y="1390650"/>
                  </a:cubicBezTo>
                  <a:lnTo>
                    <a:pt x="1635917" y="1447800"/>
                  </a:lnTo>
                  <a:cubicBezTo>
                    <a:pt x="1639092" y="1452562"/>
                    <a:pt x="1643632" y="1456657"/>
                    <a:pt x="1645442" y="1462087"/>
                  </a:cubicBezTo>
                  <a:cubicBezTo>
                    <a:pt x="1648617" y="1471612"/>
                    <a:pt x="1649398" y="1482308"/>
                    <a:pt x="1654967" y="1490662"/>
                  </a:cubicBezTo>
                  <a:cubicBezTo>
                    <a:pt x="1677753" y="1524841"/>
                    <a:pt x="1665922" y="1511142"/>
                    <a:pt x="1688305" y="1533525"/>
                  </a:cubicBezTo>
                  <a:cubicBezTo>
                    <a:pt x="1699628" y="1567495"/>
                    <a:pt x="1683572" y="1526426"/>
                    <a:pt x="1707355" y="1562100"/>
                  </a:cubicBezTo>
                  <a:cubicBezTo>
                    <a:pt x="1734925" y="1603455"/>
                    <a:pt x="1680822" y="1545092"/>
                    <a:pt x="1726405" y="1590675"/>
                  </a:cubicBezTo>
                  <a:cubicBezTo>
                    <a:pt x="1727992" y="1595437"/>
                    <a:pt x="1728922" y="1600472"/>
                    <a:pt x="1731167" y="1604962"/>
                  </a:cubicBezTo>
                  <a:cubicBezTo>
                    <a:pt x="1742678" y="1627984"/>
                    <a:pt x="1754675" y="1621248"/>
                    <a:pt x="1707355" y="1614487"/>
                  </a:cubicBezTo>
                  <a:cubicBezTo>
                    <a:pt x="1705767" y="1609725"/>
                    <a:pt x="1705728" y="1604120"/>
                    <a:pt x="1702592" y="1600200"/>
                  </a:cubicBezTo>
                  <a:cubicBezTo>
                    <a:pt x="1699016" y="1595731"/>
                    <a:pt x="1693275" y="1593515"/>
                    <a:pt x="1688305" y="1590675"/>
                  </a:cubicBezTo>
                  <a:cubicBezTo>
                    <a:pt x="1667071" y="1578541"/>
                    <a:pt x="1670451" y="1581389"/>
                    <a:pt x="1645442" y="1576387"/>
                  </a:cubicBezTo>
                  <a:cubicBezTo>
                    <a:pt x="1660319" y="1554072"/>
                    <a:pt x="1657491" y="1565194"/>
                    <a:pt x="1650205" y="1528762"/>
                  </a:cubicBezTo>
                  <a:cubicBezTo>
                    <a:pt x="1649220" y="1523839"/>
                    <a:pt x="1649527" y="1517393"/>
                    <a:pt x="1645442" y="1514475"/>
                  </a:cubicBezTo>
                  <a:cubicBezTo>
                    <a:pt x="1637272" y="1508639"/>
                    <a:pt x="1616867" y="1504950"/>
                    <a:pt x="1616867" y="1504950"/>
                  </a:cubicBezTo>
                  <a:cubicBezTo>
                    <a:pt x="1582688" y="1482164"/>
                    <a:pt x="1596386" y="1493995"/>
                    <a:pt x="1574005" y="1471612"/>
                  </a:cubicBezTo>
                  <a:cubicBezTo>
                    <a:pt x="1578767" y="1470025"/>
                    <a:pt x="1584372" y="1469986"/>
                    <a:pt x="1588292" y="1466850"/>
                  </a:cubicBezTo>
                  <a:cubicBezTo>
                    <a:pt x="1602602" y="1455402"/>
                    <a:pt x="1601454" y="1434343"/>
                    <a:pt x="1593055" y="1419225"/>
                  </a:cubicBezTo>
                  <a:cubicBezTo>
                    <a:pt x="1590380" y="1414411"/>
                    <a:pt x="1565985" y="1407027"/>
                    <a:pt x="1559717" y="1404937"/>
                  </a:cubicBezTo>
                  <a:cubicBezTo>
                    <a:pt x="1542353" y="1352840"/>
                    <a:pt x="1570046" y="1431748"/>
                    <a:pt x="1545430" y="1376362"/>
                  </a:cubicBezTo>
                  <a:cubicBezTo>
                    <a:pt x="1541352" y="1367187"/>
                    <a:pt x="1541474" y="1356141"/>
                    <a:pt x="1535905" y="1347787"/>
                  </a:cubicBezTo>
                  <a:cubicBezTo>
                    <a:pt x="1529555" y="1338262"/>
                    <a:pt x="1520476" y="1330072"/>
                    <a:pt x="1516855" y="1319212"/>
                  </a:cubicBezTo>
                  <a:cubicBezTo>
                    <a:pt x="1512302" y="1305555"/>
                    <a:pt x="1506141" y="1282900"/>
                    <a:pt x="1493042" y="1276350"/>
                  </a:cubicBezTo>
                  <a:cubicBezTo>
                    <a:pt x="1486692" y="1273175"/>
                    <a:pt x="1480584" y="1269462"/>
                    <a:pt x="1473992" y="1266825"/>
                  </a:cubicBezTo>
                  <a:cubicBezTo>
                    <a:pt x="1464670" y="1263096"/>
                    <a:pt x="1445417" y="1257300"/>
                    <a:pt x="1445417" y="1257300"/>
                  </a:cubicBezTo>
                  <a:cubicBezTo>
                    <a:pt x="1440655" y="1254125"/>
                    <a:pt x="1436249" y="1250335"/>
                    <a:pt x="1431130" y="1247775"/>
                  </a:cubicBezTo>
                  <a:cubicBezTo>
                    <a:pt x="1426640" y="1245530"/>
                    <a:pt x="1420762" y="1246148"/>
                    <a:pt x="1416842" y="1243012"/>
                  </a:cubicBezTo>
                  <a:cubicBezTo>
                    <a:pt x="1386066" y="1218392"/>
                    <a:pt x="1428943" y="1235935"/>
                    <a:pt x="1393030" y="1223962"/>
                  </a:cubicBezTo>
                  <a:cubicBezTo>
                    <a:pt x="1388267" y="1219200"/>
                    <a:pt x="1382013" y="1215563"/>
                    <a:pt x="1378742" y="1209675"/>
                  </a:cubicBezTo>
                  <a:cubicBezTo>
                    <a:pt x="1373866" y="1200898"/>
                    <a:pt x="1374786" y="1189454"/>
                    <a:pt x="1369217" y="1181100"/>
                  </a:cubicBezTo>
                  <a:lnTo>
                    <a:pt x="1359692" y="1166812"/>
                  </a:lnTo>
                  <a:cubicBezTo>
                    <a:pt x="1356517" y="1157287"/>
                    <a:pt x="1352136" y="1148082"/>
                    <a:pt x="1350167" y="1138237"/>
                  </a:cubicBezTo>
                  <a:cubicBezTo>
                    <a:pt x="1346643" y="1120614"/>
                    <a:pt x="1344754" y="1099487"/>
                    <a:pt x="1331117" y="1085850"/>
                  </a:cubicBezTo>
                  <a:cubicBezTo>
                    <a:pt x="1327070" y="1081803"/>
                    <a:pt x="1321227" y="1079989"/>
                    <a:pt x="1316830" y="1076325"/>
                  </a:cubicBezTo>
                  <a:cubicBezTo>
                    <a:pt x="1311656" y="1072013"/>
                    <a:pt x="1307305" y="1066800"/>
                    <a:pt x="1302542" y="1062037"/>
                  </a:cubicBezTo>
                  <a:cubicBezTo>
                    <a:pt x="1291074" y="1027630"/>
                    <a:pt x="1302291" y="1064921"/>
                    <a:pt x="1293017" y="995362"/>
                  </a:cubicBezTo>
                  <a:cubicBezTo>
                    <a:pt x="1292152" y="988874"/>
                    <a:pt x="1289842" y="982662"/>
                    <a:pt x="1288255" y="976312"/>
                  </a:cubicBezTo>
                  <a:cubicBezTo>
                    <a:pt x="1291633" y="949289"/>
                    <a:pt x="1291036" y="941642"/>
                    <a:pt x="1297780" y="919162"/>
                  </a:cubicBezTo>
                  <a:cubicBezTo>
                    <a:pt x="1300665" y="909545"/>
                    <a:pt x="1307305" y="890587"/>
                    <a:pt x="1307305" y="890587"/>
                  </a:cubicBezTo>
                  <a:cubicBezTo>
                    <a:pt x="1305717" y="865187"/>
                    <a:pt x="1305981" y="839603"/>
                    <a:pt x="1302542" y="814387"/>
                  </a:cubicBezTo>
                  <a:cubicBezTo>
                    <a:pt x="1301185" y="804439"/>
                    <a:pt x="1296192" y="795337"/>
                    <a:pt x="1293017" y="785812"/>
                  </a:cubicBezTo>
                  <a:lnTo>
                    <a:pt x="1288255" y="771525"/>
                  </a:lnTo>
                  <a:cubicBezTo>
                    <a:pt x="1289842" y="765175"/>
                    <a:pt x="1293017" y="759020"/>
                    <a:pt x="1293017" y="752475"/>
                  </a:cubicBezTo>
                  <a:cubicBezTo>
                    <a:pt x="1293017" y="725583"/>
                    <a:pt x="1266593" y="735780"/>
                    <a:pt x="1245392" y="733425"/>
                  </a:cubicBezTo>
                  <a:cubicBezTo>
                    <a:pt x="1232692" y="727075"/>
                    <a:pt x="1211782" y="727846"/>
                    <a:pt x="1207292" y="714375"/>
                  </a:cubicBezTo>
                  <a:cubicBezTo>
                    <a:pt x="1200720" y="694657"/>
                    <a:pt x="1206707" y="702872"/>
                    <a:pt x="1188242" y="690562"/>
                  </a:cubicBezTo>
                  <a:cubicBezTo>
                    <a:pt x="1201078" y="652061"/>
                    <a:pt x="1178400" y="706057"/>
                    <a:pt x="1221580" y="671512"/>
                  </a:cubicBezTo>
                  <a:cubicBezTo>
                    <a:pt x="1225500" y="668376"/>
                    <a:pt x="1219255" y="661613"/>
                    <a:pt x="1216817" y="657225"/>
                  </a:cubicBezTo>
                  <a:cubicBezTo>
                    <a:pt x="1205827" y="637443"/>
                    <a:pt x="1201675" y="628223"/>
                    <a:pt x="1183480" y="619125"/>
                  </a:cubicBezTo>
                  <a:cubicBezTo>
                    <a:pt x="1178990" y="616880"/>
                    <a:pt x="1173682" y="616607"/>
                    <a:pt x="1169192" y="614362"/>
                  </a:cubicBezTo>
                  <a:cubicBezTo>
                    <a:pt x="1136305" y="597918"/>
                    <a:pt x="1175500" y="609985"/>
                    <a:pt x="1135855" y="600075"/>
                  </a:cubicBezTo>
                  <a:cubicBezTo>
                    <a:pt x="1122820" y="591385"/>
                    <a:pt x="1118727" y="591303"/>
                    <a:pt x="1112042" y="576262"/>
                  </a:cubicBezTo>
                  <a:cubicBezTo>
                    <a:pt x="1107964" y="567087"/>
                    <a:pt x="1112042" y="550862"/>
                    <a:pt x="1102517" y="547687"/>
                  </a:cubicBezTo>
                  <a:lnTo>
                    <a:pt x="1073942" y="538162"/>
                  </a:lnTo>
                  <a:cubicBezTo>
                    <a:pt x="1061608" y="550497"/>
                    <a:pt x="1059794" y="560479"/>
                    <a:pt x="1040605" y="547687"/>
                  </a:cubicBezTo>
                  <a:cubicBezTo>
                    <a:pt x="1035843" y="544512"/>
                    <a:pt x="1035388" y="537169"/>
                    <a:pt x="1031080" y="533400"/>
                  </a:cubicBezTo>
                  <a:cubicBezTo>
                    <a:pt x="1022465" y="525862"/>
                    <a:pt x="1002505" y="514350"/>
                    <a:pt x="1002505" y="514350"/>
                  </a:cubicBezTo>
                  <a:cubicBezTo>
                    <a:pt x="999330" y="509587"/>
                    <a:pt x="997743" y="503237"/>
                    <a:pt x="992980" y="500062"/>
                  </a:cubicBezTo>
                  <a:cubicBezTo>
                    <a:pt x="988246" y="496906"/>
                    <a:pt x="945445" y="490552"/>
                    <a:pt x="945355" y="490537"/>
                  </a:cubicBezTo>
                  <a:lnTo>
                    <a:pt x="931067" y="447675"/>
                  </a:lnTo>
                  <a:cubicBezTo>
                    <a:pt x="929479" y="442912"/>
                    <a:pt x="930482" y="436172"/>
                    <a:pt x="926305" y="433387"/>
                  </a:cubicBezTo>
                  <a:cubicBezTo>
                    <a:pt x="892284" y="410706"/>
                    <a:pt x="908836" y="417113"/>
                    <a:pt x="878680" y="409575"/>
                  </a:cubicBezTo>
                  <a:cubicBezTo>
                    <a:pt x="872330" y="404812"/>
                    <a:pt x="866522" y="399225"/>
                    <a:pt x="859630" y="395287"/>
                  </a:cubicBezTo>
                  <a:cubicBezTo>
                    <a:pt x="855271" y="392796"/>
                    <a:pt x="850337" y="391025"/>
                    <a:pt x="845342" y="390525"/>
                  </a:cubicBezTo>
                  <a:cubicBezTo>
                    <a:pt x="818442" y="387835"/>
                    <a:pt x="791367" y="387350"/>
                    <a:pt x="764380" y="385762"/>
                  </a:cubicBezTo>
                  <a:cubicBezTo>
                    <a:pt x="716637" y="369848"/>
                    <a:pt x="755333" y="381096"/>
                    <a:pt x="707230" y="371475"/>
                  </a:cubicBezTo>
                  <a:cubicBezTo>
                    <a:pt x="700812" y="370191"/>
                    <a:pt x="694474" y="368510"/>
                    <a:pt x="688180" y="366712"/>
                  </a:cubicBezTo>
                  <a:cubicBezTo>
                    <a:pt x="683353" y="365333"/>
                    <a:pt x="678793" y="363039"/>
                    <a:pt x="673892" y="361950"/>
                  </a:cubicBezTo>
                  <a:cubicBezTo>
                    <a:pt x="664466" y="359855"/>
                    <a:pt x="654842" y="358775"/>
                    <a:pt x="645317" y="357187"/>
                  </a:cubicBezTo>
                  <a:cubicBezTo>
                    <a:pt x="638967" y="354012"/>
                    <a:pt x="633367" y="347662"/>
                    <a:pt x="626267" y="347662"/>
                  </a:cubicBezTo>
                  <a:cubicBezTo>
                    <a:pt x="610344" y="347662"/>
                    <a:pt x="586368" y="356199"/>
                    <a:pt x="569117" y="361950"/>
                  </a:cubicBezTo>
                  <a:cubicBezTo>
                    <a:pt x="570705" y="366712"/>
                    <a:pt x="570330" y="372687"/>
                    <a:pt x="573880" y="376237"/>
                  </a:cubicBezTo>
                  <a:cubicBezTo>
                    <a:pt x="577430" y="379787"/>
                    <a:pt x="588167" y="375980"/>
                    <a:pt x="588167" y="381000"/>
                  </a:cubicBezTo>
                  <a:cubicBezTo>
                    <a:pt x="588167" y="386020"/>
                    <a:pt x="578819" y="384864"/>
                    <a:pt x="573880" y="385762"/>
                  </a:cubicBezTo>
                  <a:cubicBezTo>
                    <a:pt x="561288" y="388052"/>
                    <a:pt x="548480" y="388937"/>
                    <a:pt x="535780" y="390525"/>
                  </a:cubicBezTo>
                  <a:cubicBezTo>
                    <a:pt x="531017" y="388937"/>
                    <a:pt x="526512" y="385762"/>
                    <a:pt x="521492" y="385762"/>
                  </a:cubicBezTo>
                  <a:cubicBezTo>
                    <a:pt x="506116" y="385762"/>
                    <a:pt x="499820" y="392273"/>
                    <a:pt x="488155" y="400050"/>
                  </a:cubicBezTo>
                  <a:cubicBezTo>
                    <a:pt x="483392" y="396875"/>
                    <a:pt x="475255" y="396078"/>
                    <a:pt x="473867" y="390525"/>
                  </a:cubicBezTo>
                  <a:cubicBezTo>
                    <a:pt x="471703" y="381870"/>
                    <a:pt x="480262" y="350793"/>
                    <a:pt x="488155" y="342900"/>
                  </a:cubicBezTo>
                  <a:cubicBezTo>
                    <a:pt x="491705" y="339350"/>
                    <a:pt x="497680" y="339725"/>
                    <a:pt x="502442" y="338137"/>
                  </a:cubicBezTo>
                  <a:cubicBezTo>
                    <a:pt x="496092" y="334962"/>
                    <a:pt x="490492" y="328612"/>
                    <a:pt x="483392" y="328612"/>
                  </a:cubicBezTo>
                  <a:cubicBezTo>
                    <a:pt x="476099" y="328612"/>
                    <a:pt x="458327" y="349695"/>
                    <a:pt x="454817" y="352425"/>
                  </a:cubicBezTo>
                  <a:cubicBezTo>
                    <a:pt x="445781" y="359453"/>
                    <a:pt x="435767" y="365125"/>
                    <a:pt x="426242" y="371475"/>
                  </a:cubicBezTo>
                  <a:cubicBezTo>
                    <a:pt x="421480" y="374650"/>
                    <a:pt x="416002" y="376953"/>
                    <a:pt x="411955" y="381000"/>
                  </a:cubicBezTo>
                  <a:lnTo>
                    <a:pt x="397667" y="395287"/>
                  </a:lnTo>
                  <a:cubicBezTo>
                    <a:pt x="400177" y="396961"/>
                    <a:pt x="424138" y="408710"/>
                    <a:pt x="416717" y="419100"/>
                  </a:cubicBezTo>
                  <a:cubicBezTo>
                    <a:pt x="396279" y="447713"/>
                    <a:pt x="384539" y="431027"/>
                    <a:pt x="359567" y="447675"/>
                  </a:cubicBezTo>
                  <a:lnTo>
                    <a:pt x="330992" y="466725"/>
                  </a:lnTo>
                  <a:cubicBezTo>
                    <a:pt x="316643" y="476291"/>
                    <a:pt x="314574" y="478524"/>
                    <a:pt x="297655" y="485775"/>
                  </a:cubicBezTo>
                  <a:cubicBezTo>
                    <a:pt x="293041" y="487752"/>
                    <a:pt x="288130" y="488950"/>
                    <a:pt x="283367" y="490537"/>
                  </a:cubicBezTo>
                  <a:cubicBezTo>
                    <a:pt x="268273" y="513179"/>
                    <a:pt x="279272" y="503015"/>
                    <a:pt x="245267" y="514350"/>
                  </a:cubicBezTo>
                  <a:lnTo>
                    <a:pt x="230980" y="519112"/>
                  </a:lnTo>
                  <a:lnTo>
                    <a:pt x="216692" y="523875"/>
                  </a:lnTo>
                  <a:cubicBezTo>
                    <a:pt x="211861" y="509381"/>
                    <a:pt x="207160" y="507808"/>
                    <a:pt x="221455" y="495300"/>
                  </a:cubicBezTo>
                  <a:cubicBezTo>
                    <a:pt x="230070" y="487762"/>
                    <a:pt x="250030" y="476250"/>
                    <a:pt x="250030" y="476250"/>
                  </a:cubicBezTo>
                  <a:cubicBezTo>
                    <a:pt x="253205" y="471487"/>
                    <a:pt x="254701" y="464996"/>
                    <a:pt x="259555" y="461962"/>
                  </a:cubicBezTo>
                  <a:cubicBezTo>
                    <a:pt x="268069" y="456641"/>
                    <a:pt x="288130" y="452437"/>
                    <a:pt x="288130" y="452437"/>
                  </a:cubicBezTo>
                  <a:cubicBezTo>
                    <a:pt x="291305" y="447675"/>
                    <a:pt x="293186" y="441726"/>
                    <a:pt x="297655" y="438150"/>
                  </a:cubicBezTo>
                  <a:cubicBezTo>
                    <a:pt x="316159" y="423346"/>
                    <a:pt x="315757" y="448649"/>
                    <a:pt x="307180" y="414337"/>
                  </a:cubicBezTo>
                  <a:cubicBezTo>
                    <a:pt x="294480" y="415925"/>
                    <a:pt x="281672" y="416810"/>
                    <a:pt x="269080" y="419100"/>
                  </a:cubicBezTo>
                  <a:cubicBezTo>
                    <a:pt x="264141" y="419998"/>
                    <a:pt x="259812" y="423862"/>
                    <a:pt x="254792" y="423862"/>
                  </a:cubicBezTo>
                  <a:cubicBezTo>
                    <a:pt x="248247" y="423862"/>
                    <a:pt x="242092" y="420687"/>
                    <a:pt x="235742" y="419100"/>
                  </a:cubicBezTo>
                  <a:cubicBezTo>
                    <a:pt x="230980" y="415925"/>
                    <a:pt x="226574" y="412135"/>
                    <a:pt x="221455" y="409575"/>
                  </a:cubicBezTo>
                  <a:cubicBezTo>
                    <a:pt x="205496" y="401595"/>
                    <a:pt x="177891" y="401559"/>
                    <a:pt x="164305" y="400050"/>
                  </a:cubicBezTo>
                  <a:cubicBezTo>
                    <a:pt x="162717" y="392112"/>
                    <a:pt x="167058" y="379243"/>
                    <a:pt x="159542" y="376237"/>
                  </a:cubicBezTo>
                  <a:cubicBezTo>
                    <a:pt x="146195" y="370898"/>
                    <a:pt x="131055" y="381000"/>
                    <a:pt x="116680" y="381000"/>
                  </a:cubicBezTo>
                  <a:cubicBezTo>
                    <a:pt x="111660" y="381000"/>
                    <a:pt x="107155" y="377825"/>
                    <a:pt x="102392" y="376237"/>
                  </a:cubicBezTo>
                  <a:cubicBezTo>
                    <a:pt x="99217" y="371475"/>
                    <a:pt x="97336" y="365526"/>
                    <a:pt x="92867" y="361950"/>
                  </a:cubicBezTo>
                  <a:cubicBezTo>
                    <a:pt x="88947" y="358814"/>
                    <a:pt x="82130" y="360737"/>
                    <a:pt x="78580" y="357187"/>
                  </a:cubicBezTo>
                  <a:cubicBezTo>
                    <a:pt x="75030" y="353637"/>
                    <a:pt x="76953" y="346820"/>
                    <a:pt x="73817" y="342900"/>
                  </a:cubicBezTo>
                  <a:cubicBezTo>
                    <a:pt x="70241" y="338431"/>
                    <a:pt x="64292" y="336550"/>
                    <a:pt x="59530" y="333375"/>
                  </a:cubicBezTo>
                  <a:cubicBezTo>
                    <a:pt x="56355" y="328612"/>
                    <a:pt x="50946" y="324733"/>
                    <a:pt x="50005" y="319087"/>
                  </a:cubicBezTo>
                  <a:cubicBezTo>
                    <a:pt x="49180" y="314135"/>
                    <a:pt x="51217" y="308350"/>
                    <a:pt x="54767" y="304800"/>
                  </a:cubicBezTo>
                  <a:cubicBezTo>
                    <a:pt x="70288" y="289279"/>
                    <a:pt x="91258" y="281390"/>
                    <a:pt x="111917" y="276225"/>
                  </a:cubicBezTo>
                  <a:cubicBezTo>
                    <a:pt x="118267" y="274637"/>
                    <a:pt x="124527" y="272633"/>
                    <a:pt x="130967" y="271462"/>
                  </a:cubicBezTo>
                  <a:cubicBezTo>
                    <a:pt x="142011" y="269454"/>
                    <a:pt x="153192" y="268287"/>
                    <a:pt x="164305" y="266700"/>
                  </a:cubicBezTo>
                  <a:lnTo>
                    <a:pt x="192880" y="257175"/>
                  </a:lnTo>
                  <a:lnTo>
                    <a:pt x="207167" y="252412"/>
                  </a:lnTo>
                  <a:cubicBezTo>
                    <a:pt x="203992" y="239712"/>
                    <a:pt x="203999" y="225755"/>
                    <a:pt x="197642" y="214312"/>
                  </a:cubicBezTo>
                  <a:cubicBezTo>
                    <a:pt x="195204" y="209924"/>
                    <a:pt x="188016" y="207686"/>
                    <a:pt x="183355" y="209550"/>
                  </a:cubicBezTo>
                  <a:cubicBezTo>
                    <a:pt x="178041" y="211676"/>
                    <a:pt x="178299" y="220261"/>
                    <a:pt x="173830" y="223837"/>
                  </a:cubicBezTo>
                  <a:cubicBezTo>
                    <a:pt x="169910" y="226973"/>
                    <a:pt x="164305" y="227012"/>
                    <a:pt x="159542" y="228600"/>
                  </a:cubicBezTo>
                  <a:cubicBezTo>
                    <a:pt x="150017" y="227012"/>
                    <a:pt x="140393" y="225932"/>
                    <a:pt x="130967" y="223837"/>
                  </a:cubicBezTo>
                  <a:cubicBezTo>
                    <a:pt x="126067" y="222748"/>
                    <a:pt x="121700" y="219075"/>
                    <a:pt x="116680" y="219075"/>
                  </a:cubicBezTo>
                  <a:cubicBezTo>
                    <a:pt x="104998" y="219075"/>
                    <a:pt x="81646" y="225452"/>
                    <a:pt x="69055" y="228600"/>
                  </a:cubicBezTo>
                  <a:cubicBezTo>
                    <a:pt x="57616" y="225740"/>
                    <a:pt x="43939" y="224589"/>
                    <a:pt x="35717" y="214312"/>
                  </a:cubicBezTo>
                  <a:cubicBezTo>
                    <a:pt x="17244" y="191221"/>
                    <a:pt x="47842" y="205654"/>
                    <a:pt x="16667" y="195262"/>
                  </a:cubicBezTo>
                  <a:cubicBezTo>
                    <a:pt x="11905" y="198437"/>
                    <a:pt x="5555" y="209549"/>
                    <a:pt x="2380" y="204787"/>
                  </a:cubicBezTo>
                  <a:cubicBezTo>
                    <a:pt x="-2110" y="198052"/>
                    <a:pt x="-98" y="184595"/>
                    <a:pt x="7142" y="180975"/>
                  </a:cubicBezTo>
                  <a:cubicBezTo>
                    <a:pt x="22826" y="173133"/>
                    <a:pt x="42067" y="177800"/>
                    <a:pt x="59530" y="176212"/>
                  </a:cubicBezTo>
                  <a:cubicBezTo>
                    <a:pt x="69055" y="173037"/>
                    <a:pt x="78166" y="165267"/>
                    <a:pt x="88105" y="166687"/>
                  </a:cubicBezTo>
                  <a:cubicBezTo>
                    <a:pt x="129455" y="172595"/>
                    <a:pt x="110435" y="169249"/>
                    <a:pt x="145255" y="176212"/>
                  </a:cubicBezTo>
                  <a:cubicBezTo>
                    <a:pt x="151365" y="174685"/>
                    <a:pt x="171755" y="170106"/>
                    <a:pt x="178592" y="166687"/>
                  </a:cubicBezTo>
                  <a:cubicBezTo>
                    <a:pt x="183712" y="164127"/>
                    <a:pt x="188117" y="160337"/>
                    <a:pt x="192880" y="157162"/>
                  </a:cubicBezTo>
                  <a:cubicBezTo>
                    <a:pt x="179588" y="117293"/>
                    <a:pt x="197789" y="157197"/>
                    <a:pt x="116680" y="138112"/>
                  </a:cubicBezTo>
                  <a:cubicBezTo>
                    <a:pt x="111108" y="136801"/>
                    <a:pt x="111202" y="127872"/>
                    <a:pt x="107155" y="123825"/>
                  </a:cubicBezTo>
                  <a:cubicBezTo>
                    <a:pt x="92737" y="109407"/>
                    <a:pt x="90166" y="110224"/>
                    <a:pt x="73817" y="104775"/>
                  </a:cubicBezTo>
                  <a:cubicBezTo>
                    <a:pt x="57601" y="93964"/>
                    <a:pt x="59368" y="99365"/>
                    <a:pt x="54767" y="80962"/>
                  </a:cubicBezTo>
                  <a:cubicBezTo>
                    <a:pt x="54382" y="79422"/>
                    <a:pt x="46829" y="84931"/>
                    <a:pt x="45242" y="857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2" name="任意多边形 10">
              <a:extLst>
                <a:ext uri="{FF2B5EF4-FFF2-40B4-BE49-F238E27FC236}">
                  <a16:creationId xmlns:a16="http://schemas.microsoft.com/office/drawing/2014/main" xmlns="" id="{1463C0F9-796F-442E-A088-2A451B4FEFE0}"/>
                </a:ext>
              </a:extLst>
            </p:cNvPr>
            <p:cNvSpPr/>
            <p:nvPr/>
          </p:nvSpPr>
          <p:spPr>
            <a:xfrm>
              <a:off x="2222500" y="927043"/>
              <a:ext cx="302351" cy="118112"/>
            </a:xfrm>
            <a:custGeom>
              <a:avLst/>
              <a:gdLst>
                <a:gd name="connsiteX0" fmla="*/ 0 w 302351"/>
                <a:gd name="connsiteY0" fmla="*/ 76257 h 118112"/>
                <a:gd name="connsiteX1" fmla="*/ 0 w 302351"/>
                <a:gd name="connsiteY1" fmla="*/ 76257 h 118112"/>
                <a:gd name="connsiteX2" fmla="*/ 19050 w 302351"/>
                <a:gd name="connsiteY2" fmla="*/ 54032 h 118112"/>
                <a:gd name="connsiteX3" fmla="*/ 28575 w 302351"/>
                <a:gd name="connsiteY3" fmla="*/ 50857 h 118112"/>
                <a:gd name="connsiteX4" fmla="*/ 41275 w 302351"/>
                <a:gd name="connsiteY4" fmla="*/ 38157 h 118112"/>
                <a:gd name="connsiteX5" fmla="*/ 50800 w 302351"/>
                <a:gd name="connsiteY5" fmla="*/ 19107 h 118112"/>
                <a:gd name="connsiteX6" fmla="*/ 41275 w 302351"/>
                <a:gd name="connsiteY6" fmla="*/ 12757 h 118112"/>
                <a:gd name="connsiteX7" fmla="*/ 34925 w 302351"/>
                <a:gd name="connsiteY7" fmla="*/ 3232 h 118112"/>
                <a:gd name="connsiteX8" fmla="*/ 44450 w 302351"/>
                <a:gd name="connsiteY8" fmla="*/ 57 h 118112"/>
                <a:gd name="connsiteX9" fmla="*/ 60325 w 302351"/>
                <a:gd name="connsiteY9" fmla="*/ 3232 h 118112"/>
                <a:gd name="connsiteX10" fmla="*/ 152400 w 302351"/>
                <a:gd name="connsiteY10" fmla="*/ 3232 h 118112"/>
                <a:gd name="connsiteX11" fmla="*/ 161925 w 302351"/>
                <a:gd name="connsiteY11" fmla="*/ 6407 h 118112"/>
                <a:gd name="connsiteX12" fmla="*/ 174625 w 302351"/>
                <a:gd name="connsiteY12" fmla="*/ 9582 h 118112"/>
                <a:gd name="connsiteX13" fmla="*/ 184150 w 302351"/>
                <a:gd name="connsiteY13" fmla="*/ 12757 h 118112"/>
                <a:gd name="connsiteX14" fmla="*/ 200025 w 302351"/>
                <a:gd name="connsiteY14" fmla="*/ 15932 h 118112"/>
                <a:gd name="connsiteX15" fmla="*/ 254000 w 302351"/>
                <a:gd name="connsiteY15" fmla="*/ 12757 h 118112"/>
                <a:gd name="connsiteX16" fmla="*/ 273050 w 302351"/>
                <a:gd name="connsiteY16" fmla="*/ 19107 h 118112"/>
                <a:gd name="connsiteX17" fmla="*/ 282575 w 302351"/>
                <a:gd name="connsiteY17" fmla="*/ 25457 h 118112"/>
                <a:gd name="connsiteX18" fmla="*/ 292100 w 302351"/>
                <a:gd name="connsiteY18" fmla="*/ 28632 h 118112"/>
                <a:gd name="connsiteX19" fmla="*/ 301625 w 302351"/>
                <a:gd name="connsiteY19" fmla="*/ 34982 h 118112"/>
                <a:gd name="connsiteX20" fmla="*/ 285750 w 302351"/>
                <a:gd name="connsiteY20" fmla="*/ 31807 h 118112"/>
                <a:gd name="connsiteX21" fmla="*/ 266700 w 302351"/>
                <a:gd name="connsiteY21" fmla="*/ 41332 h 118112"/>
                <a:gd name="connsiteX22" fmla="*/ 247650 w 302351"/>
                <a:gd name="connsiteY22" fmla="*/ 47682 h 118112"/>
                <a:gd name="connsiteX23" fmla="*/ 219075 w 302351"/>
                <a:gd name="connsiteY23" fmla="*/ 57207 h 118112"/>
                <a:gd name="connsiteX24" fmla="*/ 209550 w 302351"/>
                <a:gd name="connsiteY24" fmla="*/ 60382 h 118112"/>
                <a:gd name="connsiteX25" fmla="*/ 200025 w 302351"/>
                <a:gd name="connsiteY25" fmla="*/ 63557 h 118112"/>
                <a:gd name="connsiteX26" fmla="*/ 190500 w 302351"/>
                <a:gd name="connsiteY26" fmla="*/ 69907 h 118112"/>
                <a:gd name="connsiteX27" fmla="*/ 161925 w 302351"/>
                <a:gd name="connsiteY27" fmla="*/ 79432 h 118112"/>
                <a:gd name="connsiteX28" fmla="*/ 152400 w 302351"/>
                <a:gd name="connsiteY28" fmla="*/ 82607 h 118112"/>
                <a:gd name="connsiteX29" fmla="*/ 95250 w 302351"/>
                <a:gd name="connsiteY29" fmla="*/ 104832 h 118112"/>
                <a:gd name="connsiteX30" fmla="*/ 85725 w 302351"/>
                <a:gd name="connsiteY30" fmla="*/ 108007 h 118112"/>
                <a:gd name="connsiteX31" fmla="*/ 73025 w 302351"/>
                <a:gd name="connsiteY31" fmla="*/ 111182 h 118112"/>
                <a:gd name="connsiteX32" fmla="*/ 69850 w 302351"/>
                <a:gd name="connsiteY32" fmla="*/ 101657 h 118112"/>
                <a:gd name="connsiteX33" fmla="*/ 60325 w 302351"/>
                <a:gd name="connsiteY33" fmla="*/ 92132 h 118112"/>
                <a:gd name="connsiteX34" fmla="*/ 34925 w 302351"/>
                <a:gd name="connsiteY34" fmla="*/ 85782 h 118112"/>
                <a:gd name="connsiteX35" fmla="*/ 0 w 302351"/>
                <a:gd name="connsiteY35" fmla="*/ 76257 h 11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2351" h="118112">
                  <a:moveTo>
                    <a:pt x="0" y="76257"/>
                  </a:moveTo>
                  <a:lnTo>
                    <a:pt x="0" y="76257"/>
                  </a:lnTo>
                  <a:cubicBezTo>
                    <a:pt x="6350" y="68849"/>
                    <a:pt x="11757" y="60514"/>
                    <a:pt x="19050" y="54032"/>
                  </a:cubicBezTo>
                  <a:cubicBezTo>
                    <a:pt x="21551" y="51809"/>
                    <a:pt x="26208" y="53224"/>
                    <a:pt x="28575" y="50857"/>
                  </a:cubicBezTo>
                  <a:cubicBezTo>
                    <a:pt x="45508" y="33924"/>
                    <a:pt x="15875" y="46624"/>
                    <a:pt x="41275" y="38157"/>
                  </a:cubicBezTo>
                  <a:cubicBezTo>
                    <a:pt x="42612" y="36151"/>
                    <a:pt x="52443" y="23215"/>
                    <a:pt x="50800" y="19107"/>
                  </a:cubicBezTo>
                  <a:cubicBezTo>
                    <a:pt x="49383" y="15564"/>
                    <a:pt x="44450" y="14874"/>
                    <a:pt x="41275" y="12757"/>
                  </a:cubicBezTo>
                  <a:cubicBezTo>
                    <a:pt x="39158" y="9582"/>
                    <a:pt x="34000" y="6934"/>
                    <a:pt x="34925" y="3232"/>
                  </a:cubicBezTo>
                  <a:cubicBezTo>
                    <a:pt x="35737" y="-15"/>
                    <a:pt x="41103" y="57"/>
                    <a:pt x="44450" y="57"/>
                  </a:cubicBezTo>
                  <a:cubicBezTo>
                    <a:pt x="49846" y="57"/>
                    <a:pt x="55033" y="2174"/>
                    <a:pt x="60325" y="3232"/>
                  </a:cubicBezTo>
                  <a:cubicBezTo>
                    <a:pt x="105704" y="844"/>
                    <a:pt x="114119" y="-2657"/>
                    <a:pt x="152400" y="3232"/>
                  </a:cubicBezTo>
                  <a:cubicBezTo>
                    <a:pt x="155708" y="3741"/>
                    <a:pt x="158707" y="5488"/>
                    <a:pt x="161925" y="6407"/>
                  </a:cubicBezTo>
                  <a:cubicBezTo>
                    <a:pt x="166121" y="7606"/>
                    <a:pt x="170429" y="8383"/>
                    <a:pt x="174625" y="9582"/>
                  </a:cubicBezTo>
                  <a:cubicBezTo>
                    <a:pt x="177843" y="10501"/>
                    <a:pt x="180903" y="11945"/>
                    <a:pt x="184150" y="12757"/>
                  </a:cubicBezTo>
                  <a:cubicBezTo>
                    <a:pt x="189385" y="14066"/>
                    <a:pt x="194733" y="14874"/>
                    <a:pt x="200025" y="15932"/>
                  </a:cubicBezTo>
                  <a:cubicBezTo>
                    <a:pt x="239113" y="8114"/>
                    <a:pt x="221091" y="8056"/>
                    <a:pt x="254000" y="12757"/>
                  </a:cubicBezTo>
                  <a:cubicBezTo>
                    <a:pt x="260350" y="14874"/>
                    <a:pt x="267481" y="15394"/>
                    <a:pt x="273050" y="19107"/>
                  </a:cubicBezTo>
                  <a:cubicBezTo>
                    <a:pt x="276225" y="21224"/>
                    <a:pt x="279162" y="23750"/>
                    <a:pt x="282575" y="25457"/>
                  </a:cubicBezTo>
                  <a:cubicBezTo>
                    <a:pt x="285568" y="26954"/>
                    <a:pt x="289107" y="27135"/>
                    <a:pt x="292100" y="28632"/>
                  </a:cubicBezTo>
                  <a:cubicBezTo>
                    <a:pt x="295513" y="30339"/>
                    <a:pt x="305038" y="33275"/>
                    <a:pt x="301625" y="34982"/>
                  </a:cubicBezTo>
                  <a:cubicBezTo>
                    <a:pt x="296798" y="37395"/>
                    <a:pt x="291042" y="32865"/>
                    <a:pt x="285750" y="31807"/>
                  </a:cubicBezTo>
                  <a:cubicBezTo>
                    <a:pt x="251012" y="43386"/>
                    <a:pt x="303629" y="24919"/>
                    <a:pt x="266700" y="41332"/>
                  </a:cubicBezTo>
                  <a:cubicBezTo>
                    <a:pt x="260583" y="44050"/>
                    <a:pt x="254000" y="45565"/>
                    <a:pt x="247650" y="47682"/>
                  </a:cubicBezTo>
                  <a:lnTo>
                    <a:pt x="219075" y="57207"/>
                  </a:lnTo>
                  <a:lnTo>
                    <a:pt x="209550" y="60382"/>
                  </a:lnTo>
                  <a:cubicBezTo>
                    <a:pt x="206375" y="61440"/>
                    <a:pt x="202810" y="61701"/>
                    <a:pt x="200025" y="63557"/>
                  </a:cubicBezTo>
                  <a:cubicBezTo>
                    <a:pt x="196850" y="65674"/>
                    <a:pt x="193987" y="68357"/>
                    <a:pt x="190500" y="69907"/>
                  </a:cubicBezTo>
                  <a:lnTo>
                    <a:pt x="161925" y="79432"/>
                  </a:lnTo>
                  <a:lnTo>
                    <a:pt x="152400" y="82607"/>
                  </a:lnTo>
                  <a:cubicBezTo>
                    <a:pt x="140685" y="117753"/>
                    <a:pt x="152730" y="101239"/>
                    <a:pt x="95250" y="104832"/>
                  </a:cubicBezTo>
                  <a:cubicBezTo>
                    <a:pt x="92075" y="105890"/>
                    <a:pt x="88092" y="105640"/>
                    <a:pt x="85725" y="108007"/>
                  </a:cubicBezTo>
                  <a:cubicBezTo>
                    <a:pt x="76085" y="117647"/>
                    <a:pt x="91330" y="123385"/>
                    <a:pt x="73025" y="111182"/>
                  </a:cubicBezTo>
                  <a:cubicBezTo>
                    <a:pt x="71967" y="108007"/>
                    <a:pt x="71706" y="104442"/>
                    <a:pt x="69850" y="101657"/>
                  </a:cubicBezTo>
                  <a:cubicBezTo>
                    <a:pt x="67359" y="97921"/>
                    <a:pt x="64061" y="94623"/>
                    <a:pt x="60325" y="92132"/>
                  </a:cubicBezTo>
                  <a:cubicBezTo>
                    <a:pt x="55879" y="89168"/>
                    <a:pt x="37638" y="86522"/>
                    <a:pt x="34925" y="85782"/>
                  </a:cubicBezTo>
                  <a:lnTo>
                    <a:pt x="0" y="7625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3" name="任意多边形 11">
              <a:extLst>
                <a:ext uri="{FF2B5EF4-FFF2-40B4-BE49-F238E27FC236}">
                  <a16:creationId xmlns:a16="http://schemas.microsoft.com/office/drawing/2014/main" xmlns="" id="{4ED6987F-7F20-4A03-AACD-103770A5C846}"/>
                </a:ext>
              </a:extLst>
            </p:cNvPr>
            <p:cNvSpPr/>
            <p:nvPr/>
          </p:nvSpPr>
          <p:spPr>
            <a:xfrm>
              <a:off x="2431903" y="955164"/>
              <a:ext cx="524638" cy="178311"/>
            </a:xfrm>
            <a:custGeom>
              <a:avLst/>
              <a:gdLst>
                <a:gd name="connsiteX0" fmla="*/ 47772 w 524638"/>
                <a:gd name="connsiteY0" fmla="*/ 70361 h 178311"/>
                <a:gd name="connsiteX1" fmla="*/ 47772 w 524638"/>
                <a:gd name="connsiteY1" fmla="*/ 70361 h 178311"/>
                <a:gd name="connsiteX2" fmla="*/ 6497 w 524638"/>
                <a:gd name="connsiteY2" fmla="*/ 67186 h 178311"/>
                <a:gd name="connsiteX3" fmla="*/ 147 w 524638"/>
                <a:gd name="connsiteY3" fmla="*/ 57661 h 178311"/>
                <a:gd name="connsiteX4" fmla="*/ 9672 w 524638"/>
                <a:gd name="connsiteY4" fmla="*/ 54486 h 178311"/>
                <a:gd name="connsiteX5" fmla="*/ 35072 w 524638"/>
                <a:gd name="connsiteY5" fmla="*/ 48136 h 178311"/>
                <a:gd name="connsiteX6" fmla="*/ 22372 w 524638"/>
                <a:gd name="connsiteY6" fmla="*/ 44961 h 178311"/>
                <a:gd name="connsiteX7" fmla="*/ 12847 w 524638"/>
                <a:gd name="connsiteY7" fmla="*/ 38611 h 178311"/>
                <a:gd name="connsiteX8" fmla="*/ 31897 w 524638"/>
                <a:gd name="connsiteY8" fmla="*/ 32261 h 178311"/>
                <a:gd name="connsiteX9" fmla="*/ 60472 w 524638"/>
                <a:gd name="connsiteY9" fmla="*/ 22736 h 178311"/>
                <a:gd name="connsiteX10" fmla="*/ 69997 w 524638"/>
                <a:gd name="connsiteY10" fmla="*/ 19561 h 178311"/>
                <a:gd name="connsiteX11" fmla="*/ 79522 w 524638"/>
                <a:gd name="connsiteY11" fmla="*/ 16386 h 178311"/>
                <a:gd name="connsiteX12" fmla="*/ 92222 w 524638"/>
                <a:gd name="connsiteY12" fmla="*/ 13211 h 178311"/>
                <a:gd name="connsiteX13" fmla="*/ 143022 w 524638"/>
                <a:gd name="connsiteY13" fmla="*/ 25911 h 178311"/>
                <a:gd name="connsiteX14" fmla="*/ 130322 w 524638"/>
                <a:gd name="connsiteY14" fmla="*/ 41786 h 178311"/>
                <a:gd name="connsiteX15" fmla="*/ 120797 w 524638"/>
                <a:gd name="connsiteY15" fmla="*/ 44961 h 178311"/>
                <a:gd name="connsiteX16" fmla="*/ 146197 w 524638"/>
                <a:gd name="connsiteY16" fmla="*/ 38611 h 178311"/>
                <a:gd name="connsiteX17" fmla="*/ 155722 w 524638"/>
                <a:gd name="connsiteY17" fmla="*/ 35436 h 178311"/>
                <a:gd name="connsiteX18" fmla="*/ 174772 w 524638"/>
                <a:gd name="connsiteY18" fmla="*/ 25911 h 178311"/>
                <a:gd name="connsiteX19" fmla="*/ 209697 w 524638"/>
                <a:gd name="connsiteY19" fmla="*/ 35436 h 178311"/>
                <a:gd name="connsiteX20" fmla="*/ 216047 w 524638"/>
                <a:gd name="connsiteY20" fmla="*/ 44961 h 178311"/>
                <a:gd name="connsiteX21" fmla="*/ 219222 w 524638"/>
                <a:gd name="connsiteY21" fmla="*/ 54486 h 178311"/>
                <a:gd name="connsiteX22" fmla="*/ 228747 w 524638"/>
                <a:gd name="connsiteY22" fmla="*/ 51311 h 178311"/>
                <a:gd name="connsiteX23" fmla="*/ 231922 w 524638"/>
                <a:gd name="connsiteY23" fmla="*/ 41786 h 178311"/>
                <a:gd name="connsiteX24" fmla="*/ 241447 w 524638"/>
                <a:gd name="connsiteY24" fmla="*/ 29086 h 178311"/>
                <a:gd name="connsiteX25" fmla="*/ 244622 w 524638"/>
                <a:gd name="connsiteY25" fmla="*/ 16386 h 178311"/>
                <a:gd name="connsiteX26" fmla="*/ 263672 w 524638"/>
                <a:gd name="connsiteY26" fmla="*/ 22736 h 178311"/>
                <a:gd name="connsiteX27" fmla="*/ 292247 w 524638"/>
                <a:gd name="connsiteY27" fmla="*/ 38611 h 178311"/>
                <a:gd name="connsiteX28" fmla="*/ 304947 w 524638"/>
                <a:gd name="connsiteY28" fmla="*/ 57661 h 178311"/>
                <a:gd name="connsiteX29" fmla="*/ 323997 w 524638"/>
                <a:gd name="connsiteY29" fmla="*/ 67186 h 178311"/>
                <a:gd name="connsiteX30" fmla="*/ 333522 w 524638"/>
                <a:gd name="connsiteY30" fmla="*/ 60836 h 178311"/>
                <a:gd name="connsiteX31" fmla="*/ 320822 w 524638"/>
                <a:gd name="connsiteY31" fmla="*/ 35436 h 178311"/>
                <a:gd name="connsiteX32" fmla="*/ 317647 w 524638"/>
                <a:gd name="connsiteY32" fmla="*/ 25911 h 178311"/>
                <a:gd name="connsiteX33" fmla="*/ 327172 w 524638"/>
                <a:gd name="connsiteY33" fmla="*/ 19561 h 178311"/>
                <a:gd name="connsiteX34" fmla="*/ 381147 w 524638"/>
                <a:gd name="connsiteY34" fmla="*/ 16386 h 178311"/>
                <a:gd name="connsiteX35" fmla="*/ 371622 w 524638"/>
                <a:gd name="connsiteY35" fmla="*/ 10036 h 178311"/>
                <a:gd name="connsiteX36" fmla="*/ 374797 w 524638"/>
                <a:gd name="connsiteY36" fmla="*/ 511 h 178311"/>
                <a:gd name="connsiteX37" fmla="*/ 409722 w 524638"/>
                <a:gd name="connsiteY37" fmla="*/ 3686 h 178311"/>
                <a:gd name="connsiteX38" fmla="*/ 416072 w 524638"/>
                <a:gd name="connsiteY38" fmla="*/ 13211 h 178311"/>
                <a:gd name="connsiteX39" fmla="*/ 397022 w 524638"/>
                <a:gd name="connsiteY39" fmla="*/ 25911 h 178311"/>
                <a:gd name="connsiteX40" fmla="*/ 406547 w 524638"/>
                <a:gd name="connsiteY40" fmla="*/ 48136 h 178311"/>
                <a:gd name="connsiteX41" fmla="*/ 416072 w 524638"/>
                <a:gd name="connsiteY41" fmla="*/ 57661 h 178311"/>
                <a:gd name="connsiteX42" fmla="*/ 425597 w 524638"/>
                <a:gd name="connsiteY42" fmla="*/ 76711 h 178311"/>
                <a:gd name="connsiteX43" fmla="*/ 422422 w 524638"/>
                <a:gd name="connsiteY43" fmla="*/ 86236 h 178311"/>
                <a:gd name="connsiteX44" fmla="*/ 428772 w 524638"/>
                <a:gd name="connsiteY44" fmla="*/ 95761 h 178311"/>
                <a:gd name="connsiteX45" fmla="*/ 466872 w 524638"/>
                <a:gd name="connsiteY45" fmla="*/ 114811 h 178311"/>
                <a:gd name="connsiteX46" fmla="*/ 476397 w 524638"/>
                <a:gd name="connsiteY46" fmla="*/ 121161 h 178311"/>
                <a:gd name="connsiteX47" fmla="*/ 508147 w 524638"/>
                <a:gd name="connsiteY47" fmla="*/ 124336 h 178311"/>
                <a:gd name="connsiteX48" fmla="*/ 524022 w 524638"/>
                <a:gd name="connsiteY48" fmla="*/ 137036 h 178311"/>
                <a:gd name="connsiteX49" fmla="*/ 511322 w 524638"/>
                <a:gd name="connsiteY49" fmla="*/ 140211 h 178311"/>
                <a:gd name="connsiteX50" fmla="*/ 489097 w 524638"/>
                <a:gd name="connsiteY50" fmla="*/ 137036 h 178311"/>
                <a:gd name="connsiteX51" fmla="*/ 479572 w 524638"/>
                <a:gd name="connsiteY51" fmla="*/ 133861 h 178311"/>
                <a:gd name="connsiteX52" fmla="*/ 457347 w 524638"/>
                <a:gd name="connsiteY52" fmla="*/ 140211 h 178311"/>
                <a:gd name="connsiteX53" fmla="*/ 482747 w 524638"/>
                <a:gd name="connsiteY53" fmla="*/ 146561 h 178311"/>
                <a:gd name="connsiteX54" fmla="*/ 492272 w 524638"/>
                <a:gd name="connsiteY54" fmla="*/ 149736 h 178311"/>
                <a:gd name="connsiteX55" fmla="*/ 498622 w 524638"/>
                <a:gd name="connsiteY55" fmla="*/ 159261 h 178311"/>
                <a:gd name="connsiteX56" fmla="*/ 489097 w 524638"/>
                <a:gd name="connsiteY56" fmla="*/ 165611 h 178311"/>
                <a:gd name="connsiteX57" fmla="*/ 384322 w 524638"/>
                <a:gd name="connsiteY57" fmla="*/ 159261 h 178311"/>
                <a:gd name="connsiteX58" fmla="*/ 365272 w 524638"/>
                <a:gd name="connsiteY58" fmla="*/ 152911 h 178311"/>
                <a:gd name="connsiteX59" fmla="*/ 352572 w 524638"/>
                <a:gd name="connsiteY59" fmla="*/ 140211 h 178311"/>
                <a:gd name="connsiteX60" fmla="*/ 333522 w 524638"/>
                <a:gd name="connsiteY60" fmla="*/ 149736 h 178311"/>
                <a:gd name="connsiteX61" fmla="*/ 314472 w 524638"/>
                <a:gd name="connsiteY61" fmla="*/ 162436 h 178311"/>
                <a:gd name="connsiteX62" fmla="*/ 282722 w 524638"/>
                <a:gd name="connsiteY62" fmla="*/ 165611 h 178311"/>
                <a:gd name="connsiteX63" fmla="*/ 257322 w 524638"/>
                <a:gd name="connsiteY63" fmla="*/ 171961 h 178311"/>
                <a:gd name="connsiteX64" fmla="*/ 235097 w 524638"/>
                <a:gd name="connsiteY64" fmla="*/ 178311 h 178311"/>
                <a:gd name="connsiteX65" fmla="*/ 181122 w 524638"/>
                <a:gd name="connsiteY65" fmla="*/ 175136 h 178311"/>
                <a:gd name="connsiteX66" fmla="*/ 171597 w 524638"/>
                <a:gd name="connsiteY66" fmla="*/ 171961 h 178311"/>
                <a:gd name="connsiteX67" fmla="*/ 158897 w 524638"/>
                <a:gd name="connsiteY67" fmla="*/ 168786 h 178311"/>
                <a:gd name="connsiteX68" fmla="*/ 82697 w 524638"/>
                <a:gd name="connsiteY68" fmla="*/ 146561 h 178311"/>
                <a:gd name="connsiteX69" fmla="*/ 50947 w 524638"/>
                <a:gd name="connsiteY69" fmla="*/ 137036 h 178311"/>
                <a:gd name="connsiteX70" fmla="*/ 44597 w 524638"/>
                <a:gd name="connsiteY70" fmla="*/ 127511 h 178311"/>
                <a:gd name="connsiteX71" fmla="*/ 54122 w 524638"/>
                <a:gd name="connsiteY71" fmla="*/ 124336 h 178311"/>
                <a:gd name="connsiteX72" fmla="*/ 130322 w 524638"/>
                <a:gd name="connsiteY72" fmla="*/ 121161 h 178311"/>
                <a:gd name="connsiteX73" fmla="*/ 152547 w 524638"/>
                <a:gd name="connsiteY73" fmla="*/ 114811 h 178311"/>
                <a:gd name="connsiteX74" fmla="*/ 193822 w 524638"/>
                <a:gd name="connsiteY74" fmla="*/ 111636 h 178311"/>
                <a:gd name="connsiteX75" fmla="*/ 187472 w 524638"/>
                <a:gd name="connsiteY75" fmla="*/ 95761 h 178311"/>
                <a:gd name="connsiteX76" fmla="*/ 66822 w 524638"/>
                <a:gd name="connsiteY76" fmla="*/ 98936 h 178311"/>
                <a:gd name="connsiteX77" fmla="*/ 54122 w 524638"/>
                <a:gd name="connsiteY77" fmla="*/ 105286 h 178311"/>
                <a:gd name="connsiteX78" fmla="*/ 19197 w 524638"/>
                <a:gd name="connsiteY78" fmla="*/ 95761 h 178311"/>
                <a:gd name="connsiteX79" fmla="*/ 12847 w 524638"/>
                <a:gd name="connsiteY79" fmla="*/ 86236 h 178311"/>
                <a:gd name="connsiteX80" fmla="*/ 31897 w 524638"/>
                <a:gd name="connsiteY80" fmla="*/ 76711 h 178311"/>
                <a:gd name="connsiteX81" fmla="*/ 47772 w 524638"/>
                <a:gd name="connsiteY81" fmla="*/ 70361 h 178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524638" h="178311">
                  <a:moveTo>
                    <a:pt x="47772" y="70361"/>
                  </a:moveTo>
                  <a:lnTo>
                    <a:pt x="47772" y="70361"/>
                  </a:lnTo>
                  <a:cubicBezTo>
                    <a:pt x="34014" y="69303"/>
                    <a:pt x="19830" y="70741"/>
                    <a:pt x="6497" y="67186"/>
                  </a:cubicBezTo>
                  <a:cubicBezTo>
                    <a:pt x="2810" y="66203"/>
                    <a:pt x="-778" y="61363"/>
                    <a:pt x="147" y="57661"/>
                  </a:cubicBezTo>
                  <a:cubicBezTo>
                    <a:pt x="959" y="54414"/>
                    <a:pt x="6443" y="55367"/>
                    <a:pt x="9672" y="54486"/>
                  </a:cubicBezTo>
                  <a:cubicBezTo>
                    <a:pt x="18092" y="52190"/>
                    <a:pt x="35072" y="48136"/>
                    <a:pt x="35072" y="48136"/>
                  </a:cubicBezTo>
                  <a:cubicBezTo>
                    <a:pt x="30839" y="47078"/>
                    <a:pt x="26383" y="46680"/>
                    <a:pt x="22372" y="44961"/>
                  </a:cubicBezTo>
                  <a:cubicBezTo>
                    <a:pt x="18865" y="43458"/>
                    <a:pt x="10557" y="41664"/>
                    <a:pt x="12847" y="38611"/>
                  </a:cubicBezTo>
                  <a:cubicBezTo>
                    <a:pt x="16863" y="33256"/>
                    <a:pt x="25547" y="34378"/>
                    <a:pt x="31897" y="32261"/>
                  </a:cubicBezTo>
                  <a:lnTo>
                    <a:pt x="60472" y="22736"/>
                  </a:lnTo>
                  <a:lnTo>
                    <a:pt x="69997" y="19561"/>
                  </a:lnTo>
                  <a:cubicBezTo>
                    <a:pt x="73172" y="18503"/>
                    <a:pt x="76275" y="17198"/>
                    <a:pt x="79522" y="16386"/>
                  </a:cubicBezTo>
                  <a:lnTo>
                    <a:pt x="92222" y="13211"/>
                  </a:lnTo>
                  <a:cubicBezTo>
                    <a:pt x="97369" y="13579"/>
                    <a:pt x="139506" y="4817"/>
                    <a:pt x="143022" y="25911"/>
                  </a:cubicBezTo>
                  <a:cubicBezTo>
                    <a:pt x="144430" y="34362"/>
                    <a:pt x="136030" y="38932"/>
                    <a:pt x="130322" y="41786"/>
                  </a:cubicBezTo>
                  <a:cubicBezTo>
                    <a:pt x="127329" y="43283"/>
                    <a:pt x="117515" y="45617"/>
                    <a:pt x="120797" y="44961"/>
                  </a:cubicBezTo>
                  <a:cubicBezTo>
                    <a:pt x="129355" y="43249"/>
                    <a:pt x="137918" y="41371"/>
                    <a:pt x="146197" y="38611"/>
                  </a:cubicBezTo>
                  <a:cubicBezTo>
                    <a:pt x="149372" y="37553"/>
                    <a:pt x="152729" y="36933"/>
                    <a:pt x="155722" y="35436"/>
                  </a:cubicBezTo>
                  <a:cubicBezTo>
                    <a:pt x="180341" y="23126"/>
                    <a:pt x="150831" y="33891"/>
                    <a:pt x="174772" y="25911"/>
                  </a:cubicBezTo>
                  <a:cubicBezTo>
                    <a:pt x="198942" y="33968"/>
                    <a:pt x="187258" y="30948"/>
                    <a:pt x="209697" y="35436"/>
                  </a:cubicBezTo>
                  <a:cubicBezTo>
                    <a:pt x="211814" y="38611"/>
                    <a:pt x="214340" y="41548"/>
                    <a:pt x="216047" y="44961"/>
                  </a:cubicBezTo>
                  <a:cubicBezTo>
                    <a:pt x="217544" y="47954"/>
                    <a:pt x="216229" y="52989"/>
                    <a:pt x="219222" y="54486"/>
                  </a:cubicBezTo>
                  <a:cubicBezTo>
                    <a:pt x="222215" y="55983"/>
                    <a:pt x="225572" y="52369"/>
                    <a:pt x="228747" y="51311"/>
                  </a:cubicBezTo>
                  <a:cubicBezTo>
                    <a:pt x="229805" y="48136"/>
                    <a:pt x="229309" y="43877"/>
                    <a:pt x="231922" y="41786"/>
                  </a:cubicBezTo>
                  <a:cubicBezTo>
                    <a:pt x="245561" y="30875"/>
                    <a:pt x="247772" y="48061"/>
                    <a:pt x="241447" y="29086"/>
                  </a:cubicBezTo>
                  <a:cubicBezTo>
                    <a:pt x="242505" y="24853"/>
                    <a:pt x="240426" y="17585"/>
                    <a:pt x="244622" y="16386"/>
                  </a:cubicBezTo>
                  <a:cubicBezTo>
                    <a:pt x="251058" y="14547"/>
                    <a:pt x="258103" y="19023"/>
                    <a:pt x="263672" y="22736"/>
                  </a:cubicBezTo>
                  <a:cubicBezTo>
                    <a:pt x="285507" y="37292"/>
                    <a:pt x="275482" y="33023"/>
                    <a:pt x="292247" y="38611"/>
                  </a:cubicBezTo>
                  <a:cubicBezTo>
                    <a:pt x="296480" y="44961"/>
                    <a:pt x="297707" y="55248"/>
                    <a:pt x="304947" y="57661"/>
                  </a:cubicBezTo>
                  <a:cubicBezTo>
                    <a:pt x="318092" y="62043"/>
                    <a:pt x="311687" y="58980"/>
                    <a:pt x="323997" y="67186"/>
                  </a:cubicBezTo>
                  <a:cubicBezTo>
                    <a:pt x="327172" y="65069"/>
                    <a:pt x="332694" y="64561"/>
                    <a:pt x="333522" y="60836"/>
                  </a:cubicBezTo>
                  <a:cubicBezTo>
                    <a:pt x="338554" y="38191"/>
                    <a:pt x="333565" y="39684"/>
                    <a:pt x="320822" y="35436"/>
                  </a:cubicBezTo>
                  <a:cubicBezTo>
                    <a:pt x="319764" y="32261"/>
                    <a:pt x="316404" y="29018"/>
                    <a:pt x="317647" y="25911"/>
                  </a:cubicBezTo>
                  <a:cubicBezTo>
                    <a:pt x="319064" y="22368"/>
                    <a:pt x="323398" y="20127"/>
                    <a:pt x="327172" y="19561"/>
                  </a:cubicBezTo>
                  <a:cubicBezTo>
                    <a:pt x="344995" y="16887"/>
                    <a:pt x="363155" y="17444"/>
                    <a:pt x="381147" y="16386"/>
                  </a:cubicBezTo>
                  <a:cubicBezTo>
                    <a:pt x="377972" y="14269"/>
                    <a:pt x="373039" y="13579"/>
                    <a:pt x="371622" y="10036"/>
                  </a:cubicBezTo>
                  <a:cubicBezTo>
                    <a:pt x="370379" y="6929"/>
                    <a:pt x="371496" y="1061"/>
                    <a:pt x="374797" y="511"/>
                  </a:cubicBezTo>
                  <a:cubicBezTo>
                    <a:pt x="386328" y="-1411"/>
                    <a:pt x="398080" y="2628"/>
                    <a:pt x="409722" y="3686"/>
                  </a:cubicBezTo>
                  <a:cubicBezTo>
                    <a:pt x="411839" y="6861"/>
                    <a:pt x="416072" y="9395"/>
                    <a:pt x="416072" y="13211"/>
                  </a:cubicBezTo>
                  <a:cubicBezTo>
                    <a:pt x="416072" y="24174"/>
                    <a:pt x="403394" y="24318"/>
                    <a:pt x="397022" y="25911"/>
                  </a:cubicBezTo>
                  <a:cubicBezTo>
                    <a:pt x="400197" y="33319"/>
                    <a:pt x="402400" y="41225"/>
                    <a:pt x="406547" y="48136"/>
                  </a:cubicBezTo>
                  <a:cubicBezTo>
                    <a:pt x="408857" y="51986"/>
                    <a:pt x="413197" y="54212"/>
                    <a:pt x="416072" y="57661"/>
                  </a:cubicBezTo>
                  <a:cubicBezTo>
                    <a:pt x="422911" y="65867"/>
                    <a:pt x="422415" y="67165"/>
                    <a:pt x="425597" y="76711"/>
                  </a:cubicBezTo>
                  <a:cubicBezTo>
                    <a:pt x="424539" y="79886"/>
                    <a:pt x="421872" y="82935"/>
                    <a:pt x="422422" y="86236"/>
                  </a:cubicBezTo>
                  <a:cubicBezTo>
                    <a:pt x="423049" y="90000"/>
                    <a:pt x="425900" y="93248"/>
                    <a:pt x="428772" y="95761"/>
                  </a:cubicBezTo>
                  <a:cubicBezTo>
                    <a:pt x="476733" y="137726"/>
                    <a:pt x="420110" y="83637"/>
                    <a:pt x="466872" y="114811"/>
                  </a:cubicBezTo>
                  <a:cubicBezTo>
                    <a:pt x="470047" y="116928"/>
                    <a:pt x="472679" y="120303"/>
                    <a:pt x="476397" y="121161"/>
                  </a:cubicBezTo>
                  <a:cubicBezTo>
                    <a:pt x="486761" y="123553"/>
                    <a:pt x="497564" y="123278"/>
                    <a:pt x="508147" y="124336"/>
                  </a:cubicBezTo>
                  <a:cubicBezTo>
                    <a:pt x="510496" y="125119"/>
                    <a:pt x="528125" y="128830"/>
                    <a:pt x="524022" y="137036"/>
                  </a:cubicBezTo>
                  <a:cubicBezTo>
                    <a:pt x="522071" y="140939"/>
                    <a:pt x="515555" y="139153"/>
                    <a:pt x="511322" y="140211"/>
                  </a:cubicBezTo>
                  <a:cubicBezTo>
                    <a:pt x="503914" y="139153"/>
                    <a:pt x="496435" y="138504"/>
                    <a:pt x="489097" y="137036"/>
                  </a:cubicBezTo>
                  <a:cubicBezTo>
                    <a:pt x="485815" y="136380"/>
                    <a:pt x="482919" y="133861"/>
                    <a:pt x="479572" y="133861"/>
                  </a:cubicBezTo>
                  <a:cubicBezTo>
                    <a:pt x="475585" y="133861"/>
                    <a:pt x="461839" y="138714"/>
                    <a:pt x="457347" y="140211"/>
                  </a:cubicBezTo>
                  <a:cubicBezTo>
                    <a:pt x="479120" y="147469"/>
                    <a:pt x="452096" y="138898"/>
                    <a:pt x="482747" y="146561"/>
                  </a:cubicBezTo>
                  <a:cubicBezTo>
                    <a:pt x="485994" y="147373"/>
                    <a:pt x="489097" y="148678"/>
                    <a:pt x="492272" y="149736"/>
                  </a:cubicBezTo>
                  <a:cubicBezTo>
                    <a:pt x="494389" y="152911"/>
                    <a:pt x="499370" y="155519"/>
                    <a:pt x="498622" y="159261"/>
                  </a:cubicBezTo>
                  <a:cubicBezTo>
                    <a:pt x="497874" y="163003"/>
                    <a:pt x="492913" y="165611"/>
                    <a:pt x="489097" y="165611"/>
                  </a:cubicBezTo>
                  <a:cubicBezTo>
                    <a:pt x="454108" y="165611"/>
                    <a:pt x="384322" y="159261"/>
                    <a:pt x="384322" y="159261"/>
                  </a:cubicBezTo>
                  <a:cubicBezTo>
                    <a:pt x="377972" y="157144"/>
                    <a:pt x="367389" y="159261"/>
                    <a:pt x="365272" y="152911"/>
                  </a:cubicBezTo>
                  <a:cubicBezTo>
                    <a:pt x="361039" y="140211"/>
                    <a:pt x="365272" y="144444"/>
                    <a:pt x="352572" y="140211"/>
                  </a:cubicBezTo>
                  <a:cubicBezTo>
                    <a:pt x="310287" y="168401"/>
                    <a:pt x="372957" y="127828"/>
                    <a:pt x="333522" y="149736"/>
                  </a:cubicBezTo>
                  <a:cubicBezTo>
                    <a:pt x="326851" y="153442"/>
                    <a:pt x="322066" y="161677"/>
                    <a:pt x="314472" y="162436"/>
                  </a:cubicBezTo>
                  <a:cubicBezTo>
                    <a:pt x="303889" y="163494"/>
                    <a:pt x="293265" y="164205"/>
                    <a:pt x="282722" y="165611"/>
                  </a:cubicBezTo>
                  <a:cubicBezTo>
                    <a:pt x="264567" y="168032"/>
                    <a:pt x="271345" y="167954"/>
                    <a:pt x="257322" y="171961"/>
                  </a:cubicBezTo>
                  <a:cubicBezTo>
                    <a:pt x="229415" y="179934"/>
                    <a:pt x="257935" y="170698"/>
                    <a:pt x="235097" y="178311"/>
                  </a:cubicBezTo>
                  <a:cubicBezTo>
                    <a:pt x="217105" y="177253"/>
                    <a:pt x="199055" y="176929"/>
                    <a:pt x="181122" y="175136"/>
                  </a:cubicBezTo>
                  <a:cubicBezTo>
                    <a:pt x="177792" y="174803"/>
                    <a:pt x="174815" y="172880"/>
                    <a:pt x="171597" y="171961"/>
                  </a:cubicBezTo>
                  <a:cubicBezTo>
                    <a:pt x="167401" y="170762"/>
                    <a:pt x="163130" y="169844"/>
                    <a:pt x="158897" y="168786"/>
                  </a:cubicBezTo>
                  <a:cubicBezTo>
                    <a:pt x="134441" y="132102"/>
                    <a:pt x="153819" y="150117"/>
                    <a:pt x="82697" y="146561"/>
                  </a:cubicBezTo>
                  <a:cubicBezTo>
                    <a:pt x="59507" y="138831"/>
                    <a:pt x="70141" y="141834"/>
                    <a:pt x="50947" y="137036"/>
                  </a:cubicBezTo>
                  <a:cubicBezTo>
                    <a:pt x="48830" y="133861"/>
                    <a:pt x="43672" y="131213"/>
                    <a:pt x="44597" y="127511"/>
                  </a:cubicBezTo>
                  <a:cubicBezTo>
                    <a:pt x="45409" y="124264"/>
                    <a:pt x="50784" y="124583"/>
                    <a:pt x="54122" y="124336"/>
                  </a:cubicBezTo>
                  <a:cubicBezTo>
                    <a:pt x="79475" y="122458"/>
                    <a:pt x="104922" y="122219"/>
                    <a:pt x="130322" y="121161"/>
                  </a:cubicBezTo>
                  <a:cubicBezTo>
                    <a:pt x="136482" y="119108"/>
                    <a:pt x="146386" y="115536"/>
                    <a:pt x="152547" y="114811"/>
                  </a:cubicBezTo>
                  <a:cubicBezTo>
                    <a:pt x="166251" y="113199"/>
                    <a:pt x="180064" y="112694"/>
                    <a:pt x="193822" y="111636"/>
                  </a:cubicBezTo>
                  <a:cubicBezTo>
                    <a:pt x="195911" y="105369"/>
                    <a:pt x="202396" y="96125"/>
                    <a:pt x="187472" y="95761"/>
                  </a:cubicBezTo>
                  <a:lnTo>
                    <a:pt x="66822" y="98936"/>
                  </a:lnTo>
                  <a:cubicBezTo>
                    <a:pt x="62589" y="101053"/>
                    <a:pt x="58839" y="104893"/>
                    <a:pt x="54122" y="105286"/>
                  </a:cubicBezTo>
                  <a:cubicBezTo>
                    <a:pt x="33043" y="107043"/>
                    <a:pt x="32196" y="104427"/>
                    <a:pt x="19197" y="95761"/>
                  </a:cubicBezTo>
                  <a:cubicBezTo>
                    <a:pt x="17080" y="92586"/>
                    <a:pt x="12099" y="89978"/>
                    <a:pt x="12847" y="86236"/>
                  </a:cubicBezTo>
                  <a:cubicBezTo>
                    <a:pt x="13541" y="82766"/>
                    <a:pt x="28940" y="76938"/>
                    <a:pt x="31897" y="76711"/>
                  </a:cubicBezTo>
                  <a:cubicBezTo>
                    <a:pt x="42449" y="75899"/>
                    <a:pt x="45126" y="71419"/>
                    <a:pt x="47772" y="7036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4" name="任意多边形 12">
              <a:extLst>
                <a:ext uri="{FF2B5EF4-FFF2-40B4-BE49-F238E27FC236}">
                  <a16:creationId xmlns:a16="http://schemas.microsoft.com/office/drawing/2014/main" xmlns="" id="{88B0AC4F-2C60-4684-A0C8-534EB1519073}"/>
                </a:ext>
              </a:extLst>
            </p:cNvPr>
            <p:cNvSpPr/>
            <p:nvPr/>
          </p:nvSpPr>
          <p:spPr>
            <a:xfrm>
              <a:off x="3495675" y="1313136"/>
              <a:ext cx="31750" cy="29889"/>
            </a:xfrm>
            <a:custGeom>
              <a:avLst/>
              <a:gdLst>
                <a:gd name="connsiteX0" fmla="*/ 0 w 31750"/>
                <a:gd name="connsiteY0" fmla="*/ 29889 h 29889"/>
                <a:gd name="connsiteX1" fmla="*/ 0 w 31750"/>
                <a:gd name="connsiteY1" fmla="*/ 29889 h 29889"/>
                <a:gd name="connsiteX2" fmla="*/ 9525 w 31750"/>
                <a:gd name="connsiteY2" fmla="*/ 4489 h 29889"/>
                <a:gd name="connsiteX3" fmla="*/ 31750 w 31750"/>
                <a:gd name="connsiteY3" fmla="*/ 17189 h 29889"/>
                <a:gd name="connsiteX4" fmla="*/ 12700 w 31750"/>
                <a:gd name="connsiteY4" fmla="*/ 23539 h 29889"/>
                <a:gd name="connsiteX5" fmla="*/ 0 w 31750"/>
                <a:gd name="connsiteY5" fmla="*/ 29889 h 298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1750" h="29889">
                  <a:moveTo>
                    <a:pt x="0" y="29889"/>
                  </a:moveTo>
                  <a:lnTo>
                    <a:pt x="0" y="29889"/>
                  </a:lnTo>
                  <a:cubicBezTo>
                    <a:pt x="3175" y="21422"/>
                    <a:pt x="2387" y="10040"/>
                    <a:pt x="9525" y="4489"/>
                  </a:cubicBezTo>
                  <a:cubicBezTo>
                    <a:pt x="26288" y="-8549"/>
                    <a:pt x="29444" y="10272"/>
                    <a:pt x="31750" y="17189"/>
                  </a:cubicBezTo>
                  <a:lnTo>
                    <a:pt x="12700" y="23539"/>
                  </a:lnTo>
                  <a:lnTo>
                    <a:pt x="0" y="2988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5" name="任意多边形 13">
              <a:extLst>
                <a:ext uri="{FF2B5EF4-FFF2-40B4-BE49-F238E27FC236}">
                  <a16:creationId xmlns:a16="http://schemas.microsoft.com/office/drawing/2014/main" xmlns="" id="{DF6B8A6E-0D62-4EB6-84A2-C77B3CDCD3BC}"/>
                </a:ext>
              </a:extLst>
            </p:cNvPr>
            <p:cNvSpPr/>
            <p:nvPr/>
          </p:nvSpPr>
          <p:spPr>
            <a:xfrm>
              <a:off x="3381208" y="1225550"/>
              <a:ext cx="184819" cy="88911"/>
            </a:xfrm>
            <a:custGeom>
              <a:avLst/>
              <a:gdLst>
                <a:gd name="connsiteX0" fmla="*/ 66842 w 184819"/>
                <a:gd name="connsiteY0" fmla="*/ 76200 h 88911"/>
                <a:gd name="connsiteX1" fmla="*/ 66842 w 184819"/>
                <a:gd name="connsiteY1" fmla="*/ 76200 h 88911"/>
                <a:gd name="connsiteX2" fmla="*/ 25567 w 184819"/>
                <a:gd name="connsiteY2" fmla="*/ 82550 h 88911"/>
                <a:gd name="connsiteX3" fmla="*/ 28742 w 184819"/>
                <a:gd name="connsiteY3" fmla="*/ 73025 h 88911"/>
                <a:gd name="connsiteX4" fmla="*/ 16042 w 184819"/>
                <a:gd name="connsiteY4" fmla="*/ 66675 h 88911"/>
                <a:gd name="connsiteX5" fmla="*/ 167 w 184819"/>
                <a:gd name="connsiteY5" fmla="*/ 63500 h 88911"/>
                <a:gd name="connsiteX6" fmla="*/ 19217 w 184819"/>
                <a:gd name="connsiteY6" fmla="*/ 53975 h 88911"/>
                <a:gd name="connsiteX7" fmla="*/ 22392 w 184819"/>
                <a:gd name="connsiteY7" fmla="*/ 44450 h 88911"/>
                <a:gd name="connsiteX8" fmla="*/ 28742 w 184819"/>
                <a:gd name="connsiteY8" fmla="*/ 0 h 88911"/>
                <a:gd name="connsiteX9" fmla="*/ 50967 w 184819"/>
                <a:gd name="connsiteY9" fmla="*/ 3175 h 88911"/>
                <a:gd name="connsiteX10" fmla="*/ 60492 w 184819"/>
                <a:gd name="connsiteY10" fmla="*/ 9525 h 88911"/>
                <a:gd name="connsiteX11" fmla="*/ 92242 w 184819"/>
                <a:gd name="connsiteY11" fmla="*/ 19050 h 88911"/>
                <a:gd name="connsiteX12" fmla="*/ 133517 w 184819"/>
                <a:gd name="connsiteY12" fmla="*/ 31750 h 88911"/>
                <a:gd name="connsiteX13" fmla="*/ 152567 w 184819"/>
                <a:gd name="connsiteY13" fmla="*/ 38100 h 88911"/>
                <a:gd name="connsiteX14" fmla="*/ 171617 w 184819"/>
                <a:gd name="connsiteY14" fmla="*/ 47625 h 88911"/>
                <a:gd name="connsiteX15" fmla="*/ 174792 w 184819"/>
                <a:gd name="connsiteY15" fmla="*/ 57150 h 88911"/>
                <a:gd name="connsiteX16" fmla="*/ 171617 w 184819"/>
                <a:gd name="connsiteY16" fmla="*/ 69850 h 88911"/>
                <a:gd name="connsiteX17" fmla="*/ 127167 w 184819"/>
                <a:gd name="connsiteY17" fmla="*/ 66675 h 88911"/>
                <a:gd name="connsiteX18" fmla="*/ 117642 w 184819"/>
                <a:gd name="connsiteY18" fmla="*/ 60325 h 88911"/>
                <a:gd name="connsiteX19" fmla="*/ 98592 w 184819"/>
                <a:gd name="connsiteY19" fmla="*/ 53975 h 88911"/>
                <a:gd name="connsiteX20" fmla="*/ 85892 w 184819"/>
                <a:gd name="connsiteY20" fmla="*/ 73025 h 88911"/>
                <a:gd name="connsiteX21" fmla="*/ 66842 w 184819"/>
                <a:gd name="connsiteY21" fmla="*/ 79375 h 88911"/>
                <a:gd name="connsiteX22" fmla="*/ 47792 w 184819"/>
                <a:gd name="connsiteY22" fmla="*/ 88900 h 88911"/>
                <a:gd name="connsiteX23" fmla="*/ 66842 w 184819"/>
                <a:gd name="connsiteY23" fmla="*/ 76200 h 88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84819" h="88911">
                  <a:moveTo>
                    <a:pt x="66842" y="76200"/>
                  </a:moveTo>
                  <a:lnTo>
                    <a:pt x="66842" y="76200"/>
                  </a:lnTo>
                  <a:cubicBezTo>
                    <a:pt x="60510" y="78574"/>
                    <a:pt x="35914" y="92897"/>
                    <a:pt x="25567" y="82550"/>
                  </a:cubicBezTo>
                  <a:cubicBezTo>
                    <a:pt x="23200" y="80183"/>
                    <a:pt x="27684" y="76200"/>
                    <a:pt x="28742" y="73025"/>
                  </a:cubicBezTo>
                  <a:cubicBezTo>
                    <a:pt x="24509" y="70908"/>
                    <a:pt x="20532" y="68172"/>
                    <a:pt x="16042" y="66675"/>
                  </a:cubicBezTo>
                  <a:cubicBezTo>
                    <a:pt x="10922" y="64968"/>
                    <a:pt x="3160" y="67990"/>
                    <a:pt x="167" y="63500"/>
                  </a:cubicBezTo>
                  <a:cubicBezTo>
                    <a:pt x="-2071" y="60143"/>
                    <a:pt x="18831" y="54104"/>
                    <a:pt x="19217" y="53975"/>
                  </a:cubicBezTo>
                  <a:cubicBezTo>
                    <a:pt x="20275" y="50800"/>
                    <a:pt x="21919" y="47763"/>
                    <a:pt x="22392" y="44450"/>
                  </a:cubicBezTo>
                  <a:cubicBezTo>
                    <a:pt x="29348" y="-4242"/>
                    <a:pt x="20875" y="23602"/>
                    <a:pt x="28742" y="0"/>
                  </a:cubicBezTo>
                  <a:cubicBezTo>
                    <a:pt x="36150" y="1058"/>
                    <a:pt x="43799" y="1025"/>
                    <a:pt x="50967" y="3175"/>
                  </a:cubicBezTo>
                  <a:cubicBezTo>
                    <a:pt x="54622" y="4271"/>
                    <a:pt x="57005" y="7975"/>
                    <a:pt x="60492" y="9525"/>
                  </a:cubicBezTo>
                  <a:cubicBezTo>
                    <a:pt x="70430" y="13942"/>
                    <a:pt x="81687" y="16411"/>
                    <a:pt x="92242" y="19050"/>
                  </a:cubicBezTo>
                  <a:cubicBezTo>
                    <a:pt x="115767" y="34733"/>
                    <a:pt x="83829" y="15187"/>
                    <a:pt x="133517" y="31750"/>
                  </a:cubicBezTo>
                  <a:cubicBezTo>
                    <a:pt x="139867" y="33867"/>
                    <a:pt x="146998" y="34387"/>
                    <a:pt x="152567" y="38100"/>
                  </a:cubicBezTo>
                  <a:cubicBezTo>
                    <a:pt x="164877" y="46306"/>
                    <a:pt x="158472" y="43243"/>
                    <a:pt x="171617" y="47625"/>
                  </a:cubicBezTo>
                  <a:cubicBezTo>
                    <a:pt x="172675" y="50800"/>
                    <a:pt x="172701" y="54537"/>
                    <a:pt x="174792" y="57150"/>
                  </a:cubicBezTo>
                  <a:cubicBezTo>
                    <a:pt x="183767" y="68369"/>
                    <a:pt x="193296" y="59010"/>
                    <a:pt x="171617" y="69850"/>
                  </a:cubicBezTo>
                  <a:cubicBezTo>
                    <a:pt x="156800" y="68792"/>
                    <a:pt x="141795" y="69256"/>
                    <a:pt x="127167" y="66675"/>
                  </a:cubicBezTo>
                  <a:cubicBezTo>
                    <a:pt x="123409" y="66012"/>
                    <a:pt x="121129" y="61875"/>
                    <a:pt x="117642" y="60325"/>
                  </a:cubicBezTo>
                  <a:cubicBezTo>
                    <a:pt x="111525" y="57607"/>
                    <a:pt x="98592" y="53975"/>
                    <a:pt x="98592" y="53975"/>
                  </a:cubicBezTo>
                  <a:cubicBezTo>
                    <a:pt x="94359" y="60325"/>
                    <a:pt x="93132" y="70612"/>
                    <a:pt x="85892" y="73025"/>
                  </a:cubicBezTo>
                  <a:cubicBezTo>
                    <a:pt x="79542" y="75142"/>
                    <a:pt x="72411" y="75662"/>
                    <a:pt x="66842" y="79375"/>
                  </a:cubicBezTo>
                  <a:cubicBezTo>
                    <a:pt x="58815" y="84727"/>
                    <a:pt x="57181" y="87022"/>
                    <a:pt x="47792" y="88900"/>
                  </a:cubicBezTo>
                  <a:cubicBezTo>
                    <a:pt x="45716" y="89315"/>
                    <a:pt x="63667" y="78317"/>
                    <a:pt x="66842" y="762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6" name="任意多边形 14">
              <a:extLst>
                <a:ext uri="{FF2B5EF4-FFF2-40B4-BE49-F238E27FC236}">
                  <a16:creationId xmlns:a16="http://schemas.microsoft.com/office/drawing/2014/main" xmlns="" id="{AD4EBE8A-171E-48D2-895E-3E9309B01F4E}"/>
                </a:ext>
              </a:extLst>
            </p:cNvPr>
            <p:cNvSpPr/>
            <p:nvPr/>
          </p:nvSpPr>
          <p:spPr>
            <a:xfrm>
              <a:off x="4197188" y="1708150"/>
              <a:ext cx="198815" cy="155575"/>
            </a:xfrm>
            <a:custGeom>
              <a:avLst/>
              <a:gdLst>
                <a:gd name="connsiteX0" fmla="*/ 12862 w 198815"/>
                <a:gd name="connsiteY0" fmla="*/ 136525 h 155575"/>
                <a:gd name="connsiteX1" fmla="*/ 12862 w 198815"/>
                <a:gd name="connsiteY1" fmla="*/ 136525 h 155575"/>
                <a:gd name="connsiteX2" fmla="*/ 162 w 198815"/>
                <a:gd name="connsiteY2" fmla="*/ 111125 h 155575"/>
                <a:gd name="connsiteX3" fmla="*/ 19212 w 198815"/>
                <a:gd name="connsiteY3" fmla="*/ 98425 h 155575"/>
                <a:gd name="connsiteX4" fmla="*/ 31912 w 198815"/>
                <a:gd name="connsiteY4" fmla="*/ 79375 h 155575"/>
                <a:gd name="connsiteX5" fmla="*/ 38262 w 198815"/>
                <a:gd name="connsiteY5" fmla="*/ 69850 h 155575"/>
                <a:gd name="connsiteX6" fmla="*/ 44612 w 198815"/>
                <a:gd name="connsiteY6" fmla="*/ 50800 h 155575"/>
                <a:gd name="connsiteX7" fmla="*/ 63662 w 198815"/>
                <a:gd name="connsiteY7" fmla="*/ 22225 h 155575"/>
                <a:gd name="connsiteX8" fmla="*/ 79537 w 198815"/>
                <a:gd name="connsiteY8" fmla="*/ 6350 h 155575"/>
                <a:gd name="connsiteX9" fmla="*/ 98587 w 198815"/>
                <a:gd name="connsiteY9" fmla="*/ 0 h 155575"/>
                <a:gd name="connsiteX10" fmla="*/ 114462 w 198815"/>
                <a:gd name="connsiteY10" fmla="*/ 3175 h 155575"/>
                <a:gd name="connsiteX11" fmla="*/ 117637 w 198815"/>
                <a:gd name="connsiteY11" fmla="*/ 12700 h 155575"/>
                <a:gd name="connsiteX12" fmla="*/ 104937 w 198815"/>
                <a:gd name="connsiteY12" fmla="*/ 28575 h 155575"/>
                <a:gd name="connsiteX13" fmla="*/ 95412 w 198815"/>
                <a:gd name="connsiteY13" fmla="*/ 38100 h 155575"/>
                <a:gd name="connsiteX14" fmla="*/ 98587 w 198815"/>
                <a:gd name="connsiteY14" fmla="*/ 60325 h 155575"/>
                <a:gd name="connsiteX15" fmla="*/ 108112 w 198815"/>
                <a:gd name="connsiteY15" fmla="*/ 63500 h 155575"/>
                <a:gd name="connsiteX16" fmla="*/ 133512 w 198815"/>
                <a:gd name="connsiteY16" fmla="*/ 66675 h 155575"/>
                <a:gd name="connsiteX17" fmla="*/ 152562 w 198815"/>
                <a:gd name="connsiteY17" fmla="*/ 73025 h 155575"/>
                <a:gd name="connsiteX18" fmla="*/ 162087 w 198815"/>
                <a:gd name="connsiteY18" fmla="*/ 76200 h 155575"/>
                <a:gd name="connsiteX19" fmla="*/ 171612 w 198815"/>
                <a:gd name="connsiteY19" fmla="*/ 73025 h 155575"/>
                <a:gd name="connsiteX20" fmla="*/ 181137 w 198815"/>
                <a:gd name="connsiteY20" fmla="*/ 76200 h 155575"/>
                <a:gd name="connsiteX21" fmla="*/ 190662 w 198815"/>
                <a:gd name="connsiteY21" fmla="*/ 95250 h 155575"/>
                <a:gd name="connsiteX22" fmla="*/ 193837 w 198815"/>
                <a:gd name="connsiteY22" fmla="*/ 120650 h 155575"/>
                <a:gd name="connsiteX23" fmla="*/ 193837 w 198815"/>
                <a:gd name="connsiteY23" fmla="*/ 149225 h 155575"/>
                <a:gd name="connsiteX24" fmla="*/ 174787 w 198815"/>
                <a:gd name="connsiteY24" fmla="*/ 155575 h 155575"/>
                <a:gd name="connsiteX25" fmla="*/ 149387 w 198815"/>
                <a:gd name="connsiteY25" fmla="*/ 146050 h 155575"/>
                <a:gd name="connsiteX26" fmla="*/ 146212 w 198815"/>
                <a:gd name="connsiteY26" fmla="*/ 136525 h 155575"/>
                <a:gd name="connsiteX27" fmla="*/ 117637 w 198815"/>
                <a:gd name="connsiteY27" fmla="*/ 152400 h 155575"/>
                <a:gd name="connsiteX28" fmla="*/ 101762 w 198815"/>
                <a:gd name="connsiteY28" fmla="*/ 139700 h 155575"/>
                <a:gd name="connsiteX29" fmla="*/ 111287 w 198815"/>
                <a:gd name="connsiteY29" fmla="*/ 133350 h 155575"/>
                <a:gd name="connsiteX30" fmla="*/ 101762 w 198815"/>
                <a:gd name="connsiteY30" fmla="*/ 127000 h 155575"/>
                <a:gd name="connsiteX31" fmla="*/ 31912 w 198815"/>
                <a:gd name="connsiteY31" fmla="*/ 136525 h 155575"/>
                <a:gd name="connsiteX32" fmla="*/ 12862 w 198815"/>
                <a:gd name="connsiteY32" fmla="*/ 136525 h 155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98815" h="155575">
                  <a:moveTo>
                    <a:pt x="12862" y="136525"/>
                  </a:moveTo>
                  <a:lnTo>
                    <a:pt x="12862" y="136525"/>
                  </a:lnTo>
                  <a:cubicBezTo>
                    <a:pt x="8629" y="128058"/>
                    <a:pt x="-1394" y="120462"/>
                    <a:pt x="162" y="111125"/>
                  </a:cubicBezTo>
                  <a:cubicBezTo>
                    <a:pt x="1417" y="103597"/>
                    <a:pt x="19212" y="98425"/>
                    <a:pt x="19212" y="98425"/>
                  </a:cubicBezTo>
                  <a:lnTo>
                    <a:pt x="31912" y="79375"/>
                  </a:lnTo>
                  <a:cubicBezTo>
                    <a:pt x="34029" y="76200"/>
                    <a:pt x="37055" y="73470"/>
                    <a:pt x="38262" y="69850"/>
                  </a:cubicBezTo>
                  <a:cubicBezTo>
                    <a:pt x="40379" y="63500"/>
                    <a:pt x="40899" y="56369"/>
                    <a:pt x="44612" y="50800"/>
                  </a:cubicBezTo>
                  <a:lnTo>
                    <a:pt x="63662" y="22225"/>
                  </a:lnTo>
                  <a:cubicBezTo>
                    <a:pt x="69455" y="13536"/>
                    <a:pt x="69511" y="10806"/>
                    <a:pt x="79537" y="6350"/>
                  </a:cubicBezTo>
                  <a:cubicBezTo>
                    <a:pt x="85654" y="3632"/>
                    <a:pt x="98587" y="0"/>
                    <a:pt x="98587" y="0"/>
                  </a:cubicBezTo>
                  <a:cubicBezTo>
                    <a:pt x="103879" y="1058"/>
                    <a:pt x="109972" y="182"/>
                    <a:pt x="114462" y="3175"/>
                  </a:cubicBezTo>
                  <a:cubicBezTo>
                    <a:pt x="117247" y="5031"/>
                    <a:pt x="117637" y="9353"/>
                    <a:pt x="117637" y="12700"/>
                  </a:cubicBezTo>
                  <a:cubicBezTo>
                    <a:pt x="117637" y="23993"/>
                    <a:pt x="112251" y="22480"/>
                    <a:pt x="104937" y="28575"/>
                  </a:cubicBezTo>
                  <a:cubicBezTo>
                    <a:pt x="101488" y="31450"/>
                    <a:pt x="98587" y="34925"/>
                    <a:pt x="95412" y="38100"/>
                  </a:cubicBezTo>
                  <a:cubicBezTo>
                    <a:pt x="96470" y="45508"/>
                    <a:pt x="95240" y="53632"/>
                    <a:pt x="98587" y="60325"/>
                  </a:cubicBezTo>
                  <a:cubicBezTo>
                    <a:pt x="100084" y="63318"/>
                    <a:pt x="104819" y="62901"/>
                    <a:pt x="108112" y="63500"/>
                  </a:cubicBezTo>
                  <a:cubicBezTo>
                    <a:pt x="116507" y="65026"/>
                    <a:pt x="125045" y="65617"/>
                    <a:pt x="133512" y="66675"/>
                  </a:cubicBezTo>
                  <a:lnTo>
                    <a:pt x="152562" y="73025"/>
                  </a:lnTo>
                  <a:lnTo>
                    <a:pt x="162087" y="76200"/>
                  </a:lnTo>
                  <a:cubicBezTo>
                    <a:pt x="165262" y="75142"/>
                    <a:pt x="168265" y="73025"/>
                    <a:pt x="171612" y="73025"/>
                  </a:cubicBezTo>
                  <a:cubicBezTo>
                    <a:pt x="174959" y="73025"/>
                    <a:pt x="178524" y="74109"/>
                    <a:pt x="181137" y="76200"/>
                  </a:cubicBezTo>
                  <a:cubicBezTo>
                    <a:pt x="186732" y="80676"/>
                    <a:pt x="188570" y="88975"/>
                    <a:pt x="190662" y="95250"/>
                  </a:cubicBezTo>
                  <a:cubicBezTo>
                    <a:pt x="191720" y="103717"/>
                    <a:pt x="192311" y="112255"/>
                    <a:pt x="193837" y="120650"/>
                  </a:cubicBezTo>
                  <a:cubicBezTo>
                    <a:pt x="195671" y="130735"/>
                    <a:pt x="204058" y="137544"/>
                    <a:pt x="193837" y="149225"/>
                  </a:cubicBezTo>
                  <a:cubicBezTo>
                    <a:pt x="189429" y="154262"/>
                    <a:pt x="174787" y="155575"/>
                    <a:pt x="174787" y="155575"/>
                  </a:cubicBezTo>
                  <a:cubicBezTo>
                    <a:pt x="167700" y="153803"/>
                    <a:pt x="154921" y="151584"/>
                    <a:pt x="149387" y="146050"/>
                  </a:cubicBezTo>
                  <a:cubicBezTo>
                    <a:pt x="147020" y="143683"/>
                    <a:pt x="147270" y="139700"/>
                    <a:pt x="146212" y="136525"/>
                  </a:cubicBezTo>
                  <a:cubicBezTo>
                    <a:pt x="124377" y="151081"/>
                    <a:pt x="134402" y="146812"/>
                    <a:pt x="117637" y="152400"/>
                  </a:cubicBezTo>
                  <a:cubicBezTo>
                    <a:pt x="113264" y="150942"/>
                    <a:pt x="99967" y="148676"/>
                    <a:pt x="101762" y="139700"/>
                  </a:cubicBezTo>
                  <a:cubicBezTo>
                    <a:pt x="102510" y="135958"/>
                    <a:pt x="108112" y="135467"/>
                    <a:pt x="111287" y="133350"/>
                  </a:cubicBezTo>
                  <a:cubicBezTo>
                    <a:pt x="108112" y="131233"/>
                    <a:pt x="105569" y="127254"/>
                    <a:pt x="101762" y="127000"/>
                  </a:cubicBezTo>
                  <a:cubicBezTo>
                    <a:pt x="80388" y="125575"/>
                    <a:pt x="52885" y="132330"/>
                    <a:pt x="31912" y="136525"/>
                  </a:cubicBezTo>
                  <a:lnTo>
                    <a:pt x="12862" y="13652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7" name="任意多边形 15">
              <a:extLst>
                <a:ext uri="{FF2B5EF4-FFF2-40B4-BE49-F238E27FC236}">
                  <a16:creationId xmlns:a16="http://schemas.microsoft.com/office/drawing/2014/main" xmlns="" id="{AAAAC2B3-1F0C-44B0-886C-12D1F8E291D5}"/>
                </a:ext>
              </a:extLst>
            </p:cNvPr>
            <p:cNvSpPr/>
            <p:nvPr/>
          </p:nvSpPr>
          <p:spPr>
            <a:xfrm>
              <a:off x="4053325" y="1746250"/>
              <a:ext cx="77350" cy="50800"/>
            </a:xfrm>
            <a:custGeom>
              <a:avLst/>
              <a:gdLst>
                <a:gd name="connsiteX0" fmla="*/ 4325 w 77350"/>
                <a:gd name="connsiteY0" fmla="*/ 22225 h 50800"/>
                <a:gd name="connsiteX1" fmla="*/ 4325 w 77350"/>
                <a:gd name="connsiteY1" fmla="*/ 22225 h 50800"/>
                <a:gd name="connsiteX2" fmla="*/ 29725 w 77350"/>
                <a:gd name="connsiteY2" fmla="*/ 31750 h 50800"/>
                <a:gd name="connsiteX3" fmla="*/ 48775 w 77350"/>
                <a:gd name="connsiteY3" fmla="*/ 38100 h 50800"/>
                <a:gd name="connsiteX4" fmla="*/ 64650 w 77350"/>
                <a:gd name="connsiteY4" fmla="*/ 50800 h 50800"/>
                <a:gd name="connsiteX5" fmla="*/ 74175 w 77350"/>
                <a:gd name="connsiteY5" fmla="*/ 47625 h 50800"/>
                <a:gd name="connsiteX6" fmla="*/ 77350 w 77350"/>
                <a:gd name="connsiteY6" fmla="*/ 38100 h 50800"/>
                <a:gd name="connsiteX7" fmla="*/ 64650 w 77350"/>
                <a:gd name="connsiteY7" fmla="*/ 19050 h 50800"/>
                <a:gd name="connsiteX8" fmla="*/ 45600 w 77350"/>
                <a:gd name="connsiteY8" fmla="*/ 12700 h 50800"/>
                <a:gd name="connsiteX9" fmla="*/ 36075 w 77350"/>
                <a:gd name="connsiteY9" fmla="*/ 9525 h 50800"/>
                <a:gd name="connsiteX10" fmla="*/ 17025 w 77350"/>
                <a:gd name="connsiteY10" fmla="*/ 0 h 50800"/>
                <a:gd name="connsiteX11" fmla="*/ 1150 w 77350"/>
                <a:gd name="connsiteY11" fmla="*/ 3175 h 50800"/>
                <a:gd name="connsiteX12" fmla="*/ 4325 w 77350"/>
                <a:gd name="connsiteY12" fmla="*/ 19050 h 50800"/>
                <a:gd name="connsiteX13" fmla="*/ 23375 w 77350"/>
                <a:gd name="connsiteY13" fmla="*/ 28575 h 50800"/>
                <a:gd name="connsiteX14" fmla="*/ 4325 w 77350"/>
                <a:gd name="connsiteY14" fmla="*/ 22225 h 50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77350" h="50800">
                  <a:moveTo>
                    <a:pt x="4325" y="22225"/>
                  </a:moveTo>
                  <a:lnTo>
                    <a:pt x="4325" y="22225"/>
                  </a:lnTo>
                  <a:lnTo>
                    <a:pt x="29725" y="31750"/>
                  </a:lnTo>
                  <a:cubicBezTo>
                    <a:pt x="36029" y="34001"/>
                    <a:pt x="48775" y="38100"/>
                    <a:pt x="48775" y="38100"/>
                  </a:cubicBezTo>
                  <a:cubicBezTo>
                    <a:pt x="53651" y="45414"/>
                    <a:pt x="54426" y="50800"/>
                    <a:pt x="64650" y="50800"/>
                  </a:cubicBezTo>
                  <a:cubicBezTo>
                    <a:pt x="67997" y="50800"/>
                    <a:pt x="71000" y="48683"/>
                    <a:pt x="74175" y="47625"/>
                  </a:cubicBezTo>
                  <a:cubicBezTo>
                    <a:pt x="75233" y="44450"/>
                    <a:pt x="77350" y="41447"/>
                    <a:pt x="77350" y="38100"/>
                  </a:cubicBezTo>
                  <a:cubicBezTo>
                    <a:pt x="77350" y="30807"/>
                    <a:pt x="70377" y="22232"/>
                    <a:pt x="64650" y="19050"/>
                  </a:cubicBezTo>
                  <a:cubicBezTo>
                    <a:pt x="58799" y="15799"/>
                    <a:pt x="51950" y="14817"/>
                    <a:pt x="45600" y="12700"/>
                  </a:cubicBezTo>
                  <a:cubicBezTo>
                    <a:pt x="42425" y="11642"/>
                    <a:pt x="38860" y="11381"/>
                    <a:pt x="36075" y="9525"/>
                  </a:cubicBezTo>
                  <a:cubicBezTo>
                    <a:pt x="23765" y="1319"/>
                    <a:pt x="30170" y="4382"/>
                    <a:pt x="17025" y="0"/>
                  </a:cubicBezTo>
                  <a:cubicBezTo>
                    <a:pt x="11733" y="1058"/>
                    <a:pt x="4143" y="-1315"/>
                    <a:pt x="1150" y="3175"/>
                  </a:cubicBezTo>
                  <a:cubicBezTo>
                    <a:pt x="-1843" y="7665"/>
                    <a:pt x="1648" y="14365"/>
                    <a:pt x="4325" y="19050"/>
                  </a:cubicBezTo>
                  <a:cubicBezTo>
                    <a:pt x="7965" y="25419"/>
                    <a:pt x="17834" y="25805"/>
                    <a:pt x="23375" y="28575"/>
                  </a:cubicBezTo>
                  <a:cubicBezTo>
                    <a:pt x="24714" y="29244"/>
                    <a:pt x="25492" y="30692"/>
                    <a:pt x="4325" y="22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8" name="任意多边形 16">
              <a:extLst>
                <a:ext uri="{FF2B5EF4-FFF2-40B4-BE49-F238E27FC236}">
                  <a16:creationId xmlns:a16="http://schemas.microsoft.com/office/drawing/2014/main" xmlns="" id="{0DB210F9-B232-4CDD-873D-240EC3FACE7C}"/>
                </a:ext>
              </a:extLst>
            </p:cNvPr>
            <p:cNvSpPr/>
            <p:nvPr/>
          </p:nvSpPr>
          <p:spPr>
            <a:xfrm>
              <a:off x="3294668" y="951453"/>
              <a:ext cx="839182" cy="401097"/>
            </a:xfrm>
            <a:custGeom>
              <a:avLst/>
              <a:gdLst>
                <a:gd name="connsiteX0" fmla="*/ 93057 w 839182"/>
                <a:gd name="connsiteY0" fmla="*/ 118522 h 401097"/>
                <a:gd name="connsiteX1" fmla="*/ 93057 w 839182"/>
                <a:gd name="connsiteY1" fmla="*/ 118522 h 401097"/>
                <a:gd name="connsiteX2" fmla="*/ 45432 w 839182"/>
                <a:gd name="connsiteY2" fmla="*/ 115347 h 401097"/>
                <a:gd name="connsiteX3" fmla="*/ 35907 w 839182"/>
                <a:gd name="connsiteY3" fmla="*/ 108997 h 401097"/>
                <a:gd name="connsiteX4" fmla="*/ 26382 w 839182"/>
                <a:gd name="connsiteY4" fmla="*/ 105822 h 401097"/>
                <a:gd name="connsiteX5" fmla="*/ 7332 w 839182"/>
                <a:gd name="connsiteY5" fmla="*/ 96297 h 401097"/>
                <a:gd name="connsiteX6" fmla="*/ 4157 w 839182"/>
                <a:gd name="connsiteY6" fmla="*/ 35972 h 401097"/>
                <a:gd name="connsiteX7" fmla="*/ 7332 w 839182"/>
                <a:gd name="connsiteY7" fmla="*/ 26447 h 401097"/>
                <a:gd name="connsiteX8" fmla="*/ 16857 w 839182"/>
                <a:gd name="connsiteY8" fmla="*/ 23272 h 401097"/>
                <a:gd name="connsiteX9" fmla="*/ 23207 w 839182"/>
                <a:gd name="connsiteY9" fmla="*/ 13747 h 401097"/>
                <a:gd name="connsiteX10" fmla="*/ 42257 w 839182"/>
                <a:gd name="connsiteY10" fmla="*/ 7397 h 401097"/>
                <a:gd name="connsiteX11" fmla="*/ 83532 w 839182"/>
                <a:gd name="connsiteY11" fmla="*/ 1047 h 401097"/>
                <a:gd name="connsiteX12" fmla="*/ 127982 w 839182"/>
                <a:gd name="connsiteY12" fmla="*/ 4222 h 401097"/>
                <a:gd name="connsiteX13" fmla="*/ 108932 w 839182"/>
                <a:gd name="connsiteY13" fmla="*/ 16922 h 401097"/>
                <a:gd name="connsiteX14" fmla="*/ 102582 w 839182"/>
                <a:gd name="connsiteY14" fmla="*/ 26447 h 401097"/>
                <a:gd name="connsiteX15" fmla="*/ 102582 w 839182"/>
                <a:gd name="connsiteY15" fmla="*/ 51847 h 401097"/>
                <a:gd name="connsiteX16" fmla="*/ 112107 w 839182"/>
                <a:gd name="connsiteY16" fmla="*/ 58197 h 401097"/>
                <a:gd name="connsiteX17" fmla="*/ 131157 w 839182"/>
                <a:gd name="connsiteY17" fmla="*/ 64547 h 401097"/>
                <a:gd name="connsiteX18" fmla="*/ 127982 w 839182"/>
                <a:gd name="connsiteY18" fmla="*/ 55022 h 401097"/>
                <a:gd name="connsiteX19" fmla="*/ 131157 w 839182"/>
                <a:gd name="connsiteY19" fmla="*/ 32797 h 401097"/>
                <a:gd name="connsiteX20" fmla="*/ 137507 w 839182"/>
                <a:gd name="connsiteY20" fmla="*/ 23272 h 401097"/>
                <a:gd name="connsiteX21" fmla="*/ 166082 w 839182"/>
                <a:gd name="connsiteY21" fmla="*/ 7397 h 401097"/>
                <a:gd name="connsiteX22" fmla="*/ 251807 w 839182"/>
                <a:gd name="connsiteY22" fmla="*/ 10572 h 401097"/>
                <a:gd name="connsiteX23" fmla="*/ 267682 w 839182"/>
                <a:gd name="connsiteY23" fmla="*/ 16922 h 401097"/>
                <a:gd name="connsiteX24" fmla="*/ 274032 w 839182"/>
                <a:gd name="connsiteY24" fmla="*/ 7397 h 401097"/>
                <a:gd name="connsiteX25" fmla="*/ 289907 w 839182"/>
                <a:gd name="connsiteY25" fmla="*/ 4222 h 401097"/>
                <a:gd name="connsiteX26" fmla="*/ 359757 w 839182"/>
                <a:gd name="connsiteY26" fmla="*/ 7397 h 401097"/>
                <a:gd name="connsiteX27" fmla="*/ 369282 w 839182"/>
                <a:gd name="connsiteY27" fmla="*/ 10572 h 401097"/>
                <a:gd name="connsiteX28" fmla="*/ 391507 w 839182"/>
                <a:gd name="connsiteY28" fmla="*/ 23272 h 401097"/>
                <a:gd name="connsiteX29" fmla="*/ 388332 w 839182"/>
                <a:gd name="connsiteY29" fmla="*/ 32797 h 401097"/>
                <a:gd name="connsiteX30" fmla="*/ 366107 w 839182"/>
                <a:gd name="connsiteY30" fmla="*/ 39147 h 401097"/>
                <a:gd name="connsiteX31" fmla="*/ 318482 w 839182"/>
                <a:gd name="connsiteY31" fmla="*/ 35972 h 401097"/>
                <a:gd name="connsiteX32" fmla="*/ 308957 w 839182"/>
                <a:gd name="connsiteY32" fmla="*/ 29622 h 401097"/>
                <a:gd name="connsiteX33" fmla="*/ 289907 w 839182"/>
                <a:gd name="connsiteY33" fmla="*/ 23272 h 401097"/>
                <a:gd name="connsiteX34" fmla="*/ 277207 w 839182"/>
                <a:gd name="connsiteY34" fmla="*/ 26447 h 401097"/>
                <a:gd name="connsiteX35" fmla="*/ 277207 w 839182"/>
                <a:gd name="connsiteY35" fmla="*/ 55022 h 401097"/>
                <a:gd name="connsiteX36" fmla="*/ 286732 w 839182"/>
                <a:gd name="connsiteY36" fmla="*/ 58197 h 401097"/>
                <a:gd name="connsiteX37" fmla="*/ 296257 w 839182"/>
                <a:gd name="connsiteY37" fmla="*/ 51847 h 401097"/>
                <a:gd name="connsiteX38" fmla="*/ 353407 w 839182"/>
                <a:gd name="connsiteY38" fmla="*/ 39147 h 401097"/>
                <a:gd name="connsiteX39" fmla="*/ 375632 w 839182"/>
                <a:gd name="connsiteY39" fmla="*/ 32797 h 401097"/>
                <a:gd name="connsiteX40" fmla="*/ 397857 w 839182"/>
                <a:gd name="connsiteY40" fmla="*/ 35972 h 401097"/>
                <a:gd name="connsiteX41" fmla="*/ 407382 w 839182"/>
                <a:gd name="connsiteY41" fmla="*/ 39147 h 401097"/>
                <a:gd name="connsiteX42" fmla="*/ 420082 w 839182"/>
                <a:gd name="connsiteY42" fmla="*/ 42322 h 401097"/>
                <a:gd name="connsiteX43" fmla="*/ 439132 w 839182"/>
                <a:gd name="connsiteY43" fmla="*/ 48672 h 401097"/>
                <a:gd name="connsiteX44" fmla="*/ 458182 w 839182"/>
                <a:gd name="connsiteY44" fmla="*/ 61372 h 401097"/>
                <a:gd name="connsiteX45" fmla="*/ 467707 w 839182"/>
                <a:gd name="connsiteY45" fmla="*/ 64547 h 401097"/>
                <a:gd name="connsiteX46" fmla="*/ 508982 w 839182"/>
                <a:gd name="connsiteY46" fmla="*/ 70897 h 401097"/>
                <a:gd name="connsiteX47" fmla="*/ 521682 w 839182"/>
                <a:gd name="connsiteY47" fmla="*/ 74072 h 401097"/>
                <a:gd name="connsiteX48" fmla="*/ 540732 w 839182"/>
                <a:gd name="connsiteY48" fmla="*/ 80422 h 401097"/>
                <a:gd name="connsiteX49" fmla="*/ 550257 w 839182"/>
                <a:gd name="connsiteY49" fmla="*/ 86772 h 401097"/>
                <a:gd name="connsiteX50" fmla="*/ 569307 w 839182"/>
                <a:gd name="connsiteY50" fmla="*/ 93122 h 401097"/>
                <a:gd name="connsiteX51" fmla="*/ 578832 w 839182"/>
                <a:gd name="connsiteY51" fmla="*/ 96297 h 401097"/>
                <a:gd name="connsiteX52" fmla="*/ 613757 w 839182"/>
                <a:gd name="connsiteY52" fmla="*/ 102647 h 401097"/>
                <a:gd name="connsiteX53" fmla="*/ 632807 w 839182"/>
                <a:gd name="connsiteY53" fmla="*/ 112172 h 401097"/>
                <a:gd name="connsiteX54" fmla="*/ 642332 w 839182"/>
                <a:gd name="connsiteY54" fmla="*/ 118522 h 401097"/>
                <a:gd name="connsiteX55" fmla="*/ 664557 w 839182"/>
                <a:gd name="connsiteY55" fmla="*/ 128047 h 401097"/>
                <a:gd name="connsiteX56" fmla="*/ 664557 w 839182"/>
                <a:gd name="connsiteY56" fmla="*/ 156622 h 401097"/>
                <a:gd name="connsiteX57" fmla="*/ 655032 w 839182"/>
                <a:gd name="connsiteY57" fmla="*/ 162972 h 401097"/>
                <a:gd name="connsiteX58" fmla="*/ 658207 w 839182"/>
                <a:gd name="connsiteY58" fmla="*/ 172497 h 401097"/>
                <a:gd name="connsiteX59" fmla="*/ 667732 w 839182"/>
                <a:gd name="connsiteY59" fmla="*/ 175672 h 401097"/>
                <a:gd name="connsiteX60" fmla="*/ 709007 w 839182"/>
                <a:gd name="connsiteY60" fmla="*/ 178847 h 401097"/>
                <a:gd name="connsiteX61" fmla="*/ 728057 w 839182"/>
                <a:gd name="connsiteY61" fmla="*/ 185197 h 401097"/>
                <a:gd name="connsiteX62" fmla="*/ 731232 w 839182"/>
                <a:gd name="connsiteY62" fmla="*/ 194722 h 401097"/>
                <a:gd name="connsiteX63" fmla="*/ 750282 w 839182"/>
                <a:gd name="connsiteY63" fmla="*/ 204247 h 401097"/>
                <a:gd name="connsiteX64" fmla="*/ 759807 w 839182"/>
                <a:gd name="connsiteY64" fmla="*/ 210597 h 401097"/>
                <a:gd name="connsiteX65" fmla="*/ 762982 w 839182"/>
                <a:gd name="connsiteY65" fmla="*/ 220122 h 401097"/>
                <a:gd name="connsiteX66" fmla="*/ 782032 w 839182"/>
                <a:gd name="connsiteY66" fmla="*/ 226472 h 401097"/>
                <a:gd name="connsiteX67" fmla="*/ 791557 w 839182"/>
                <a:gd name="connsiteY67" fmla="*/ 229647 h 401097"/>
                <a:gd name="connsiteX68" fmla="*/ 816957 w 839182"/>
                <a:gd name="connsiteY68" fmla="*/ 235997 h 401097"/>
                <a:gd name="connsiteX69" fmla="*/ 839182 w 839182"/>
                <a:gd name="connsiteY69" fmla="*/ 245522 h 401097"/>
                <a:gd name="connsiteX70" fmla="*/ 829657 w 839182"/>
                <a:gd name="connsiteY70" fmla="*/ 251872 h 401097"/>
                <a:gd name="connsiteX71" fmla="*/ 810607 w 839182"/>
                <a:gd name="connsiteY71" fmla="*/ 261397 h 401097"/>
                <a:gd name="connsiteX72" fmla="*/ 801082 w 839182"/>
                <a:gd name="connsiteY72" fmla="*/ 270922 h 401097"/>
                <a:gd name="connsiteX73" fmla="*/ 782032 w 839182"/>
                <a:gd name="connsiteY73" fmla="*/ 280447 h 401097"/>
                <a:gd name="connsiteX74" fmla="*/ 762982 w 839182"/>
                <a:gd name="connsiteY74" fmla="*/ 296322 h 401097"/>
                <a:gd name="connsiteX75" fmla="*/ 753457 w 839182"/>
                <a:gd name="connsiteY75" fmla="*/ 293147 h 401097"/>
                <a:gd name="connsiteX76" fmla="*/ 728057 w 839182"/>
                <a:gd name="connsiteY76" fmla="*/ 270922 h 401097"/>
                <a:gd name="connsiteX77" fmla="*/ 718532 w 839182"/>
                <a:gd name="connsiteY77" fmla="*/ 264572 h 401097"/>
                <a:gd name="connsiteX78" fmla="*/ 699482 w 839182"/>
                <a:gd name="connsiteY78" fmla="*/ 258222 h 401097"/>
                <a:gd name="connsiteX79" fmla="*/ 677257 w 839182"/>
                <a:gd name="connsiteY79" fmla="*/ 261397 h 401097"/>
                <a:gd name="connsiteX80" fmla="*/ 674082 w 839182"/>
                <a:gd name="connsiteY80" fmla="*/ 270922 h 401097"/>
                <a:gd name="connsiteX81" fmla="*/ 683607 w 839182"/>
                <a:gd name="connsiteY81" fmla="*/ 289972 h 401097"/>
                <a:gd name="connsiteX82" fmla="*/ 693132 w 839182"/>
                <a:gd name="connsiteY82" fmla="*/ 296322 h 401097"/>
                <a:gd name="connsiteX83" fmla="*/ 699482 w 839182"/>
                <a:gd name="connsiteY83" fmla="*/ 305847 h 401097"/>
                <a:gd name="connsiteX84" fmla="*/ 718532 w 839182"/>
                <a:gd name="connsiteY84" fmla="*/ 312197 h 401097"/>
                <a:gd name="connsiteX85" fmla="*/ 737582 w 839182"/>
                <a:gd name="connsiteY85" fmla="*/ 321722 h 401097"/>
                <a:gd name="connsiteX86" fmla="*/ 753457 w 839182"/>
                <a:gd name="connsiteY86" fmla="*/ 350297 h 401097"/>
                <a:gd name="connsiteX87" fmla="*/ 756632 w 839182"/>
                <a:gd name="connsiteY87" fmla="*/ 378872 h 401097"/>
                <a:gd name="connsiteX88" fmla="*/ 747107 w 839182"/>
                <a:gd name="connsiteY88" fmla="*/ 385222 h 401097"/>
                <a:gd name="connsiteX89" fmla="*/ 737582 w 839182"/>
                <a:gd name="connsiteY89" fmla="*/ 375697 h 401097"/>
                <a:gd name="connsiteX90" fmla="*/ 718532 w 839182"/>
                <a:gd name="connsiteY90" fmla="*/ 366172 h 401097"/>
                <a:gd name="connsiteX91" fmla="*/ 709007 w 839182"/>
                <a:gd name="connsiteY91" fmla="*/ 359822 h 401097"/>
                <a:gd name="connsiteX92" fmla="*/ 689957 w 839182"/>
                <a:gd name="connsiteY92" fmla="*/ 353472 h 401097"/>
                <a:gd name="connsiteX93" fmla="*/ 680432 w 839182"/>
                <a:gd name="connsiteY93" fmla="*/ 350297 h 401097"/>
                <a:gd name="connsiteX94" fmla="*/ 635982 w 839182"/>
                <a:gd name="connsiteY94" fmla="*/ 343947 h 401097"/>
                <a:gd name="connsiteX95" fmla="*/ 626457 w 839182"/>
                <a:gd name="connsiteY95" fmla="*/ 340772 h 401097"/>
                <a:gd name="connsiteX96" fmla="*/ 642332 w 839182"/>
                <a:gd name="connsiteY96" fmla="*/ 356647 h 401097"/>
                <a:gd name="connsiteX97" fmla="*/ 661382 w 839182"/>
                <a:gd name="connsiteY97" fmla="*/ 372522 h 401097"/>
                <a:gd name="connsiteX98" fmla="*/ 680432 w 839182"/>
                <a:gd name="connsiteY98" fmla="*/ 378872 h 401097"/>
                <a:gd name="connsiteX99" fmla="*/ 696307 w 839182"/>
                <a:gd name="connsiteY99" fmla="*/ 397922 h 401097"/>
                <a:gd name="connsiteX100" fmla="*/ 686782 w 839182"/>
                <a:gd name="connsiteY100" fmla="*/ 401097 h 401097"/>
                <a:gd name="connsiteX101" fmla="*/ 629632 w 839182"/>
                <a:gd name="connsiteY101" fmla="*/ 391572 h 401097"/>
                <a:gd name="connsiteX102" fmla="*/ 610582 w 839182"/>
                <a:gd name="connsiteY102" fmla="*/ 385222 h 401097"/>
                <a:gd name="connsiteX103" fmla="*/ 591532 w 839182"/>
                <a:gd name="connsiteY103" fmla="*/ 372522 h 401097"/>
                <a:gd name="connsiteX104" fmla="*/ 562957 w 839182"/>
                <a:gd name="connsiteY104" fmla="*/ 369347 h 401097"/>
                <a:gd name="connsiteX105" fmla="*/ 553432 w 839182"/>
                <a:gd name="connsiteY105" fmla="*/ 362997 h 401097"/>
                <a:gd name="connsiteX106" fmla="*/ 540732 w 839182"/>
                <a:gd name="connsiteY106" fmla="*/ 343947 h 401097"/>
                <a:gd name="connsiteX107" fmla="*/ 531207 w 839182"/>
                <a:gd name="connsiteY107" fmla="*/ 340772 h 401097"/>
                <a:gd name="connsiteX108" fmla="*/ 508982 w 839182"/>
                <a:gd name="connsiteY108" fmla="*/ 324897 h 401097"/>
                <a:gd name="connsiteX109" fmla="*/ 486757 w 839182"/>
                <a:gd name="connsiteY109" fmla="*/ 318547 h 401097"/>
                <a:gd name="connsiteX110" fmla="*/ 445482 w 839182"/>
                <a:gd name="connsiteY110" fmla="*/ 312197 h 401097"/>
                <a:gd name="connsiteX111" fmla="*/ 420082 w 839182"/>
                <a:gd name="connsiteY111" fmla="*/ 315372 h 401097"/>
                <a:gd name="connsiteX112" fmla="*/ 410557 w 839182"/>
                <a:gd name="connsiteY112" fmla="*/ 318547 h 401097"/>
                <a:gd name="connsiteX113" fmla="*/ 404207 w 839182"/>
                <a:gd name="connsiteY113" fmla="*/ 328072 h 401097"/>
                <a:gd name="connsiteX114" fmla="*/ 356582 w 839182"/>
                <a:gd name="connsiteY114" fmla="*/ 324897 h 401097"/>
                <a:gd name="connsiteX115" fmla="*/ 350232 w 839182"/>
                <a:gd name="connsiteY115" fmla="*/ 293147 h 401097"/>
                <a:gd name="connsiteX116" fmla="*/ 369282 w 839182"/>
                <a:gd name="connsiteY116" fmla="*/ 286797 h 401097"/>
                <a:gd name="connsiteX117" fmla="*/ 407382 w 839182"/>
                <a:gd name="connsiteY117" fmla="*/ 280447 h 401097"/>
                <a:gd name="connsiteX118" fmla="*/ 435957 w 839182"/>
                <a:gd name="connsiteY118" fmla="*/ 283622 h 401097"/>
                <a:gd name="connsiteX119" fmla="*/ 448657 w 839182"/>
                <a:gd name="connsiteY119" fmla="*/ 286797 h 401097"/>
                <a:gd name="connsiteX120" fmla="*/ 474057 w 839182"/>
                <a:gd name="connsiteY120" fmla="*/ 283622 h 401097"/>
                <a:gd name="connsiteX121" fmla="*/ 474057 w 839182"/>
                <a:gd name="connsiteY121" fmla="*/ 274097 h 401097"/>
                <a:gd name="connsiteX122" fmla="*/ 467707 w 839182"/>
                <a:gd name="connsiteY122" fmla="*/ 264572 h 401097"/>
                <a:gd name="connsiteX123" fmla="*/ 474057 w 839182"/>
                <a:gd name="connsiteY123" fmla="*/ 255047 h 401097"/>
                <a:gd name="connsiteX124" fmla="*/ 483582 w 839182"/>
                <a:gd name="connsiteY124" fmla="*/ 248697 h 401097"/>
                <a:gd name="connsiteX125" fmla="*/ 486757 w 839182"/>
                <a:gd name="connsiteY125" fmla="*/ 239172 h 401097"/>
                <a:gd name="connsiteX126" fmla="*/ 515332 w 839182"/>
                <a:gd name="connsiteY126" fmla="*/ 223297 h 401097"/>
                <a:gd name="connsiteX127" fmla="*/ 518507 w 839182"/>
                <a:gd name="connsiteY127" fmla="*/ 213772 h 401097"/>
                <a:gd name="connsiteX128" fmla="*/ 505807 w 839182"/>
                <a:gd name="connsiteY128" fmla="*/ 197897 h 401097"/>
                <a:gd name="connsiteX129" fmla="*/ 496282 w 839182"/>
                <a:gd name="connsiteY129" fmla="*/ 188372 h 401097"/>
                <a:gd name="connsiteX130" fmla="*/ 489932 w 839182"/>
                <a:gd name="connsiteY130" fmla="*/ 178847 h 401097"/>
                <a:gd name="connsiteX131" fmla="*/ 480407 w 839182"/>
                <a:gd name="connsiteY131" fmla="*/ 175672 h 401097"/>
                <a:gd name="connsiteX132" fmla="*/ 470882 w 839182"/>
                <a:gd name="connsiteY132" fmla="*/ 169322 h 401097"/>
                <a:gd name="connsiteX133" fmla="*/ 455007 w 839182"/>
                <a:gd name="connsiteY133" fmla="*/ 166147 h 401097"/>
                <a:gd name="connsiteX134" fmla="*/ 426432 w 839182"/>
                <a:gd name="connsiteY134" fmla="*/ 153447 h 401097"/>
                <a:gd name="connsiteX135" fmla="*/ 420082 w 839182"/>
                <a:gd name="connsiteY135" fmla="*/ 143922 h 401097"/>
                <a:gd name="connsiteX136" fmla="*/ 401032 w 839182"/>
                <a:gd name="connsiteY136" fmla="*/ 137572 h 401097"/>
                <a:gd name="connsiteX137" fmla="*/ 378807 w 839182"/>
                <a:gd name="connsiteY137" fmla="*/ 131222 h 401097"/>
                <a:gd name="connsiteX138" fmla="*/ 366107 w 839182"/>
                <a:gd name="connsiteY138" fmla="*/ 128047 h 401097"/>
                <a:gd name="connsiteX139" fmla="*/ 347057 w 839182"/>
                <a:gd name="connsiteY139" fmla="*/ 115347 h 401097"/>
                <a:gd name="connsiteX140" fmla="*/ 337532 w 839182"/>
                <a:gd name="connsiteY140" fmla="*/ 112172 h 401097"/>
                <a:gd name="connsiteX141" fmla="*/ 315307 w 839182"/>
                <a:gd name="connsiteY141" fmla="*/ 102647 h 401097"/>
                <a:gd name="connsiteX142" fmla="*/ 312132 w 839182"/>
                <a:gd name="connsiteY142" fmla="*/ 112172 h 401097"/>
                <a:gd name="connsiteX143" fmla="*/ 318482 w 839182"/>
                <a:gd name="connsiteY143" fmla="*/ 121697 h 401097"/>
                <a:gd name="connsiteX144" fmla="*/ 315307 w 839182"/>
                <a:gd name="connsiteY144" fmla="*/ 140747 h 401097"/>
                <a:gd name="connsiteX145" fmla="*/ 305782 w 839182"/>
                <a:gd name="connsiteY145" fmla="*/ 143922 h 401097"/>
                <a:gd name="connsiteX146" fmla="*/ 274032 w 839182"/>
                <a:gd name="connsiteY146" fmla="*/ 140747 h 401097"/>
                <a:gd name="connsiteX147" fmla="*/ 254982 w 839182"/>
                <a:gd name="connsiteY147" fmla="*/ 134397 h 401097"/>
                <a:gd name="connsiteX148" fmla="*/ 245457 w 839182"/>
                <a:gd name="connsiteY148" fmla="*/ 128047 h 401097"/>
                <a:gd name="connsiteX149" fmla="*/ 223232 w 839182"/>
                <a:gd name="connsiteY149" fmla="*/ 121697 h 401097"/>
                <a:gd name="connsiteX150" fmla="*/ 185132 w 839182"/>
                <a:gd name="connsiteY150" fmla="*/ 124872 h 401097"/>
                <a:gd name="connsiteX151" fmla="*/ 112107 w 839182"/>
                <a:gd name="connsiteY151" fmla="*/ 124872 h 401097"/>
                <a:gd name="connsiteX152" fmla="*/ 93057 w 839182"/>
                <a:gd name="connsiteY152" fmla="*/ 118522 h 401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Lst>
              <a:rect l="l" t="t" r="r" b="b"/>
              <a:pathLst>
                <a:path w="839182" h="401097">
                  <a:moveTo>
                    <a:pt x="93057" y="118522"/>
                  </a:moveTo>
                  <a:lnTo>
                    <a:pt x="93057" y="118522"/>
                  </a:lnTo>
                  <a:cubicBezTo>
                    <a:pt x="77182" y="117464"/>
                    <a:pt x="61126" y="117963"/>
                    <a:pt x="45432" y="115347"/>
                  </a:cubicBezTo>
                  <a:cubicBezTo>
                    <a:pt x="41668" y="114720"/>
                    <a:pt x="39320" y="110704"/>
                    <a:pt x="35907" y="108997"/>
                  </a:cubicBezTo>
                  <a:cubicBezTo>
                    <a:pt x="32914" y="107500"/>
                    <a:pt x="29375" y="107319"/>
                    <a:pt x="26382" y="105822"/>
                  </a:cubicBezTo>
                  <a:cubicBezTo>
                    <a:pt x="1763" y="93512"/>
                    <a:pt x="31273" y="104277"/>
                    <a:pt x="7332" y="96297"/>
                  </a:cubicBezTo>
                  <a:cubicBezTo>
                    <a:pt x="-2568" y="66596"/>
                    <a:pt x="-1208" y="78891"/>
                    <a:pt x="4157" y="35972"/>
                  </a:cubicBezTo>
                  <a:cubicBezTo>
                    <a:pt x="4572" y="32651"/>
                    <a:pt x="4965" y="28814"/>
                    <a:pt x="7332" y="26447"/>
                  </a:cubicBezTo>
                  <a:cubicBezTo>
                    <a:pt x="9699" y="24080"/>
                    <a:pt x="13682" y="24330"/>
                    <a:pt x="16857" y="23272"/>
                  </a:cubicBezTo>
                  <a:cubicBezTo>
                    <a:pt x="18974" y="20097"/>
                    <a:pt x="19971" y="15769"/>
                    <a:pt x="23207" y="13747"/>
                  </a:cubicBezTo>
                  <a:cubicBezTo>
                    <a:pt x="28883" y="10199"/>
                    <a:pt x="35907" y="9514"/>
                    <a:pt x="42257" y="7397"/>
                  </a:cubicBezTo>
                  <a:cubicBezTo>
                    <a:pt x="61872" y="859"/>
                    <a:pt x="48452" y="4555"/>
                    <a:pt x="83532" y="1047"/>
                  </a:cubicBezTo>
                  <a:cubicBezTo>
                    <a:pt x="98349" y="2105"/>
                    <a:pt x="115385" y="-3651"/>
                    <a:pt x="127982" y="4222"/>
                  </a:cubicBezTo>
                  <a:cubicBezTo>
                    <a:pt x="134454" y="8267"/>
                    <a:pt x="108932" y="16922"/>
                    <a:pt x="108932" y="16922"/>
                  </a:cubicBezTo>
                  <a:cubicBezTo>
                    <a:pt x="106815" y="20097"/>
                    <a:pt x="104289" y="23034"/>
                    <a:pt x="102582" y="26447"/>
                  </a:cubicBezTo>
                  <a:cubicBezTo>
                    <a:pt x="98458" y="34695"/>
                    <a:pt x="97529" y="43004"/>
                    <a:pt x="102582" y="51847"/>
                  </a:cubicBezTo>
                  <a:cubicBezTo>
                    <a:pt x="104475" y="55160"/>
                    <a:pt x="108620" y="56647"/>
                    <a:pt x="112107" y="58197"/>
                  </a:cubicBezTo>
                  <a:cubicBezTo>
                    <a:pt x="118224" y="60915"/>
                    <a:pt x="131157" y="64547"/>
                    <a:pt x="131157" y="64547"/>
                  </a:cubicBezTo>
                  <a:cubicBezTo>
                    <a:pt x="130099" y="61372"/>
                    <a:pt x="127982" y="58369"/>
                    <a:pt x="127982" y="55022"/>
                  </a:cubicBezTo>
                  <a:cubicBezTo>
                    <a:pt x="127982" y="47538"/>
                    <a:pt x="129007" y="39965"/>
                    <a:pt x="131157" y="32797"/>
                  </a:cubicBezTo>
                  <a:cubicBezTo>
                    <a:pt x="132253" y="29142"/>
                    <a:pt x="134635" y="25785"/>
                    <a:pt x="137507" y="23272"/>
                  </a:cubicBezTo>
                  <a:cubicBezTo>
                    <a:pt x="150944" y="11515"/>
                    <a:pt x="153000" y="11758"/>
                    <a:pt x="166082" y="7397"/>
                  </a:cubicBezTo>
                  <a:cubicBezTo>
                    <a:pt x="194657" y="8455"/>
                    <a:pt x="223481" y="6665"/>
                    <a:pt x="251807" y="10572"/>
                  </a:cubicBezTo>
                  <a:cubicBezTo>
                    <a:pt x="283732" y="14975"/>
                    <a:pt x="233734" y="28238"/>
                    <a:pt x="267682" y="16922"/>
                  </a:cubicBezTo>
                  <a:cubicBezTo>
                    <a:pt x="269799" y="13747"/>
                    <a:pt x="270719" y="9290"/>
                    <a:pt x="274032" y="7397"/>
                  </a:cubicBezTo>
                  <a:cubicBezTo>
                    <a:pt x="278717" y="4720"/>
                    <a:pt x="284511" y="4222"/>
                    <a:pt x="289907" y="4222"/>
                  </a:cubicBezTo>
                  <a:cubicBezTo>
                    <a:pt x="313214" y="4222"/>
                    <a:pt x="336474" y="6339"/>
                    <a:pt x="359757" y="7397"/>
                  </a:cubicBezTo>
                  <a:cubicBezTo>
                    <a:pt x="362932" y="8455"/>
                    <a:pt x="366206" y="9254"/>
                    <a:pt x="369282" y="10572"/>
                  </a:cubicBezTo>
                  <a:cubicBezTo>
                    <a:pt x="380561" y="15406"/>
                    <a:pt x="381941" y="16895"/>
                    <a:pt x="391507" y="23272"/>
                  </a:cubicBezTo>
                  <a:cubicBezTo>
                    <a:pt x="390449" y="26447"/>
                    <a:pt x="390699" y="30430"/>
                    <a:pt x="388332" y="32797"/>
                  </a:cubicBezTo>
                  <a:cubicBezTo>
                    <a:pt x="386814" y="34315"/>
                    <a:pt x="366217" y="39120"/>
                    <a:pt x="366107" y="39147"/>
                  </a:cubicBezTo>
                  <a:cubicBezTo>
                    <a:pt x="350232" y="38089"/>
                    <a:pt x="334176" y="38588"/>
                    <a:pt x="318482" y="35972"/>
                  </a:cubicBezTo>
                  <a:cubicBezTo>
                    <a:pt x="314718" y="35345"/>
                    <a:pt x="312444" y="31172"/>
                    <a:pt x="308957" y="29622"/>
                  </a:cubicBezTo>
                  <a:cubicBezTo>
                    <a:pt x="302840" y="26904"/>
                    <a:pt x="289907" y="23272"/>
                    <a:pt x="289907" y="23272"/>
                  </a:cubicBezTo>
                  <a:cubicBezTo>
                    <a:pt x="285674" y="24330"/>
                    <a:pt x="280614" y="23721"/>
                    <a:pt x="277207" y="26447"/>
                  </a:cubicBezTo>
                  <a:cubicBezTo>
                    <a:pt x="270728" y="31630"/>
                    <a:pt x="275920" y="52771"/>
                    <a:pt x="277207" y="55022"/>
                  </a:cubicBezTo>
                  <a:cubicBezTo>
                    <a:pt x="278867" y="57928"/>
                    <a:pt x="283557" y="57139"/>
                    <a:pt x="286732" y="58197"/>
                  </a:cubicBezTo>
                  <a:cubicBezTo>
                    <a:pt x="289907" y="56080"/>
                    <a:pt x="292770" y="53397"/>
                    <a:pt x="296257" y="51847"/>
                  </a:cubicBezTo>
                  <a:cubicBezTo>
                    <a:pt x="319616" y="41465"/>
                    <a:pt x="323911" y="46521"/>
                    <a:pt x="353407" y="39147"/>
                  </a:cubicBezTo>
                  <a:cubicBezTo>
                    <a:pt x="369354" y="35160"/>
                    <a:pt x="361967" y="37352"/>
                    <a:pt x="375632" y="32797"/>
                  </a:cubicBezTo>
                  <a:cubicBezTo>
                    <a:pt x="383040" y="33855"/>
                    <a:pt x="390519" y="34504"/>
                    <a:pt x="397857" y="35972"/>
                  </a:cubicBezTo>
                  <a:cubicBezTo>
                    <a:pt x="401139" y="36628"/>
                    <a:pt x="404164" y="38228"/>
                    <a:pt x="407382" y="39147"/>
                  </a:cubicBezTo>
                  <a:cubicBezTo>
                    <a:pt x="411578" y="40346"/>
                    <a:pt x="415902" y="41068"/>
                    <a:pt x="420082" y="42322"/>
                  </a:cubicBezTo>
                  <a:cubicBezTo>
                    <a:pt x="426493" y="44245"/>
                    <a:pt x="433563" y="44959"/>
                    <a:pt x="439132" y="48672"/>
                  </a:cubicBezTo>
                  <a:cubicBezTo>
                    <a:pt x="445482" y="52905"/>
                    <a:pt x="450942" y="58959"/>
                    <a:pt x="458182" y="61372"/>
                  </a:cubicBezTo>
                  <a:cubicBezTo>
                    <a:pt x="461357" y="62430"/>
                    <a:pt x="464440" y="63821"/>
                    <a:pt x="467707" y="64547"/>
                  </a:cubicBezTo>
                  <a:cubicBezTo>
                    <a:pt x="481517" y="67616"/>
                    <a:pt x="495056" y="68365"/>
                    <a:pt x="508982" y="70897"/>
                  </a:cubicBezTo>
                  <a:cubicBezTo>
                    <a:pt x="513275" y="71678"/>
                    <a:pt x="517502" y="72818"/>
                    <a:pt x="521682" y="74072"/>
                  </a:cubicBezTo>
                  <a:cubicBezTo>
                    <a:pt x="528093" y="75995"/>
                    <a:pt x="535163" y="76709"/>
                    <a:pt x="540732" y="80422"/>
                  </a:cubicBezTo>
                  <a:cubicBezTo>
                    <a:pt x="543907" y="82539"/>
                    <a:pt x="546770" y="85222"/>
                    <a:pt x="550257" y="86772"/>
                  </a:cubicBezTo>
                  <a:cubicBezTo>
                    <a:pt x="556374" y="89490"/>
                    <a:pt x="562957" y="91005"/>
                    <a:pt x="569307" y="93122"/>
                  </a:cubicBezTo>
                  <a:cubicBezTo>
                    <a:pt x="572482" y="94180"/>
                    <a:pt x="575531" y="95747"/>
                    <a:pt x="578832" y="96297"/>
                  </a:cubicBezTo>
                  <a:cubicBezTo>
                    <a:pt x="603205" y="100359"/>
                    <a:pt x="591569" y="98209"/>
                    <a:pt x="613757" y="102647"/>
                  </a:cubicBezTo>
                  <a:cubicBezTo>
                    <a:pt x="641054" y="120845"/>
                    <a:pt x="606517" y="99027"/>
                    <a:pt x="632807" y="112172"/>
                  </a:cubicBezTo>
                  <a:cubicBezTo>
                    <a:pt x="636220" y="113879"/>
                    <a:pt x="639019" y="116629"/>
                    <a:pt x="642332" y="118522"/>
                  </a:cubicBezTo>
                  <a:cubicBezTo>
                    <a:pt x="653317" y="124799"/>
                    <a:pt x="653871" y="124485"/>
                    <a:pt x="664557" y="128047"/>
                  </a:cubicBezTo>
                  <a:cubicBezTo>
                    <a:pt x="668218" y="139031"/>
                    <a:pt x="671262" y="143211"/>
                    <a:pt x="664557" y="156622"/>
                  </a:cubicBezTo>
                  <a:cubicBezTo>
                    <a:pt x="662850" y="160035"/>
                    <a:pt x="658207" y="160855"/>
                    <a:pt x="655032" y="162972"/>
                  </a:cubicBezTo>
                  <a:cubicBezTo>
                    <a:pt x="656090" y="166147"/>
                    <a:pt x="655840" y="170130"/>
                    <a:pt x="658207" y="172497"/>
                  </a:cubicBezTo>
                  <a:cubicBezTo>
                    <a:pt x="660574" y="174864"/>
                    <a:pt x="664411" y="175257"/>
                    <a:pt x="667732" y="175672"/>
                  </a:cubicBezTo>
                  <a:cubicBezTo>
                    <a:pt x="681424" y="177384"/>
                    <a:pt x="695249" y="177789"/>
                    <a:pt x="709007" y="178847"/>
                  </a:cubicBezTo>
                  <a:cubicBezTo>
                    <a:pt x="715357" y="180964"/>
                    <a:pt x="725940" y="178847"/>
                    <a:pt x="728057" y="185197"/>
                  </a:cubicBezTo>
                  <a:cubicBezTo>
                    <a:pt x="729115" y="188372"/>
                    <a:pt x="729141" y="192109"/>
                    <a:pt x="731232" y="194722"/>
                  </a:cubicBezTo>
                  <a:cubicBezTo>
                    <a:pt x="737298" y="202305"/>
                    <a:pt x="742613" y="200412"/>
                    <a:pt x="750282" y="204247"/>
                  </a:cubicBezTo>
                  <a:cubicBezTo>
                    <a:pt x="753695" y="205954"/>
                    <a:pt x="756632" y="208480"/>
                    <a:pt x="759807" y="210597"/>
                  </a:cubicBezTo>
                  <a:cubicBezTo>
                    <a:pt x="760865" y="213772"/>
                    <a:pt x="760259" y="218177"/>
                    <a:pt x="762982" y="220122"/>
                  </a:cubicBezTo>
                  <a:cubicBezTo>
                    <a:pt x="768429" y="224013"/>
                    <a:pt x="775682" y="224355"/>
                    <a:pt x="782032" y="226472"/>
                  </a:cubicBezTo>
                  <a:cubicBezTo>
                    <a:pt x="785207" y="227530"/>
                    <a:pt x="788310" y="228835"/>
                    <a:pt x="791557" y="229647"/>
                  </a:cubicBezTo>
                  <a:cubicBezTo>
                    <a:pt x="800024" y="231764"/>
                    <a:pt x="809151" y="232094"/>
                    <a:pt x="816957" y="235997"/>
                  </a:cubicBezTo>
                  <a:cubicBezTo>
                    <a:pt x="832650" y="243844"/>
                    <a:pt x="825167" y="240850"/>
                    <a:pt x="839182" y="245522"/>
                  </a:cubicBezTo>
                  <a:cubicBezTo>
                    <a:pt x="836007" y="247639"/>
                    <a:pt x="833070" y="250165"/>
                    <a:pt x="829657" y="251872"/>
                  </a:cubicBezTo>
                  <a:cubicBezTo>
                    <a:pt x="815338" y="259032"/>
                    <a:pt x="824256" y="250023"/>
                    <a:pt x="810607" y="261397"/>
                  </a:cubicBezTo>
                  <a:cubicBezTo>
                    <a:pt x="807158" y="264272"/>
                    <a:pt x="804531" y="268047"/>
                    <a:pt x="801082" y="270922"/>
                  </a:cubicBezTo>
                  <a:cubicBezTo>
                    <a:pt x="792876" y="277761"/>
                    <a:pt x="791578" y="277265"/>
                    <a:pt x="782032" y="280447"/>
                  </a:cubicBezTo>
                  <a:cubicBezTo>
                    <a:pt x="774622" y="302677"/>
                    <a:pt x="781967" y="301746"/>
                    <a:pt x="762982" y="296322"/>
                  </a:cubicBezTo>
                  <a:cubicBezTo>
                    <a:pt x="759764" y="295403"/>
                    <a:pt x="756632" y="294205"/>
                    <a:pt x="753457" y="293147"/>
                  </a:cubicBezTo>
                  <a:cubicBezTo>
                    <a:pt x="742874" y="277272"/>
                    <a:pt x="750282" y="285739"/>
                    <a:pt x="728057" y="270922"/>
                  </a:cubicBezTo>
                  <a:cubicBezTo>
                    <a:pt x="724882" y="268805"/>
                    <a:pt x="722152" y="265779"/>
                    <a:pt x="718532" y="264572"/>
                  </a:cubicBezTo>
                  <a:lnTo>
                    <a:pt x="699482" y="258222"/>
                  </a:lnTo>
                  <a:cubicBezTo>
                    <a:pt x="692074" y="259280"/>
                    <a:pt x="683950" y="258050"/>
                    <a:pt x="677257" y="261397"/>
                  </a:cubicBezTo>
                  <a:cubicBezTo>
                    <a:pt x="674264" y="262894"/>
                    <a:pt x="674082" y="267575"/>
                    <a:pt x="674082" y="270922"/>
                  </a:cubicBezTo>
                  <a:cubicBezTo>
                    <a:pt x="674082" y="276087"/>
                    <a:pt x="680396" y="286761"/>
                    <a:pt x="683607" y="289972"/>
                  </a:cubicBezTo>
                  <a:cubicBezTo>
                    <a:pt x="686305" y="292670"/>
                    <a:pt x="689957" y="294205"/>
                    <a:pt x="693132" y="296322"/>
                  </a:cubicBezTo>
                  <a:cubicBezTo>
                    <a:pt x="695249" y="299497"/>
                    <a:pt x="696246" y="303825"/>
                    <a:pt x="699482" y="305847"/>
                  </a:cubicBezTo>
                  <a:cubicBezTo>
                    <a:pt x="705158" y="309395"/>
                    <a:pt x="712963" y="308484"/>
                    <a:pt x="718532" y="312197"/>
                  </a:cubicBezTo>
                  <a:cubicBezTo>
                    <a:pt x="730842" y="320403"/>
                    <a:pt x="724437" y="317340"/>
                    <a:pt x="737582" y="321722"/>
                  </a:cubicBezTo>
                  <a:cubicBezTo>
                    <a:pt x="752138" y="343557"/>
                    <a:pt x="747869" y="333532"/>
                    <a:pt x="753457" y="350297"/>
                  </a:cubicBezTo>
                  <a:cubicBezTo>
                    <a:pt x="754515" y="359822"/>
                    <a:pt x="758346" y="369443"/>
                    <a:pt x="756632" y="378872"/>
                  </a:cubicBezTo>
                  <a:cubicBezTo>
                    <a:pt x="755949" y="382626"/>
                    <a:pt x="750871" y="385849"/>
                    <a:pt x="747107" y="385222"/>
                  </a:cubicBezTo>
                  <a:cubicBezTo>
                    <a:pt x="742678" y="384484"/>
                    <a:pt x="741031" y="378572"/>
                    <a:pt x="737582" y="375697"/>
                  </a:cubicBezTo>
                  <a:cubicBezTo>
                    <a:pt x="723933" y="364323"/>
                    <a:pt x="732851" y="373332"/>
                    <a:pt x="718532" y="366172"/>
                  </a:cubicBezTo>
                  <a:cubicBezTo>
                    <a:pt x="715119" y="364465"/>
                    <a:pt x="712494" y="361372"/>
                    <a:pt x="709007" y="359822"/>
                  </a:cubicBezTo>
                  <a:cubicBezTo>
                    <a:pt x="702890" y="357104"/>
                    <a:pt x="696307" y="355589"/>
                    <a:pt x="689957" y="353472"/>
                  </a:cubicBezTo>
                  <a:cubicBezTo>
                    <a:pt x="686782" y="352414"/>
                    <a:pt x="683753" y="350712"/>
                    <a:pt x="680432" y="350297"/>
                  </a:cubicBezTo>
                  <a:cubicBezTo>
                    <a:pt x="669447" y="348924"/>
                    <a:pt x="647753" y="346563"/>
                    <a:pt x="635982" y="343947"/>
                  </a:cubicBezTo>
                  <a:cubicBezTo>
                    <a:pt x="632715" y="343221"/>
                    <a:pt x="629632" y="341830"/>
                    <a:pt x="626457" y="340772"/>
                  </a:cubicBezTo>
                  <a:cubicBezTo>
                    <a:pt x="638099" y="358234"/>
                    <a:pt x="626457" y="343418"/>
                    <a:pt x="642332" y="356647"/>
                  </a:cubicBezTo>
                  <a:cubicBezTo>
                    <a:pt x="650877" y="363768"/>
                    <a:pt x="651247" y="368017"/>
                    <a:pt x="661382" y="372522"/>
                  </a:cubicBezTo>
                  <a:cubicBezTo>
                    <a:pt x="667499" y="375240"/>
                    <a:pt x="680432" y="378872"/>
                    <a:pt x="680432" y="378872"/>
                  </a:cubicBezTo>
                  <a:cubicBezTo>
                    <a:pt x="681212" y="379652"/>
                    <a:pt x="697191" y="394386"/>
                    <a:pt x="696307" y="397922"/>
                  </a:cubicBezTo>
                  <a:cubicBezTo>
                    <a:pt x="695495" y="401169"/>
                    <a:pt x="689957" y="400039"/>
                    <a:pt x="686782" y="401097"/>
                  </a:cubicBezTo>
                  <a:cubicBezTo>
                    <a:pt x="646665" y="393074"/>
                    <a:pt x="665742" y="396086"/>
                    <a:pt x="629632" y="391572"/>
                  </a:cubicBezTo>
                  <a:cubicBezTo>
                    <a:pt x="623282" y="389455"/>
                    <a:pt x="616151" y="388935"/>
                    <a:pt x="610582" y="385222"/>
                  </a:cubicBezTo>
                  <a:cubicBezTo>
                    <a:pt x="604232" y="380989"/>
                    <a:pt x="599117" y="373365"/>
                    <a:pt x="591532" y="372522"/>
                  </a:cubicBezTo>
                  <a:lnTo>
                    <a:pt x="562957" y="369347"/>
                  </a:lnTo>
                  <a:cubicBezTo>
                    <a:pt x="559782" y="367230"/>
                    <a:pt x="555945" y="365869"/>
                    <a:pt x="553432" y="362997"/>
                  </a:cubicBezTo>
                  <a:cubicBezTo>
                    <a:pt x="548406" y="357254"/>
                    <a:pt x="547972" y="346360"/>
                    <a:pt x="540732" y="343947"/>
                  </a:cubicBezTo>
                  <a:lnTo>
                    <a:pt x="531207" y="340772"/>
                  </a:lnTo>
                  <a:cubicBezTo>
                    <a:pt x="528331" y="338615"/>
                    <a:pt x="513625" y="327218"/>
                    <a:pt x="508982" y="324897"/>
                  </a:cubicBezTo>
                  <a:cubicBezTo>
                    <a:pt x="504947" y="322880"/>
                    <a:pt x="490148" y="319225"/>
                    <a:pt x="486757" y="318547"/>
                  </a:cubicBezTo>
                  <a:cubicBezTo>
                    <a:pt x="475744" y="316344"/>
                    <a:pt x="456156" y="313722"/>
                    <a:pt x="445482" y="312197"/>
                  </a:cubicBezTo>
                  <a:cubicBezTo>
                    <a:pt x="437015" y="313255"/>
                    <a:pt x="428477" y="313846"/>
                    <a:pt x="420082" y="315372"/>
                  </a:cubicBezTo>
                  <a:cubicBezTo>
                    <a:pt x="416789" y="315971"/>
                    <a:pt x="413170" y="316456"/>
                    <a:pt x="410557" y="318547"/>
                  </a:cubicBezTo>
                  <a:cubicBezTo>
                    <a:pt x="407577" y="320931"/>
                    <a:pt x="406324" y="324897"/>
                    <a:pt x="404207" y="328072"/>
                  </a:cubicBezTo>
                  <a:cubicBezTo>
                    <a:pt x="388332" y="327014"/>
                    <a:pt x="372276" y="327513"/>
                    <a:pt x="356582" y="324897"/>
                  </a:cubicBezTo>
                  <a:cubicBezTo>
                    <a:pt x="341468" y="322378"/>
                    <a:pt x="343206" y="303184"/>
                    <a:pt x="350232" y="293147"/>
                  </a:cubicBezTo>
                  <a:cubicBezTo>
                    <a:pt x="354070" y="287663"/>
                    <a:pt x="362932" y="288914"/>
                    <a:pt x="369282" y="286797"/>
                  </a:cubicBezTo>
                  <a:cubicBezTo>
                    <a:pt x="387899" y="280591"/>
                    <a:pt x="375481" y="283992"/>
                    <a:pt x="407382" y="280447"/>
                  </a:cubicBezTo>
                  <a:cubicBezTo>
                    <a:pt x="416907" y="281505"/>
                    <a:pt x="426485" y="282165"/>
                    <a:pt x="435957" y="283622"/>
                  </a:cubicBezTo>
                  <a:cubicBezTo>
                    <a:pt x="440270" y="284286"/>
                    <a:pt x="444293" y="286797"/>
                    <a:pt x="448657" y="286797"/>
                  </a:cubicBezTo>
                  <a:cubicBezTo>
                    <a:pt x="457190" y="286797"/>
                    <a:pt x="465590" y="284680"/>
                    <a:pt x="474057" y="283622"/>
                  </a:cubicBezTo>
                  <a:cubicBezTo>
                    <a:pt x="491135" y="272236"/>
                    <a:pt x="483020" y="281267"/>
                    <a:pt x="474057" y="274097"/>
                  </a:cubicBezTo>
                  <a:cubicBezTo>
                    <a:pt x="471077" y="271713"/>
                    <a:pt x="469824" y="267747"/>
                    <a:pt x="467707" y="264572"/>
                  </a:cubicBezTo>
                  <a:cubicBezTo>
                    <a:pt x="469824" y="261397"/>
                    <a:pt x="471359" y="257745"/>
                    <a:pt x="474057" y="255047"/>
                  </a:cubicBezTo>
                  <a:cubicBezTo>
                    <a:pt x="476755" y="252349"/>
                    <a:pt x="481198" y="251677"/>
                    <a:pt x="483582" y="248697"/>
                  </a:cubicBezTo>
                  <a:cubicBezTo>
                    <a:pt x="485673" y="246084"/>
                    <a:pt x="484390" y="241539"/>
                    <a:pt x="486757" y="239172"/>
                  </a:cubicBezTo>
                  <a:cubicBezTo>
                    <a:pt x="497674" y="228255"/>
                    <a:pt x="503354" y="227290"/>
                    <a:pt x="515332" y="223297"/>
                  </a:cubicBezTo>
                  <a:cubicBezTo>
                    <a:pt x="516390" y="220122"/>
                    <a:pt x="518507" y="217119"/>
                    <a:pt x="518507" y="213772"/>
                  </a:cubicBezTo>
                  <a:cubicBezTo>
                    <a:pt x="518507" y="202479"/>
                    <a:pt x="513121" y="203992"/>
                    <a:pt x="505807" y="197897"/>
                  </a:cubicBezTo>
                  <a:cubicBezTo>
                    <a:pt x="502358" y="195022"/>
                    <a:pt x="499157" y="191821"/>
                    <a:pt x="496282" y="188372"/>
                  </a:cubicBezTo>
                  <a:cubicBezTo>
                    <a:pt x="493839" y="185441"/>
                    <a:pt x="492912" y="181231"/>
                    <a:pt x="489932" y="178847"/>
                  </a:cubicBezTo>
                  <a:cubicBezTo>
                    <a:pt x="487319" y="176756"/>
                    <a:pt x="483400" y="177169"/>
                    <a:pt x="480407" y="175672"/>
                  </a:cubicBezTo>
                  <a:cubicBezTo>
                    <a:pt x="476994" y="173965"/>
                    <a:pt x="474455" y="170662"/>
                    <a:pt x="470882" y="169322"/>
                  </a:cubicBezTo>
                  <a:cubicBezTo>
                    <a:pt x="465829" y="167427"/>
                    <a:pt x="460213" y="167567"/>
                    <a:pt x="455007" y="166147"/>
                  </a:cubicBezTo>
                  <a:cubicBezTo>
                    <a:pt x="435825" y="160915"/>
                    <a:pt x="439538" y="162184"/>
                    <a:pt x="426432" y="153447"/>
                  </a:cubicBezTo>
                  <a:cubicBezTo>
                    <a:pt x="424315" y="150272"/>
                    <a:pt x="423318" y="145944"/>
                    <a:pt x="420082" y="143922"/>
                  </a:cubicBezTo>
                  <a:cubicBezTo>
                    <a:pt x="414406" y="140374"/>
                    <a:pt x="407526" y="139195"/>
                    <a:pt x="401032" y="137572"/>
                  </a:cubicBezTo>
                  <a:cubicBezTo>
                    <a:pt x="361330" y="127646"/>
                    <a:pt x="410691" y="140332"/>
                    <a:pt x="378807" y="131222"/>
                  </a:cubicBezTo>
                  <a:cubicBezTo>
                    <a:pt x="374611" y="130023"/>
                    <a:pt x="370340" y="129105"/>
                    <a:pt x="366107" y="128047"/>
                  </a:cubicBezTo>
                  <a:cubicBezTo>
                    <a:pt x="359757" y="123814"/>
                    <a:pt x="354297" y="117760"/>
                    <a:pt x="347057" y="115347"/>
                  </a:cubicBezTo>
                  <a:cubicBezTo>
                    <a:pt x="343882" y="114289"/>
                    <a:pt x="340525" y="113669"/>
                    <a:pt x="337532" y="112172"/>
                  </a:cubicBezTo>
                  <a:cubicBezTo>
                    <a:pt x="315606" y="101209"/>
                    <a:pt x="341738" y="109255"/>
                    <a:pt x="315307" y="102647"/>
                  </a:cubicBezTo>
                  <a:cubicBezTo>
                    <a:pt x="294893" y="107750"/>
                    <a:pt x="302484" y="102524"/>
                    <a:pt x="312132" y="112172"/>
                  </a:cubicBezTo>
                  <a:cubicBezTo>
                    <a:pt x="314830" y="114870"/>
                    <a:pt x="316365" y="118522"/>
                    <a:pt x="318482" y="121697"/>
                  </a:cubicBezTo>
                  <a:cubicBezTo>
                    <a:pt x="317424" y="128047"/>
                    <a:pt x="318501" y="135158"/>
                    <a:pt x="315307" y="140747"/>
                  </a:cubicBezTo>
                  <a:cubicBezTo>
                    <a:pt x="313647" y="143653"/>
                    <a:pt x="309129" y="143922"/>
                    <a:pt x="305782" y="143922"/>
                  </a:cubicBezTo>
                  <a:cubicBezTo>
                    <a:pt x="295146" y="143922"/>
                    <a:pt x="284615" y="141805"/>
                    <a:pt x="274032" y="140747"/>
                  </a:cubicBezTo>
                  <a:cubicBezTo>
                    <a:pt x="267682" y="138630"/>
                    <a:pt x="260551" y="138110"/>
                    <a:pt x="254982" y="134397"/>
                  </a:cubicBezTo>
                  <a:cubicBezTo>
                    <a:pt x="251807" y="132280"/>
                    <a:pt x="248870" y="129754"/>
                    <a:pt x="245457" y="128047"/>
                  </a:cubicBezTo>
                  <a:cubicBezTo>
                    <a:pt x="240902" y="125770"/>
                    <a:pt x="227301" y="122714"/>
                    <a:pt x="223232" y="121697"/>
                  </a:cubicBezTo>
                  <a:cubicBezTo>
                    <a:pt x="210532" y="122755"/>
                    <a:pt x="197876" y="124872"/>
                    <a:pt x="185132" y="124872"/>
                  </a:cubicBezTo>
                  <a:cubicBezTo>
                    <a:pt x="106832" y="124872"/>
                    <a:pt x="147293" y="116076"/>
                    <a:pt x="112107" y="124872"/>
                  </a:cubicBezTo>
                  <a:cubicBezTo>
                    <a:pt x="71898" y="121521"/>
                    <a:pt x="96232" y="119580"/>
                    <a:pt x="93057" y="11852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49" name="任意多边形 17">
              <a:extLst>
                <a:ext uri="{FF2B5EF4-FFF2-40B4-BE49-F238E27FC236}">
                  <a16:creationId xmlns:a16="http://schemas.microsoft.com/office/drawing/2014/main" xmlns="" id="{B50B7DC8-FBA2-4449-9C41-547548D22A2E}"/>
                </a:ext>
              </a:extLst>
            </p:cNvPr>
            <p:cNvSpPr/>
            <p:nvPr/>
          </p:nvSpPr>
          <p:spPr>
            <a:xfrm>
              <a:off x="3676650" y="1127125"/>
              <a:ext cx="63789" cy="47640"/>
            </a:xfrm>
            <a:custGeom>
              <a:avLst/>
              <a:gdLst>
                <a:gd name="connsiteX0" fmla="*/ 57150 w 63789"/>
                <a:gd name="connsiteY0" fmla="*/ 44450 h 47640"/>
                <a:gd name="connsiteX1" fmla="*/ 57150 w 63789"/>
                <a:gd name="connsiteY1" fmla="*/ 44450 h 47640"/>
                <a:gd name="connsiteX2" fmla="*/ 12700 w 63789"/>
                <a:gd name="connsiteY2" fmla="*/ 44450 h 47640"/>
                <a:gd name="connsiteX3" fmla="*/ 3175 w 63789"/>
                <a:gd name="connsiteY3" fmla="*/ 38100 h 47640"/>
                <a:gd name="connsiteX4" fmla="*/ 0 w 63789"/>
                <a:gd name="connsiteY4" fmla="*/ 28575 h 47640"/>
                <a:gd name="connsiteX5" fmla="*/ 3175 w 63789"/>
                <a:gd name="connsiteY5" fmla="*/ 9525 h 47640"/>
                <a:gd name="connsiteX6" fmla="*/ 22225 w 63789"/>
                <a:gd name="connsiteY6" fmla="*/ 0 h 47640"/>
                <a:gd name="connsiteX7" fmla="*/ 57150 w 63789"/>
                <a:gd name="connsiteY7" fmla="*/ 3175 h 47640"/>
                <a:gd name="connsiteX8" fmla="*/ 60325 w 63789"/>
                <a:gd name="connsiteY8" fmla="*/ 38100 h 47640"/>
                <a:gd name="connsiteX9" fmla="*/ 57150 w 63789"/>
                <a:gd name="connsiteY9" fmla="*/ 44450 h 476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789" h="47640">
                  <a:moveTo>
                    <a:pt x="57150" y="44450"/>
                  </a:moveTo>
                  <a:lnTo>
                    <a:pt x="57150" y="44450"/>
                  </a:lnTo>
                  <a:cubicBezTo>
                    <a:pt x="39369" y="46426"/>
                    <a:pt x="28874" y="50515"/>
                    <a:pt x="12700" y="44450"/>
                  </a:cubicBezTo>
                  <a:cubicBezTo>
                    <a:pt x="9127" y="43110"/>
                    <a:pt x="6350" y="40217"/>
                    <a:pt x="3175" y="38100"/>
                  </a:cubicBezTo>
                  <a:cubicBezTo>
                    <a:pt x="2117" y="34925"/>
                    <a:pt x="0" y="31922"/>
                    <a:pt x="0" y="28575"/>
                  </a:cubicBezTo>
                  <a:cubicBezTo>
                    <a:pt x="0" y="22137"/>
                    <a:pt x="296" y="15283"/>
                    <a:pt x="3175" y="9525"/>
                  </a:cubicBezTo>
                  <a:cubicBezTo>
                    <a:pt x="5637" y="4601"/>
                    <a:pt x="17717" y="1503"/>
                    <a:pt x="22225" y="0"/>
                  </a:cubicBezTo>
                  <a:cubicBezTo>
                    <a:pt x="33867" y="1058"/>
                    <a:pt x="45977" y="-263"/>
                    <a:pt x="57150" y="3175"/>
                  </a:cubicBezTo>
                  <a:cubicBezTo>
                    <a:pt x="69732" y="7046"/>
                    <a:pt x="60622" y="37431"/>
                    <a:pt x="60325" y="38100"/>
                  </a:cubicBezTo>
                  <a:cubicBezTo>
                    <a:pt x="58616" y="41944"/>
                    <a:pt x="57679" y="43392"/>
                    <a:pt x="57150" y="444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0" name="任意多边形 18">
              <a:extLst>
                <a:ext uri="{FF2B5EF4-FFF2-40B4-BE49-F238E27FC236}">
                  <a16:creationId xmlns:a16="http://schemas.microsoft.com/office/drawing/2014/main" xmlns="" id="{440BC22C-DD51-4117-936D-465E5BCBFB08}"/>
                </a:ext>
              </a:extLst>
            </p:cNvPr>
            <p:cNvSpPr/>
            <p:nvPr/>
          </p:nvSpPr>
          <p:spPr>
            <a:xfrm>
              <a:off x="3092450" y="942975"/>
              <a:ext cx="158750" cy="168275"/>
            </a:xfrm>
            <a:custGeom>
              <a:avLst/>
              <a:gdLst>
                <a:gd name="connsiteX0" fmla="*/ 79375 w 158750"/>
                <a:gd name="connsiteY0" fmla="*/ 155575 h 168275"/>
                <a:gd name="connsiteX1" fmla="*/ 79375 w 158750"/>
                <a:gd name="connsiteY1" fmla="*/ 155575 h 168275"/>
                <a:gd name="connsiteX2" fmla="*/ 41275 w 158750"/>
                <a:gd name="connsiteY2" fmla="*/ 142875 h 168275"/>
                <a:gd name="connsiteX3" fmla="*/ 31750 w 158750"/>
                <a:gd name="connsiteY3" fmla="*/ 139700 h 168275"/>
                <a:gd name="connsiteX4" fmla="*/ 9525 w 158750"/>
                <a:gd name="connsiteY4" fmla="*/ 133350 h 168275"/>
                <a:gd name="connsiteX5" fmla="*/ 0 w 158750"/>
                <a:gd name="connsiteY5" fmla="*/ 127000 h 168275"/>
                <a:gd name="connsiteX6" fmla="*/ 3175 w 158750"/>
                <a:gd name="connsiteY6" fmla="*/ 101600 h 168275"/>
                <a:gd name="connsiteX7" fmla="*/ 6350 w 158750"/>
                <a:gd name="connsiteY7" fmla="*/ 92075 h 168275"/>
                <a:gd name="connsiteX8" fmla="*/ 25400 w 158750"/>
                <a:gd name="connsiteY8" fmla="*/ 79375 h 168275"/>
                <a:gd name="connsiteX9" fmla="*/ 44450 w 158750"/>
                <a:gd name="connsiteY9" fmla="*/ 63500 h 168275"/>
                <a:gd name="connsiteX10" fmla="*/ 41275 w 158750"/>
                <a:gd name="connsiteY10" fmla="*/ 41275 h 168275"/>
                <a:gd name="connsiteX11" fmla="*/ 31750 w 158750"/>
                <a:gd name="connsiteY11" fmla="*/ 38100 h 168275"/>
                <a:gd name="connsiteX12" fmla="*/ 34925 w 158750"/>
                <a:gd name="connsiteY12" fmla="*/ 22225 h 168275"/>
                <a:gd name="connsiteX13" fmla="*/ 38100 w 158750"/>
                <a:gd name="connsiteY13" fmla="*/ 12700 h 168275"/>
                <a:gd name="connsiteX14" fmla="*/ 47625 w 158750"/>
                <a:gd name="connsiteY14" fmla="*/ 6350 h 168275"/>
                <a:gd name="connsiteX15" fmla="*/ 69850 w 158750"/>
                <a:gd name="connsiteY15" fmla="*/ 0 h 168275"/>
                <a:gd name="connsiteX16" fmla="*/ 133350 w 158750"/>
                <a:gd name="connsiteY16" fmla="*/ 3175 h 168275"/>
                <a:gd name="connsiteX17" fmla="*/ 142875 w 158750"/>
                <a:gd name="connsiteY17" fmla="*/ 6350 h 168275"/>
                <a:gd name="connsiteX18" fmla="*/ 158750 w 158750"/>
                <a:gd name="connsiteY18" fmla="*/ 9525 h 168275"/>
                <a:gd name="connsiteX19" fmla="*/ 152400 w 158750"/>
                <a:gd name="connsiteY19" fmla="*/ 19050 h 168275"/>
                <a:gd name="connsiteX20" fmla="*/ 133350 w 158750"/>
                <a:gd name="connsiteY20" fmla="*/ 31750 h 168275"/>
                <a:gd name="connsiteX21" fmla="*/ 130175 w 158750"/>
                <a:gd name="connsiteY21" fmla="*/ 41275 h 168275"/>
                <a:gd name="connsiteX22" fmla="*/ 111125 w 158750"/>
                <a:gd name="connsiteY22" fmla="*/ 50800 h 168275"/>
                <a:gd name="connsiteX23" fmla="*/ 79375 w 158750"/>
                <a:gd name="connsiteY23" fmla="*/ 41275 h 168275"/>
                <a:gd name="connsiteX24" fmla="*/ 73025 w 158750"/>
                <a:gd name="connsiteY24" fmla="*/ 60325 h 168275"/>
                <a:gd name="connsiteX25" fmla="*/ 63500 w 158750"/>
                <a:gd name="connsiteY25" fmla="*/ 79375 h 168275"/>
                <a:gd name="connsiteX26" fmla="*/ 79375 w 158750"/>
                <a:gd name="connsiteY26" fmla="*/ 82550 h 168275"/>
                <a:gd name="connsiteX27" fmla="*/ 88900 w 158750"/>
                <a:gd name="connsiteY27" fmla="*/ 85725 h 168275"/>
                <a:gd name="connsiteX28" fmla="*/ 101600 w 158750"/>
                <a:gd name="connsiteY28" fmla="*/ 88900 h 168275"/>
                <a:gd name="connsiteX29" fmla="*/ 104775 w 158750"/>
                <a:gd name="connsiteY29" fmla="*/ 111125 h 168275"/>
                <a:gd name="connsiteX30" fmla="*/ 114300 w 158750"/>
                <a:gd name="connsiteY30" fmla="*/ 114300 h 168275"/>
                <a:gd name="connsiteX31" fmla="*/ 123825 w 158750"/>
                <a:gd name="connsiteY31" fmla="*/ 120650 h 168275"/>
                <a:gd name="connsiteX32" fmla="*/ 127000 w 158750"/>
                <a:gd name="connsiteY32" fmla="*/ 142875 h 168275"/>
                <a:gd name="connsiteX33" fmla="*/ 98425 w 158750"/>
                <a:gd name="connsiteY33" fmla="*/ 146050 h 168275"/>
                <a:gd name="connsiteX34" fmla="*/ 95250 w 158750"/>
                <a:gd name="connsiteY34" fmla="*/ 161925 h 168275"/>
                <a:gd name="connsiteX35" fmla="*/ 76200 w 158750"/>
                <a:gd name="connsiteY35" fmla="*/ 168275 h 168275"/>
                <a:gd name="connsiteX36" fmla="*/ 50800 w 158750"/>
                <a:gd name="connsiteY36" fmla="*/ 155575 h 168275"/>
                <a:gd name="connsiteX37" fmla="*/ 79375 w 158750"/>
                <a:gd name="connsiteY37" fmla="*/ 155575 h 16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750" h="168275">
                  <a:moveTo>
                    <a:pt x="79375" y="155575"/>
                  </a:moveTo>
                  <a:lnTo>
                    <a:pt x="79375" y="155575"/>
                  </a:lnTo>
                  <a:lnTo>
                    <a:pt x="41275" y="142875"/>
                  </a:lnTo>
                  <a:cubicBezTo>
                    <a:pt x="38100" y="141817"/>
                    <a:pt x="34997" y="140512"/>
                    <a:pt x="31750" y="139700"/>
                  </a:cubicBezTo>
                  <a:cubicBezTo>
                    <a:pt x="27681" y="138683"/>
                    <a:pt x="14080" y="135627"/>
                    <a:pt x="9525" y="133350"/>
                  </a:cubicBezTo>
                  <a:cubicBezTo>
                    <a:pt x="6112" y="131643"/>
                    <a:pt x="3175" y="129117"/>
                    <a:pt x="0" y="127000"/>
                  </a:cubicBezTo>
                  <a:cubicBezTo>
                    <a:pt x="1058" y="118533"/>
                    <a:pt x="1649" y="109995"/>
                    <a:pt x="3175" y="101600"/>
                  </a:cubicBezTo>
                  <a:cubicBezTo>
                    <a:pt x="3774" y="98307"/>
                    <a:pt x="3983" y="94442"/>
                    <a:pt x="6350" y="92075"/>
                  </a:cubicBezTo>
                  <a:cubicBezTo>
                    <a:pt x="11746" y="86679"/>
                    <a:pt x="19050" y="83608"/>
                    <a:pt x="25400" y="79375"/>
                  </a:cubicBezTo>
                  <a:cubicBezTo>
                    <a:pt x="38661" y="70534"/>
                    <a:pt x="32227" y="75723"/>
                    <a:pt x="44450" y="63500"/>
                  </a:cubicBezTo>
                  <a:cubicBezTo>
                    <a:pt x="43392" y="56092"/>
                    <a:pt x="44622" y="47968"/>
                    <a:pt x="41275" y="41275"/>
                  </a:cubicBezTo>
                  <a:cubicBezTo>
                    <a:pt x="39778" y="38282"/>
                    <a:pt x="32808" y="41275"/>
                    <a:pt x="31750" y="38100"/>
                  </a:cubicBezTo>
                  <a:cubicBezTo>
                    <a:pt x="30043" y="32980"/>
                    <a:pt x="33616" y="27460"/>
                    <a:pt x="34925" y="22225"/>
                  </a:cubicBezTo>
                  <a:cubicBezTo>
                    <a:pt x="35737" y="18978"/>
                    <a:pt x="36009" y="15313"/>
                    <a:pt x="38100" y="12700"/>
                  </a:cubicBezTo>
                  <a:cubicBezTo>
                    <a:pt x="40484" y="9720"/>
                    <a:pt x="44212" y="8057"/>
                    <a:pt x="47625" y="6350"/>
                  </a:cubicBezTo>
                  <a:cubicBezTo>
                    <a:pt x="52180" y="4073"/>
                    <a:pt x="65781" y="1017"/>
                    <a:pt x="69850" y="0"/>
                  </a:cubicBezTo>
                  <a:cubicBezTo>
                    <a:pt x="91017" y="1058"/>
                    <a:pt x="112237" y="1339"/>
                    <a:pt x="133350" y="3175"/>
                  </a:cubicBezTo>
                  <a:cubicBezTo>
                    <a:pt x="136684" y="3465"/>
                    <a:pt x="139628" y="5538"/>
                    <a:pt x="142875" y="6350"/>
                  </a:cubicBezTo>
                  <a:cubicBezTo>
                    <a:pt x="148110" y="7659"/>
                    <a:pt x="153458" y="8467"/>
                    <a:pt x="158750" y="9525"/>
                  </a:cubicBezTo>
                  <a:cubicBezTo>
                    <a:pt x="156633" y="12700"/>
                    <a:pt x="155272" y="16537"/>
                    <a:pt x="152400" y="19050"/>
                  </a:cubicBezTo>
                  <a:cubicBezTo>
                    <a:pt x="146657" y="24076"/>
                    <a:pt x="133350" y="31750"/>
                    <a:pt x="133350" y="31750"/>
                  </a:cubicBezTo>
                  <a:cubicBezTo>
                    <a:pt x="132292" y="34925"/>
                    <a:pt x="132266" y="38662"/>
                    <a:pt x="130175" y="41275"/>
                  </a:cubicBezTo>
                  <a:cubicBezTo>
                    <a:pt x="125699" y="46870"/>
                    <a:pt x="117400" y="48708"/>
                    <a:pt x="111125" y="50800"/>
                  </a:cubicBezTo>
                  <a:cubicBezTo>
                    <a:pt x="87935" y="43070"/>
                    <a:pt x="98569" y="46073"/>
                    <a:pt x="79375" y="41275"/>
                  </a:cubicBezTo>
                  <a:cubicBezTo>
                    <a:pt x="77258" y="47625"/>
                    <a:pt x="76738" y="54756"/>
                    <a:pt x="73025" y="60325"/>
                  </a:cubicBezTo>
                  <a:cubicBezTo>
                    <a:pt x="64819" y="72635"/>
                    <a:pt x="67882" y="66230"/>
                    <a:pt x="63500" y="79375"/>
                  </a:cubicBezTo>
                  <a:cubicBezTo>
                    <a:pt x="68792" y="80433"/>
                    <a:pt x="74140" y="81241"/>
                    <a:pt x="79375" y="82550"/>
                  </a:cubicBezTo>
                  <a:cubicBezTo>
                    <a:pt x="82622" y="83362"/>
                    <a:pt x="85682" y="84806"/>
                    <a:pt x="88900" y="85725"/>
                  </a:cubicBezTo>
                  <a:cubicBezTo>
                    <a:pt x="93096" y="86924"/>
                    <a:pt x="97367" y="87842"/>
                    <a:pt x="101600" y="88900"/>
                  </a:cubicBezTo>
                  <a:cubicBezTo>
                    <a:pt x="102658" y="96308"/>
                    <a:pt x="101428" y="104432"/>
                    <a:pt x="104775" y="111125"/>
                  </a:cubicBezTo>
                  <a:cubicBezTo>
                    <a:pt x="106272" y="114118"/>
                    <a:pt x="111307" y="112803"/>
                    <a:pt x="114300" y="114300"/>
                  </a:cubicBezTo>
                  <a:cubicBezTo>
                    <a:pt x="117713" y="116007"/>
                    <a:pt x="120650" y="118533"/>
                    <a:pt x="123825" y="120650"/>
                  </a:cubicBezTo>
                  <a:cubicBezTo>
                    <a:pt x="134558" y="136750"/>
                    <a:pt x="145442" y="139801"/>
                    <a:pt x="127000" y="142875"/>
                  </a:cubicBezTo>
                  <a:cubicBezTo>
                    <a:pt x="117547" y="144451"/>
                    <a:pt x="107950" y="144992"/>
                    <a:pt x="98425" y="146050"/>
                  </a:cubicBezTo>
                  <a:cubicBezTo>
                    <a:pt x="97367" y="151342"/>
                    <a:pt x="99066" y="158109"/>
                    <a:pt x="95250" y="161925"/>
                  </a:cubicBezTo>
                  <a:cubicBezTo>
                    <a:pt x="90517" y="166658"/>
                    <a:pt x="76200" y="168275"/>
                    <a:pt x="76200" y="168275"/>
                  </a:cubicBezTo>
                  <a:cubicBezTo>
                    <a:pt x="57951" y="165233"/>
                    <a:pt x="58015" y="170005"/>
                    <a:pt x="50800" y="155575"/>
                  </a:cubicBezTo>
                  <a:cubicBezTo>
                    <a:pt x="50327" y="154628"/>
                    <a:pt x="50800" y="153458"/>
                    <a:pt x="79375" y="155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1" name="任意多边形 19">
              <a:extLst>
                <a:ext uri="{FF2B5EF4-FFF2-40B4-BE49-F238E27FC236}">
                  <a16:creationId xmlns:a16="http://schemas.microsoft.com/office/drawing/2014/main" xmlns="" id="{9AA9B357-81E0-4853-9CE8-3EB76D021736}"/>
                </a:ext>
              </a:extLst>
            </p:cNvPr>
            <p:cNvSpPr/>
            <p:nvPr/>
          </p:nvSpPr>
          <p:spPr>
            <a:xfrm>
              <a:off x="2308225" y="820894"/>
              <a:ext cx="210947" cy="77631"/>
            </a:xfrm>
            <a:custGeom>
              <a:avLst/>
              <a:gdLst>
                <a:gd name="connsiteX0" fmla="*/ 0 w 210947"/>
                <a:gd name="connsiteY0" fmla="*/ 45881 h 77631"/>
                <a:gd name="connsiteX1" fmla="*/ 0 w 210947"/>
                <a:gd name="connsiteY1" fmla="*/ 45881 h 77631"/>
                <a:gd name="connsiteX2" fmla="*/ 28575 w 210947"/>
                <a:gd name="connsiteY2" fmla="*/ 39531 h 77631"/>
                <a:gd name="connsiteX3" fmla="*/ 57150 w 210947"/>
                <a:gd name="connsiteY3" fmla="*/ 30006 h 77631"/>
                <a:gd name="connsiteX4" fmla="*/ 66675 w 210947"/>
                <a:gd name="connsiteY4" fmla="*/ 26831 h 77631"/>
                <a:gd name="connsiteX5" fmla="*/ 88900 w 210947"/>
                <a:gd name="connsiteY5" fmla="*/ 20481 h 77631"/>
                <a:gd name="connsiteX6" fmla="*/ 101600 w 210947"/>
                <a:gd name="connsiteY6" fmla="*/ 17306 h 77631"/>
                <a:gd name="connsiteX7" fmla="*/ 111125 w 210947"/>
                <a:gd name="connsiteY7" fmla="*/ 14131 h 77631"/>
                <a:gd name="connsiteX8" fmla="*/ 123825 w 210947"/>
                <a:gd name="connsiteY8" fmla="*/ 10956 h 77631"/>
                <a:gd name="connsiteX9" fmla="*/ 133350 w 210947"/>
                <a:gd name="connsiteY9" fmla="*/ 7781 h 77631"/>
                <a:gd name="connsiteX10" fmla="*/ 193675 w 210947"/>
                <a:gd name="connsiteY10" fmla="*/ 4606 h 77631"/>
                <a:gd name="connsiteX11" fmla="*/ 209550 w 210947"/>
                <a:gd name="connsiteY11" fmla="*/ 1431 h 77631"/>
                <a:gd name="connsiteX12" fmla="*/ 206375 w 210947"/>
                <a:gd name="connsiteY12" fmla="*/ 20481 h 77631"/>
                <a:gd name="connsiteX13" fmla="*/ 196850 w 210947"/>
                <a:gd name="connsiteY13" fmla="*/ 39531 h 77631"/>
                <a:gd name="connsiteX14" fmla="*/ 161925 w 210947"/>
                <a:gd name="connsiteY14" fmla="*/ 49056 h 77631"/>
                <a:gd name="connsiteX15" fmla="*/ 146050 w 210947"/>
                <a:gd name="connsiteY15" fmla="*/ 61756 h 77631"/>
                <a:gd name="connsiteX16" fmla="*/ 136525 w 210947"/>
                <a:gd name="connsiteY16" fmla="*/ 64931 h 77631"/>
                <a:gd name="connsiteX17" fmla="*/ 127000 w 210947"/>
                <a:gd name="connsiteY17" fmla="*/ 71281 h 77631"/>
                <a:gd name="connsiteX18" fmla="*/ 107950 w 210947"/>
                <a:gd name="connsiteY18" fmla="*/ 77631 h 77631"/>
                <a:gd name="connsiteX19" fmla="*/ 98425 w 210947"/>
                <a:gd name="connsiteY19" fmla="*/ 71281 h 77631"/>
                <a:gd name="connsiteX20" fmla="*/ 79375 w 210947"/>
                <a:gd name="connsiteY20" fmla="*/ 64931 h 77631"/>
                <a:gd name="connsiteX21" fmla="*/ 15875 w 210947"/>
                <a:gd name="connsiteY21" fmla="*/ 58581 h 77631"/>
                <a:gd name="connsiteX22" fmla="*/ 0 w 210947"/>
                <a:gd name="connsiteY22" fmla="*/ 45881 h 776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10947" h="77631">
                  <a:moveTo>
                    <a:pt x="0" y="45881"/>
                  </a:moveTo>
                  <a:lnTo>
                    <a:pt x="0" y="45881"/>
                  </a:lnTo>
                  <a:cubicBezTo>
                    <a:pt x="9525" y="43764"/>
                    <a:pt x="19147" y="42045"/>
                    <a:pt x="28575" y="39531"/>
                  </a:cubicBezTo>
                  <a:lnTo>
                    <a:pt x="57150" y="30006"/>
                  </a:lnTo>
                  <a:cubicBezTo>
                    <a:pt x="60325" y="28948"/>
                    <a:pt x="63428" y="27643"/>
                    <a:pt x="66675" y="26831"/>
                  </a:cubicBezTo>
                  <a:cubicBezTo>
                    <a:pt x="106377" y="16905"/>
                    <a:pt x="57016" y="29591"/>
                    <a:pt x="88900" y="20481"/>
                  </a:cubicBezTo>
                  <a:cubicBezTo>
                    <a:pt x="93096" y="19282"/>
                    <a:pt x="97404" y="18505"/>
                    <a:pt x="101600" y="17306"/>
                  </a:cubicBezTo>
                  <a:cubicBezTo>
                    <a:pt x="104818" y="16387"/>
                    <a:pt x="107907" y="15050"/>
                    <a:pt x="111125" y="14131"/>
                  </a:cubicBezTo>
                  <a:cubicBezTo>
                    <a:pt x="115321" y="12932"/>
                    <a:pt x="119629" y="12155"/>
                    <a:pt x="123825" y="10956"/>
                  </a:cubicBezTo>
                  <a:cubicBezTo>
                    <a:pt x="127043" y="10037"/>
                    <a:pt x="130017" y="8084"/>
                    <a:pt x="133350" y="7781"/>
                  </a:cubicBezTo>
                  <a:cubicBezTo>
                    <a:pt x="153403" y="5958"/>
                    <a:pt x="173567" y="5664"/>
                    <a:pt x="193675" y="4606"/>
                  </a:cubicBezTo>
                  <a:cubicBezTo>
                    <a:pt x="198967" y="3548"/>
                    <a:pt x="206179" y="-2783"/>
                    <a:pt x="209550" y="1431"/>
                  </a:cubicBezTo>
                  <a:cubicBezTo>
                    <a:pt x="213572" y="6458"/>
                    <a:pt x="207772" y="14197"/>
                    <a:pt x="206375" y="20481"/>
                  </a:cubicBezTo>
                  <a:cubicBezTo>
                    <a:pt x="204899" y="27121"/>
                    <a:pt x="201743" y="34638"/>
                    <a:pt x="196850" y="39531"/>
                  </a:cubicBezTo>
                  <a:cubicBezTo>
                    <a:pt x="186559" y="49822"/>
                    <a:pt x="176950" y="47178"/>
                    <a:pt x="161925" y="49056"/>
                  </a:cubicBezTo>
                  <a:cubicBezTo>
                    <a:pt x="137984" y="57036"/>
                    <a:pt x="166566" y="45343"/>
                    <a:pt x="146050" y="61756"/>
                  </a:cubicBezTo>
                  <a:cubicBezTo>
                    <a:pt x="143437" y="63847"/>
                    <a:pt x="139518" y="63434"/>
                    <a:pt x="136525" y="64931"/>
                  </a:cubicBezTo>
                  <a:cubicBezTo>
                    <a:pt x="133112" y="66638"/>
                    <a:pt x="130487" y="69731"/>
                    <a:pt x="127000" y="71281"/>
                  </a:cubicBezTo>
                  <a:cubicBezTo>
                    <a:pt x="120883" y="73999"/>
                    <a:pt x="107950" y="77631"/>
                    <a:pt x="107950" y="77631"/>
                  </a:cubicBezTo>
                  <a:cubicBezTo>
                    <a:pt x="104775" y="75514"/>
                    <a:pt x="101912" y="72831"/>
                    <a:pt x="98425" y="71281"/>
                  </a:cubicBezTo>
                  <a:cubicBezTo>
                    <a:pt x="92308" y="68563"/>
                    <a:pt x="85725" y="67048"/>
                    <a:pt x="79375" y="64931"/>
                  </a:cubicBezTo>
                  <a:cubicBezTo>
                    <a:pt x="52752" y="56057"/>
                    <a:pt x="73191" y="61953"/>
                    <a:pt x="15875" y="58581"/>
                  </a:cubicBezTo>
                  <a:cubicBezTo>
                    <a:pt x="4342" y="54737"/>
                    <a:pt x="2646" y="47998"/>
                    <a:pt x="0" y="458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2" name="任意多边形 20">
              <a:extLst>
                <a:ext uri="{FF2B5EF4-FFF2-40B4-BE49-F238E27FC236}">
                  <a16:creationId xmlns:a16="http://schemas.microsoft.com/office/drawing/2014/main" xmlns="" id="{5A3F8BD3-EA6F-4AD3-AFF7-332C8CF24A50}"/>
                </a:ext>
              </a:extLst>
            </p:cNvPr>
            <p:cNvSpPr/>
            <p:nvPr/>
          </p:nvSpPr>
          <p:spPr>
            <a:xfrm>
              <a:off x="2555875" y="790575"/>
              <a:ext cx="149225" cy="41275"/>
            </a:xfrm>
            <a:custGeom>
              <a:avLst/>
              <a:gdLst>
                <a:gd name="connsiteX0" fmla="*/ 98425 w 149225"/>
                <a:gd name="connsiteY0" fmla="*/ 41275 h 41275"/>
                <a:gd name="connsiteX1" fmla="*/ 98425 w 149225"/>
                <a:gd name="connsiteY1" fmla="*/ 41275 h 41275"/>
                <a:gd name="connsiteX2" fmla="*/ 38100 w 149225"/>
                <a:gd name="connsiteY2" fmla="*/ 34925 h 41275"/>
                <a:gd name="connsiteX3" fmla="*/ 9525 w 149225"/>
                <a:gd name="connsiteY3" fmla="*/ 25400 h 41275"/>
                <a:gd name="connsiteX4" fmla="*/ 0 w 149225"/>
                <a:gd name="connsiteY4" fmla="*/ 22225 h 41275"/>
                <a:gd name="connsiteX5" fmla="*/ 28575 w 149225"/>
                <a:gd name="connsiteY5" fmla="*/ 19050 h 41275"/>
                <a:gd name="connsiteX6" fmla="*/ 47625 w 149225"/>
                <a:gd name="connsiteY6" fmla="*/ 12700 h 41275"/>
                <a:gd name="connsiteX7" fmla="*/ 66675 w 149225"/>
                <a:gd name="connsiteY7" fmla="*/ 6350 h 41275"/>
                <a:gd name="connsiteX8" fmla="*/ 76200 w 149225"/>
                <a:gd name="connsiteY8" fmla="*/ 3175 h 41275"/>
                <a:gd name="connsiteX9" fmla="*/ 95250 w 149225"/>
                <a:gd name="connsiteY9" fmla="*/ 0 h 41275"/>
                <a:gd name="connsiteX10" fmla="*/ 130175 w 149225"/>
                <a:gd name="connsiteY10" fmla="*/ 3175 h 41275"/>
                <a:gd name="connsiteX11" fmla="*/ 146050 w 149225"/>
                <a:gd name="connsiteY11" fmla="*/ 6350 h 41275"/>
                <a:gd name="connsiteX12" fmla="*/ 149225 w 149225"/>
                <a:gd name="connsiteY12" fmla="*/ 15875 h 41275"/>
                <a:gd name="connsiteX13" fmla="*/ 136525 w 149225"/>
                <a:gd name="connsiteY13" fmla="*/ 25400 h 41275"/>
                <a:gd name="connsiteX14" fmla="*/ 130175 w 149225"/>
                <a:gd name="connsiteY14" fmla="*/ 34925 h 41275"/>
                <a:gd name="connsiteX15" fmla="*/ 98425 w 149225"/>
                <a:gd name="connsiteY15" fmla="*/ 41275 h 41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9225" h="41275">
                  <a:moveTo>
                    <a:pt x="98425" y="41275"/>
                  </a:moveTo>
                  <a:lnTo>
                    <a:pt x="98425" y="41275"/>
                  </a:lnTo>
                  <a:cubicBezTo>
                    <a:pt x="68428" y="39275"/>
                    <a:pt x="60206" y="41557"/>
                    <a:pt x="38100" y="34925"/>
                  </a:cubicBezTo>
                  <a:lnTo>
                    <a:pt x="9525" y="25400"/>
                  </a:lnTo>
                  <a:lnTo>
                    <a:pt x="0" y="22225"/>
                  </a:lnTo>
                  <a:cubicBezTo>
                    <a:pt x="9525" y="21167"/>
                    <a:pt x="19177" y="20930"/>
                    <a:pt x="28575" y="19050"/>
                  </a:cubicBezTo>
                  <a:cubicBezTo>
                    <a:pt x="35139" y="17737"/>
                    <a:pt x="41275" y="14817"/>
                    <a:pt x="47625" y="12700"/>
                  </a:cubicBezTo>
                  <a:lnTo>
                    <a:pt x="66675" y="6350"/>
                  </a:lnTo>
                  <a:cubicBezTo>
                    <a:pt x="69850" y="5292"/>
                    <a:pt x="72899" y="3725"/>
                    <a:pt x="76200" y="3175"/>
                  </a:cubicBezTo>
                  <a:lnTo>
                    <a:pt x="95250" y="0"/>
                  </a:lnTo>
                  <a:cubicBezTo>
                    <a:pt x="106892" y="1058"/>
                    <a:pt x="118576" y="1725"/>
                    <a:pt x="130175" y="3175"/>
                  </a:cubicBezTo>
                  <a:cubicBezTo>
                    <a:pt x="135530" y="3844"/>
                    <a:pt x="141560" y="3357"/>
                    <a:pt x="146050" y="6350"/>
                  </a:cubicBezTo>
                  <a:cubicBezTo>
                    <a:pt x="148835" y="8206"/>
                    <a:pt x="148167" y="12700"/>
                    <a:pt x="149225" y="15875"/>
                  </a:cubicBezTo>
                  <a:cubicBezTo>
                    <a:pt x="144992" y="19050"/>
                    <a:pt x="140267" y="21658"/>
                    <a:pt x="136525" y="25400"/>
                  </a:cubicBezTo>
                  <a:cubicBezTo>
                    <a:pt x="133827" y="28098"/>
                    <a:pt x="133411" y="32903"/>
                    <a:pt x="130175" y="34925"/>
                  </a:cubicBezTo>
                  <a:cubicBezTo>
                    <a:pt x="117873" y="42614"/>
                    <a:pt x="103716" y="40217"/>
                    <a:pt x="98425"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3" name="任意多边形 21">
              <a:extLst>
                <a:ext uri="{FF2B5EF4-FFF2-40B4-BE49-F238E27FC236}">
                  <a16:creationId xmlns:a16="http://schemas.microsoft.com/office/drawing/2014/main" xmlns="" id="{47CF4174-6974-4C61-96F1-B47A840DF1E6}"/>
                </a:ext>
              </a:extLst>
            </p:cNvPr>
            <p:cNvSpPr/>
            <p:nvPr/>
          </p:nvSpPr>
          <p:spPr>
            <a:xfrm>
              <a:off x="2476500" y="850900"/>
              <a:ext cx="339725" cy="79375"/>
            </a:xfrm>
            <a:custGeom>
              <a:avLst/>
              <a:gdLst>
                <a:gd name="connsiteX0" fmla="*/ 92075 w 339725"/>
                <a:gd name="connsiteY0" fmla="*/ 50800 h 79375"/>
                <a:gd name="connsiteX1" fmla="*/ 92075 w 339725"/>
                <a:gd name="connsiteY1" fmla="*/ 50800 h 79375"/>
                <a:gd name="connsiteX2" fmla="*/ 47625 w 339725"/>
                <a:gd name="connsiteY2" fmla="*/ 63500 h 79375"/>
                <a:gd name="connsiteX3" fmla="*/ 22225 w 339725"/>
                <a:gd name="connsiteY3" fmla="*/ 60325 h 79375"/>
                <a:gd name="connsiteX4" fmla="*/ 0 w 339725"/>
                <a:gd name="connsiteY4" fmla="*/ 44450 h 79375"/>
                <a:gd name="connsiteX5" fmla="*/ 9525 w 339725"/>
                <a:gd name="connsiteY5" fmla="*/ 41275 h 79375"/>
                <a:gd name="connsiteX6" fmla="*/ 15875 w 339725"/>
                <a:gd name="connsiteY6" fmla="*/ 31750 h 79375"/>
                <a:gd name="connsiteX7" fmla="*/ 34925 w 339725"/>
                <a:gd name="connsiteY7" fmla="*/ 25400 h 79375"/>
                <a:gd name="connsiteX8" fmla="*/ 44450 w 339725"/>
                <a:gd name="connsiteY8" fmla="*/ 19050 h 79375"/>
                <a:gd name="connsiteX9" fmla="*/ 63500 w 339725"/>
                <a:gd name="connsiteY9" fmla="*/ 9525 h 79375"/>
                <a:gd name="connsiteX10" fmla="*/ 79375 w 339725"/>
                <a:gd name="connsiteY10" fmla="*/ 12700 h 79375"/>
                <a:gd name="connsiteX11" fmla="*/ 88900 w 339725"/>
                <a:gd name="connsiteY11" fmla="*/ 15875 h 79375"/>
                <a:gd name="connsiteX12" fmla="*/ 104775 w 339725"/>
                <a:gd name="connsiteY12" fmla="*/ 19050 h 79375"/>
                <a:gd name="connsiteX13" fmla="*/ 114300 w 339725"/>
                <a:gd name="connsiteY13" fmla="*/ 22225 h 79375"/>
                <a:gd name="connsiteX14" fmla="*/ 155575 w 339725"/>
                <a:gd name="connsiteY14" fmla="*/ 28575 h 79375"/>
                <a:gd name="connsiteX15" fmla="*/ 165100 w 339725"/>
                <a:gd name="connsiteY15" fmla="*/ 31750 h 79375"/>
                <a:gd name="connsiteX16" fmla="*/ 187325 w 339725"/>
                <a:gd name="connsiteY16" fmla="*/ 38100 h 79375"/>
                <a:gd name="connsiteX17" fmla="*/ 238125 w 339725"/>
                <a:gd name="connsiteY17" fmla="*/ 34925 h 79375"/>
                <a:gd name="connsiteX18" fmla="*/ 228600 w 339725"/>
                <a:gd name="connsiteY18" fmla="*/ 31750 h 79375"/>
                <a:gd name="connsiteX19" fmla="*/ 222250 w 339725"/>
                <a:gd name="connsiteY19" fmla="*/ 22225 h 79375"/>
                <a:gd name="connsiteX20" fmla="*/ 212725 w 339725"/>
                <a:gd name="connsiteY20" fmla="*/ 15875 h 79375"/>
                <a:gd name="connsiteX21" fmla="*/ 215900 w 339725"/>
                <a:gd name="connsiteY21" fmla="*/ 6350 h 79375"/>
                <a:gd name="connsiteX22" fmla="*/ 234950 w 339725"/>
                <a:gd name="connsiteY22" fmla="*/ 0 h 79375"/>
                <a:gd name="connsiteX23" fmla="*/ 250825 w 339725"/>
                <a:gd name="connsiteY23" fmla="*/ 3175 h 79375"/>
                <a:gd name="connsiteX24" fmla="*/ 263525 w 339725"/>
                <a:gd name="connsiteY24" fmla="*/ 22225 h 79375"/>
                <a:gd name="connsiteX25" fmla="*/ 282575 w 339725"/>
                <a:gd name="connsiteY25" fmla="*/ 28575 h 79375"/>
                <a:gd name="connsiteX26" fmla="*/ 304800 w 339725"/>
                <a:gd name="connsiteY26" fmla="*/ 34925 h 79375"/>
                <a:gd name="connsiteX27" fmla="*/ 333375 w 339725"/>
                <a:gd name="connsiteY27" fmla="*/ 34925 h 79375"/>
                <a:gd name="connsiteX28" fmla="*/ 339725 w 339725"/>
                <a:gd name="connsiteY28" fmla="*/ 44450 h 79375"/>
                <a:gd name="connsiteX29" fmla="*/ 333375 w 339725"/>
                <a:gd name="connsiteY29" fmla="*/ 53975 h 79375"/>
                <a:gd name="connsiteX30" fmla="*/ 323850 w 339725"/>
                <a:gd name="connsiteY30" fmla="*/ 57150 h 79375"/>
                <a:gd name="connsiteX31" fmla="*/ 301625 w 339725"/>
                <a:gd name="connsiteY31" fmla="*/ 60325 h 79375"/>
                <a:gd name="connsiteX32" fmla="*/ 219075 w 339725"/>
                <a:gd name="connsiteY32" fmla="*/ 57150 h 79375"/>
                <a:gd name="connsiteX33" fmla="*/ 184150 w 339725"/>
                <a:gd name="connsiteY33" fmla="*/ 57150 h 79375"/>
                <a:gd name="connsiteX34" fmla="*/ 174625 w 339725"/>
                <a:gd name="connsiteY34" fmla="*/ 66675 h 79375"/>
                <a:gd name="connsiteX35" fmla="*/ 155575 w 339725"/>
                <a:gd name="connsiteY35" fmla="*/ 79375 h 79375"/>
                <a:gd name="connsiteX36" fmla="*/ 101600 w 339725"/>
                <a:gd name="connsiteY36" fmla="*/ 76200 h 79375"/>
                <a:gd name="connsiteX37" fmla="*/ 92075 w 339725"/>
                <a:gd name="connsiteY37" fmla="*/ 73025 h 79375"/>
                <a:gd name="connsiteX38" fmla="*/ 85725 w 339725"/>
                <a:gd name="connsiteY38" fmla="*/ 63500 h 79375"/>
                <a:gd name="connsiteX39" fmla="*/ 98425 w 339725"/>
                <a:gd name="connsiteY39" fmla="*/ 50800 h 79375"/>
                <a:gd name="connsiteX40" fmla="*/ 88900 w 339725"/>
                <a:gd name="connsiteY40" fmla="*/ 47625 h 79375"/>
                <a:gd name="connsiteX41" fmla="*/ 92075 w 339725"/>
                <a:gd name="connsiteY41" fmla="*/ 50800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339725" h="79375">
                  <a:moveTo>
                    <a:pt x="92075" y="50800"/>
                  </a:moveTo>
                  <a:lnTo>
                    <a:pt x="92075" y="50800"/>
                  </a:lnTo>
                  <a:cubicBezTo>
                    <a:pt x="78108" y="56038"/>
                    <a:pt x="63164" y="63500"/>
                    <a:pt x="47625" y="63500"/>
                  </a:cubicBezTo>
                  <a:cubicBezTo>
                    <a:pt x="39092" y="63500"/>
                    <a:pt x="30692" y="61383"/>
                    <a:pt x="22225" y="60325"/>
                  </a:cubicBezTo>
                  <a:cubicBezTo>
                    <a:pt x="0" y="52917"/>
                    <a:pt x="5292" y="60325"/>
                    <a:pt x="0" y="44450"/>
                  </a:cubicBezTo>
                  <a:cubicBezTo>
                    <a:pt x="3175" y="43392"/>
                    <a:pt x="6912" y="43366"/>
                    <a:pt x="9525" y="41275"/>
                  </a:cubicBezTo>
                  <a:cubicBezTo>
                    <a:pt x="12505" y="38891"/>
                    <a:pt x="12639" y="33772"/>
                    <a:pt x="15875" y="31750"/>
                  </a:cubicBezTo>
                  <a:cubicBezTo>
                    <a:pt x="21551" y="28202"/>
                    <a:pt x="29356" y="29113"/>
                    <a:pt x="34925" y="25400"/>
                  </a:cubicBezTo>
                  <a:cubicBezTo>
                    <a:pt x="38100" y="23283"/>
                    <a:pt x="41037" y="20757"/>
                    <a:pt x="44450" y="19050"/>
                  </a:cubicBezTo>
                  <a:cubicBezTo>
                    <a:pt x="70740" y="5905"/>
                    <a:pt x="36203" y="27723"/>
                    <a:pt x="63500" y="9525"/>
                  </a:cubicBezTo>
                  <a:cubicBezTo>
                    <a:pt x="68792" y="10583"/>
                    <a:pt x="74140" y="11391"/>
                    <a:pt x="79375" y="12700"/>
                  </a:cubicBezTo>
                  <a:cubicBezTo>
                    <a:pt x="82622" y="13512"/>
                    <a:pt x="85653" y="15063"/>
                    <a:pt x="88900" y="15875"/>
                  </a:cubicBezTo>
                  <a:cubicBezTo>
                    <a:pt x="94135" y="17184"/>
                    <a:pt x="99540" y="17741"/>
                    <a:pt x="104775" y="19050"/>
                  </a:cubicBezTo>
                  <a:cubicBezTo>
                    <a:pt x="108022" y="19862"/>
                    <a:pt x="111018" y="21569"/>
                    <a:pt x="114300" y="22225"/>
                  </a:cubicBezTo>
                  <a:cubicBezTo>
                    <a:pt x="139620" y="27289"/>
                    <a:pt x="131963" y="23328"/>
                    <a:pt x="155575" y="28575"/>
                  </a:cubicBezTo>
                  <a:cubicBezTo>
                    <a:pt x="158842" y="29301"/>
                    <a:pt x="161882" y="30831"/>
                    <a:pt x="165100" y="31750"/>
                  </a:cubicBezTo>
                  <a:cubicBezTo>
                    <a:pt x="193007" y="39723"/>
                    <a:pt x="164487" y="30487"/>
                    <a:pt x="187325" y="38100"/>
                  </a:cubicBezTo>
                  <a:cubicBezTo>
                    <a:pt x="204258" y="37042"/>
                    <a:pt x="221356" y="37505"/>
                    <a:pt x="238125" y="34925"/>
                  </a:cubicBezTo>
                  <a:cubicBezTo>
                    <a:pt x="241433" y="34416"/>
                    <a:pt x="231213" y="33841"/>
                    <a:pt x="228600" y="31750"/>
                  </a:cubicBezTo>
                  <a:cubicBezTo>
                    <a:pt x="225620" y="29366"/>
                    <a:pt x="224948" y="24923"/>
                    <a:pt x="222250" y="22225"/>
                  </a:cubicBezTo>
                  <a:cubicBezTo>
                    <a:pt x="219552" y="19527"/>
                    <a:pt x="215900" y="17992"/>
                    <a:pt x="212725" y="15875"/>
                  </a:cubicBezTo>
                  <a:cubicBezTo>
                    <a:pt x="213783" y="12700"/>
                    <a:pt x="213177" y="8295"/>
                    <a:pt x="215900" y="6350"/>
                  </a:cubicBezTo>
                  <a:cubicBezTo>
                    <a:pt x="221347" y="2459"/>
                    <a:pt x="234950" y="0"/>
                    <a:pt x="234950" y="0"/>
                  </a:cubicBezTo>
                  <a:cubicBezTo>
                    <a:pt x="240242" y="1058"/>
                    <a:pt x="246565" y="-138"/>
                    <a:pt x="250825" y="3175"/>
                  </a:cubicBezTo>
                  <a:cubicBezTo>
                    <a:pt x="256849" y="7860"/>
                    <a:pt x="256285" y="19812"/>
                    <a:pt x="263525" y="22225"/>
                  </a:cubicBezTo>
                  <a:cubicBezTo>
                    <a:pt x="269875" y="24342"/>
                    <a:pt x="276081" y="26952"/>
                    <a:pt x="282575" y="28575"/>
                  </a:cubicBezTo>
                  <a:cubicBezTo>
                    <a:pt x="298522" y="32562"/>
                    <a:pt x="291135" y="30370"/>
                    <a:pt x="304800" y="34925"/>
                  </a:cubicBezTo>
                  <a:cubicBezTo>
                    <a:pt x="327470" y="27368"/>
                    <a:pt x="318281" y="24862"/>
                    <a:pt x="333375" y="34925"/>
                  </a:cubicBezTo>
                  <a:cubicBezTo>
                    <a:pt x="335492" y="38100"/>
                    <a:pt x="339725" y="40634"/>
                    <a:pt x="339725" y="44450"/>
                  </a:cubicBezTo>
                  <a:cubicBezTo>
                    <a:pt x="339725" y="48266"/>
                    <a:pt x="336355" y="51591"/>
                    <a:pt x="333375" y="53975"/>
                  </a:cubicBezTo>
                  <a:cubicBezTo>
                    <a:pt x="330762" y="56066"/>
                    <a:pt x="327132" y="56494"/>
                    <a:pt x="323850" y="57150"/>
                  </a:cubicBezTo>
                  <a:cubicBezTo>
                    <a:pt x="316512" y="58618"/>
                    <a:pt x="309033" y="59267"/>
                    <a:pt x="301625" y="60325"/>
                  </a:cubicBezTo>
                  <a:cubicBezTo>
                    <a:pt x="274108" y="59267"/>
                    <a:pt x="246547" y="59045"/>
                    <a:pt x="219075" y="57150"/>
                  </a:cubicBezTo>
                  <a:cubicBezTo>
                    <a:pt x="177440" y="54279"/>
                    <a:pt x="274097" y="45907"/>
                    <a:pt x="184150" y="57150"/>
                  </a:cubicBezTo>
                  <a:cubicBezTo>
                    <a:pt x="180975" y="60325"/>
                    <a:pt x="178169" y="63918"/>
                    <a:pt x="174625" y="66675"/>
                  </a:cubicBezTo>
                  <a:cubicBezTo>
                    <a:pt x="168601" y="71360"/>
                    <a:pt x="155575" y="79375"/>
                    <a:pt x="155575" y="79375"/>
                  </a:cubicBezTo>
                  <a:cubicBezTo>
                    <a:pt x="137583" y="78317"/>
                    <a:pt x="119533" y="77993"/>
                    <a:pt x="101600" y="76200"/>
                  </a:cubicBezTo>
                  <a:cubicBezTo>
                    <a:pt x="98270" y="75867"/>
                    <a:pt x="94688" y="75116"/>
                    <a:pt x="92075" y="73025"/>
                  </a:cubicBezTo>
                  <a:cubicBezTo>
                    <a:pt x="89095" y="70641"/>
                    <a:pt x="87842" y="66675"/>
                    <a:pt x="85725" y="63500"/>
                  </a:cubicBezTo>
                  <a:cubicBezTo>
                    <a:pt x="89354" y="62290"/>
                    <a:pt x="103263" y="60476"/>
                    <a:pt x="98425" y="50800"/>
                  </a:cubicBezTo>
                  <a:cubicBezTo>
                    <a:pt x="96928" y="47807"/>
                    <a:pt x="92075" y="48683"/>
                    <a:pt x="88900" y="47625"/>
                  </a:cubicBezTo>
                  <a:cubicBezTo>
                    <a:pt x="62015" y="50986"/>
                    <a:pt x="91546" y="50271"/>
                    <a:pt x="92075" y="508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4" name="任意多边形 22">
              <a:extLst>
                <a:ext uri="{FF2B5EF4-FFF2-40B4-BE49-F238E27FC236}">
                  <a16:creationId xmlns:a16="http://schemas.microsoft.com/office/drawing/2014/main" xmlns="" id="{B502C944-64DC-4E2D-9140-426AC389D3CA}"/>
                </a:ext>
              </a:extLst>
            </p:cNvPr>
            <p:cNvSpPr/>
            <p:nvPr/>
          </p:nvSpPr>
          <p:spPr>
            <a:xfrm>
              <a:off x="2917598" y="942654"/>
              <a:ext cx="182225" cy="92833"/>
            </a:xfrm>
            <a:custGeom>
              <a:avLst/>
              <a:gdLst>
                <a:gd name="connsiteX0" fmla="*/ 114527 w 182225"/>
                <a:gd name="connsiteY0" fmla="*/ 89221 h 92833"/>
                <a:gd name="connsiteX1" fmla="*/ 114527 w 182225"/>
                <a:gd name="connsiteY1" fmla="*/ 89221 h 92833"/>
                <a:gd name="connsiteX2" fmla="*/ 82777 w 182225"/>
                <a:gd name="connsiteY2" fmla="*/ 82871 h 92833"/>
                <a:gd name="connsiteX3" fmla="*/ 73252 w 182225"/>
                <a:gd name="connsiteY3" fmla="*/ 76521 h 92833"/>
                <a:gd name="connsiteX4" fmla="*/ 51027 w 182225"/>
                <a:gd name="connsiteY4" fmla="*/ 66996 h 92833"/>
                <a:gd name="connsiteX5" fmla="*/ 41502 w 182225"/>
                <a:gd name="connsiteY5" fmla="*/ 60646 h 92833"/>
                <a:gd name="connsiteX6" fmla="*/ 9752 w 182225"/>
                <a:gd name="connsiteY6" fmla="*/ 54296 h 92833"/>
                <a:gd name="connsiteX7" fmla="*/ 227 w 182225"/>
                <a:gd name="connsiteY7" fmla="*/ 35246 h 92833"/>
                <a:gd name="connsiteX8" fmla="*/ 9752 w 182225"/>
                <a:gd name="connsiteY8" fmla="*/ 32071 h 92833"/>
                <a:gd name="connsiteX9" fmla="*/ 28802 w 182225"/>
                <a:gd name="connsiteY9" fmla="*/ 38421 h 92833"/>
                <a:gd name="connsiteX10" fmla="*/ 38327 w 182225"/>
                <a:gd name="connsiteY10" fmla="*/ 41596 h 92833"/>
                <a:gd name="connsiteX11" fmla="*/ 60552 w 182225"/>
                <a:gd name="connsiteY11" fmla="*/ 38421 h 92833"/>
                <a:gd name="connsiteX12" fmla="*/ 63727 w 182225"/>
                <a:gd name="connsiteY12" fmla="*/ 28896 h 92833"/>
                <a:gd name="connsiteX13" fmla="*/ 51027 w 182225"/>
                <a:gd name="connsiteY13" fmla="*/ 25721 h 92833"/>
                <a:gd name="connsiteX14" fmla="*/ 41502 w 182225"/>
                <a:gd name="connsiteY14" fmla="*/ 22546 h 92833"/>
                <a:gd name="connsiteX15" fmla="*/ 35152 w 182225"/>
                <a:gd name="connsiteY15" fmla="*/ 13021 h 92833"/>
                <a:gd name="connsiteX16" fmla="*/ 44677 w 182225"/>
                <a:gd name="connsiteY16" fmla="*/ 9846 h 92833"/>
                <a:gd name="connsiteX17" fmla="*/ 92302 w 182225"/>
                <a:gd name="connsiteY17" fmla="*/ 6671 h 92833"/>
                <a:gd name="connsiteX18" fmla="*/ 143102 w 182225"/>
                <a:gd name="connsiteY18" fmla="*/ 3496 h 92833"/>
                <a:gd name="connsiteX19" fmla="*/ 152627 w 182225"/>
                <a:gd name="connsiteY19" fmla="*/ 6671 h 92833"/>
                <a:gd name="connsiteX20" fmla="*/ 152627 w 182225"/>
                <a:gd name="connsiteY20" fmla="*/ 25721 h 92833"/>
                <a:gd name="connsiteX21" fmla="*/ 143102 w 182225"/>
                <a:gd name="connsiteY21" fmla="*/ 28896 h 92833"/>
                <a:gd name="connsiteX22" fmla="*/ 133577 w 182225"/>
                <a:gd name="connsiteY22" fmla="*/ 35246 h 92833"/>
                <a:gd name="connsiteX23" fmla="*/ 136752 w 182225"/>
                <a:gd name="connsiteY23" fmla="*/ 44771 h 92833"/>
                <a:gd name="connsiteX24" fmla="*/ 158977 w 182225"/>
                <a:gd name="connsiteY24" fmla="*/ 47946 h 92833"/>
                <a:gd name="connsiteX25" fmla="*/ 178027 w 182225"/>
                <a:gd name="connsiteY25" fmla="*/ 38421 h 92833"/>
                <a:gd name="connsiteX26" fmla="*/ 178027 w 182225"/>
                <a:gd name="connsiteY26" fmla="*/ 70171 h 92833"/>
                <a:gd name="connsiteX27" fmla="*/ 168502 w 182225"/>
                <a:gd name="connsiteY27" fmla="*/ 76521 h 92833"/>
                <a:gd name="connsiteX28" fmla="*/ 149452 w 182225"/>
                <a:gd name="connsiteY28" fmla="*/ 82871 h 92833"/>
                <a:gd name="connsiteX29" fmla="*/ 114527 w 182225"/>
                <a:gd name="connsiteY29" fmla="*/ 89221 h 9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82225" h="92833">
                  <a:moveTo>
                    <a:pt x="114527" y="89221"/>
                  </a:moveTo>
                  <a:lnTo>
                    <a:pt x="114527" y="89221"/>
                  </a:lnTo>
                  <a:cubicBezTo>
                    <a:pt x="103944" y="87104"/>
                    <a:pt x="93093" y="86045"/>
                    <a:pt x="82777" y="82871"/>
                  </a:cubicBezTo>
                  <a:cubicBezTo>
                    <a:pt x="79130" y="81749"/>
                    <a:pt x="76565" y="78414"/>
                    <a:pt x="73252" y="76521"/>
                  </a:cubicBezTo>
                  <a:cubicBezTo>
                    <a:pt x="27004" y="50094"/>
                    <a:pt x="86647" y="84806"/>
                    <a:pt x="51027" y="66996"/>
                  </a:cubicBezTo>
                  <a:cubicBezTo>
                    <a:pt x="47614" y="65289"/>
                    <a:pt x="44915" y="62353"/>
                    <a:pt x="41502" y="60646"/>
                  </a:cubicBezTo>
                  <a:cubicBezTo>
                    <a:pt x="32636" y="56213"/>
                    <a:pt x="17942" y="55466"/>
                    <a:pt x="9752" y="54296"/>
                  </a:cubicBezTo>
                  <a:cubicBezTo>
                    <a:pt x="8683" y="52692"/>
                    <a:pt x="-1651" y="39002"/>
                    <a:pt x="227" y="35246"/>
                  </a:cubicBezTo>
                  <a:cubicBezTo>
                    <a:pt x="1724" y="32253"/>
                    <a:pt x="6577" y="33129"/>
                    <a:pt x="9752" y="32071"/>
                  </a:cubicBezTo>
                  <a:lnTo>
                    <a:pt x="28802" y="38421"/>
                  </a:lnTo>
                  <a:lnTo>
                    <a:pt x="38327" y="41596"/>
                  </a:lnTo>
                  <a:cubicBezTo>
                    <a:pt x="45735" y="40538"/>
                    <a:pt x="53859" y="41768"/>
                    <a:pt x="60552" y="38421"/>
                  </a:cubicBezTo>
                  <a:cubicBezTo>
                    <a:pt x="63545" y="36924"/>
                    <a:pt x="65735" y="31573"/>
                    <a:pt x="63727" y="28896"/>
                  </a:cubicBezTo>
                  <a:cubicBezTo>
                    <a:pt x="61109" y="25405"/>
                    <a:pt x="55223" y="26920"/>
                    <a:pt x="51027" y="25721"/>
                  </a:cubicBezTo>
                  <a:cubicBezTo>
                    <a:pt x="47809" y="24802"/>
                    <a:pt x="44677" y="23604"/>
                    <a:pt x="41502" y="22546"/>
                  </a:cubicBezTo>
                  <a:cubicBezTo>
                    <a:pt x="39385" y="19371"/>
                    <a:pt x="34227" y="16723"/>
                    <a:pt x="35152" y="13021"/>
                  </a:cubicBezTo>
                  <a:cubicBezTo>
                    <a:pt x="35964" y="9774"/>
                    <a:pt x="41351" y="10216"/>
                    <a:pt x="44677" y="9846"/>
                  </a:cubicBezTo>
                  <a:cubicBezTo>
                    <a:pt x="60490" y="8089"/>
                    <a:pt x="76427" y="7729"/>
                    <a:pt x="92302" y="6671"/>
                  </a:cubicBezTo>
                  <a:cubicBezTo>
                    <a:pt x="121442" y="-3042"/>
                    <a:pt x="104692" y="-345"/>
                    <a:pt x="143102" y="3496"/>
                  </a:cubicBezTo>
                  <a:cubicBezTo>
                    <a:pt x="146277" y="4554"/>
                    <a:pt x="150260" y="4304"/>
                    <a:pt x="152627" y="6671"/>
                  </a:cubicBezTo>
                  <a:cubicBezTo>
                    <a:pt x="156860" y="10904"/>
                    <a:pt x="156860" y="21488"/>
                    <a:pt x="152627" y="25721"/>
                  </a:cubicBezTo>
                  <a:cubicBezTo>
                    <a:pt x="150260" y="28088"/>
                    <a:pt x="146095" y="27399"/>
                    <a:pt x="143102" y="28896"/>
                  </a:cubicBezTo>
                  <a:cubicBezTo>
                    <a:pt x="139689" y="30603"/>
                    <a:pt x="136752" y="33129"/>
                    <a:pt x="133577" y="35246"/>
                  </a:cubicBezTo>
                  <a:cubicBezTo>
                    <a:pt x="134635" y="38421"/>
                    <a:pt x="134661" y="42158"/>
                    <a:pt x="136752" y="44771"/>
                  </a:cubicBezTo>
                  <a:cubicBezTo>
                    <a:pt x="144577" y="54552"/>
                    <a:pt x="148671" y="50891"/>
                    <a:pt x="158977" y="47946"/>
                  </a:cubicBezTo>
                  <a:cubicBezTo>
                    <a:pt x="170479" y="44660"/>
                    <a:pt x="167591" y="45378"/>
                    <a:pt x="178027" y="38421"/>
                  </a:cubicBezTo>
                  <a:cubicBezTo>
                    <a:pt x="182092" y="50617"/>
                    <a:pt x="184976" y="54535"/>
                    <a:pt x="178027" y="70171"/>
                  </a:cubicBezTo>
                  <a:cubicBezTo>
                    <a:pt x="176477" y="73658"/>
                    <a:pt x="171989" y="74971"/>
                    <a:pt x="168502" y="76521"/>
                  </a:cubicBezTo>
                  <a:cubicBezTo>
                    <a:pt x="162385" y="79239"/>
                    <a:pt x="149452" y="82871"/>
                    <a:pt x="149452" y="82871"/>
                  </a:cubicBezTo>
                  <a:cubicBezTo>
                    <a:pt x="143265" y="101432"/>
                    <a:pt x="120348" y="88163"/>
                    <a:pt x="114527" y="8922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5" name="任意多边形 23">
              <a:extLst>
                <a:ext uri="{FF2B5EF4-FFF2-40B4-BE49-F238E27FC236}">
                  <a16:creationId xmlns:a16="http://schemas.microsoft.com/office/drawing/2014/main" xmlns="" id="{A48A98E0-1E80-459D-A833-6B6850E1308F}"/>
                </a:ext>
              </a:extLst>
            </p:cNvPr>
            <p:cNvSpPr/>
            <p:nvPr/>
          </p:nvSpPr>
          <p:spPr>
            <a:xfrm>
              <a:off x="2831524" y="765175"/>
              <a:ext cx="165903" cy="53986"/>
            </a:xfrm>
            <a:custGeom>
              <a:avLst/>
              <a:gdLst>
                <a:gd name="connsiteX0" fmla="*/ 143451 w 165903"/>
                <a:gd name="connsiteY0" fmla="*/ 41275 h 53986"/>
                <a:gd name="connsiteX1" fmla="*/ 143451 w 165903"/>
                <a:gd name="connsiteY1" fmla="*/ 41275 h 53986"/>
                <a:gd name="connsiteX2" fmla="*/ 114876 w 165903"/>
                <a:gd name="connsiteY2" fmla="*/ 47625 h 53986"/>
                <a:gd name="connsiteX3" fmla="*/ 95826 w 165903"/>
                <a:gd name="connsiteY3" fmla="*/ 44450 h 53986"/>
                <a:gd name="connsiteX4" fmla="*/ 79951 w 165903"/>
                <a:gd name="connsiteY4" fmla="*/ 41275 h 53986"/>
                <a:gd name="connsiteX5" fmla="*/ 67251 w 165903"/>
                <a:gd name="connsiteY5" fmla="*/ 38100 h 53986"/>
                <a:gd name="connsiteX6" fmla="*/ 48201 w 165903"/>
                <a:gd name="connsiteY6" fmla="*/ 34925 h 53986"/>
                <a:gd name="connsiteX7" fmla="*/ 38676 w 165903"/>
                <a:gd name="connsiteY7" fmla="*/ 31750 h 53986"/>
                <a:gd name="connsiteX8" fmla="*/ 25976 w 165903"/>
                <a:gd name="connsiteY8" fmla="*/ 28575 h 53986"/>
                <a:gd name="connsiteX9" fmla="*/ 6926 w 165903"/>
                <a:gd name="connsiteY9" fmla="*/ 22225 h 53986"/>
                <a:gd name="connsiteX10" fmla="*/ 13276 w 165903"/>
                <a:gd name="connsiteY10" fmla="*/ 0 h 53986"/>
                <a:gd name="connsiteX11" fmla="*/ 48201 w 165903"/>
                <a:gd name="connsiteY11" fmla="*/ 6350 h 53986"/>
                <a:gd name="connsiteX12" fmla="*/ 67251 w 165903"/>
                <a:gd name="connsiteY12" fmla="*/ 12700 h 53986"/>
                <a:gd name="connsiteX13" fmla="*/ 114876 w 165903"/>
                <a:gd name="connsiteY13" fmla="*/ 15875 h 53986"/>
                <a:gd name="connsiteX14" fmla="*/ 140276 w 165903"/>
                <a:gd name="connsiteY14" fmla="*/ 22225 h 53986"/>
                <a:gd name="connsiteX15" fmla="*/ 159326 w 165903"/>
                <a:gd name="connsiteY15" fmla="*/ 31750 h 53986"/>
                <a:gd name="connsiteX16" fmla="*/ 165676 w 165903"/>
                <a:gd name="connsiteY16" fmla="*/ 41275 h 53986"/>
                <a:gd name="connsiteX17" fmla="*/ 152976 w 165903"/>
                <a:gd name="connsiteY17" fmla="*/ 53975 h 53986"/>
                <a:gd name="connsiteX18" fmla="*/ 143451 w 165903"/>
                <a:gd name="connsiteY18" fmla="*/ 41275 h 53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5903" h="53986">
                  <a:moveTo>
                    <a:pt x="143451" y="41275"/>
                  </a:moveTo>
                  <a:lnTo>
                    <a:pt x="143451" y="41275"/>
                  </a:lnTo>
                  <a:cubicBezTo>
                    <a:pt x="133926" y="43392"/>
                    <a:pt x="124612" y="46976"/>
                    <a:pt x="114876" y="47625"/>
                  </a:cubicBezTo>
                  <a:cubicBezTo>
                    <a:pt x="108453" y="48053"/>
                    <a:pt x="102160" y="45602"/>
                    <a:pt x="95826" y="44450"/>
                  </a:cubicBezTo>
                  <a:cubicBezTo>
                    <a:pt x="90517" y="43485"/>
                    <a:pt x="85219" y="42446"/>
                    <a:pt x="79951" y="41275"/>
                  </a:cubicBezTo>
                  <a:cubicBezTo>
                    <a:pt x="75691" y="40328"/>
                    <a:pt x="71530" y="38956"/>
                    <a:pt x="67251" y="38100"/>
                  </a:cubicBezTo>
                  <a:cubicBezTo>
                    <a:pt x="60938" y="36837"/>
                    <a:pt x="54485" y="36322"/>
                    <a:pt x="48201" y="34925"/>
                  </a:cubicBezTo>
                  <a:cubicBezTo>
                    <a:pt x="44934" y="34199"/>
                    <a:pt x="41894" y="32669"/>
                    <a:pt x="38676" y="31750"/>
                  </a:cubicBezTo>
                  <a:cubicBezTo>
                    <a:pt x="34480" y="30551"/>
                    <a:pt x="30156" y="29829"/>
                    <a:pt x="25976" y="28575"/>
                  </a:cubicBezTo>
                  <a:cubicBezTo>
                    <a:pt x="19565" y="26652"/>
                    <a:pt x="6926" y="22225"/>
                    <a:pt x="6926" y="22225"/>
                  </a:cubicBezTo>
                  <a:cubicBezTo>
                    <a:pt x="-804" y="-965"/>
                    <a:pt x="-5918" y="4798"/>
                    <a:pt x="13276" y="0"/>
                  </a:cubicBezTo>
                  <a:cubicBezTo>
                    <a:pt x="28929" y="2236"/>
                    <a:pt x="34592" y="2267"/>
                    <a:pt x="48201" y="6350"/>
                  </a:cubicBezTo>
                  <a:cubicBezTo>
                    <a:pt x="54612" y="8273"/>
                    <a:pt x="60572" y="12255"/>
                    <a:pt x="67251" y="12700"/>
                  </a:cubicBezTo>
                  <a:lnTo>
                    <a:pt x="114876" y="15875"/>
                  </a:lnTo>
                  <a:cubicBezTo>
                    <a:pt x="120914" y="17083"/>
                    <a:pt x="133767" y="18971"/>
                    <a:pt x="140276" y="22225"/>
                  </a:cubicBezTo>
                  <a:cubicBezTo>
                    <a:pt x="164895" y="34535"/>
                    <a:pt x="135385" y="23770"/>
                    <a:pt x="159326" y="31750"/>
                  </a:cubicBezTo>
                  <a:cubicBezTo>
                    <a:pt x="161443" y="34925"/>
                    <a:pt x="165049" y="37511"/>
                    <a:pt x="165676" y="41275"/>
                  </a:cubicBezTo>
                  <a:cubicBezTo>
                    <a:pt x="167315" y="51107"/>
                    <a:pt x="159804" y="52609"/>
                    <a:pt x="152976" y="53975"/>
                  </a:cubicBezTo>
                  <a:cubicBezTo>
                    <a:pt x="150900" y="54390"/>
                    <a:pt x="145039" y="43392"/>
                    <a:pt x="143451" y="412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6" name="任意多边形 24">
              <a:extLst>
                <a:ext uri="{FF2B5EF4-FFF2-40B4-BE49-F238E27FC236}">
                  <a16:creationId xmlns:a16="http://schemas.microsoft.com/office/drawing/2014/main" xmlns="" id="{F98FA585-EA50-46BA-AA34-04F87506265D}"/>
                </a:ext>
              </a:extLst>
            </p:cNvPr>
            <p:cNvSpPr/>
            <p:nvPr/>
          </p:nvSpPr>
          <p:spPr>
            <a:xfrm>
              <a:off x="2821883" y="831850"/>
              <a:ext cx="238823" cy="79375"/>
            </a:xfrm>
            <a:custGeom>
              <a:avLst/>
              <a:gdLst>
                <a:gd name="connsiteX0" fmla="*/ 124517 w 238823"/>
                <a:gd name="connsiteY0" fmla="*/ 60325 h 79375"/>
                <a:gd name="connsiteX1" fmla="*/ 124517 w 238823"/>
                <a:gd name="connsiteY1" fmla="*/ 60325 h 79375"/>
                <a:gd name="connsiteX2" fmla="*/ 92767 w 238823"/>
                <a:gd name="connsiteY2" fmla="*/ 57150 h 79375"/>
                <a:gd name="connsiteX3" fmla="*/ 70542 w 238823"/>
                <a:gd name="connsiteY3" fmla="*/ 50800 h 79375"/>
                <a:gd name="connsiteX4" fmla="*/ 57842 w 238823"/>
                <a:gd name="connsiteY4" fmla="*/ 47625 h 79375"/>
                <a:gd name="connsiteX5" fmla="*/ 48317 w 238823"/>
                <a:gd name="connsiteY5" fmla="*/ 44450 h 79375"/>
                <a:gd name="connsiteX6" fmla="*/ 29267 w 238823"/>
                <a:gd name="connsiteY6" fmla="*/ 31750 h 79375"/>
                <a:gd name="connsiteX7" fmla="*/ 16567 w 238823"/>
                <a:gd name="connsiteY7" fmla="*/ 12700 h 79375"/>
                <a:gd name="connsiteX8" fmla="*/ 10217 w 238823"/>
                <a:gd name="connsiteY8" fmla="*/ 3175 h 79375"/>
                <a:gd name="connsiteX9" fmla="*/ 692 w 238823"/>
                <a:gd name="connsiteY9" fmla="*/ 0 h 79375"/>
                <a:gd name="connsiteX10" fmla="*/ 26092 w 238823"/>
                <a:gd name="connsiteY10" fmla="*/ 6350 h 79375"/>
                <a:gd name="connsiteX11" fmla="*/ 38792 w 238823"/>
                <a:gd name="connsiteY11" fmla="*/ 9525 h 79375"/>
                <a:gd name="connsiteX12" fmla="*/ 57842 w 238823"/>
                <a:gd name="connsiteY12" fmla="*/ 15875 h 79375"/>
                <a:gd name="connsiteX13" fmla="*/ 67367 w 238823"/>
                <a:gd name="connsiteY13" fmla="*/ 22225 h 79375"/>
                <a:gd name="connsiteX14" fmla="*/ 86417 w 238823"/>
                <a:gd name="connsiteY14" fmla="*/ 28575 h 79375"/>
                <a:gd name="connsiteX15" fmla="*/ 134042 w 238823"/>
                <a:gd name="connsiteY15" fmla="*/ 25400 h 79375"/>
                <a:gd name="connsiteX16" fmla="*/ 156267 w 238823"/>
                <a:gd name="connsiteY16" fmla="*/ 19050 h 79375"/>
                <a:gd name="connsiteX17" fmla="*/ 226117 w 238823"/>
                <a:gd name="connsiteY17" fmla="*/ 25400 h 79375"/>
                <a:gd name="connsiteX18" fmla="*/ 235642 w 238823"/>
                <a:gd name="connsiteY18" fmla="*/ 28575 h 79375"/>
                <a:gd name="connsiteX19" fmla="*/ 235642 w 238823"/>
                <a:gd name="connsiteY19" fmla="*/ 53975 h 79375"/>
                <a:gd name="connsiteX20" fmla="*/ 229292 w 238823"/>
                <a:gd name="connsiteY20" fmla="*/ 73025 h 79375"/>
                <a:gd name="connsiteX21" fmla="*/ 219767 w 238823"/>
                <a:gd name="connsiteY21" fmla="*/ 79375 h 79375"/>
                <a:gd name="connsiteX22" fmla="*/ 153092 w 238823"/>
                <a:gd name="connsiteY22" fmla="*/ 76200 h 79375"/>
                <a:gd name="connsiteX23" fmla="*/ 149917 w 238823"/>
                <a:gd name="connsiteY23" fmla="*/ 57150 h 79375"/>
                <a:gd name="connsiteX24" fmla="*/ 124517 w 238823"/>
                <a:gd name="connsiteY24" fmla="*/ 60325 h 79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238823" h="79375">
                  <a:moveTo>
                    <a:pt x="124517" y="60325"/>
                  </a:moveTo>
                  <a:lnTo>
                    <a:pt x="124517" y="60325"/>
                  </a:lnTo>
                  <a:cubicBezTo>
                    <a:pt x="113934" y="59267"/>
                    <a:pt x="103296" y="58654"/>
                    <a:pt x="92767" y="57150"/>
                  </a:cubicBezTo>
                  <a:cubicBezTo>
                    <a:pt x="82841" y="55732"/>
                    <a:pt x="79589" y="53385"/>
                    <a:pt x="70542" y="50800"/>
                  </a:cubicBezTo>
                  <a:cubicBezTo>
                    <a:pt x="66346" y="49601"/>
                    <a:pt x="62038" y="48824"/>
                    <a:pt x="57842" y="47625"/>
                  </a:cubicBezTo>
                  <a:cubicBezTo>
                    <a:pt x="54624" y="46706"/>
                    <a:pt x="51243" y="46075"/>
                    <a:pt x="48317" y="44450"/>
                  </a:cubicBezTo>
                  <a:cubicBezTo>
                    <a:pt x="41646" y="40744"/>
                    <a:pt x="29267" y="31750"/>
                    <a:pt x="29267" y="31750"/>
                  </a:cubicBezTo>
                  <a:lnTo>
                    <a:pt x="16567" y="12700"/>
                  </a:lnTo>
                  <a:cubicBezTo>
                    <a:pt x="14450" y="9525"/>
                    <a:pt x="13837" y="4382"/>
                    <a:pt x="10217" y="3175"/>
                  </a:cubicBezTo>
                  <a:cubicBezTo>
                    <a:pt x="7042" y="2117"/>
                    <a:pt x="-2655" y="0"/>
                    <a:pt x="692" y="0"/>
                  </a:cubicBezTo>
                  <a:cubicBezTo>
                    <a:pt x="10375" y="0"/>
                    <a:pt x="17323" y="3845"/>
                    <a:pt x="26092" y="6350"/>
                  </a:cubicBezTo>
                  <a:cubicBezTo>
                    <a:pt x="30288" y="7549"/>
                    <a:pt x="34612" y="8271"/>
                    <a:pt x="38792" y="9525"/>
                  </a:cubicBezTo>
                  <a:cubicBezTo>
                    <a:pt x="45203" y="11448"/>
                    <a:pt x="52273" y="12162"/>
                    <a:pt x="57842" y="15875"/>
                  </a:cubicBezTo>
                  <a:cubicBezTo>
                    <a:pt x="61017" y="17992"/>
                    <a:pt x="63880" y="20675"/>
                    <a:pt x="67367" y="22225"/>
                  </a:cubicBezTo>
                  <a:cubicBezTo>
                    <a:pt x="73484" y="24943"/>
                    <a:pt x="86417" y="28575"/>
                    <a:pt x="86417" y="28575"/>
                  </a:cubicBezTo>
                  <a:cubicBezTo>
                    <a:pt x="102292" y="27517"/>
                    <a:pt x="118219" y="27066"/>
                    <a:pt x="134042" y="25400"/>
                  </a:cubicBezTo>
                  <a:cubicBezTo>
                    <a:pt x="139869" y="24787"/>
                    <a:pt x="150364" y="21018"/>
                    <a:pt x="156267" y="19050"/>
                  </a:cubicBezTo>
                  <a:cubicBezTo>
                    <a:pt x="186326" y="20818"/>
                    <a:pt x="201343" y="19207"/>
                    <a:pt x="226117" y="25400"/>
                  </a:cubicBezTo>
                  <a:cubicBezTo>
                    <a:pt x="229364" y="26212"/>
                    <a:pt x="232467" y="27517"/>
                    <a:pt x="235642" y="28575"/>
                  </a:cubicBezTo>
                  <a:cubicBezTo>
                    <a:pt x="239490" y="43969"/>
                    <a:pt x="240260" y="38581"/>
                    <a:pt x="235642" y="53975"/>
                  </a:cubicBezTo>
                  <a:cubicBezTo>
                    <a:pt x="233719" y="60386"/>
                    <a:pt x="234861" y="69312"/>
                    <a:pt x="229292" y="73025"/>
                  </a:cubicBezTo>
                  <a:lnTo>
                    <a:pt x="219767" y="79375"/>
                  </a:lnTo>
                  <a:cubicBezTo>
                    <a:pt x="197542" y="78317"/>
                    <a:pt x="175013" y="80012"/>
                    <a:pt x="153092" y="76200"/>
                  </a:cubicBezTo>
                  <a:cubicBezTo>
                    <a:pt x="100440" y="67043"/>
                    <a:pt x="184517" y="67530"/>
                    <a:pt x="149917" y="57150"/>
                  </a:cubicBezTo>
                  <a:cubicBezTo>
                    <a:pt x="138766" y="53805"/>
                    <a:pt x="128750" y="59796"/>
                    <a:pt x="124517" y="603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7" name="任意多边形 25">
              <a:extLst>
                <a:ext uri="{FF2B5EF4-FFF2-40B4-BE49-F238E27FC236}">
                  <a16:creationId xmlns:a16="http://schemas.microsoft.com/office/drawing/2014/main" xmlns="" id="{212AEDB8-B803-4F2A-94FA-45AD720364A5}"/>
                </a:ext>
              </a:extLst>
            </p:cNvPr>
            <p:cNvSpPr/>
            <p:nvPr/>
          </p:nvSpPr>
          <p:spPr>
            <a:xfrm>
              <a:off x="3098541" y="885825"/>
              <a:ext cx="76670" cy="34925"/>
            </a:xfrm>
            <a:custGeom>
              <a:avLst/>
              <a:gdLst>
                <a:gd name="connsiteX0" fmla="*/ 66934 w 76670"/>
                <a:gd name="connsiteY0" fmla="*/ 31750 h 34925"/>
                <a:gd name="connsiteX1" fmla="*/ 66934 w 76670"/>
                <a:gd name="connsiteY1" fmla="*/ 31750 h 34925"/>
                <a:gd name="connsiteX2" fmla="*/ 38359 w 76670"/>
                <a:gd name="connsiteY2" fmla="*/ 34925 h 34925"/>
                <a:gd name="connsiteX3" fmla="*/ 3434 w 76670"/>
                <a:gd name="connsiteY3" fmla="*/ 28575 h 34925"/>
                <a:gd name="connsiteX4" fmla="*/ 3434 w 76670"/>
                <a:gd name="connsiteY4" fmla="*/ 9525 h 34925"/>
                <a:gd name="connsiteX5" fmla="*/ 66934 w 76670"/>
                <a:gd name="connsiteY5" fmla="*/ 0 h 34925"/>
                <a:gd name="connsiteX6" fmla="*/ 73284 w 76670"/>
                <a:gd name="connsiteY6" fmla="*/ 9525 h 34925"/>
                <a:gd name="connsiteX7" fmla="*/ 73284 w 76670"/>
                <a:gd name="connsiteY7" fmla="*/ 31750 h 34925"/>
                <a:gd name="connsiteX8" fmla="*/ 66934 w 76670"/>
                <a:gd name="connsiteY8" fmla="*/ 31750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670" h="34925">
                  <a:moveTo>
                    <a:pt x="66934" y="31750"/>
                  </a:moveTo>
                  <a:lnTo>
                    <a:pt x="66934" y="31750"/>
                  </a:lnTo>
                  <a:cubicBezTo>
                    <a:pt x="57409" y="32808"/>
                    <a:pt x="47943" y="34925"/>
                    <a:pt x="38359" y="34925"/>
                  </a:cubicBezTo>
                  <a:cubicBezTo>
                    <a:pt x="20408" y="34925"/>
                    <a:pt x="16829" y="33040"/>
                    <a:pt x="3434" y="28575"/>
                  </a:cubicBezTo>
                  <a:cubicBezTo>
                    <a:pt x="1806" y="23690"/>
                    <a:pt x="-3404" y="14410"/>
                    <a:pt x="3434" y="9525"/>
                  </a:cubicBezTo>
                  <a:cubicBezTo>
                    <a:pt x="16936" y="-120"/>
                    <a:pt x="59393" y="539"/>
                    <a:pt x="66934" y="0"/>
                  </a:cubicBezTo>
                  <a:cubicBezTo>
                    <a:pt x="69051" y="3175"/>
                    <a:pt x="71577" y="6112"/>
                    <a:pt x="73284" y="9525"/>
                  </a:cubicBezTo>
                  <a:cubicBezTo>
                    <a:pt x="76653" y="16263"/>
                    <a:pt x="78817" y="24834"/>
                    <a:pt x="73284" y="31750"/>
                  </a:cubicBezTo>
                  <a:cubicBezTo>
                    <a:pt x="70476" y="35260"/>
                    <a:pt x="67992" y="31750"/>
                    <a:pt x="66934" y="317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8" name="任意多边形 26">
              <a:extLst>
                <a:ext uri="{FF2B5EF4-FFF2-40B4-BE49-F238E27FC236}">
                  <a16:creationId xmlns:a16="http://schemas.microsoft.com/office/drawing/2014/main" xmlns="" id="{5CEEB9AE-E5AE-40E0-BCD7-01A14B4C6F81}"/>
                </a:ext>
              </a:extLst>
            </p:cNvPr>
            <p:cNvSpPr/>
            <p:nvPr/>
          </p:nvSpPr>
          <p:spPr>
            <a:xfrm>
              <a:off x="2844701" y="898525"/>
              <a:ext cx="40650" cy="25400"/>
            </a:xfrm>
            <a:custGeom>
              <a:avLst/>
              <a:gdLst>
                <a:gd name="connsiteX0" fmla="*/ 35024 w 40650"/>
                <a:gd name="connsiteY0" fmla="*/ 25400 h 25400"/>
                <a:gd name="connsiteX1" fmla="*/ 35024 w 40650"/>
                <a:gd name="connsiteY1" fmla="*/ 25400 h 25400"/>
                <a:gd name="connsiteX2" fmla="*/ 6449 w 40650"/>
                <a:gd name="connsiteY2" fmla="*/ 19050 h 25400"/>
                <a:gd name="connsiteX3" fmla="*/ 99 w 40650"/>
                <a:gd name="connsiteY3" fmla="*/ 9525 h 25400"/>
                <a:gd name="connsiteX4" fmla="*/ 19149 w 40650"/>
                <a:gd name="connsiteY4" fmla="*/ 0 h 25400"/>
                <a:gd name="connsiteX5" fmla="*/ 35024 w 40650"/>
                <a:gd name="connsiteY5" fmla="*/ 3175 h 25400"/>
                <a:gd name="connsiteX6" fmla="*/ 35024 w 40650"/>
                <a:gd name="connsiteY6" fmla="*/ 25400 h 2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650" h="25400">
                  <a:moveTo>
                    <a:pt x="35024" y="25400"/>
                  </a:moveTo>
                  <a:lnTo>
                    <a:pt x="35024" y="25400"/>
                  </a:lnTo>
                  <a:cubicBezTo>
                    <a:pt x="25499" y="23283"/>
                    <a:pt x="15332" y="23088"/>
                    <a:pt x="6449" y="19050"/>
                  </a:cubicBezTo>
                  <a:cubicBezTo>
                    <a:pt x="2975" y="17471"/>
                    <a:pt x="-649" y="13267"/>
                    <a:pt x="99" y="9525"/>
                  </a:cubicBezTo>
                  <a:cubicBezTo>
                    <a:pt x="978" y="5129"/>
                    <a:pt x="16029" y="1040"/>
                    <a:pt x="19149" y="0"/>
                  </a:cubicBezTo>
                  <a:cubicBezTo>
                    <a:pt x="24441" y="1058"/>
                    <a:pt x="32031" y="-1315"/>
                    <a:pt x="35024" y="3175"/>
                  </a:cubicBezTo>
                  <a:cubicBezTo>
                    <a:pt x="47683" y="22163"/>
                    <a:pt x="35024" y="21696"/>
                    <a:pt x="35024" y="254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59" name="任意多边形 27">
              <a:extLst>
                <a:ext uri="{FF2B5EF4-FFF2-40B4-BE49-F238E27FC236}">
                  <a16:creationId xmlns:a16="http://schemas.microsoft.com/office/drawing/2014/main" xmlns="" id="{806C76DD-C04A-42F0-BA8E-45A8393A7458}"/>
                </a:ext>
              </a:extLst>
            </p:cNvPr>
            <p:cNvSpPr/>
            <p:nvPr/>
          </p:nvSpPr>
          <p:spPr>
            <a:xfrm>
              <a:off x="3571515" y="1330325"/>
              <a:ext cx="38460" cy="38100"/>
            </a:xfrm>
            <a:custGeom>
              <a:avLst/>
              <a:gdLst>
                <a:gd name="connsiteX0" fmla="*/ 25760 w 38460"/>
                <a:gd name="connsiteY0" fmla="*/ 38100 h 38100"/>
                <a:gd name="connsiteX1" fmla="*/ 25760 w 38460"/>
                <a:gd name="connsiteY1" fmla="*/ 38100 h 38100"/>
                <a:gd name="connsiteX2" fmla="*/ 3535 w 38460"/>
                <a:gd name="connsiteY2" fmla="*/ 19050 h 38100"/>
                <a:gd name="connsiteX3" fmla="*/ 360 w 38460"/>
                <a:gd name="connsiteY3" fmla="*/ 9525 h 38100"/>
                <a:gd name="connsiteX4" fmla="*/ 9885 w 38460"/>
                <a:gd name="connsiteY4" fmla="*/ 3175 h 38100"/>
                <a:gd name="connsiteX5" fmla="*/ 19410 w 38460"/>
                <a:gd name="connsiteY5" fmla="*/ 0 h 38100"/>
                <a:gd name="connsiteX6" fmla="*/ 38460 w 38460"/>
                <a:gd name="connsiteY6" fmla="*/ 12700 h 38100"/>
                <a:gd name="connsiteX7" fmla="*/ 35285 w 38460"/>
                <a:gd name="connsiteY7" fmla="*/ 28575 h 38100"/>
                <a:gd name="connsiteX8" fmla="*/ 25760 w 38460"/>
                <a:gd name="connsiteY8" fmla="*/ 38100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8460" h="38100">
                  <a:moveTo>
                    <a:pt x="25760" y="38100"/>
                  </a:moveTo>
                  <a:lnTo>
                    <a:pt x="25760" y="38100"/>
                  </a:lnTo>
                  <a:cubicBezTo>
                    <a:pt x="18352" y="31750"/>
                    <a:pt x="10017" y="26343"/>
                    <a:pt x="3535" y="19050"/>
                  </a:cubicBezTo>
                  <a:cubicBezTo>
                    <a:pt x="1312" y="16549"/>
                    <a:pt x="-883" y="12632"/>
                    <a:pt x="360" y="9525"/>
                  </a:cubicBezTo>
                  <a:cubicBezTo>
                    <a:pt x="1777" y="5982"/>
                    <a:pt x="6472" y="4882"/>
                    <a:pt x="9885" y="3175"/>
                  </a:cubicBezTo>
                  <a:cubicBezTo>
                    <a:pt x="12878" y="1678"/>
                    <a:pt x="16235" y="1058"/>
                    <a:pt x="19410" y="0"/>
                  </a:cubicBezTo>
                  <a:cubicBezTo>
                    <a:pt x="30696" y="2257"/>
                    <a:pt x="38460" y="-968"/>
                    <a:pt x="38460" y="12700"/>
                  </a:cubicBezTo>
                  <a:cubicBezTo>
                    <a:pt x="38460" y="18096"/>
                    <a:pt x="38278" y="24085"/>
                    <a:pt x="35285" y="28575"/>
                  </a:cubicBezTo>
                  <a:cubicBezTo>
                    <a:pt x="33429" y="31360"/>
                    <a:pt x="27347" y="36513"/>
                    <a:pt x="25760" y="3810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0" name="任意多边形 28">
              <a:extLst>
                <a:ext uri="{FF2B5EF4-FFF2-40B4-BE49-F238E27FC236}">
                  <a16:creationId xmlns:a16="http://schemas.microsoft.com/office/drawing/2014/main" xmlns="" id="{4D033299-616D-486A-85F9-CC1F0E125F03}"/>
                </a:ext>
              </a:extLst>
            </p:cNvPr>
            <p:cNvSpPr/>
            <p:nvPr/>
          </p:nvSpPr>
          <p:spPr>
            <a:xfrm>
              <a:off x="3590925" y="1527161"/>
              <a:ext cx="36611" cy="38114"/>
            </a:xfrm>
            <a:custGeom>
              <a:avLst/>
              <a:gdLst>
                <a:gd name="connsiteX0" fmla="*/ 34925 w 36611"/>
                <a:gd name="connsiteY0" fmla="*/ 38114 h 38114"/>
                <a:gd name="connsiteX1" fmla="*/ 34925 w 36611"/>
                <a:gd name="connsiteY1" fmla="*/ 38114 h 38114"/>
                <a:gd name="connsiteX2" fmla="*/ 6350 w 36611"/>
                <a:gd name="connsiteY2" fmla="*/ 34939 h 38114"/>
                <a:gd name="connsiteX3" fmla="*/ 0 w 36611"/>
                <a:gd name="connsiteY3" fmla="*/ 15889 h 38114"/>
                <a:gd name="connsiteX4" fmla="*/ 3175 w 36611"/>
                <a:gd name="connsiteY4" fmla="*/ 3189 h 38114"/>
                <a:gd name="connsiteX5" fmla="*/ 28575 w 36611"/>
                <a:gd name="connsiteY5" fmla="*/ 3189 h 38114"/>
                <a:gd name="connsiteX6" fmla="*/ 34925 w 36611"/>
                <a:gd name="connsiteY6" fmla="*/ 38114 h 3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11" h="38114">
                  <a:moveTo>
                    <a:pt x="34925" y="38114"/>
                  </a:moveTo>
                  <a:lnTo>
                    <a:pt x="34925" y="38114"/>
                  </a:lnTo>
                  <a:cubicBezTo>
                    <a:pt x="25400" y="37056"/>
                    <a:pt x="14435" y="40084"/>
                    <a:pt x="6350" y="34939"/>
                  </a:cubicBezTo>
                  <a:cubicBezTo>
                    <a:pt x="703" y="31345"/>
                    <a:pt x="0" y="15889"/>
                    <a:pt x="0" y="15889"/>
                  </a:cubicBezTo>
                  <a:cubicBezTo>
                    <a:pt x="1058" y="11656"/>
                    <a:pt x="449" y="6596"/>
                    <a:pt x="3175" y="3189"/>
                  </a:cubicBezTo>
                  <a:cubicBezTo>
                    <a:pt x="8561" y="-3544"/>
                    <a:pt x="24346" y="2343"/>
                    <a:pt x="28575" y="3189"/>
                  </a:cubicBezTo>
                  <a:cubicBezTo>
                    <a:pt x="42503" y="12474"/>
                    <a:pt x="33867" y="32293"/>
                    <a:pt x="34925" y="381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1" name="任意多边形 29">
              <a:extLst>
                <a:ext uri="{FF2B5EF4-FFF2-40B4-BE49-F238E27FC236}">
                  <a16:creationId xmlns:a16="http://schemas.microsoft.com/office/drawing/2014/main" xmlns="" id="{3C13DD0D-07C6-41F5-AC3E-7A2E27585AF1}"/>
                </a:ext>
              </a:extLst>
            </p:cNvPr>
            <p:cNvSpPr/>
            <p:nvPr/>
          </p:nvSpPr>
          <p:spPr>
            <a:xfrm>
              <a:off x="3057253" y="784068"/>
              <a:ext cx="114572" cy="50957"/>
            </a:xfrm>
            <a:custGeom>
              <a:avLst/>
              <a:gdLst>
                <a:gd name="connsiteX0" fmla="*/ 54247 w 114572"/>
                <a:gd name="connsiteY0" fmla="*/ 44607 h 50957"/>
                <a:gd name="connsiteX1" fmla="*/ 54247 w 114572"/>
                <a:gd name="connsiteY1" fmla="*/ 44607 h 50957"/>
                <a:gd name="connsiteX2" fmla="*/ 28847 w 114572"/>
                <a:gd name="connsiteY2" fmla="*/ 35082 h 50957"/>
                <a:gd name="connsiteX3" fmla="*/ 19322 w 114572"/>
                <a:gd name="connsiteY3" fmla="*/ 31907 h 50957"/>
                <a:gd name="connsiteX4" fmla="*/ 12972 w 114572"/>
                <a:gd name="connsiteY4" fmla="*/ 22382 h 50957"/>
                <a:gd name="connsiteX5" fmla="*/ 3447 w 114572"/>
                <a:gd name="connsiteY5" fmla="*/ 16032 h 50957"/>
                <a:gd name="connsiteX6" fmla="*/ 272 w 114572"/>
                <a:gd name="connsiteY6" fmla="*/ 6507 h 50957"/>
                <a:gd name="connsiteX7" fmla="*/ 9797 w 114572"/>
                <a:gd name="connsiteY7" fmla="*/ 157 h 50957"/>
                <a:gd name="connsiteX8" fmla="*/ 54247 w 114572"/>
                <a:gd name="connsiteY8" fmla="*/ 3332 h 50957"/>
                <a:gd name="connsiteX9" fmla="*/ 63772 w 114572"/>
                <a:gd name="connsiteY9" fmla="*/ 6507 h 50957"/>
                <a:gd name="connsiteX10" fmla="*/ 76472 w 114572"/>
                <a:gd name="connsiteY10" fmla="*/ 9682 h 50957"/>
                <a:gd name="connsiteX11" fmla="*/ 95522 w 114572"/>
                <a:gd name="connsiteY11" fmla="*/ 22382 h 50957"/>
                <a:gd name="connsiteX12" fmla="*/ 105047 w 114572"/>
                <a:gd name="connsiteY12" fmla="*/ 28732 h 50957"/>
                <a:gd name="connsiteX13" fmla="*/ 114572 w 114572"/>
                <a:gd name="connsiteY13" fmla="*/ 35082 h 50957"/>
                <a:gd name="connsiteX14" fmla="*/ 85997 w 114572"/>
                <a:gd name="connsiteY14" fmla="*/ 50957 h 50957"/>
                <a:gd name="connsiteX15" fmla="*/ 73297 w 114572"/>
                <a:gd name="connsiteY15" fmla="*/ 47782 h 50957"/>
                <a:gd name="connsiteX16" fmla="*/ 54247 w 114572"/>
                <a:gd name="connsiteY16" fmla="*/ 44607 h 50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14572" h="50957">
                  <a:moveTo>
                    <a:pt x="54247" y="44607"/>
                  </a:moveTo>
                  <a:lnTo>
                    <a:pt x="54247" y="44607"/>
                  </a:lnTo>
                  <a:lnTo>
                    <a:pt x="28847" y="35082"/>
                  </a:lnTo>
                  <a:cubicBezTo>
                    <a:pt x="25702" y="33938"/>
                    <a:pt x="21935" y="33998"/>
                    <a:pt x="19322" y="31907"/>
                  </a:cubicBezTo>
                  <a:cubicBezTo>
                    <a:pt x="16342" y="29523"/>
                    <a:pt x="15670" y="25080"/>
                    <a:pt x="12972" y="22382"/>
                  </a:cubicBezTo>
                  <a:cubicBezTo>
                    <a:pt x="10274" y="19684"/>
                    <a:pt x="6622" y="18149"/>
                    <a:pt x="3447" y="16032"/>
                  </a:cubicBezTo>
                  <a:cubicBezTo>
                    <a:pt x="2389" y="12857"/>
                    <a:pt x="-971" y="9614"/>
                    <a:pt x="272" y="6507"/>
                  </a:cubicBezTo>
                  <a:cubicBezTo>
                    <a:pt x="1689" y="2964"/>
                    <a:pt x="5988" y="381"/>
                    <a:pt x="9797" y="157"/>
                  </a:cubicBezTo>
                  <a:cubicBezTo>
                    <a:pt x="24626" y="-715"/>
                    <a:pt x="39430" y="2274"/>
                    <a:pt x="54247" y="3332"/>
                  </a:cubicBezTo>
                  <a:cubicBezTo>
                    <a:pt x="57422" y="4390"/>
                    <a:pt x="60554" y="5588"/>
                    <a:pt x="63772" y="6507"/>
                  </a:cubicBezTo>
                  <a:cubicBezTo>
                    <a:pt x="67968" y="7706"/>
                    <a:pt x="72569" y="7731"/>
                    <a:pt x="76472" y="9682"/>
                  </a:cubicBezTo>
                  <a:cubicBezTo>
                    <a:pt x="83298" y="13095"/>
                    <a:pt x="89172" y="18149"/>
                    <a:pt x="95522" y="22382"/>
                  </a:cubicBezTo>
                  <a:lnTo>
                    <a:pt x="105047" y="28732"/>
                  </a:lnTo>
                  <a:lnTo>
                    <a:pt x="114572" y="35082"/>
                  </a:lnTo>
                  <a:cubicBezTo>
                    <a:pt x="92737" y="49638"/>
                    <a:pt x="102762" y="45369"/>
                    <a:pt x="85997" y="50957"/>
                  </a:cubicBezTo>
                  <a:cubicBezTo>
                    <a:pt x="81764" y="49899"/>
                    <a:pt x="77477" y="49036"/>
                    <a:pt x="73297" y="47782"/>
                  </a:cubicBezTo>
                  <a:cubicBezTo>
                    <a:pt x="66886" y="45859"/>
                    <a:pt x="54247" y="41432"/>
                    <a:pt x="54247" y="4460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2" name="任意多边形 30">
              <a:extLst>
                <a:ext uri="{FF2B5EF4-FFF2-40B4-BE49-F238E27FC236}">
                  <a16:creationId xmlns:a16="http://schemas.microsoft.com/office/drawing/2014/main" xmlns="" id="{D28A22AE-2B3C-46C1-BAB6-242F23694A67}"/>
                </a:ext>
              </a:extLst>
            </p:cNvPr>
            <p:cNvSpPr/>
            <p:nvPr/>
          </p:nvSpPr>
          <p:spPr>
            <a:xfrm>
              <a:off x="3101975" y="698500"/>
              <a:ext cx="327100" cy="107950"/>
            </a:xfrm>
            <a:custGeom>
              <a:avLst/>
              <a:gdLst>
                <a:gd name="connsiteX0" fmla="*/ 177800 w 327100"/>
                <a:gd name="connsiteY0" fmla="*/ 98425 h 107950"/>
                <a:gd name="connsiteX1" fmla="*/ 177800 w 327100"/>
                <a:gd name="connsiteY1" fmla="*/ 98425 h 107950"/>
                <a:gd name="connsiteX2" fmla="*/ 149225 w 327100"/>
                <a:gd name="connsiteY2" fmla="*/ 104775 h 107950"/>
                <a:gd name="connsiteX3" fmla="*/ 130175 w 327100"/>
                <a:gd name="connsiteY3" fmla="*/ 95250 h 107950"/>
                <a:gd name="connsiteX4" fmla="*/ 114300 w 327100"/>
                <a:gd name="connsiteY4" fmla="*/ 92075 h 107950"/>
                <a:gd name="connsiteX5" fmla="*/ 104775 w 327100"/>
                <a:gd name="connsiteY5" fmla="*/ 85725 h 107950"/>
                <a:gd name="connsiteX6" fmla="*/ 82550 w 327100"/>
                <a:gd name="connsiteY6" fmla="*/ 79375 h 107950"/>
                <a:gd name="connsiteX7" fmla="*/ 73025 w 327100"/>
                <a:gd name="connsiteY7" fmla="*/ 73025 h 107950"/>
                <a:gd name="connsiteX8" fmla="*/ 63500 w 327100"/>
                <a:gd name="connsiteY8" fmla="*/ 69850 h 107950"/>
                <a:gd name="connsiteX9" fmla="*/ 44450 w 327100"/>
                <a:gd name="connsiteY9" fmla="*/ 57150 h 107950"/>
                <a:gd name="connsiteX10" fmla="*/ 25400 w 327100"/>
                <a:gd name="connsiteY10" fmla="*/ 50800 h 107950"/>
                <a:gd name="connsiteX11" fmla="*/ 15875 w 327100"/>
                <a:gd name="connsiteY11" fmla="*/ 47625 h 107950"/>
                <a:gd name="connsiteX12" fmla="*/ 3175 w 327100"/>
                <a:gd name="connsiteY12" fmla="*/ 44450 h 107950"/>
                <a:gd name="connsiteX13" fmla="*/ 0 w 327100"/>
                <a:gd name="connsiteY13" fmla="*/ 34925 h 107950"/>
                <a:gd name="connsiteX14" fmla="*/ 9525 w 327100"/>
                <a:gd name="connsiteY14" fmla="*/ 15875 h 107950"/>
                <a:gd name="connsiteX15" fmla="*/ 12700 w 327100"/>
                <a:gd name="connsiteY15" fmla="*/ 6350 h 107950"/>
                <a:gd name="connsiteX16" fmla="*/ 31750 w 327100"/>
                <a:gd name="connsiteY16" fmla="*/ 0 h 107950"/>
                <a:gd name="connsiteX17" fmla="*/ 123825 w 327100"/>
                <a:gd name="connsiteY17" fmla="*/ 3175 h 107950"/>
                <a:gd name="connsiteX18" fmla="*/ 155575 w 327100"/>
                <a:gd name="connsiteY18" fmla="*/ 15875 h 107950"/>
                <a:gd name="connsiteX19" fmla="*/ 165100 w 327100"/>
                <a:gd name="connsiteY19" fmla="*/ 22225 h 107950"/>
                <a:gd name="connsiteX20" fmla="*/ 174625 w 327100"/>
                <a:gd name="connsiteY20" fmla="*/ 25400 h 107950"/>
                <a:gd name="connsiteX21" fmla="*/ 184150 w 327100"/>
                <a:gd name="connsiteY21" fmla="*/ 31750 h 107950"/>
                <a:gd name="connsiteX22" fmla="*/ 193675 w 327100"/>
                <a:gd name="connsiteY22" fmla="*/ 34925 h 107950"/>
                <a:gd name="connsiteX23" fmla="*/ 247650 w 327100"/>
                <a:gd name="connsiteY23" fmla="*/ 41275 h 107950"/>
                <a:gd name="connsiteX24" fmla="*/ 257175 w 327100"/>
                <a:gd name="connsiteY24" fmla="*/ 44450 h 107950"/>
                <a:gd name="connsiteX25" fmla="*/ 276225 w 327100"/>
                <a:gd name="connsiteY25" fmla="*/ 53975 h 107950"/>
                <a:gd name="connsiteX26" fmla="*/ 295275 w 327100"/>
                <a:gd name="connsiteY26" fmla="*/ 50800 h 107950"/>
                <a:gd name="connsiteX27" fmla="*/ 298450 w 327100"/>
                <a:gd name="connsiteY27" fmla="*/ 41275 h 107950"/>
                <a:gd name="connsiteX28" fmla="*/ 311150 w 327100"/>
                <a:gd name="connsiteY28" fmla="*/ 50800 h 107950"/>
                <a:gd name="connsiteX29" fmla="*/ 320675 w 327100"/>
                <a:gd name="connsiteY29" fmla="*/ 57150 h 107950"/>
                <a:gd name="connsiteX30" fmla="*/ 327025 w 327100"/>
                <a:gd name="connsiteY30" fmla="*/ 66675 h 107950"/>
                <a:gd name="connsiteX31" fmla="*/ 317500 w 327100"/>
                <a:gd name="connsiteY31" fmla="*/ 73025 h 107950"/>
                <a:gd name="connsiteX32" fmla="*/ 298450 w 327100"/>
                <a:gd name="connsiteY32" fmla="*/ 79375 h 107950"/>
                <a:gd name="connsiteX33" fmla="*/ 247650 w 327100"/>
                <a:gd name="connsiteY33" fmla="*/ 82550 h 107950"/>
                <a:gd name="connsiteX34" fmla="*/ 238125 w 327100"/>
                <a:gd name="connsiteY34" fmla="*/ 88900 h 107950"/>
                <a:gd name="connsiteX35" fmla="*/ 228600 w 327100"/>
                <a:gd name="connsiteY35" fmla="*/ 98425 h 107950"/>
                <a:gd name="connsiteX36" fmla="*/ 219075 w 327100"/>
                <a:gd name="connsiteY36" fmla="*/ 101600 h 107950"/>
                <a:gd name="connsiteX37" fmla="*/ 209550 w 327100"/>
                <a:gd name="connsiteY37" fmla="*/ 107950 h 107950"/>
                <a:gd name="connsiteX38" fmla="*/ 161925 w 327100"/>
                <a:gd name="connsiteY38" fmla="*/ 104775 h 107950"/>
                <a:gd name="connsiteX39" fmla="*/ 133350 w 327100"/>
                <a:gd name="connsiteY39" fmla="*/ 98425 h 107950"/>
                <a:gd name="connsiteX40" fmla="*/ 177800 w 327100"/>
                <a:gd name="connsiteY40" fmla="*/ 98425 h 107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27100" h="107950">
                  <a:moveTo>
                    <a:pt x="177800" y="98425"/>
                  </a:moveTo>
                  <a:lnTo>
                    <a:pt x="177800" y="98425"/>
                  </a:lnTo>
                  <a:cubicBezTo>
                    <a:pt x="168275" y="100542"/>
                    <a:pt x="158949" y="103965"/>
                    <a:pt x="149225" y="104775"/>
                  </a:cubicBezTo>
                  <a:cubicBezTo>
                    <a:pt x="141160" y="105447"/>
                    <a:pt x="136693" y="97694"/>
                    <a:pt x="130175" y="95250"/>
                  </a:cubicBezTo>
                  <a:cubicBezTo>
                    <a:pt x="125122" y="93355"/>
                    <a:pt x="119592" y="93133"/>
                    <a:pt x="114300" y="92075"/>
                  </a:cubicBezTo>
                  <a:cubicBezTo>
                    <a:pt x="111125" y="89958"/>
                    <a:pt x="108282" y="87228"/>
                    <a:pt x="104775" y="85725"/>
                  </a:cubicBezTo>
                  <a:cubicBezTo>
                    <a:pt x="90533" y="79621"/>
                    <a:pt x="94907" y="85554"/>
                    <a:pt x="82550" y="79375"/>
                  </a:cubicBezTo>
                  <a:cubicBezTo>
                    <a:pt x="79137" y="77668"/>
                    <a:pt x="76438" y="74732"/>
                    <a:pt x="73025" y="73025"/>
                  </a:cubicBezTo>
                  <a:cubicBezTo>
                    <a:pt x="70032" y="71528"/>
                    <a:pt x="66426" y="71475"/>
                    <a:pt x="63500" y="69850"/>
                  </a:cubicBezTo>
                  <a:cubicBezTo>
                    <a:pt x="56829" y="66144"/>
                    <a:pt x="51690" y="59563"/>
                    <a:pt x="44450" y="57150"/>
                  </a:cubicBezTo>
                  <a:lnTo>
                    <a:pt x="25400" y="50800"/>
                  </a:lnTo>
                  <a:cubicBezTo>
                    <a:pt x="22225" y="49742"/>
                    <a:pt x="19122" y="48437"/>
                    <a:pt x="15875" y="47625"/>
                  </a:cubicBezTo>
                  <a:lnTo>
                    <a:pt x="3175" y="44450"/>
                  </a:lnTo>
                  <a:cubicBezTo>
                    <a:pt x="2117" y="41275"/>
                    <a:pt x="0" y="38272"/>
                    <a:pt x="0" y="34925"/>
                  </a:cubicBezTo>
                  <a:cubicBezTo>
                    <a:pt x="0" y="26945"/>
                    <a:pt x="6314" y="22296"/>
                    <a:pt x="9525" y="15875"/>
                  </a:cubicBezTo>
                  <a:cubicBezTo>
                    <a:pt x="11022" y="12882"/>
                    <a:pt x="9977" y="8295"/>
                    <a:pt x="12700" y="6350"/>
                  </a:cubicBezTo>
                  <a:cubicBezTo>
                    <a:pt x="18147" y="2459"/>
                    <a:pt x="31750" y="0"/>
                    <a:pt x="31750" y="0"/>
                  </a:cubicBezTo>
                  <a:cubicBezTo>
                    <a:pt x="62442" y="1058"/>
                    <a:pt x="93227" y="552"/>
                    <a:pt x="123825" y="3175"/>
                  </a:cubicBezTo>
                  <a:cubicBezTo>
                    <a:pt x="131478" y="3831"/>
                    <a:pt x="148122" y="11616"/>
                    <a:pt x="155575" y="15875"/>
                  </a:cubicBezTo>
                  <a:cubicBezTo>
                    <a:pt x="158888" y="17768"/>
                    <a:pt x="161687" y="20518"/>
                    <a:pt x="165100" y="22225"/>
                  </a:cubicBezTo>
                  <a:cubicBezTo>
                    <a:pt x="168093" y="23722"/>
                    <a:pt x="171632" y="23903"/>
                    <a:pt x="174625" y="25400"/>
                  </a:cubicBezTo>
                  <a:cubicBezTo>
                    <a:pt x="178038" y="27107"/>
                    <a:pt x="180737" y="30043"/>
                    <a:pt x="184150" y="31750"/>
                  </a:cubicBezTo>
                  <a:cubicBezTo>
                    <a:pt x="187143" y="33247"/>
                    <a:pt x="190428" y="34113"/>
                    <a:pt x="193675" y="34925"/>
                  </a:cubicBezTo>
                  <a:cubicBezTo>
                    <a:pt x="213535" y="39890"/>
                    <a:pt x="224272" y="39327"/>
                    <a:pt x="247650" y="41275"/>
                  </a:cubicBezTo>
                  <a:cubicBezTo>
                    <a:pt x="250825" y="42333"/>
                    <a:pt x="254182" y="42953"/>
                    <a:pt x="257175" y="44450"/>
                  </a:cubicBezTo>
                  <a:cubicBezTo>
                    <a:pt x="281794" y="56760"/>
                    <a:pt x="252284" y="45995"/>
                    <a:pt x="276225" y="53975"/>
                  </a:cubicBezTo>
                  <a:cubicBezTo>
                    <a:pt x="282575" y="52917"/>
                    <a:pt x="289686" y="53994"/>
                    <a:pt x="295275" y="50800"/>
                  </a:cubicBezTo>
                  <a:cubicBezTo>
                    <a:pt x="298181" y="49140"/>
                    <a:pt x="295103" y="41275"/>
                    <a:pt x="298450" y="41275"/>
                  </a:cubicBezTo>
                  <a:cubicBezTo>
                    <a:pt x="303742" y="41275"/>
                    <a:pt x="306844" y="47724"/>
                    <a:pt x="311150" y="50800"/>
                  </a:cubicBezTo>
                  <a:cubicBezTo>
                    <a:pt x="314255" y="53018"/>
                    <a:pt x="317500" y="55033"/>
                    <a:pt x="320675" y="57150"/>
                  </a:cubicBezTo>
                  <a:cubicBezTo>
                    <a:pt x="322792" y="60325"/>
                    <a:pt x="327773" y="62933"/>
                    <a:pt x="327025" y="66675"/>
                  </a:cubicBezTo>
                  <a:cubicBezTo>
                    <a:pt x="326277" y="70417"/>
                    <a:pt x="320987" y="71475"/>
                    <a:pt x="317500" y="73025"/>
                  </a:cubicBezTo>
                  <a:cubicBezTo>
                    <a:pt x="311383" y="75743"/>
                    <a:pt x="305130" y="78957"/>
                    <a:pt x="298450" y="79375"/>
                  </a:cubicBezTo>
                  <a:lnTo>
                    <a:pt x="247650" y="82550"/>
                  </a:lnTo>
                  <a:cubicBezTo>
                    <a:pt x="244475" y="84667"/>
                    <a:pt x="241056" y="86457"/>
                    <a:pt x="238125" y="88900"/>
                  </a:cubicBezTo>
                  <a:cubicBezTo>
                    <a:pt x="234676" y="91775"/>
                    <a:pt x="232336" y="95934"/>
                    <a:pt x="228600" y="98425"/>
                  </a:cubicBezTo>
                  <a:cubicBezTo>
                    <a:pt x="225815" y="100281"/>
                    <a:pt x="222068" y="100103"/>
                    <a:pt x="219075" y="101600"/>
                  </a:cubicBezTo>
                  <a:cubicBezTo>
                    <a:pt x="215662" y="103307"/>
                    <a:pt x="212725" y="105833"/>
                    <a:pt x="209550" y="107950"/>
                  </a:cubicBezTo>
                  <a:cubicBezTo>
                    <a:pt x="193675" y="106892"/>
                    <a:pt x="177764" y="106283"/>
                    <a:pt x="161925" y="104775"/>
                  </a:cubicBezTo>
                  <a:cubicBezTo>
                    <a:pt x="159908" y="104583"/>
                    <a:pt x="138411" y="101799"/>
                    <a:pt x="133350" y="98425"/>
                  </a:cubicBezTo>
                  <a:cubicBezTo>
                    <a:pt x="132469" y="97838"/>
                    <a:pt x="170392" y="98425"/>
                    <a:pt x="177800" y="984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3" name="任意多边形 31">
              <a:extLst>
                <a:ext uri="{FF2B5EF4-FFF2-40B4-BE49-F238E27FC236}">
                  <a16:creationId xmlns:a16="http://schemas.microsoft.com/office/drawing/2014/main" xmlns="" id="{4CE10CF5-8200-453A-B9F3-3D54C1D39238}"/>
                </a:ext>
              </a:extLst>
            </p:cNvPr>
            <p:cNvSpPr/>
            <p:nvPr/>
          </p:nvSpPr>
          <p:spPr>
            <a:xfrm>
              <a:off x="2983968" y="727075"/>
              <a:ext cx="44982" cy="34925"/>
            </a:xfrm>
            <a:custGeom>
              <a:avLst/>
              <a:gdLst>
                <a:gd name="connsiteX0" fmla="*/ 44982 w 44982"/>
                <a:gd name="connsiteY0" fmla="*/ 28575 h 34925"/>
                <a:gd name="connsiteX1" fmla="*/ 35457 w 44982"/>
                <a:gd name="connsiteY1" fmla="*/ 34925 h 34925"/>
                <a:gd name="connsiteX2" fmla="*/ 10057 w 44982"/>
                <a:gd name="connsiteY2" fmla="*/ 25400 h 34925"/>
                <a:gd name="connsiteX3" fmla="*/ 532 w 44982"/>
                <a:gd name="connsiteY3" fmla="*/ 22225 h 34925"/>
                <a:gd name="connsiteX4" fmla="*/ 3707 w 44982"/>
                <a:gd name="connsiteY4" fmla="*/ 9525 h 34925"/>
                <a:gd name="connsiteX5" fmla="*/ 25932 w 44982"/>
                <a:gd name="connsiteY5" fmla="*/ 0 h 34925"/>
                <a:gd name="connsiteX6" fmla="*/ 35457 w 44982"/>
                <a:gd name="connsiteY6" fmla="*/ 3175 h 34925"/>
                <a:gd name="connsiteX7" fmla="*/ 44982 w 44982"/>
                <a:gd name="connsiteY7" fmla="*/ 22225 h 34925"/>
                <a:gd name="connsiteX8" fmla="*/ 44982 w 44982"/>
                <a:gd name="connsiteY8" fmla="*/ 28575 h 349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4982" h="34925">
                  <a:moveTo>
                    <a:pt x="44982" y="28575"/>
                  </a:moveTo>
                  <a:lnTo>
                    <a:pt x="35457" y="34925"/>
                  </a:lnTo>
                  <a:lnTo>
                    <a:pt x="10057" y="25400"/>
                  </a:lnTo>
                  <a:cubicBezTo>
                    <a:pt x="6912" y="24256"/>
                    <a:pt x="1775" y="25332"/>
                    <a:pt x="532" y="22225"/>
                  </a:cubicBezTo>
                  <a:cubicBezTo>
                    <a:pt x="-1089" y="18173"/>
                    <a:pt x="1286" y="13156"/>
                    <a:pt x="3707" y="9525"/>
                  </a:cubicBezTo>
                  <a:cubicBezTo>
                    <a:pt x="8092" y="2947"/>
                    <a:pt x="19560" y="1593"/>
                    <a:pt x="25932" y="0"/>
                  </a:cubicBezTo>
                  <a:cubicBezTo>
                    <a:pt x="29107" y="1058"/>
                    <a:pt x="32844" y="1084"/>
                    <a:pt x="35457" y="3175"/>
                  </a:cubicBezTo>
                  <a:cubicBezTo>
                    <a:pt x="41052" y="7651"/>
                    <a:pt x="42890" y="15950"/>
                    <a:pt x="44982" y="22225"/>
                  </a:cubicBezTo>
                  <a:lnTo>
                    <a:pt x="44982" y="285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4" name="任意多边形 32">
              <a:extLst>
                <a:ext uri="{FF2B5EF4-FFF2-40B4-BE49-F238E27FC236}">
                  <a16:creationId xmlns:a16="http://schemas.microsoft.com/office/drawing/2014/main" xmlns="" id="{6B781D48-FCCB-44F3-83AF-E4F0BF918ED4}"/>
                </a:ext>
              </a:extLst>
            </p:cNvPr>
            <p:cNvSpPr/>
            <p:nvPr/>
          </p:nvSpPr>
          <p:spPr>
            <a:xfrm>
              <a:off x="3251200" y="633715"/>
              <a:ext cx="889000" cy="240235"/>
            </a:xfrm>
            <a:custGeom>
              <a:avLst/>
              <a:gdLst>
                <a:gd name="connsiteX0" fmla="*/ 130175 w 889000"/>
                <a:gd name="connsiteY0" fmla="*/ 80660 h 240235"/>
                <a:gd name="connsiteX1" fmla="*/ 130175 w 889000"/>
                <a:gd name="connsiteY1" fmla="*/ 80660 h 240235"/>
                <a:gd name="connsiteX2" fmla="*/ 69850 w 889000"/>
                <a:gd name="connsiteY2" fmla="*/ 77485 h 240235"/>
                <a:gd name="connsiteX3" fmla="*/ 47625 w 889000"/>
                <a:gd name="connsiteY3" fmla="*/ 74310 h 240235"/>
                <a:gd name="connsiteX4" fmla="*/ 28575 w 889000"/>
                <a:gd name="connsiteY4" fmla="*/ 61610 h 240235"/>
                <a:gd name="connsiteX5" fmla="*/ 9525 w 889000"/>
                <a:gd name="connsiteY5" fmla="*/ 55260 h 240235"/>
                <a:gd name="connsiteX6" fmla="*/ 0 w 889000"/>
                <a:gd name="connsiteY6" fmla="*/ 52085 h 240235"/>
                <a:gd name="connsiteX7" fmla="*/ 66675 w 889000"/>
                <a:gd name="connsiteY7" fmla="*/ 39385 h 240235"/>
                <a:gd name="connsiteX8" fmla="*/ 88900 w 889000"/>
                <a:gd name="connsiteY8" fmla="*/ 33035 h 240235"/>
                <a:gd name="connsiteX9" fmla="*/ 104775 w 889000"/>
                <a:gd name="connsiteY9" fmla="*/ 29860 h 240235"/>
                <a:gd name="connsiteX10" fmla="*/ 149225 w 889000"/>
                <a:gd name="connsiteY10" fmla="*/ 33035 h 240235"/>
                <a:gd name="connsiteX11" fmla="*/ 180975 w 889000"/>
                <a:gd name="connsiteY11" fmla="*/ 39385 h 240235"/>
                <a:gd name="connsiteX12" fmla="*/ 238125 w 889000"/>
                <a:gd name="connsiteY12" fmla="*/ 33035 h 240235"/>
                <a:gd name="connsiteX13" fmla="*/ 247650 w 889000"/>
                <a:gd name="connsiteY13" fmla="*/ 26685 h 240235"/>
                <a:gd name="connsiteX14" fmla="*/ 260350 w 889000"/>
                <a:gd name="connsiteY14" fmla="*/ 23510 h 240235"/>
                <a:gd name="connsiteX15" fmla="*/ 269875 w 889000"/>
                <a:gd name="connsiteY15" fmla="*/ 20335 h 240235"/>
                <a:gd name="connsiteX16" fmla="*/ 282575 w 889000"/>
                <a:gd name="connsiteY16" fmla="*/ 13985 h 240235"/>
                <a:gd name="connsiteX17" fmla="*/ 311150 w 889000"/>
                <a:gd name="connsiteY17" fmla="*/ 10810 h 240235"/>
                <a:gd name="connsiteX18" fmla="*/ 431800 w 889000"/>
                <a:gd name="connsiteY18" fmla="*/ 7635 h 240235"/>
                <a:gd name="connsiteX19" fmla="*/ 441325 w 889000"/>
                <a:gd name="connsiteY19" fmla="*/ 4460 h 240235"/>
                <a:gd name="connsiteX20" fmla="*/ 565150 w 889000"/>
                <a:gd name="connsiteY20" fmla="*/ 4460 h 240235"/>
                <a:gd name="connsiteX21" fmla="*/ 603250 w 889000"/>
                <a:gd name="connsiteY21" fmla="*/ 7635 h 240235"/>
                <a:gd name="connsiteX22" fmla="*/ 635000 w 889000"/>
                <a:gd name="connsiteY22" fmla="*/ 10810 h 240235"/>
                <a:gd name="connsiteX23" fmla="*/ 762000 w 889000"/>
                <a:gd name="connsiteY23" fmla="*/ 13985 h 240235"/>
                <a:gd name="connsiteX24" fmla="*/ 777875 w 889000"/>
                <a:gd name="connsiteY24" fmla="*/ 17160 h 240235"/>
                <a:gd name="connsiteX25" fmla="*/ 790575 w 889000"/>
                <a:gd name="connsiteY25" fmla="*/ 20335 h 240235"/>
                <a:gd name="connsiteX26" fmla="*/ 838200 w 889000"/>
                <a:gd name="connsiteY26" fmla="*/ 29860 h 240235"/>
                <a:gd name="connsiteX27" fmla="*/ 869950 w 889000"/>
                <a:gd name="connsiteY27" fmla="*/ 26685 h 240235"/>
                <a:gd name="connsiteX28" fmla="*/ 889000 w 889000"/>
                <a:gd name="connsiteY28" fmla="*/ 29860 h 240235"/>
                <a:gd name="connsiteX29" fmla="*/ 869950 w 889000"/>
                <a:gd name="connsiteY29" fmla="*/ 36210 h 240235"/>
                <a:gd name="connsiteX30" fmla="*/ 838200 w 889000"/>
                <a:gd name="connsiteY30" fmla="*/ 42560 h 240235"/>
                <a:gd name="connsiteX31" fmla="*/ 819150 w 889000"/>
                <a:gd name="connsiteY31" fmla="*/ 45735 h 240235"/>
                <a:gd name="connsiteX32" fmla="*/ 809625 w 889000"/>
                <a:gd name="connsiteY32" fmla="*/ 48910 h 240235"/>
                <a:gd name="connsiteX33" fmla="*/ 784225 w 889000"/>
                <a:gd name="connsiteY33" fmla="*/ 55260 h 240235"/>
                <a:gd name="connsiteX34" fmla="*/ 771525 w 889000"/>
                <a:gd name="connsiteY34" fmla="*/ 58435 h 240235"/>
                <a:gd name="connsiteX35" fmla="*/ 758825 w 889000"/>
                <a:gd name="connsiteY35" fmla="*/ 61610 h 240235"/>
                <a:gd name="connsiteX36" fmla="*/ 736600 w 889000"/>
                <a:gd name="connsiteY36" fmla="*/ 71135 h 240235"/>
                <a:gd name="connsiteX37" fmla="*/ 708025 w 889000"/>
                <a:gd name="connsiteY37" fmla="*/ 80660 h 240235"/>
                <a:gd name="connsiteX38" fmla="*/ 698500 w 889000"/>
                <a:gd name="connsiteY38" fmla="*/ 83835 h 240235"/>
                <a:gd name="connsiteX39" fmla="*/ 685800 w 889000"/>
                <a:gd name="connsiteY39" fmla="*/ 87010 h 240235"/>
                <a:gd name="connsiteX40" fmla="*/ 666750 w 889000"/>
                <a:gd name="connsiteY40" fmla="*/ 93360 h 240235"/>
                <a:gd name="connsiteX41" fmla="*/ 638175 w 889000"/>
                <a:gd name="connsiteY41" fmla="*/ 102885 h 240235"/>
                <a:gd name="connsiteX42" fmla="*/ 628650 w 889000"/>
                <a:gd name="connsiteY42" fmla="*/ 106060 h 240235"/>
                <a:gd name="connsiteX43" fmla="*/ 619125 w 889000"/>
                <a:gd name="connsiteY43" fmla="*/ 109235 h 240235"/>
                <a:gd name="connsiteX44" fmla="*/ 488950 w 889000"/>
                <a:gd name="connsiteY44" fmla="*/ 115585 h 240235"/>
                <a:gd name="connsiteX45" fmla="*/ 479425 w 889000"/>
                <a:gd name="connsiteY45" fmla="*/ 134635 h 240235"/>
                <a:gd name="connsiteX46" fmla="*/ 469900 w 889000"/>
                <a:gd name="connsiteY46" fmla="*/ 137810 h 240235"/>
                <a:gd name="connsiteX47" fmla="*/ 469900 w 889000"/>
                <a:gd name="connsiteY47" fmla="*/ 163210 h 240235"/>
                <a:gd name="connsiteX48" fmla="*/ 460375 w 889000"/>
                <a:gd name="connsiteY48" fmla="*/ 169560 h 240235"/>
                <a:gd name="connsiteX49" fmla="*/ 454025 w 889000"/>
                <a:gd name="connsiteY49" fmla="*/ 179085 h 240235"/>
                <a:gd name="connsiteX50" fmla="*/ 434975 w 889000"/>
                <a:gd name="connsiteY50" fmla="*/ 185435 h 240235"/>
                <a:gd name="connsiteX51" fmla="*/ 415925 w 889000"/>
                <a:gd name="connsiteY51" fmla="*/ 182260 h 240235"/>
                <a:gd name="connsiteX52" fmla="*/ 406400 w 889000"/>
                <a:gd name="connsiteY52" fmla="*/ 179085 h 240235"/>
                <a:gd name="connsiteX53" fmla="*/ 387350 w 889000"/>
                <a:gd name="connsiteY53" fmla="*/ 182260 h 240235"/>
                <a:gd name="connsiteX54" fmla="*/ 384175 w 889000"/>
                <a:gd name="connsiteY54" fmla="*/ 191785 h 240235"/>
                <a:gd name="connsiteX55" fmla="*/ 365125 w 889000"/>
                <a:gd name="connsiteY55" fmla="*/ 201310 h 240235"/>
                <a:gd name="connsiteX56" fmla="*/ 333375 w 889000"/>
                <a:gd name="connsiteY56" fmla="*/ 198135 h 240235"/>
                <a:gd name="connsiteX57" fmla="*/ 314325 w 889000"/>
                <a:gd name="connsiteY57" fmla="*/ 191785 h 240235"/>
                <a:gd name="connsiteX58" fmla="*/ 298450 w 889000"/>
                <a:gd name="connsiteY58" fmla="*/ 188610 h 240235"/>
                <a:gd name="connsiteX59" fmla="*/ 279400 w 889000"/>
                <a:gd name="connsiteY59" fmla="*/ 191785 h 240235"/>
                <a:gd name="connsiteX60" fmla="*/ 307975 w 889000"/>
                <a:gd name="connsiteY60" fmla="*/ 201310 h 240235"/>
                <a:gd name="connsiteX61" fmla="*/ 330200 w 889000"/>
                <a:gd name="connsiteY61" fmla="*/ 207660 h 240235"/>
                <a:gd name="connsiteX62" fmla="*/ 377825 w 889000"/>
                <a:gd name="connsiteY62" fmla="*/ 210835 h 240235"/>
                <a:gd name="connsiteX63" fmla="*/ 384175 w 889000"/>
                <a:gd name="connsiteY63" fmla="*/ 220360 h 240235"/>
                <a:gd name="connsiteX64" fmla="*/ 358775 w 889000"/>
                <a:gd name="connsiteY64" fmla="*/ 233060 h 240235"/>
                <a:gd name="connsiteX65" fmla="*/ 333375 w 889000"/>
                <a:gd name="connsiteY65" fmla="*/ 229885 h 240235"/>
                <a:gd name="connsiteX66" fmla="*/ 323850 w 889000"/>
                <a:gd name="connsiteY66" fmla="*/ 226710 h 240235"/>
                <a:gd name="connsiteX67" fmla="*/ 184150 w 889000"/>
                <a:gd name="connsiteY67" fmla="*/ 226710 h 240235"/>
                <a:gd name="connsiteX68" fmla="*/ 82550 w 889000"/>
                <a:gd name="connsiteY68" fmla="*/ 226710 h 240235"/>
                <a:gd name="connsiteX69" fmla="*/ 69850 w 889000"/>
                <a:gd name="connsiteY69" fmla="*/ 223535 h 240235"/>
                <a:gd name="connsiteX70" fmla="*/ 60325 w 889000"/>
                <a:gd name="connsiteY70" fmla="*/ 217185 h 240235"/>
                <a:gd name="connsiteX71" fmla="*/ 66675 w 889000"/>
                <a:gd name="connsiteY71" fmla="*/ 207660 h 240235"/>
                <a:gd name="connsiteX72" fmla="*/ 104775 w 889000"/>
                <a:gd name="connsiteY72" fmla="*/ 204485 h 240235"/>
                <a:gd name="connsiteX73" fmla="*/ 101600 w 889000"/>
                <a:gd name="connsiteY73" fmla="*/ 191785 h 240235"/>
                <a:gd name="connsiteX74" fmla="*/ 95250 w 889000"/>
                <a:gd name="connsiteY74" fmla="*/ 182260 h 240235"/>
                <a:gd name="connsiteX75" fmla="*/ 142875 w 889000"/>
                <a:gd name="connsiteY75" fmla="*/ 172735 h 240235"/>
                <a:gd name="connsiteX76" fmla="*/ 155575 w 889000"/>
                <a:gd name="connsiteY76" fmla="*/ 185435 h 240235"/>
                <a:gd name="connsiteX77" fmla="*/ 174625 w 889000"/>
                <a:gd name="connsiteY77" fmla="*/ 194960 h 240235"/>
                <a:gd name="connsiteX78" fmla="*/ 177800 w 889000"/>
                <a:gd name="connsiteY78" fmla="*/ 185435 h 240235"/>
                <a:gd name="connsiteX79" fmla="*/ 161925 w 889000"/>
                <a:gd name="connsiteY79" fmla="*/ 163210 h 240235"/>
                <a:gd name="connsiteX80" fmla="*/ 152400 w 889000"/>
                <a:gd name="connsiteY80" fmla="*/ 160035 h 240235"/>
                <a:gd name="connsiteX81" fmla="*/ 114300 w 889000"/>
                <a:gd name="connsiteY81" fmla="*/ 160035 h 240235"/>
                <a:gd name="connsiteX82" fmla="*/ 123825 w 889000"/>
                <a:gd name="connsiteY82" fmla="*/ 153685 h 240235"/>
                <a:gd name="connsiteX83" fmla="*/ 142875 w 889000"/>
                <a:gd name="connsiteY83" fmla="*/ 144160 h 240235"/>
                <a:gd name="connsiteX84" fmla="*/ 200025 w 889000"/>
                <a:gd name="connsiteY84" fmla="*/ 147335 h 240235"/>
                <a:gd name="connsiteX85" fmla="*/ 260350 w 889000"/>
                <a:gd name="connsiteY85" fmla="*/ 140985 h 240235"/>
                <a:gd name="connsiteX86" fmla="*/ 231775 w 889000"/>
                <a:gd name="connsiteY86" fmla="*/ 131460 h 240235"/>
                <a:gd name="connsiteX87" fmla="*/ 222250 w 889000"/>
                <a:gd name="connsiteY87" fmla="*/ 128285 h 240235"/>
                <a:gd name="connsiteX88" fmla="*/ 203200 w 889000"/>
                <a:gd name="connsiteY88" fmla="*/ 118760 h 240235"/>
                <a:gd name="connsiteX89" fmla="*/ 184150 w 889000"/>
                <a:gd name="connsiteY89" fmla="*/ 115585 h 240235"/>
                <a:gd name="connsiteX90" fmla="*/ 174625 w 889000"/>
                <a:gd name="connsiteY90" fmla="*/ 112410 h 240235"/>
                <a:gd name="connsiteX91" fmla="*/ 155575 w 889000"/>
                <a:gd name="connsiteY91" fmla="*/ 99710 h 240235"/>
                <a:gd name="connsiteX92" fmla="*/ 142875 w 889000"/>
                <a:gd name="connsiteY92" fmla="*/ 96535 h 240235"/>
                <a:gd name="connsiteX93" fmla="*/ 200025 w 889000"/>
                <a:gd name="connsiteY93" fmla="*/ 99710 h 240235"/>
                <a:gd name="connsiteX94" fmla="*/ 219075 w 889000"/>
                <a:gd name="connsiteY94" fmla="*/ 106060 h 240235"/>
                <a:gd name="connsiteX95" fmla="*/ 228600 w 889000"/>
                <a:gd name="connsiteY95" fmla="*/ 109235 h 240235"/>
                <a:gd name="connsiteX96" fmla="*/ 276225 w 889000"/>
                <a:gd name="connsiteY96" fmla="*/ 106060 h 240235"/>
                <a:gd name="connsiteX97" fmla="*/ 282575 w 889000"/>
                <a:gd name="connsiteY97" fmla="*/ 96535 h 240235"/>
                <a:gd name="connsiteX98" fmla="*/ 292100 w 889000"/>
                <a:gd name="connsiteY98" fmla="*/ 90185 h 240235"/>
                <a:gd name="connsiteX99" fmla="*/ 307975 w 889000"/>
                <a:gd name="connsiteY99" fmla="*/ 87010 h 240235"/>
                <a:gd name="connsiteX100" fmla="*/ 317500 w 889000"/>
                <a:gd name="connsiteY100" fmla="*/ 83835 h 240235"/>
                <a:gd name="connsiteX101" fmla="*/ 307975 w 889000"/>
                <a:gd name="connsiteY101" fmla="*/ 77485 h 240235"/>
                <a:gd name="connsiteX102" fmla="*/ 190500 w 889000"/>
                <a:gd name="connsiteY102" fmla="*/ 77485 h 240235"/>
                <a:gd name="connsiteX103" fmla="*/ 177800 w 889000"/>
                <a:gd name="connsiteY103" fmla="*/ 80660 h 240235"/>
                <a:gd name="connsiteX104" fmla="*/ 155575 w 889000"/>
                <a:gd name="connsiteY104" fmla="*/ 87010 h 240235"/>
                <a:gd name="connsiteX105" fmla="*/ 114300 w 889000"/>
                <a:gd name="connsiteY105" fmla="*/ 83835 h 240235"/>
                <a:gd name="connsiteX106" fmla="*/ 85725 w 889000"/>
                <a:gd name="connsiteY106" fmla="*/ 74310 h 240235"/>
                <a:gd name="connsiteX107" fmla="*/ 50800 w 889000"/>
                <a:gd name="connsiteY107" fmla="*/ 64785 h 240235"/>
                <a:gd name="connsiteX108" fmla="*/ 41275 w 889000"/>
                <a:gd name="connsiteY108" fmla="*/ 61610 h 240235"/>
                <a:gd name="connsiteX109" fmla="*/ 50800 w 889000"/>
                <a:gd name="connsiteY109" fmla="*/ 55260 h 240235"/>
                <a:gd name="connsiteX110" fmla="*/ 130175 w 889000"/>
                <a:gd name="connsiteY110" fmla="*/ 80660 h 2402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889000" h="240235">
                  <a:moveTo>
                    <a:pt x="130175" y="80660"/>
                  </a:moveTo>
                  <a:lnTo>
                    <a:pt x="130175" y="80660"/>
                  </a:lnTo>
                  <a:cubicBezTo>
                    <a:pt x="110067" y="79602"/>
                    <a:pt x="89927" y="79029"/>
                    <a:pt x="69850" y="77485"/>
                  </a:cubicBezTo>
                  <a:cubicBezTo>
                    <a:pt x="62388" y="76911"/>
                    <a:pt x="54610" y="76996"/>
                    <a:pt x="47625" y="74310"/>
                  </a:cubicBezTo>
                  <a:cubicBezTo>
                    <a:pt x="40502" y="71570"/>
                    <a:pt x="35815" y="64023"/>
                    <a:pt x="28575" y="61610"/>
                  </a:cubicBezTo>
                  <a:lnTo>
                    <a:pt x="9525" y="55260"/>
                  </a:lnTo>
                  <a:lnTo>
                    <a:pt x="0" y="52085"/>
                  </a:lnTo>
                  <a:cubicBezTo>
                    <a:pt x="26051" y="34718"/>
                    <a:pt x="2830" y="48091"/>
                    <a:pt x="66675" y="39385"/>
                  </a:cubicBezTo>
                  <a:cubicBezTo>
                    <a:pt x="79740" y="37603"/>
                    <a:pt x="77445" y="35899"/>
                    <a:pt x="88900" y="33035"/>
                  </a:cubicBezTo>
                  <a:cubicBezTo>
                    <a:pt x="94135" y="31726"/>
                    <a:pt x="99483" y="30918"/>
                    <a:pt x="104775" y="29860"/>
                  </a:cubicBezTo>
                  <a:cubicBezTo>
                    <a:pt x="119592" y="30918"/>
                    <a:pt x="134444" y="31557"/>
                    <a:pt x="149225" y="33035"/>
                  </a:cubicBezTo>
                  <a:cubicBezTo>
                    <a:pt x="162200" y="34332"/>
                    <a:pt x="169065" y="36408"/>
                    <a:pt x="180975" y="39385"/>
                  </a:cubicBezTo>
                  <a:cubicBezTo>
                    <a:pt x="183759" y="39153"/>
                    <a:pt x="227585" y="36548"/>
                    <a:pt x="238125" y="33035"/>
                  </a:cubicBezTo>
                  <a:cubicBezTo>
                    <a:pt x="241745" y="31828"/>
                    <a:pt x="244143" y="28188"/>
                    <a:pt x="247650" y="26685"/>
                  </a:cubicBezTo>
                  <a:cubicBezTo>
                    <a:pt x="251661" y="24966"/>
                    <a:pt x="256154" y="24709"/>
                    <a:pt x="260350" y="23510"/>
                  </a:cubicBezTo>
                  <a:cubicBezTo>
                    <a:pt x="263568" y="22591"/>
                    <a:pt x="266799" y="21653"/>
                    <a:pt x="269875" y="20335"/>
                  </a:cubicBezTo>
                  <a:cubicBezTo>
                    <a:pt x="274225" y="18471"/>
                    <a:pt x="277963" y="15049"/>
                    <a:pt x="282575" y="13985"/>
                  </a:cubicBezTo>
                  <a:cubicBezTo>
                    <a:pt x="291913" y="11830"/>
                    <a:pt x="301575" y="11217"/>
                    <a:pt x="311150" y="10810"/>
                  </a:cubicBezTo>
                  <a:cubicBezTo>
                    <a:pt x="351344" y="9100"/>
                    <a:pt x="391583" y="8693"/>
                    <a:pt x="431800" y="7635"/>
                  </a:cubicBezTo>
                  <a:cubicBezTo>
                    <a:pt x="434975" y="6577"/>
                    <a:pt x="438058" y="5186"/>
                    <a:pt x="441325" y="4460"/>
                  </a:cubicBezTo>
                  <a:cubicBezTo>
                    <a:pt x="483067" y="-4816"/>
                    <a:pt x="517843" y="3026"/>
                    <a:pt x="565150" y="4460"/>
                  </a:cubicBezTo>
                  <a:lnTo>
                    <a:pt x="603250" y="7635"/>
                  </a:lnTo>
                  <a:cubicBezTo>
                    <a:pt x="613842" y="8598"/>
                    <a:pt x="624372" y="10385"/>
                    <a:pt x="635000" y="10810"/>
                  </a:cubicBezTo>
                  <a:cubicBezTo>
                    <a:pt x="677313" y="12503"/>
                    <a:pt x="719667" y="12927"/>
                    <a:pt x="762000" y="13985"/>
                  </a:cubicBezTo>
                  <a:cubicBezTo>
                    <a:pt x="767292" y="15043"/>
                    <a:pt x="772607" y="15989"/>
                    <a:pt x="777875" y="17160"/>
                  </a:cubicBezTo>
                  <a:cubicBezTo>
                    <a:pt x="782135" y="18107"/>
                    <a:pt x="786286" y="19531"/>
                    <a:pt x="790575" y="20335"/>
                  </a:cubicBezTo>
                  <a:cubicBezTo>
                    <a:pt x="837891" y="29207"/>
                    <a:pt x="814923" y="22101"/>
                    <a:pt x="838200" y="29860"/>
                  </a:cubicBezTo>
                  <a:cubicBezTo>
                    <a:pt x="848783" y="28802"/>
                    <a:pt x="859314" y="26685"/>
                    <a:pt x="869950" y="26685"/>
                  </a:cubicBezTo>
                  <a:cubicBezTo>
                    <a:pt x="876388" y="26685"/>
                    <a:pt x="889000" y="23422"/>
                    <a:pt x="889000" y="29860"/>
                  </a:cubicBezTo>
                  <a:cubicBezTo>
                    <a:pt x="889000" y="36553"/>
                    <a:pt x="876300" y="34093"/>
                    <a:pt x="869950" y="36210"/>
                  </a:cubicBezTo>
                  <a:cubicBezTo>
                    <a:pt x="852626" y="41985"/>
                    <a:pt x="865302" y="38391"/>
                    <a:pt x="838200" y="42560"/>
                  </a:cubicBezTo>
                  <a:cubicBezTo>
                    <a:pt x="831837" y="43539"/>
                    <a:pt x="825434" y="44338"/>
                    <a:pt x="819150" y="45735"/>
                  </a:cubicBezTo>
                  <a:cubicBezTo>
                    <a:pt x="815883" y="46461"/>
                    <a:pt x="812854" y="48029"/>
                    <a:pt x="809625" y="48910"/>
                  </a:cubicBezTo>
                  <a:cubicBezTo>
                    <a:pt x="801205" y="51206"/>
                    <a:pt x="792692" y="53143"/>
                    <a:pt x="784225" y="55260"/>
                  </a:cubicBezTo>
                  <a:lnTo>
                    <a:pt x="771525" y="58435"/>
                  </a:lnTo>
                  <a:lnTo>
                    <a:pt x="758825" y="61610"/>
                  </a:lnTo>
                  <a:cubicBezTo>
                    <a:pt x="743713" y="71684"/>
                    <a:pt x="755239" y="65543"/>
                    <a:pt x="736600" y="71135"/>
                  </a:cubicBezTo>
                  <a:lnTo>
                    <a:pt x="708025" y="80660"/>
                  </a:lnTo>
                  <a:cubicBezTo>
                    <a:pt x="704850" y="81718"/>
                    <a:pt x="701747" y="83023"/>
                    <a:pt x="698500" y="83835"/>
                  </a:cubicBezTo>
                  <a:cubicBezTo>
                    <a:pt x="694267" y="84893"/>
                    <a:pt x="689980" y="85756"/>
                    <a:pt x="685800" y="87010"/>
                  </a:cubicBezTo>
                  <a:cubicBezTo>
                    <a:pt x="679389" y="88933"/>
                    <a:pt x="673100" y="91243"/>
                    <a:pt x="666750" y="93360"/>
                  </a:cubicBezTo>
                  <a:lnTo>
                    <a:pt x="638175" y="102885"/>
                  </a:lnTo>
                  <a:lnTo>
                    <a:pt x="628650" y="106060"/>
                  </a:lnTo>
                  <a:cubicBezTo>
                    <a:pt x="625475" y="107118"/>
                    <a:pt x="622462" y="108978"/>
                    <a:pt x="619125" y="109235"/>
                  </a:cubicBezTo>
                  <a:cubicBezTo>
                    <a:pt x="548285" y="114684"/>
                    <a:pt x="591640" y="111917"/>
                    <a:pt x="488950" y="115585"/>
                  </a:cubicBezTo>
                  <a:cubicBezTo>
                    <a:pt x="486858" y="121860"/>
                    <a:pt x="485020" y="130159"/>
                    <a:pt x="479425" y="134635"/>
                  </a:cubicBezTo>
                  <a:cubicBezTo>
                    <a:pt x="476812" y="136726"/>
                    <a:pt x="473075" y="136752"/>
                    <a:pt x="469900" y="137810"/>
                  </a:cubicBezTo>
                  <a:cubicBezTo>
                    <a:pt x="473156" y="147577"/>
                    <a:pt x="476353" y="151918"/>
                    <a:pt x="469900" y="163210"/>
                  </a:cubicBezTo>
                  <a:cubicBezTo>
                    <a:pt x="468007" y="166523"/>
                    <a:pt x="463550" y="167443"/>
                    <a:pt x="460375" y="169560"/>
                  </a:cubicBezTo>
                  <a:cubicBezTo>
                    <a:pt x="458258" y="172735"/>
                    <a:pt x="457261" y="177063"/>
                    <a:pt x="454025" y="179085"/>
                  </a:cubicBezTo>
                  <a:cubicBezTo>
                    <a:pt x="448349" y="182633"/>
                    <a:pt x="434975" y="185435"/>
                    <a:pt x="434975" y="185435"/>
                  </a:cubicBezTo>
                  <a:cubicBezTo>
                    <a:pt x="428625" y="184377"/>
                    <a:pt x="422209" y="183657"/>
                    <a:pt x="415925" y="182260"/>
                  </a:cubicBezTo>
                  <a:cubicBezTo>
                    <a:pt x="412658" y="181534"/>
                    <a:pt x="409747" y="179085"/>
                    <a:pt x="406400" y="179085"/>
                  </a:cubicBezTo>
                  <a:cubicBezTo>
                    <a:pt x="399962" y="179085"/>
                    <a:pt x="393700" y="181202"/>
                    <a:pt x="387350" y="182260"/>
                  </a:cubicBezTo>
                  <a:cubicBezTo>
                    <a:pt x="386292" y="185435"/>
                    <a:pt x="386266" y="189172"/>
                    <a:pt x="384175" y="191785"/>
                  </a:cubicBezTo>
                  <a:cubicBezTo>
                    <a:pt x="379699" y="197380"/>
                    <a:pt x="371400" y="199218"/>
                    <a:pt x="365125" y="201310"/>
                  </a:cubicBezTo>
                  <a:cubicBezTo>
                    <a:pt x="354542" y="200252"/>
                    <a:pt x="343829" y="200095"/>
                    <a:pt x="333375" y="198135"/>
                  </a:cubicBezTo>
                  <a:cubicBezTo>
                    <a:pt x="326796" y="196901"/>
                    <a:pt x="320889" y="193098"/>
                    <a:pt x="314325" y="191785"/>
                  </a:cubicBezTo>
                  <a:lnTo>
                    <a:pt x="298450" y="188610"/>
                  </a:lnTo>
                  <a:lnTo>
                    <a:pt x="279400" y="191785"/>
                  </a:lnTo>
                  <a:lnTo>
                    <a:pt x="307975" y="201310"/>
                  </a:lnTo>
                  <a:cubicBezTo>
                    <a:pt x="313878" y="203278"/>
                    <a:pt x="324373" y="207047"/>
                    <a:pt x="330200" y="207660"/>
                  </a:cubicBezTo>
                  <a:cubicBezTo>
                    <a:pt x="346023" y="209326"/>
                    <a:pt x="361950" y="209777"/>
                    <a:pt x="377825" y="210835"/>
                  </a:cubicBezTo>
                  <a:cubicBezTo>
                    <a:pt x="379942" y="214010"/>
                    <a:pt x="382625" y="216873"/>
                    <a:pt x="384175" y="220360"/>
                  </a:cubicBezTo>
                  <a:cubicBezTo>
                    <a:pt x="397833" y="251090"/>
                    <a:pt x="390808" y="238399"/>
                    <a:pt x="358775" y="233060"/>
                  </a:cubicBezTo>
                  <a:cubicBezTo>
                    <a:pt x="350359" y="231657"/>
                    <a:pt x="341842" y="230943"/>
                    <a:pt x="333375" y="229885"/>
                  </a:cubicBezTo>
                  <a:cubicBezTo>
                    <a:pt x="330200" y="228827"/>
                    <a:pt x="327097" y="227522"/>
                    <a:pt x="323850" y="226710"/>
                  </a:cubicBezTo>
                  <a:cubicBezTo>
                    <a:pt x="277712" y="215175"/>
                    <a:pt x="235147" y="225402"/>
                    <a:pt x="184150" y="226710"/>
                  </a:cubicBezTo>
                  <a:cubicBezTo>
                    <a:pt x="131774" y="229791"/>
                    <a:pt x="132726" y="231992"/>
                    <a:pt x="82550" y="226710"/>
                  </a:cubicBezTo>
                  <a:cubicBezTo>
                    <a:pt x="78210" y="226253"/>
                    <a:pt x="74083" y="224593"/>
                    <a:pt x="69850" y="223535"/>
                  </a:cubicBezTo>
                  <a:cubicBezTo>
                    <a:pt x="66675" y="221418"/>
                    <a:pt x="61073" y="220927"/>
                    <a:pt x="60325" y="217185"/>
                  </a:cubicBezTo>
                  <a:cubicBezTo>
                    <a:pt x="59577" y="213443"/>
                    <a:pt x="63006" y="208708"/>
                    <a:pt x="66675" y="207660"/>
                  </a:cubicBezTo>
                  <a:cubicBezTo>
                    <a:pt x="78929" y="204159"/>
                    <a:pt x="92075" y="205543"/>
                    <a:pt x="104775" y="204485"/>
                  </a:cubicBezTo>
                  <a:cubicBezTo>
                    <a:pt x="116022" y="187614"/>
                    <a:pt x="112078" y="200167"/>
                    <a:pt x="101600" y="191785"/>
                  </a:cubicBezTo>
                  <a:cubicBezTo>
                    <a:pt x="98620" y="189401"/>
                    <a:pt x="97367" y="185435"/>
                    <a:pt x="95250" y="182260"/>
                  </a:cubicBezTo>
                  <a:cubicBezTo>
                    <a:pt x="122274" y="164244"/>
                    <a:pt x="106715" y="168717"/>
                    <a:pt x="142875" y="172735"/>
                  </a:cubicBezTo>
                  <a:cubicBezTo>
                    <a:pt x="163657" y="179662"/>
                    <a:pt x="143260" y="170041"/>
                    <a:pt x="155575" y="185435"/>
                  </a:cubicBezTo>
                  <a:cubicBezTo>
                    <a:pt x="160051" y="191030"/>
                    <a:pt x="168350" y="192868"/>
                    <a:pt x="174625" y="194960"/>
                  </a:cubicBezTo>
                  <a:cubicBezTo>
                    <a:pt x="175683" y="191785"/>
                    <a:pt x="178215" y="188756"/>
                    <a:pt x="177800" y="185435"/>
                  </a:cubicBezTo>
                  <a:cubicBezTo>
                    <a:pt x="176202" y="172653"/>
                    <a:pt x="172061" y="168278"/>
                    <a:pt x="161925" y="163210"/>
                  </a:cubicBezTo>
                  <a:cubicBezTo>
                    <a:pt x="158932" y="161713"/>
                    <a:pt x="155575" y="161093"/>
                    <a:pt x="152400" y="160035"/>
                  </a:cubicBezTo>
                  <a:cubicBezTo>
                    <a:pt x="150306" y="160334"/>
                    <a:pt x="119144" y="167302"/>
                    <a:pt x="114300" y="160035"/>
                  </a:cubicBezTo>
                  <a:cubicBezTo>
                    <a:pt x="112183" y="156860"/>
                    <a:pt x="120412" y="155392"/>
                    <a:pt x="123825" y="153685"/>
                  </a:cubicBezTo>
                  <a:cubicBezTo>
                    <a:pt x="150115" y="140540"/>
                    <a:pt x="115578" y="162358"/>
                    <a:pt x="142875" y="144160"/>
                  </a:cubicBezTo>
                  <a:cubicBezTo>
                    <a:pt x="161925" y="145218"/>
                    <a:pt x="180946" y="147335"/>
                    <a:pt x="200025" y="147335"/>
                  </a:cubicBezTo>
                  <a:cubicBezTo>
                    <a:pt x="204154" y="147335"/>
                    <a:pt x="254684" y="141615"/>
                    <a:pt x="260350" y="140985"/>
                  </a:cubicBezTo>
                  <a:lnTo>
                    <a:pt x="231775" y="131460"/>
                  </a:lnTo>
                  <a:cubicBezTo>
                    <a:pt x="228600" y="130402"/>
                    <a:pt x="225035" y="130141"/>
                    <a:pt x="222250" y="128285"/>
                  </a:cubicBezTo>
                  <a:cubicBezTo>
                    <a:pt x="213687" y="122577"/>
                    <a:pt x="213059" y="120951"/>
                    <a:pt x="203200" y="118760"/>
                  </a:cubicBezTo>
                  <a:cubicBezTo>
                    <a:pt x="196916" y="117363"/>
                    <a:pt x="190434" y="116982"/>
                    <a:pt x="184150" y="115585"/>
                  </a:cubicBezTo>
                  <a:cubicBezTo>
                    <a:pt x="180883" y="114859"/>
                    <a:pt x="177551" y="114035"/>
                    <a:pt x="174625" y="112410"/>
                  </a:cubicBezTo>
                  <a:cubicBezTo>
                    <a:pt x="167954" y="108704"/>
                    <a:pt x="162979" y="101561"/>
                    <a:pt x="155575" y="99710"/>
                  </a:cubicBezTo>
                  <a:cubicBezTo>
                    <a:pt x="151342" y="98652"/>
                    <a:pt x="138511" y="96535"/>
                    <a:pt x="142875" y="96535"/>
                  </a:cubicBezTo>
                  <a:cubicBezTo>
                    <a:pt x="161954" y="96535"/>
                    <a:pt x="180975" y="98652"/>
                    <a:pt x="200025" y="99710"/>
                  </a:cubicBezTo>
                  <a:lnTo>
                    <a:pt x="219075" y="106060"/>
                  </a:lnTo>
                  <a:lnTo>
                    <a:pt x="228600" y="109235"/>
                  </a:lnTo>
                  <a:cubicBezTo>
                    <a:pt x="244475" y="108177"/>
                    <a:pt x="260738" y="109704"/>
                    <a:pt x="276225" y="106060"/>
                  </a:cubicBezTo>
                  <a:cubicBezTo>
                    <a:pt x="279939" y="105186"/>
                    <a:pt x="279877" y="99233"/>
                    <a:pt x="282575" y="96535"/>
                  </a:cubicBezTo>
                  <a:cubicBezTo>
                    <a:pt x="285273" y="93837"/>
                    <a:pt x="288527" y="91525"/>
                    <a:pt x="292100" y="90185"/>
                  </a:cubicBezTo>
                  <a:cubicBezTo>
                    <a:pt x="297153" y="88290"/>
                    <a:pt x="302740" y="88319"/>
                    <a:pt x="307975" y="87010"/>
                  </a:cubicBezTo>
                  <a:cubicBezTo>
                    <a:pt x="311222" y="86198"/>
                    <a:pt x="314325" y="84893"/>
                    <a:pt x="317500" y="83835"/>
                  </a:cubicBezTo>
                  <a:cubicBezTo>
                    <a:pt x="314325" y="81718"/>
                    <a:pt x="311726" y="78188"/>
                    <a:pt x="307975" y="77485"/>
                  </a:cubicBezTo>
                  <a:cubicBezTo>
                    <a:pt x="273499" y="71021"/>
                    <a:pt x="221263" y="76203"/>
                    <a:pt x="190500" y="77485"/>
                  </a:cubicBezTo>
                  <a:cubicBezTo>
                    <a:pt x="186267" y="78543"/>
                    <a:pt x="181996" y="79461"/>
                    <a:pt x="177800" y="80660"/>
                  </a:cubicBezTo>
                  <a:cubicBezTo>
                    <a:pt x="145916" y="89770"/>
                    <a:pt x="195277" y="77084"/>
                    <a:pt x="155575" y="87010"/>
                  </a:cubicBezTo>
                  <a:cubicBezTo>
                    <a:pt x="141817" y="85952"/>
                    <a:pt x="127930" y="85987"/>
                    <a:pt x="114300" y="83835"/>
                  </a:cubicBezTo>
                  <a:cubicBezTo>
                    <a:pt x="84137" y="79072"/>
                    <a:pt x="105569" y="78279"/>
                    <a:pt x="85725" y="74310"/>
                  </a:cubicBezTo>
                  <a:cubicBezTo>
                    <a:pt x="63286" y="69822"/>
                    <a:pt x="74970" y="72842"/>
                    <a:pt x="50800" y="64785"/>
                  </a:cubicBezTo>
                  <a:lnTo>
                    <a:pt x="41275" y="61610"/>
                  </a:lnTo>
                  <a:cubicBezTo>
                    <a:pt x="44450" y="59493"/>
                    <a:pt x="46994" y="55532"/>
                    <a:pt x="50800" y="55260"/>
                  </a:cubicBezTo>
                  <a:cubicBezTo>
                    <a:pt x="62460" y="54427"/>
                    <a:pt x="116946" y="76427"/>
                    <a:pt x="130175" y="8066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5" name="任意多边形 33">
              <a:extLst>
                <a:ext uri="{FF2B5EF4-FFF2-40B4-BE49-F238E27FC236}">
                  <a16:creationId xmlns:a16="http://schemas.microsoft.com/office/drawing/2014/main" xmlns="" id="{9423387A-EF35-4002-9A6D-27A4740F3BD0}"/>
                </a:ext>
              </a:extLst>
            </p:cNvPr>
            <p:cNvSpPr/>
            <p:nvPr/>
          </p:nvSpPr>
          <p:spPr>
            <a:xfrm>
              <a:off x="3098691" y="838200"/>
              <a:ext cx="486068" cy="98425"/>
            </a:xfrm>
            <a:custGeom>
              <a:avLst/>
              <a:gdLst>
                <a:gd name="connsiteX0" fmla="*/ 66784 w 486068"/>
                <a:gd name="connsiteY0" fmla="*/ 28575 h 98425"/>
                <a:gd name="connsiteX1" fmla="*/ 66784 w 486068"/>
                <a:gd name="connsiteY1" fmla="*/ 28575 h 98425"/>
                <a:gd name="connsiteX2" fmla="*/ 38209 w 486068"/>
                <a:gd name="connsiteY2" fmla="*/ 31750 h 98425"/>
                <a:gd name="connsiteX3" fmla="*/ 15984 w 486068"/>
                <a:gd name="connsiteY3" fmla="*/ 19050 h 98425"/>
                <a:gd name="connsiteX4" fmla="*/ 6459 w 486068"/>
                <a:gd name="connsiteY4" fmla="*/ 12700 h 98425"/>
                <a:gd name="connsiteX5" fmla="*/ 109 w 486068"/>
                <a:gd name="connsiteY5" fmla="*/ 3175 h 98425"/>
                <a:gd name="connsiteX6" fmla="*/ 9634 w 486068"/>
                <a:gd name="connsiteY6" fmla="*/ 0 h 98425"/>
                <a:gd name="connsiteX7" fmla="*/ 63609 w 486068"/>
                <a:gd name="connsiteY7" fmla="*/ 3175 h 98425"/>
                <a:gd name="connsiteX8" fmla="*/ 95359 w 486068"/>
                <a:gd name="connsiteY8" fmla="*/ 12700 h 98425"/>
                <a:gd name="connsiteX9" fmla="*/ 104884 w 486068"/>
                <a:gd name="connsiteY9" fmla="*/ 15875 h 98425"/>
                <a:gd name="connsiteX10" fmla="*/ 190609 w 486068"/>
                <a:gd name="connsiteY10" fmla="*/ 19050 h 98425"/>
                <a:gd name="connsiteX11" fmla="*/ 196959 w 486068"/>
                <a:gd name="connsiteY11" fmla="*/ 28575 h 98425"/>
                <a:gd name="connsiteX12" fmla="*/ 206484 w 486068"/>
                <a:gd name="connsiteY12" fmla="*/ 47625 h 98425"/>
                <a:gd name="connsiteX13" fmla="*/ 216009 w 486068"/>
                <a:gd name="connsiteY13" fmla="*/ 53975 h 98425"/>
                <a:gd name="connsiteX14" fmla="*/ 235059 w 486068"/>
                <a:gd name="connsiteY14" fmla="*/ 60325 h 98425"/>
                <a:gd name="connsiteX15" fmla="*/ 273159 w 486068"/>
                <a:gd name="connsiteY15" fmla="*/ 57150 h 98425"/>
                <a:gd name="connsiteX16" fmla="*/ 292209 w 486068"/>
                <a:gd name="connsiteY16" fmla="*/ 53975 h 98425"/>
                <a:gd name="connsiteX17" fmla="*/ 425559 w 486068"/>
                <a:gd name="connsiteY17" fmla="*/ 50800 h 98425"/>
                <a:gd name="connsiteX18" fmla="*/ 435084 w 486068"/>
                <a:gd name="connsiteY18" fmla="*/ 47625 h 98425"/>
                <a:gd name="connsiteX19" fmla="*/ 479534 w 486068"/>
                <a:gd name="connsiteY19" fmla="*/ 53975 h 98425"/>
                <a:gd name="connsiteX20" fmla="*/ 485884 w 486068"/>
                <a:gd name="connsiteY20" fmla="*/ 63500 h 98425"/>
                <a:gd name="connsiteX21" fmla="*/ 482709 w 486068"/>
                <a:gd name="connsiteY21" fmla="*/ 79375 h 98425"/>
                <a:gd name="connsiteX22" fmla="*/ 463659 w 486068"/>
                <a:gd name="connsiteY22" fmla="*/ 88900 h 98425"/>
                <a:gd name="connsiteX23" fmla="*/ 419209 w 486068"/>
                <a:gd name="connsiteY23" fmla="*/ 85725 h 98425"/>
                <a:gd name="connsiteX24" fmla="*/ 387459 w 486068"/>
                <a:gd name="connsiteY24" fmla="*/ 82550 h 98425"/>
                <a:gd name="connsiteX25" fmla="*/ 314434 w 486068"/>
                <a:gd name="connsiteY25" fmla="*/ 85725 h 98425"/>
                <a:gd name="connsiteX26" fmla="*/ 289034 w 486068"/>
                <a:gd name="connsiteY26" fmla="*/ 92075 h 98425"/>
                <a:gd name="connsiteX27" fmla="*/ 279509 w 486068"/>
                <a:gd name="connsiteY27" fmla="*/ 95250 h 98425"/>
                <a:gd name="connsiteX28" fmla="*/ 257284 w 486068"/>
                <a:gd name="connsiteY28" fmla="*/ 98425 h 98425"/>
                <a:gd name="connsiteX29" fmla="*/ 196959 w 486068"/>
                <a:gd name="connsiteY29" fmla="*/ 92075 h 98425"/>
                <a:gd name="connsiteX30" fmla="*/ 177909 w 486068"/>
                <a:gd name="connsiteY30" fmla="*/ 85725 h 98425"/>
                <a:gd name="connsiteX31" fmla="*/ 165209 w 486068"/>
                <a:gd name="connsiteY31" fmla="*/ 82550 h 98425"/>
                <a:gd name="connsiteX32" fmla="*/ 155684 w 486068"/>
                <a:gd name="connsiteY32" fmla="*/ 79375 h 98425"/>
                <a:gd name="connsiteX33" fmla="*/ 136634 w 486068"/>
                <a:gd name="connsiteY33" fmla="*/ 76200 h 98425"/>
                <a:gd name="connsiteX34" fmla="*/ 130284 w 486068"/>
                <a:gd name="connsiteY34" fmla="*/ 57150 h 98425"/>
                <a:gd name="connsiteX35" fmla="*/ 127109 w 486068"/>
                <a:gd name="connsiteY35" fmla="*/ 38100 h 98425"/>
                <a:gd name="connsiteX36" fmla="*/ 98534 w 486068"/>
                <a:gd name="connsiteY36" fmla="*/ 28575 h 98425"/>
                <a:gd name="connsiteX37" fmla="*/ 89009 w 486068"/>
                <a:gd name="connsiteY37" fmla="*/ 25400 h 98425"/>
                <a:gd name="connsiteX38" fmla="*/ 57259 w 486068"/>
                <a:gd name="connsiteY38" fmla="*/ 28575 h 98425"/>
                <a:gd name="connsiteX39" fmla="*/ 66784 w 486068"/>
                <a:gd name="connsiteY39" fmla="*/ 28575 h 9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486068" h="98425">
                  <a:moveTo>
                    <a:pt x="66784" y="28575"/>
                  </a:moveTo>
                  <a:lnTo>
                    <a:pt x="66784" y="28575"/>
                  </a:lnTo>
                  <a:cubicBezTo>
                    <a:pt x="57259" y="29633"/>
                    <a:pt x="47793" y="31750"/>
                    <a:pt x="38209" y="31750"/>
                  </a:cubicBezTo>
                  <a:cubicBezTo>
                    <a:pt x="23819" y="31750"/>
                    <a:pt x="25851" y="27273"/>
                    <a:pt x="15984" y="19050"/>
                  </a:cubicBezTo>
                  <a:cubicBezTo>
                    <a:pt x="13053" y="16607"/>
                    <a:pt x="9634" y="14817"/>
                    <a:pt x="6459" y="12700"/>
                  </a:cubicBezTo>
                  <a:cubicBezTo>
                    <a:pt x="4342" y="9525"/>
                    <a:pt x="-816" y="6877"/>
                    <a:pt x="109" y="3175"/>
                  </a:cubicBezTo>
                  <a:cubicBezTo>
                    <a:pt x="921" y="-72"/>
                    <a:pt x="6287" y="0"/>
                    <a:pt x="9634" y="0"/>
                  </a:cubicBezTo>
                  <a:cubicBezTo>
                    <a:pt x="27657" y="0"/>
                    <a:pt x="45617" y="2117"/>
                    <a:pt x="63609" y="3175"/>
                  </a:cubicBezTo>
                  <a:cubicBezTo>
                    <a:pt x="82803" y="7973"/>
                    <a:pt x="72169" y="4970"/>
                    <a:pt x="95359" y="12700"/>
                  </a:cubicBezTo>
                  <a:cubicBezTo>
                    <a:pt x="98534" y="13758"/>
                    <a:pt x="101540" y="15751"/>
                    <a:pt x="104884" y="15875"/>
                  </a:cubicBezTo>
                  <a:lnTo>
                    <a:pt x="190609" y="19050"/>
                  </a:lnTo>
                  <a:cubicBezTo>
                    <a:pt x="192726" y="22225"/>
                    <a:pt x="195252" y="25162"/>
                    <a:pt x="196959" y="28575"/>
                  </a:cubicBezTo>
                  <a:cubicBezTo>
                    <a:pt x="202124" y="38904"/>
                    <a:pt x="197385" y="38526"/>
                    <a:pt x="206484" y="47625"/>
                  </a:cubicBezTo>
                  <a:cubicBezTo>
                    <a:pt x="209182" y="50323"/>
                    <a:pt x="212522" y="52425"/>
                    <a:pt x="216009" y="53975"/>
                  </a:cubicBezTo>
                  <a:cubicBezTo>
                    <a:pt x="222126" y="56693"/>
                    <a:pt x="235059" y="60325"/>
                    <a:pt x="235059" y="60325"/>
                  </a:cubicBezTo>
                  <a:cubicBezTo>
                    <a:pt x="247759" y="59267"/>
                    <a:pt x="260493" y="58557"/>
                    <a:pt x="273159" y="57150"/>
                  </a:cubicBezTo>
                  <a:cubicBezTo>
                    <a:pt x="279557" y="56439"/>
                    <a:pt x="285777" y="54243"/>
                    <a:pt x="292209" y="53975"/>
                  </a:cubicBezTo>
                  <a:cubicBezTo>
                    <a:pt x="336633" y="52124"/>
                    <a:pt x="381109" y="51858"/>
                    <a:pt x="425559" y="50800"/>
                  </a:cubicBezTo>
                  <a:cubicBezTo>
                    <a:pt x="428734" y="49742"/>
                    <a:pt x="431737" y="47625"/>
                    <a:pt x="435084" y="47625"/>
                  </a:cubicBezTo>
                  <a:cubicBezTo>
                    <a:pt x="462908" y="47625"/>
                    <a:pt x="461906" y="48099"/>
                    <a:pt x="479534" y="53975"/>
                  </a:cubicBezTo>
                  <a:cubicBezTo>
                    <a:pt x="481651" y="57150"/>
                    <a:pt x="485411" y="59714"/>
                    <a:pt x="485884" y="63500"/>
                  </a:cubicBezTo>
                  <a:cubicBezTo>
                    <a:pt x="486553" y="68855"/>
                    <a:pt x="485386" y="74690"/>
                    <a:pt x="482709" y="79375"/>
                  </a:cubicBezTo>
                  <a:cubicBezTo>
                    <a:pt x="479813" y="84444"/>
                    <a:pt x="468548" y="87270"/>
                    <a:pt x="463659" y="88900"/>
                  </a:cubicBezTo>
                  <a:lnTo>
                    <a:pt x="419209" y="85725"/>
                  </a:lnTo>
                  <a:cubicBezTo>
                    <a:pt x="408610" y="84842"/>
                    <a:pt x="398095" y="82550"/>
                    <a:pt x="387459" y="82550"/>
                  </a:cubicBezTo>
                  <a:cubicBezTo>
                    <a:pt x="363094" y="82550"/>
                    <a:pt x="338776" y="84667"/>
                    <a:pt x="314434" y="85725"/>
                  </a:cubicBezTo>
                  <a:cubicBezTo>
                    <a:pt x="305967" y="87842"/>
                    <a:pt x="297313" y="89315"/>
                    <a:pt x="289034" y="92075"/>
                  </a:cubicBezTo>
                  <a:cubicBezTo>
                    <a:pt x="285859" y="93133"/>
                    <a:pt x="282791" y="94594"/>
                    <a:pt x="279509" y="95250"/>
                  </a:cubicBezTo>
                  <a:cubicBezTo>
                    <a:pt x="272171" y="96718"/>
                    <a:pt x="264692" y="97367"/>
                    <a:pt x="257284" y="98425"/>
                  </a:cubicBezTo>
                  <a:lnTo>
                    <a:pt x="196959" y="92075"/>
                  </a:lnTo>
                  <a:cubicBezTo>
                    <a:pt x="190395" y="90762"/>
                    <a:pt x="184403" y="87348"/>
                    <a:pt x="177909" y="85725"/>
                  </a:cubicBezTo>
                  <a:cubicBezTo>
                    <a:pt x="173676" y="84667"/>
                    <a:pt x="169405" y="83749"/>
                    <a:pt x="165209" y="82550"/>
                  </a:cubicBezTo>
                  <a:cubicBezTo>
                    <a:pt x="161991" y="81631"/>
                    <a:pt x="158951" y="80101"/>
                    <a:pt x="155684" y="79375"/>
                  </a:cubicBezTo>
                  <a:cubicBezTo>
                    <a:pt x="149400" y="77978"/>
                    <a:pt x="142984" y="77258"/>
                    <a:pt x="136634" y="76200"/>
                  </a:cubicBezTo>
                  <a:cubicBezTo>
                    <a:pt x="134517" y="69850"/>
                    <a:pt x="131384" y="63752"/>
                    <a:pt x="130284" y="57150"/>
                  </a:cubicBezTo>
                  <a:cubicBezTo>
                    <a:pt x="129226" y="50800"/>
                    <a:pt x="131348" y="42945"/>
                    <a:pt x="127109" y="38100"/>
                  </a:cubicBezTo>
                  <a:lnTo>
                    <a:pt x="98534" y="28575"/>
                  </a:lnTo>
                  <a:lnTo>
                    <a:pt x="89009" y="25400"/>
                  </a:lnTo>
                  <a:cubicBezTo>
                    <a:pt x="78426" y="26458"/>
                    <a:pt x="67771" y="26958"/>
                    <a:pt x="57259" y="28575"/>
                  </a:cubicBezTo>
                  <a:cubicBezTo>
                    <a:pt x="53951" y="29084"/>
                    <a:pt x="65197" y="28575"/>
                    <a:pt x="66784"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6" name="任意多边形 34">
              <a:extLst>
                <a:ext uri="{FF2B5EF4-FFF2-40B4-BE49-F238E27FC236}">
                  <a16:creationId xmlns:a16="http://schemas.microsoft.com/office/drawing/2014/main" xmlns="" id="{BA2FFF80-EC5D-4700-96D9-74D1460B734C}"/>
                </a:ext>
              </a:extLst>
            </p:cNvPr>
            <p:cNvSpPr/>
            <p:nvPr/>
          </p:nvSpPr>
          <p:spPr>
            <a:xfrm>
              <a:off x="3814763" y="619125"/>
              <a:ext cx="1796237" cy="804863"/>
            </a:xfrm>
            <a:custGeom>
              <a:avLst/>
              <a:gdLst>
                <a:gd name="connsiteX0" fmla="*/ 845343 w 1796237"/>
                <a:gd name="connsiteY0" fmla="*/ 804863 h 804863"/>
                <a:gd name="connsiteX1" fmla="*/ 845343 w 1796237"/>
                <a:gd name="connsiteY1" fmla="*/ 804863 h 804863"/>
                <a:gd name="connsiteX2" fmla="*/ 823912 w 1796237"/>
                <a:gd name="connsiteY2" fmla="*/ 800100 h 804863"/>
                <a:gd name="connsiteX3" fmla="*/ 814387 w 1796237"/>
                <a:gd name="connsiteY3" fmla="*/ 788194 h 804863"/>
                <a:gd name="connsiteX4" fmla="*/ 802481 w 1796237"/>
                <a:gd name="connsiteY4" fmla="*/ 776288 h 804863"/>
                <a:gd name="connsiteX5" fmla="*/ 797718 w 1796237"/>
                <a:gd name="connsiteY5" fmla="*/ 769144 h 804863"/>
                <a:gd name="connsiteX6" fmla="*/ 804862 w 1796237"/>
                <a:gd name="connsiteY6" fmla="*/ 752475 h 804863"/>
                <a:gd name="connsiteX7" fmla="*/ 797718 w 1796237"/>
                <a:gd name="connsiteY7" fmla="*/ 750094 h 804863"/>
                <a:gd name="connsiteX8" fmla="*/ 776287 w 1796237"/>
                <a:gd name="connsiteY8" fmla="*/ 754856 h 804863"/>
                <a:gd name="connsiteX9" fmla="*/ 766762 w 1796237"/>
                <a:gd name="connsiteY9" fmla="*/ 759619 h 804863"/>
                <a:gd name="connsiteX10" fmla="*/ 752475 w 1796237"/>
                <a:gd name="connsiteY10" fmla="*/ 764381 h 804863"/>
                <a:gd name="connsiteX11" fmla="*/ 735806 w 1796237"/>
                <a:gd name="connsiteY11" fmla="*/ 762000 h 804863"/>
                <a:gd name="connsiteX12" fmla="*/ 731043 w 1796237"/>
                <a:gd name="connsiteY12" fmla="*/ 754856 h 804863"/>
                <a:gd name="connsiteX13" fmla="*/ 707231 w 1796237"/>
                <a:gd name="connsiteY13" fmla="*/ 747713 h 804863"/>
                <a:gd name="connsiteX14" fmla="*/ 697706 w 1796237"/>
                <a:gd name="connsiteY14" fmla="*/ 733425 h 804863"/>
                <a:gd name="connsiteX15" fmla="*/ 683418 w 1796237"/>
                <a:gd name="connsiteY15" fmla="*/ 721519 h 804863"/>
                <a:gd name="connsiteX16" fmla="*/ 666750 w 1796237"/>
                <a:gd name="connsiteY16" fmla="*/ 707231 h 804863"/>
                <a:gd name="connsiteX17" fmla="*/ 659606 w 1796237"/>
                <a:gd name="connsiteY17" fmla="*/ 702469 h 804863"/>
                <a:gd name="connsiteX18" fmla="*/ 654843 w 1796237"/>
                <a:gd name="connsiteY18" fmla="*/ 695325 h 804863"/>
                <a:gd name="connsiteX19" fmla="*/ 647700 w 1796237"/>
                <a:gd name="connsiteY19" fmla="*/ 690563 h 804863"/>
                <a:gd name="connsiteX20" fmla="*/ 645318 w 1796237"/>
                <a:gd name="connsiteY20" fmla="*/ 683419 h 804863"/>
                <a:gd name="connsiteX21" fmla="*/ 640556 w 1796237"/>
                <a:gd name="connsiteY21" fmla="*/ 676275 h 804863"/>
                <a:gd name="connsiteX22" fmla="*/ 635793 w 1796237"/>
                <a:gd name="connsiteY22" fmla="*/ 661988 h 804863"/>
                <a:gd name="connsiteX23" fmla="*/ 638175 w 1796237"/>
                <a:gd name="connsiteY23" fmla="*/ 642938 h 804863"/>
                <a:gd name="connsiteX24" fmla="*/ 633412 w 1796237"/>
                <a:gd name="connsiteY24" fmla="*/ 635794 h 804863"/>
                <a:gd name="connsiteX25" fmla="*/ 619125 w 1796237"/>
                <a:gd name="connsiteY25" fmla="*/ 631031 h 804863"/>
                <a:gd name="connsiteX26" fmla="*/ 604837 w 1796237"/>
                <a:gd name="connsiteY26" fmla="*/ 623888 h 804863"/>
                <a:gd name="connsiteX27" fmla="*/ 597693 w 1796237"/>
                <a:gd name="connsiteY27" fmla="*/ 619125 h 804863"/>
                <a:gd name="connsiteX28" fmla="*/ 590550 w 1796237"/>
                <a:gd name="connsiteY28" fmla="*/ 616744 h 804863"/>
                <a:gd name="connsiteX29" fmla="*/ 576262 w 1796237"/>
                <a:gd name="connsiteY29" fmla="*/ 607219 h 804863"/>
                <a:gd name="connsiteX30" fmla="*/ 569118 w 1796237"/>
                <a:gd name="connsiteY30" fmla="*/ 602456 h 804863"/>
                <a:gd name="connsiteX31" fmla="*/ 559593 w 1796237"/>
                <a:gd name="connsiteY31" fmla="*/ 588169 h 804863"/>
                <a:gd name="connsiteX32" fmla="*/ 564356 w 1796237"/>
                <a:gd name="connsiteY32" fmla="*/ 573881 h 804863"/>
                <a:gd name="connsiteX33" fmla="*/ 588168 w 1796237"/>
                <a:gd name="connsiteY33" fmla="*/ 566738 h 804863"/>
                <a:gd name="connsiteX34" fmla="*/ 559593 w 1796237"/>
                <a:gd name="connsiteY34" fmla="*/ 557213 h 804863"/>
                <a:gd name="connsiteX35" fmla="*/ 554831 w 1796237"/>
                <a:gd name="connsiteY35" fmla="*/ 550069 h 804863"/>
                <a:gd name="connsiteX36" fmla="*/ 559593 w 1796237"/>
                <a:gd name="connsiteY36" fmla="*/ 542925 h 804863"/>
                <a:gd name="connsiteX37" fmla="*/ 581025 w 1796237"/>
                <a:gd name="connsiteY37" fmla="*/ 531019 h 804863"/>
                <a:gd name="connsiteX38" fmla="*/ 595312 w 1796237"/>
                <a:gd name="connsiteY38" fmla="*/ 521494 h 804863"/>
                <a:gd name="connsiteX39" fmla="*/ 609600 w 1796237"/>
                <a:gd name="connsiteY39" fmla="*/ 514350 h 804863"/>
                <a:gd name="connsiteX40" fmla="*/ 640556 w 1796237"/>
                <a:gd name="connsiteY40" fmla="*/ 511969 h 804863"/>
                <a:gd name="connsiteX41" fmla="*/ 650081 w 1796237"/>
                <a:gd name="connsiteY41" fmla="*/ 490538 h 804863"/>
                <a:gd name="connsiteX42" fmla="*/ 652462 w 1796237"/>
                <a:gd name="connsiteY42" fmla="*/ 483394 h 804863"/>
                <a:gd name="connsiteX43" fmla="*/ 650081 w 1796237"/>
                <a:gd name="connsiteY43" fmla="*/ 459581 h 804863"/>
                <a:gd name="connsiteX44" fmla="*/ 647700 w 1796237"/>
                <a:gd name="connsiteY44" fmla="*/ 452438 h 804863"/>
                <a:gd name="connsiteX45" fmla="*/ 640556 w 1796237"/>
                <a:gd name="connsiteY45" fmla="*/ 450056 h 804863"/>
                <a:gd name="connsiteX46" fmla="*/ 633412 w 1796237"/>
                <a:gd name="connsiteY46" fmla="*/ 435769 h 804863"/>
                <a:gd name="connsiteX47" fmla="*/ 628650 w 1796237"/>
                <a:gd name="connsiteY47" fmla="*/ 428625 h 804863"/>
                <a:gd name="connsiteX48" fmla="*/ 626268 w 1796237"/>
                <a:gd name="connsiteY48" fmla="*/ 421481 h 804863"/>
                <a:gd name="connsiteX49" fmla="*/ 619125 w 1796237"/>
                <a:gd name="connsiteY49" fmla="*/ 419100 h 804863"/>
                <a:gd name="connsiteX50" fmla="*/ 597693 w 1796237"/>
                <a:gd name="connsiteY50" fmla="*/ 407194 h 804863"/>
                <a:gd name="connsiteX51" fmla="*/ 581025 w 1796237"/>
                <a:gd name="connsiteY51" fmla="*/ 407194 h 804863"/>
                <a:gd name="connsiteX52" fmla="*/ 578643 w 1796237"/>
                <a:gd name="connsiteY52" fmla="*/ 400050 h 804863"/>
                <a:gd name="connsiteX53" fmla="*/ 564356 w 1796237"/>
                <a:gd name="connsiteY53" fmla="*/ 395288 h 804863"/>
                <a:gd name="connsiteX54" fmla="*/ 557212 w 1796237"/>
                <a:gd name="connsiteY54" fmla="*/ 392906 h 804863"/>
                <a:gd name="connsiteX55" fmla="*/ 550068 w 1796237"/>
                <a:gd name="connsiteY55" fmla="*/ 400050 h 804863"/>
                <a:gd name="connsiteX56" fmla="*/ 540543 w 1796237"/>
                <a:gd name="connsiteY56" fmla="*/ 407194 h 804863"/>
                <a:gd name="connsiteX57" fmla="*/ 528637 w 1796237"/>
                <a:gd name="connsiteY57" fmla="*/ 416719 h 804863"/>
                <a:gd name="connsiteX58" fmla="*/ 511968 w 1796237"/>
                <a:gd name="connsiteY58" fmla="*/ 407194 h 804863"/>
                <a:gd name="connsiteX59" fmla="*/ 507206 w 1796237"/>
                <a:gd name="connsiteY59" fmla="*/ 392906 h 804863"/>
                <a:gd name="connsiteX60" fmla="*/ 509587 w 1796237"/>
                <a:gd name="connsiteY60" fmla="*/ 385763 h 804863"/>
                <a:gd name="connsiteX61" fmla="*/ 514350 w 1796237"/>
                <a:gd name="connsiteY61" fmla="*/ 378619 h 804863"/>
                <a:gd name="connsiteX62" fmla="*/ 519112 w 1796237"/>
                <a:gd name="connsiteY62" fmla="*/ 364331 h 804863"/>
                <a:gd name="connsiteX63" fmla="*/ 502443 w 1796237"/>
                <a:gd name="connsiteY63" fmla="*/ 345281 h 804863"/>
                <a:gd name="connsiteX64" fmla="*/ 497681 w 1796237"/>
                <a:gd name="connsiteY64" fmla="*/ 338138 h 804863"/>
                <a:gd name="connsiteX65" fmla="*/ 490537 w 1796237"/>
                <a:gd name="connsiteY65" fmla="*/ 323850 h 804863"/>
                <a:gd name="connsiteX66" fmla="*/ 476250 w 1796237"/>
                <a:gd name="connsiteY66" fmla="*/ 314325 h 804863"/>
                <a:gd name="connsiteX67" fmla="*/ 459581 w 1796237"/>
                <a:gd name="connsiteY67" fmla="*/ 295275 h 804863"/>
                <a:gd name="connsiteX68" fmla="*/ 452437 w 1796237"/>
                <a:gd name="connsiteY68" fmla="*/ 292894 h 804863"/>
                <a:gd name="connsiteX69" fmla="*/ 445293 w 1796237"/>
                <a:gd name="connsiteY69" fmla="*/ 288131 h 804863"/>
                <a:gd name="connsiteX70" fmla="*/ 438150 w 1796237"/>
                <a:gd name="connsiteY70" fmla="*/ 285750 h 804863"/>
                <a:gd name="connsiteX71" fmla="*/ 419100 w 1796237"/>
                <a:gd name="connsiteY71" fmla="*/ 269081 h 804863"/>
                <a:gd name="connsiteX72" fmla="*/ 404812 w 1796237"/>
                <a:gd name="connsiteY72" fmla="*/ 264319 h 804863"/>
                <a:gd name="connsiteX73" fmla="*/ 397668 w 1796237"/>
                <a:gd name="connsiteY73" fmla="*/ 261938 h 804863"/>
                <a:gd name="connsiteX74" fmla="*/ 385762 w 1796237"/>
                <a:gd name="connsiteY74" fmla="*/ 259556 h 804863"/>
                <a:gd name="connsiteX75" fmla="*/ 366712 w 1796237"/>
                <a:gd name="connsiteY75" fmla="*/ 254794 h 804863"/>
                <a:gd name="connsiteX76" fmla="*/ 357187 w 1796237"/>
                <a:gd name="connsiteY76" fmla="*/ 252413 h 804863"/>
                <a:gd name="connsiteX77" fmla="*/ 292893 w 1796237"/>
                <a:gd name="connsiteY77" fmla="*/ 247650 h 804863"/>
                <a:gd name="connsiteX78" fmla="*/ 259556 w 1796237"/>
                <a:gd name="connsiteY78" fmla="*/ 245269 h 804863"/>
                <a:gd name="connsiteX79" fmla="*/ 230981 w 1796237"/>
                <a:gd name="connsiteY79" fmla="*/ 247650 h 804863"/>
                <a:gd name="connsiteX80" fmla="*/ 221456 w 1796237"/>
                <a:gd name="connsiteY80" fmla="*/ 250031 h 804863"/>
                <a:gd name="connsiteX81" fmla="*/ 138112 w 1796237"/>
                <a:gd name="connsiteY81" fmla="*/ 252413 h 804863"/>
                <a:gd name="connsiteX82" fmla="*/ 130968 w 1796237"/>
                <a:gd name="connsiteY82" fmla="*/ 254794 h 804863"/>
                <a:gd name="connsiteX83" fmla="*/ 107156 w 1796237"/>
                <a:gd name="connsiteY83" fmla="*/ 250031 h 804863"/>
                <a:gd name="connsiteX84" fmla="*/ 104775 w 1796237"/>
                <a:gd name="connsiteY84" fmla="*/ 242888 h 804863"/>
                <a:gd name="connsiteX85" fmla="*/ 97631 w 1796237"/>
                <a:gd name="connsiteY85" fmla="*/ 240506 h 804863"/>
                <a:gd name="connsiteX86" fmla="*/ 121443 w 1796237"/>
                <a:gd name="connsiteY86" fmla="*/ 238125 h 804863"/>
                <a:gd name="connsiteX87" fmla="*/ 119062 w 1796237"/>
                <a:gd name="connsiteY87" fmla="*/ 223838 h 804863"/>
                <a:gd name="connsiteX88" fmla="*/ 85725 w 1796237"/>
                <a:gd name="connsiteY88" fmla="*/ 228600 h 804863"/>
                <a:gd name="connsiteX89" fmla="*/ 35718 w 1796237"/>
                <a:gd name="connsiteY89" fmla="*/ 226219 h 804863"/>
                <a:gd name="connsiteX90" fmla="*/ 33337 w 1796237"/>
                <a:gd name="connsiteY90" fmla="*/ 211931 h 804863"/>
                <a:gd name="connsiteX91" fmla="*/ 47625 w 1796237"/>
                <a:gd name="connsiteY91" fmla="*/ 207169 h 804863"/>
                <a:gd name="connsiteX92" fmla="*/ 95250 w 1796237"/>
                <a:gd name="connsiteY92" fmla="*/ 209550 h 804863"/>
                <a:gd name="connsiteX93" fmla="*/ 180975 w 1796237"/>
                <a:gd name="connsiteY93" fmla="*/ 204788 h 804863"/>
                <a:gd name="connsiteX94" fmla="*/ 80962 w 1796237"/>
                <a:gd name="connsiteY94" fmla="*/ 197644 h 804863"/>
                <a:gd name="connsiteX95" fmla="*/ 64293 w 1796237"/>
                <a:gd name="connsiteY95" fmla="*/ 195263 h 804863"/>
                <a:gd name="connsiteX96" fmla="*/ 19050 w 1796237"/>
                <a:gd name="connsiteY96" fmla="*/ 192881 h 804863"/>
                <a:gd name="connsiteX97" fmla="*/ 9525 w 1796237"/>
                <a:gd name="connsiteY97" fmla="*/ 188119 h 804863"/>
                <a:gd name="connsiteX98" fmla="*/ 2381 w 1796237"/>
                <a:gd name="connsiteY98" fmla="*/ 185738 h 804863"/>
                <a:gd name="connsiteX99" fmla="*/ 0 w 1796237"/>
                <a:gd name="connsiteY99" fmla="*/ 178594 h 804863"/>
                <a:gd name="connsiteX100" fmla="*/ 95250 w 1796237"/>
                <a:gd name="connsiteY100" fmla="*/ 171450 h 804863"/>
                <a:gd name="connsiteX101" fmla="*/ 121443 w 1796237"/>
                <a:gd name="connsiteY101" fmla="*/ 164306 h 804863"/>
                <a:gd name="connsiteX102" fmla="*/ 142875 w 1796237"/>
                <a:gd name="connsiteY102" fmla="*/ 159544 h 804863"/>
                <a:gd name="connsiteX103" fmla="*/ 154781 w 1796237"/>
                <a:gd name="connsiteY103" fmla="*/ 157163 h 804863"/>
                <a:gd name="connsiteX104" fmla="*/ 161925 w 1796237"/>
                <a:gd name="connsiteY104" fmla="*/ 154781 h 804863"/>
                <a:gd name="connsiteX105" fmla="*/ 171450 w 1796237"/>
                <a:gd name="connsiteY105" fmla="*/ 152400 h 804863"/>
                <a:gd name="connsiteX106" fmla="*/ 178593 w 1796237"/>
                <a:gd name="connsiteY106" fmla="*/ 150019 h 804863"/>
                <a:gd name="connsiteX107" fmla="*/ 188118 w 1796237"/>
                <a:gd name="connsiteY107" fmla="*/ 147638 h 804863"/>
                <a:gd name="connsiteX108" fmla="*/ 202406 w 1796237"/>
                <a:gd name="connsiteY108" fmla="*/ 142875 h 804863"/>
                <a:gd name="connsiteX109" fmla="*/ 216693 w 1796237"/>
                <a:gd name="connsiteY109" fmla="*/ 140494 h 804863"/>
                <a:gd name="connsiteX110" fmla="*/ 230981 w 1796237"/>
                <a:gd name="connsiteY110" fmla="*/ 135731 h 804863"/>
                <a:gd name="connsiteX111" fmla="*/ 238125 w 1796237"/>
                <a:gd name="connsiteY111" fmla="*/ 133350 h 804863"/>
                <a:gd name="connsiteX112" fmla="*/ 259556 w 1796237"/>
                <a:gd name="connsiteY112" fmla="*/ 121444 h 804863"/>
                <a:gd name="connsiteX113" fmla="*/ 252412 w 1796237"/>
                <a:gd name="connsiteY113" fmla="*/ 116681 h 804863"/>
                <a:gd name="connsiteX114" fmla="*/ 238125 w 1796237"/>
                <a:gd name="connsiteY114" fmla="*/ 111919 h 804863"/>
                <a:gd name="connsiteX115" fmla="*/ 219075 w 1796237"/>
                <a:gd name="connsiteY115" fmla="*/ 114300 h 804863"/>
                <a:gd name="connsiteX116" fmla="*/ 166687 w 1796237"/>
                <a:gd name="connsiteY116" fmla="*/ 111919 h 804863"/>
                <a:gd name="connsiteX117" fmla="*/ 169068 w 1796237"/>
                <a:gd name="connsiteY117" fmla="*/ 104775 h 804863"/>
                <a:gd name="connsiteX118" fmla="*/ 176212 w 1796237"/>
                <a:gd name="connsiteY118" fmla="*/ 100013 h 804863"/>
                <a:gd name="connsiteX119" fmla="*/ 190500 w 1796237"/>
                <a:gd name="connsiteY119" fmla="*/ 95250 h 804863"/>
                <a:gd name="connsiteX120" fmla="*/ 204787 w 1796237"/>
                <a:gd name="connsiteY120" fmla="*/ 90488 h 804863"/>
                <a:gd name="connsiteX121" fmla="*/ 214312 w 1796237"/>
                <a:gd name="connsiteY121" fmla="*/ 88106 h 804863"/>
                <a:gd name="connsiteX122" fmla="*/ 261937 w 1796237"/>
                <a:gd name="connsiteY122" fmla="*/ 85725 h 804863"/>
                <a:gd name="connsiteX123" fmla="*/ 278606 w 1796237"/>
                <a:gd name="connsiteY123" fmla="*/ 83344 h 804863"/>
                <a:gd name="connsiteX124" fmla="*/ 285750 w 1796237"/>
                <a:gd name="connsiteY124" fmla="*/ 80963 h 804863"/>
                <a:gd name="connsiteX125" fmla="*/ 326231 w 1796237"/>
                <a:gd name="connsiteY125" fmla="*/ 83344 h 804863"/>
                <a:gd name="connsiteX126" fmla="*/ 342900 w 1796237"/>
                <a:gd name="connsiteY126" fmla="*/ 83344 h 804863"/>
                <a:gd name="connsiteX127" fmla="*/ 340518 w 1796237"/>
                <a:gd name="connsiteY127" fmla="*/ 76200 h 804863"/>
                <a:gd name="connsiteX128" fmla="*/ 330993 w 1796237"/>
                <a:gd name="connsiteY128" fmla="*/ 61913 h 804863"/>
                <a:gd name="connsiteX129" fmla="*/ 333375 w 1796237"/>
                <a:gd name="connsiteY129" fmla="*/ 54769 h 804863"/>
                <a:gd name="connsiteX130" fmla="*/ 369093 w 1796237"/>
                <a:gd name="connsiteY130" fmla="*/ 54769 h 804863"/>
                <a:gd name="connsiteX131" fmla="*/ 390525 w 1796237"/>
                <a:gd name="connsiteY131" fmla="*/ 61913 h 804863"/>
                <a:gd name="connsiteX132" fmla="*/ 397668 w 1796237"/>
                <a:gd name="connsiteY132" fmla="*/ 64294 h 804863"/>
                <a:gd name="connsiteX133" fmla="*/ 404812 w 1796237"/>
                <a:gd name="connsiteY133" fmla="*/ 69056 h 804863"/>
                <a:gd name="connsiteX134" fmla="*/ 428625 w 1796237"/>
                <a:gd name="connsiteY134" fmla="*/ 71438 h 804863"/>
                <a:gd name="connsiteX135" fmla="*/ 419100 w 1796237"/>
                <a:gd name="connsiteY135" fmla="*/ 66675 h 804863"/>
                <a:gd name="connsiteX136" fmla="*/ 409575 w 1796237"/>
                <a:gd name="connsiteY136" fmla="*/ 52388 h 804863"/>
                <a:gd name="connsiteX137" fmla="*/ 416718 w 1796237"/>
                <a:gd name="connsiteY137" fmla="*/ 47625 h 804863"/>
                <a:gd name="connsiteX138" fmla="*/ 426243 w 1796237"/>
                <a:gd name="connsiteY138" fmla="*/ 45244 h 804863"/>
                <a:gd name="connsiteX139" fmla="*/ 497681 w 1796237"/>
                <a:gd name="connsiteY139" fmla="*/ 42863 h 804863"/>
                <a:gd name="connsiteX140" fmla="*/ 545306 w 1796237"/>
                <a:gd name="connsiteY140" fmla="*/ 42863 h 804863"/>
                <a:gd name="connsiteX141" fmla="*/ 547687 w 1796237"/>
                <a:gd name="connsiteY141" fmla="*/ 50006 h 804863"/>
                <a:gd name="connsiteX142" fmla="*/ 545306 w 1796237"/>
                <a:gd name="connsiteY142" fmla="*/ 69056 h 804863"/>
                <a:gd name="connsiteX143" fmla="*/ 552450 w 1796237"/>
                <a:gd name="connsiteY143" fmla="*/ 73819 h 804863"/>
                <a:gd name="connsiteX144" fmla="*/ 566737 w 1796237"/>
                <a:gd name="connsiteY144" fmla="*/ 69056 h 804863"/>
                <a:gd name="connsiteX145" fmla="*/ 569118 w 1796237"/>
                <a:gd name="connsiteY145" fmla="*/ 61913 h 804863"/>
                <a:gd name="connsiteX146" fmla="*/ 573881 w 1796237"/>
                <a:gd name="connsiteY146" fmla="*/ 54769 h 804863"/>
                <a:gd name="connsiteX147" fmla="*/ 569118 w 1796237"/>
                <a:gd name="connsiteY147" fmla="*/ 45244 h 804863"/>
                <a:gd name="connsiteX148" fmla="*/ 600075 w 1796237"/>
                <a:gd name="connsiteY148" fmla="*/ 47625 h 804863"/>
                <a:gd name="connsiteX149" fmla="*/ 607218 w 1796237"/>
                <a:gd name="connsiteY149" fmla="*/ 52388 h 804863"/>
                <a:gd name="connsiteX150" fmla="*/ 621506 w 1796237"/>
                <a:gd name="connsiteY150" fmla="*/ 57150 h 804863"/>
                <a:gd name="connsiteX151" fmla="*/ 652462 w 1796237"/>
                <a:gd name="connsiteY151" fmla="*/ 54769 h 804863"/>
                <a:gd name="connsiteX152" fmla="*/ 645318 w 1796237"/>
                <a:gd name="connsiteY152" fmla="*/ 50006 h 804863"/>
                <a:gd name="connsiteX153" fmla="*/ 642937 w 1796237"/>
                <a:gd name="connsiteY153" fmla="*/ 42863 h 804863"/>
                <a:gd name="connsiteX154" fmla="*/ 695325 w 1796237"/>
                <a:gd name="connsiteY154" fmla="*/ 40481 h 804863"/>
                <a:gd name="connsiteX155" fmla="*/ 709612 w 1796237"/>
                <a:gd name="connsiteY155" fmla="*/ 42863 h 804863"/>
                <a:gd name="connsiteX156" fmla="*/ 726281 w 1796237"/>
                <a:gd name="connsiteY156" fmla="*/ 45244 h 804863"/>
                <a:gd name="connsiteX157" fmla="*/ 742950 w 1796237"/>
                <a:gd name="connsiteY157" fmla="*/ 50006 h 804863"/>
                <a:gd name="connsiteX158" fmla="*/ 757237 w 1796237"/>
                <a:gd name="connsiteY158" fmla="*/ 54769 h 804863"/>
                <a:gd name="connsiteX159" fmla="*/ 797718 w 1796237"/>
                <a:gd name="connsiteY159" fmla="*/ 57150 h 804863"/>
                <a:gd name="connsiteX160" fmla="*/ 823912 w 1796237"/>
                <a:gd name="connsiteY160" fmla="*/ 54769 h 804863"/>
                <a:gd name="connsiteX161" fmla="*/ 816768 w 1796237"/>
                <a:gd name="connsiteY161" fmla="*/ 52388 h 804863"/>
                <a:gd name="connsiteX162" fmla="*/ 781050 w 1796237"/>
                <a:gd name="connsiteY162" fmla="*/ 50006 h 804863"/>
                <a:gd name="connsiteX163" fmla="*/ 771525 w 1796237"/>
                <a:gd name="connsiteY163" fmla="*/ 47625 h 804863"/>
                <a:gd name="connsiteX164" fmla="*/ 757237 w 1796237"/>
                <a:gd name="connsiteY164" fmla="*/ 42863 h 804863"/>
                <a:gd name="connsiteX165" fmla="*/ 750093 w 1796237"/>
                <a:gd name="connsiteY165" fmla="*/ 35719 h 804863"/>
                <a:gd name="connsiteX166" fmla="*/ 752475 w 1796237"/>
                <a:gd name="connsiteY166" fmla="*/ 26194 h 804863"/>
                <a:gd name="connsiteX167" fmla="*/ 778668 w 1796237"/>
                <a:gd name="connsiteY167" fmla="*/ 19050 h 804863"/>
                <a:gd name="connsiteX168" fmla="*/ 847725 w 1796237"/>
                <a:gd name="connsiteY168" fmla="*/ 16669 h 804863"/>
                <a:gd name="connsiteX169" fmla="*/ 885825 w 1796237"/>
                <a:gd name="connsiteY169" fmla="*/ 11906 h 804863"/>
                <a:gd name="connsiteX170" fmla="*/ 969168 w 1796237"/>
                <a:gd name="connsiteY170" fmla="*/ 14288 h 804863"/>
                <a:gd name="connsiteX171" fmla="*/ 1007268 w 1796237"/>
                <a:gd name="connsiteY171" fmla="*/ 16669 h 804863"/>
                <a:gd name="connsiteX172" fmla="*/ 1019175 w 1796237"/>
                <a:gd name="connsiteY172" fmla="*/ 9525 h 804863"/>
                <a:gd name="connsiteX173" fmla="*/ 1035843 w 1796237"/>
                <a:gd name="connsiteY173" fmla="*/ 4763 h 804863"/>
                <a:gd name="connsiteX174" fmla="*/ 1052512 w 1796237"/>
                <a:gd name="connsiteY174" fmla="*/ 0 h 804863"/>
                <a:gd name="connsiteX175" fmla="*/ 1273968 w 1796237"/>
                <a:gd name="connsiteY175" fmla="*/ 2381 h 804863"/>
                <a:gd name="connsiteX176" fmla="*/ 1304925 w 1796237"/>
                <a:gd name="connsiteY176" fmla="*/ 4763 h 804863"/>
                <a:gd name="connsiteX177" fmla="*/ 1423987 w 1796237"/>
                <a:gd name="connsiteY177" fmla="*/ 7144 h 804863"/>
                <a:gd name="connsiteX178" fmla="*/ 1452562 w 1796237"/>
                <a:gd name="connsiteY178" fmla="*/ 16669 h 804863"/>
                <a:gd name="connsiteX179" fmla="*/ 1459706 w 1796237"/>
                <a:gd name="connsiteY179" fmla="*/ 19050 h 804863"/>
                <a:gd name="connsiteX180" fmla="*/ 1466850 w 1796237"/>
                <a:gd name="connsiteY180" fmla="*/ 21431 h 804863"/>
                <a:gd name="connsiteX181" fmla="*/ 1485900 w 1796237"/>
                <a:gd name="connsiteY181" fmla="*/ 26194 h 804863"/>
                <a:gd name="connsiteX182" fmla="*/ 1500187 w 1796237"/>
                <a:gd name="connsiteY182" fmla="*/ 30956 h 804863"/>
                <a:gd name="connsiteX183" fmla="*/ 1497806 w 1796237"/>
                <a:gd name="connsiteY183" fmla="*/ 38100 h 804863"/>
                <a:gd name="connsiteX184" fmla="*/ 1488281 w 1796237"/>
                <a:gd name="connsiteY184" fmla="*/ 40481 h 804863"/>
                <a:gd name="connsiteX185" fmla="*/ 1481137 w 1796237"/>
                <a:gd name="connsiteY185" fmla="*/ 42863 h 804863"/>
                <a:gd name="connsiteX186" fmla="*/ 1252537 w 1796237"/>
                <a:gd name="connsiteY186" fmla="*/ 47625 h 804863"/>
                <a:gd name="connsiteX187" fmla="*/ 1226343 w 1796237"/>
                <a:gd name="connsiteY187" fmla="*/ 50006 h 804863"/>
                <a:gd name="connsiteX188" fmla="*/ 1197768 w 1796237"/>
                <a:gd name="connsiteY188" fmla="*/ 54769 h 804863"/>
                <a:gd name="connsiteX189" fmla="*/ 1200150 w 1796237"/>
                <a:gd name="connsiteY189" fmla="*/ 69056 h 804863"/>
                <a:gd name="connsiteX190" fmla="*/ 1271587 w 1796237"/>
                <a:gd name="connsiteY190" fmla="*/ 64294 h 804863"/>
                <a:gd name="connsiteX191" fmla="*/ 1278731 w 1796237"/>
                <a:gd name="connsiteY191" fmla="*/ 59531 h 804863"/>
                <a:gd name="connsiteX192" fmla="*/ 1304925 w 1796237"/>
                <a:gd name="connsiteY192" fmla="*/ 54769 h 804863"/>
                <a:gd name="connsiteX193" fmla="*/ 1314450 w 1796237"/>
                <a:gd name="connsiteY193" fmla="*/ 52388 h 804863"/>
                <a:gd name="connsiteX194" fmla="*/ 1409700 w 1796237"/>
                <a:gd name="connsiteY194" fmla="*/ 54769 h 804863"/>
                <a:gd name="connsiteX195" fmla="*/ 1407318 w 1796237"/>
                <a:gd name="connsiteY195" fmla="*/ 61913 h 804863"/>
                <a:gd name="connsiteX196" fmla="*/ 1400175 w 1796237"/>
                <a:gd name="connsiteY196" fmla="*/ 66675 h 804863"/>
                <a:gd name="connsiteX197" fmla="*/ 1385887 w 1796237"/>
                <a:gd name="connsiteY197" fmla="*/ 71438 h 804863"/>
                <a:gd name="connsiteX198" fmla="*/ 1378743 w 1796237"/>
                <a:gd name="connsiteY198" fmla="*/ 73819 h 804863"/>
                <a:gd name="connsiteX199" fmla="*/ 1362075 w 1796237"/>
                <a:gd name="connsiteY199" fmla="*/ 76200 h 804863"/>
                <a:gd name="connsiteX200" fmla="*/ 1354931 w 1796237"/>
                <a:gd name="connsiteY200" fmla="*/ 78581 h 804863"/>
                <a:gd name="connsiteX201" fmla="*/ 1364456 w 1796237"/>
                <a:gd name="connsiteY201" fmla="*/ 80963 h 804863"/>
                <a:gd name="connsiteX202" fmla="*/ 1376362 w 1796237"/>
                <a:gd name="connsiteY202" fmla="*/ 78581 h 804863"/>
                <a:gd name="connsiteX203" fmla="*/ 1397793 w 1796237"/>
                <a:gd name="connsiteY203" fmla="*/ 76200 h 804863"/>
                <a:gd name="connsiteX204" fmla="*/ 1416843 w 1796237"/>
                <a:gd name="connsiteY204" fmla="*/ 71438 h 804863"/>
                <a:gd name="connsiteX205" fmla="*/ 1433512 w 1796237"/>
                <a:gd name="connsiteY205" fmla="*/ 66675 h 804863"/>
                <a:gd name="connsiteX206" fmla="*/ 1447800 w 1796237"/>
                <a:gd name="connsiteY206" fmla="*/ 64294 h 804863"/>
                <a:gd name="connsiteX207" fmla="*/ 1459706 w 1796237"/>
                <a:gd name="connsiteY207" fmla="*/ 61913 h 804863"/>
                <a:gd name="connsiteX208" fmla="*/ 1476375 w 1796237"/>
                <a:gd name="connsiteY208" fmla="*/ 57150 h 804863"/>
                <a:gd name="connsiteX209" fmla="*/ 1497806 w 1796237"/>
                <a:gd name="connsiteY209" fmla="*/ 54769 h 804863"/>
                <a:gd name="connsiteX210" fmla="*/ 1524000 w 1796237"/>
                <a:gd name="connsiteY210" fmla="*/ 57150 h 804863"/>
                <a:gd name="connsiteX211" fmla="*/ 1521618 w 1796237"/>
                <a:gd name="connsiteY211" fmla="*/ 69056 h 804863"/>
                <a:gd name="connsiteX212" fmla="*/ 1504950 w 1796237"/>
                <a:gd name="connsiteY212" fmla="*/ 85725 h 804863"/>
                <a:gd name="connsiteX213" fmla="*/ 1497806 w 1796237"/>
                <a:gd name="connsiteY213" fmla="*/ 90488 h 804863"/>
                <a:gd name="connsiteX214" fmla="*/ 1464468 w 1796237"/>
                <a:gd name="connsiteY214" fmla="*/ 95250 h 804863"/>
                <a:gd name="connsiteX215" fmla="*/ 1450181 w 1796237"/>
                <a:gd name="connsiteY215" fmla="*/ 100013 h 804863"/>
                <a:gd name="connsiteX216" fmla="*/ 1445418 w 1796237"/>
                <a:gd name="connsiteY216" fmla="*/ 107156 h 804863"/>
                <a:gd name="connsiteX217" fmla="*/ 1464468 w 1796237"/>
                <a:gd name="connsiteY217" fmla="*/ 104775 h 804863"/>
                <a:gd name="connsiteX218" fmla="*/ 1488281 w 1796237"/>
                <a:gd name="connsiteY218" fmla="*/ 102394 h 804863"/>
                <a:gd name="connsiteX219" fmla="*/ 1502568 w 1796237"/>
                <a:gd name="connsiteY219" fmla="*/ 97631 h 804863"/>
                <a:gd name="connsiteX220" fmla="*/ 1509712 w 1796237"/>
                <a:gd name="connsiteY220" fmla="*/ 92869 h 804863"/>
                <a:gd name="connsiteX221" fmla="*/ 1524000 w 1796237"/>
                <a:gd name="connsiteY221" fmla="*/ 88106 h 804863"/>
                <a:gd name="connsiteX222" fmla="*/ 1552575 w 1796237"/>
                <a:gd name="connsiteY222" fmla="*/ 78581 h 804863"/>
                <a:gd name="connsiteX223" fmla="*/ 1566862 w 1796237"/>
                <a:gd name="connsiteY223" fmla="*/ 73819 h 804863"/>
                <a:gd name="connsiteX224" fmla="*/ 1574006 w 1796237"/>
                <a:gd name="connsiteY224" fmla="*/ 71438 h 804863"/>
                <a:gd name="connsiteX225" fmla="*/ 1666875 w 1796237"/>
                <a:gd name="connsiteY225" fmla="*/ 66675 h 804863"/>
                <a:gd name="connsiteX226" fmla="*/ 1785937 w 1796237"/>
                <a:gd name="connsiteY226" fmla="*/ 69056 h 804863"/>
                <a:gd name="connsiteX227" fmla="*/ 1793081 w 1796237"/>
                <a:gd name="connsiteY227" fmla="*/ 78581 h 804863"/>
                <a:gd name="connsiteX228" fmla="*/ 1785937 w 1796237"/>
                <a:gd name="connsiteY228" fmla="*/ 80963 h 804863"/>
                <a:gd name="connsiteX229" fmla="*/ 1771650 w 1796237"/>
                <a:gd name="connsiteY229" fmla="*/ 88106 h 804863"/>
                <a:gd name="connsiteX230" fmla="*/ 1704975 w 1796237"/>
                <a:gd name="connsiteY230" fmla="*/ 90488 h 804863"/>
                <a:gd name="connsiteX231" fmla="*/ 1674018 w 1796237"/>
                <a:gd name="connsiteY231" fmla="*/ 97631 h 804863"/>
                <a:gd name="connsiteX232" fmla="*/ 1664493 w 1796237"/>
                <a:gd name="connsiteY232" fmla="*/ 107156 h 804863"/>
                <a:gd name="connsiteX233" fmla="*/ 1662112 w 1796237"/>
                <a:gd name="connsiteY233" fmla="*/ 114300 h 804863"/>
                <a:gd name="connsiteX234" fmla="*/ 1647825 w 1796237"/>
                <a:gd name="connsiteY234" fmla="*/ 119063 h 804863"/>
                <a:gd name="connsiteX235" fmla="*/ 1640681 w 1796237"/>
                <a:gd name="connsiteY235" fmla="*/ 123825 h 804863"/>
                <a:gd name="connsiteX236" fmla="*/ 1631156 w 1796237"/>
                <a:gd name="connsiteY236" fmla="*/ 128588 h 804863"/>
                <a:gd name="connsiteX237" fmla="*/ 1616868 w 1796237"/>
                <a:gd name="connsiteY237" fmla="*/ 133350 h 804863"/>
                <a:gd name="connsiteX238" fmla="*/ 1593056 w 1796237"/>
                <a:gd name="connsiteY238" fmla="*/ 128588 h 804863"/>
                <a:gd name="connsiteX239" fmla="*/ 1578768 w 1796237"/>
                <a:gd name="connsiteY239" fmla="*/ 121444 h 804863"/>
                <a:gd name="connsiteX240" fmla="*/ 1554956 w 1796237"/>
                <a:gd name="connsiteY240" fmla="*/ 123825 h 804863"/>
                <a:gd name="connsiteX241" fmla="*/ 1569243 w 1796237"/>
                <a:gd name="connsiteY241" fmla="*/ 133350 h 804863"/>
                <a:gd name="connsiteX242" fmla="*/ 1569243 w 1796237"/>
                <a:gd name="connsiteY242" fmla="*/ 154781 h 804863"/>
                <a:gd name="connsiteX243" fmla="*/ 1559718 w 1796237"/>
                <a:gd name="connsiteY243" fmla="*/ 157163 h 804863"/>
                <a:gd name="connsiteX244" fmla="*/ 1552575 w 1796237"/>
                <a:gd name="connsiteY244" fmla="*/ 161925 h 804863"/>
                <a:gd name="connsiteX245" fmla="*/ 1526381 w 1796237"/>
                <a:gd name="connsiteY245" fmla="*/ 164306 h 804863"/>
                <a:gd name="connsiteX246" fmla="*/ 1521618 w 1796237"/>
                <a:gd name="connsiteY246" fmla="*/ 178594 h 804863"/>
                <a:gd name="connsiteX247" fmla="*/ 1514475 w 1796237"/>
                <a:gd name="connsiteY247" fmla="*/ 185738 h 804863"/>
                <a:gd name="connsiteX248" fmla="*/ 1500187 w 1796237"/>
                <a:gd name="connsiteY248" fmla="*/ 195263 h 804863"/>
                <a:gd name="connsiteX249" fmla="*/ 1493043 w 1796237"/>
                <a:gd name="connsiteY249" fmla="*/ 200025 h 804863"/>
                <a:gd name="connsiteX250" fmla="*/ 1516856 w 1796237"/>
                <a:gd name="connsiteY250" fmla="*/ 209550 h 804863"/>
                <a:gd name="connsiteX251" fmla="*/ 1531143 w 1796237"/>
                <a:gd name="connsiteY251" fmla="*/ 200025 h 804863"/>
                <a:gd name="connsiteX252" fmla="*/ 1538287 w 1796237"/>
                <a:gd name="connsiteY252" fmla="*/ 195263 h 804863"/>
                <a:gd name="connsiteX253" fmla="*/ 1545431 w 1796237"/>
                <a:gd name="connsiteY253" fmla="*/ 190500 h 804863"/>
                <a:gd name="connsiteX254" fmla="*/ 1590675 w 1796237"/>
                <a:gd name="connsiteY254" fmla="*/ 185738 h 804863"/>
                <a:gd name="connsiteX255" fmla="*/ 1585912 w 1796237"/>
                <a:gd name="connsiteY255" fmla="*/ 192881 h 804863"/>
                <a:gd name="connsiteX256" fmla="*/ 1557337 w 1796237"/>
                <a:gd name="connsiteY256" fmla="*/ 200025 h 804863"/>
                <a:gd name="connsiteX257" fmla="*/ 1559718 w 1796237"/>
                <a:gd name="connsiteY257" fmla="*/ 207169 h 804863"/>
                <a:gd name="connsiteX258" fmla="*/ 1574006 w 1796237"/>
                <a:gd name="connsiteY258" fmla="*/ 211931 h 804863"/>
                <a:gd name="connsiteX259" fmla="*/ 1581150 w 1796237"/>
                <a:gd name="connsiteY259" fmla="*/ 214313 h 804863"/>
                <a:gd name="connsiteX260" fmla="*/ 1619250 w 1796237"/>
                <a:gd name="connsiteY260" fmla="*/ 219075 h 804863"/>
                <a:gd name="connsiteX261" fmla="*/ 1612106 w 1796237"/>
                <a:gd name="connsiteY261" fmla="*/ 226219 h 804863"/>
                <a:gd name="connsiteX262" fmla="*/ 1604962 w 1796237"/>
                <a:gd name="connsiteY262" fmla="*/ 228600 h 804863"/>
                <a:gd name="connsiteX263" fmla="*/ 1488281 w 1796237"/>
                <a:gd name="connsiteY263" fmla="*/ 230981 h 804863"/>
                <a:gd name="connsiteX264" fmla="*/ 1490662 w 1796237"/>
                <a:gd name="connsiteY264" fmla="*/ 242888 h 804863"/>
                <a:gd name="connsiteX265" fmla="*/ 1507331 w 1796237"/>
                <a:gd name="connsiteY265" fmla="*/ 250031 h 804863"/>
                <a:gd name="connsiteX266" fmla="*/ 1564481 w 1796237"/>
                <a:gd name="connsiteY266" fmla="*/ 254794 h 804863"/>
                <a:gd name="connsiteX267" fmla="*/ 1571625 w 1796237"/>
                <a:gd name="connsiteY267" fmla="*/ 257175 h 804863"/>
                <a:gd name="connsiteX268" fmla="*/ 1576387 w 1796237"/>
                <a:gd name="connsiteY268" fmla="*/ 271463 h 804863"/>
                <a:gd name="connsiteX269" fmla="*/ 1574006 w 1796237"/>
                <a:gd name="connsiteY269" fmla="*/ 278606 h 804863"/>
                <a:gd name="connsiteX270" fmla="*/ 1538287 w 1796237"/>
                <a:gd name="connsiteY270" fmla="*/ 288131 h 804863"/>
                <a:gd name="connsiteX271" fmla="*/ 1540668 w 1796237"/>
                <a:gd name="connsiteY271" fmla="*/ 295275 h 804863"/>
                <a:gd name="connsiteX272" fmla="*/ 1547812 w 1796237"/>
                <a:gd name="connsiteY272" fmla="*/ 297656 h 804863"/>
                <a:gd name="connsiteX273" fmla="*/ 1564481 w 1796237"/>
                <a:gd name="connsiteY273" fmla="*/ 300038 h 804863"/>
                <a:gd name="connsiteX274" fmla="*/ 1571625 w 1796237"/>
                <a:gd name="connsiteY274" fmla="*/ 304800 h 804863"/>
                <a:gd name="connsiteX275" fmla="*/ 1581150 w 1796237"/>
                <a:gd name="connsiteY275" fmla="*/ 319088 h 804863"/>
                <a:gd name="connsiteX276" fmla="*/ 1574006 w 1796237"/>
                <a:gd name="connsiteY276" fmla="*/ 321469 h 804863"/>
                <a:gd name="connsiteX277" fmla="*/ 1531143 w 1796237"/>
                <a:gd name="connsiteY277" fmla="*/ 323850 h 804863"/>
                <a:gd name="connsiteX278" fmla="*/ 1535906 w 1796237"/>
                <a:gd name="connsiteY278" fmla="*/ 330994 h 804863"/>
                <a:gd name="connsiteX279" fmla="*/ 1531143 w 1796237"/>
                <a:gd name="connsiteY279" fmla="*/ 338138 h 804863"/>
                <a:gd name="connsiteX280" fmla="*/ 1493043 w 1796237"/>
                <a:gd name="connsiteY280" fmla="*/ 345281 h 804863"/>
                <a:gd name="connsiteX281" fmla="*/ 1490662 w 1796237"/>
                <a:gd name="connsiteY281" fmla="*/ 354806 h 804863"/>
                <a:gd name="connsiteX282" fmla="*/ 1495425 w 1796237"/>
                <a:gd name="connsiteY282" fmla="*/ 378619 h 804863"/>
                <a:gd name="connsiteX283" fmla="*/ 1493043 w 1796237"/>
                <a:gd name="connsiteY283" fmla="*/ 385763 h 804863"/>
                <a:gd name="connsiteX284" fmla="*/ 1485900 w 1796237"/>
                <a:gd name="connsiteY284" fmla="*/ 388144 h 804863"/>
                <a:gd name="connsiteX285" fmla="*/ 1447800 w 1796237"/>
                <a:gd name="connsiteY285" fmla="*/ 385763 h 804863"/>
                <a:gd name="connsiteX286" fmla="*/ 1440656 w 1796237"/>
                <a:gd name="connsiteY286" fmla="*/ 383381 h 804863"/>
                <a:gd name="connsiteX287" fmla="*/ 1423987 w 1796237"/>
                <a:gd name="connsiteY287" fmla="*/ 373856 h 804863"/>
                <a:gd name="connsiteX288" fmla="*/ 1426368 w 1796237"/>
                <a:gd name="connsiteY288" fmla="*/ 381000 h 804863"/>
                <a:gd name="connsiteX289" fmla="*/ 1440656 w 1796237"/>
                <a:gd name="connsiteY289" fmla="*/ 388144 h 804863"/>
                <a:gd name="connsiteX290" fmla="*/ 1473993 w 1796237"/>
                <a:gd name="connsiteY290" fmla="*/ 395288 h 804863"/>
                <a:gd name="connsiteX291" fmla="*/ 1481137 w 1796237"/>
                <a:gd name="connsiteY291" fmla="*/ 397669 h 804863"/>
                <a:gd name="connsiteX292" fmla="*/ 1495425 w 1796237"/>
                <a:gd name="connsiteY292" fmla="*/ 407194 h 804863"/>
                <a:gd name="connsiteX293" fmla="*/ 1507331 w 1796237"/>
                <a:gd name="connsiteY293" fmla="*/ 428625 h 804863"/>
                <a:gd name="connsiteX294" fmla="*/ 1502568 w 1796237"/>
                <a:gd name="connsiteY294" fmla="*/ 435769 h 804863"/>
                <a:gd name="connsiteX295" fmla="*/ 1488281 w 1796237"/>
                <a:gd name="connsiteY295" fmla="*/ 440531 h 804863"/>
                <a:gd name="connsiteX296" fmla="*/ 1478756 w 1796237"/>
                <a:gd name="connsiteY296" fmla="*/ 445294 h 804863"/>
                <a:gd name="connsiteX297" fmla="*/ 1433512 w 1796237"/>
                <a:gd name="connsiteY297" fmla="*/ 435769 h 804863"/>
                <a:gd name="connsiteX298" fmla="*/ 1431131 w 1796237"/>
                <a:gd name="connsiteY298" fmla="*/ 428625 h 804863"/>
                <a:gd name="connsiteX299" fmla="*/ 1423987 w 1796237"/>
                <a:gd name="connsiteY299" fmla="*/ 423863 h 804863"/>
                <a:gd name="connsiteX300" fmla="*/ 1409700 w 1796237"/>
                <a:gd name="connsiteY300" fmla="*/ 419100 h 804863"/>
                <a:gd name="connsiteX301" fmla="*/ 1390650 w 1796237"/>
                <a:gd name="connsiteY301" fmla="*/ 428625 h 804863"/>
                <a:gd name="connsiteX302" fmla="*/ 1397793 w 1796237"/>
                <a:gd name="connsiteY302" fmla="*/ 431006 h 804863"/>
                <a:gd name="connsiteX303" fmla="*/ 1407318 w 1796237"/>
                <a:gd name="connsiteY303" fmla="*/ 433388 h 804863"/>
                <a:gd name="connsiteX304" fmla="*/ 1393031 w 1796237"/>
                <a:gd name="connsiteY304" fmla="*/ 438150 h 804863"/>
                <a:gd name="connsiteX305" fmla="*/ 1385887 w 1796237"/>
                <a:gd name="connsiteY305" fmla="*/ 442913 h 804863"/>
                <a:gd name="connsiteX306" fmla="*/ 1376362 w 1796237"/>
                <a:gd name="connsiteY306" fmla="*/ 445294 h 804863"/>
                <a:gd name="connsiteX307" fmla="*/ 1369218 w 1796237"/>
                <a:gd name="connsiteY307" fmla="*/ 447675 h 804863"/>
                <a:gd name="connsiteX308" fmla="*/ 1385887 w 1796237"/>
                <a:gd name="connsiteY308" fmla="*/ 454819 h 804863"/>
                <a:gd name="connsiteX309" fmla="*/ 1397793 w 1796237"/>
                <a:gd name="connsiteY309" fmla="*/ 452438 h 804863"/>
                <a:gd name="connsiteX310" fmla="*/ 1412081 w 1796237"/>
                <a:gd name="connsiteY310" fmla="*/ 447675 h 804863"/>
                <a:gd name="connsiteX311" fmla="*/ 1421606 w 1796237"/>
                <a:gd name="connsiteY311" fmla="*/ 445294 h 804863"/>
                <a:gd name="connsiteX312" fmla="*/ 1440656 w 1796237"/>
                <a:gd name="connsiteY312" fmla="*/ 450056 h 804863"/>
                <a:gd name="connsiteX313" fmla="*/ 1447800 w 1796237"/>
                <a:gd name="connsiteY313" fmla="*/ 454819 h 804863"/>
                <a:gd name="connsiteX314" fmla="*/ 1471612 w 1796237"/>
                <a:gd name="connsiteY314" fmla="*/ 457200 h 804863"/>
                <a:gd name="connsiteX315" fmla="*/ 1464468 w 1796237"/>
                <a:gd name="connsiteY315" fmla="*/ 459581 h 804863"/>
                <a:gd name="connsiteX316" fmla="*/ 1438275 w 1796237"/>
                <a:gd name="connsiteY316" fmla="*/ 464344 h 804863"/>
                <a:gd name="connsiteX317" fmla="*/ 1423987 w 1796237"/>
                <a:gd name="connsiteY317" fmla="*/ 473869 h 804863"/>
                <a:gd name="connsiteX318" fmla="*/ 1419225 w 1796237"/>
                <a:gd name="connsiteY318" fmla="*/ 481013 h 804863"/>
                <a:gd name="connsiteX319" fmla="*/ 1404937 w 1796237"/>
                <a:gd name="connsiteY319" fmla="*/ 485775 h 804863"/>
                <a:gd name="connsiteX320" fmla="*/ 1395412 w 1796237"/>
                <a:gd name="connsiteY320" fmla="*/ 490538 h 804863"/>
                <a:gd name="connsiteX321" fmla="*/ 1393031 w 1796237"/>
                <a:gd name="connsiteY321" fmla="*/ 497681 h 804863"/>
                <a:gd name="connsiteX322" fmla="*/ 1378743 w 1796237"/>
                <a:gd name="connsiteY322" fmla="*/ 504825 h 804863"/>
                <a:gd name="connsiteX323" fmla="*/ 1371600 w 1796237"/>
                <a:gd name="connsiteY323" fmla="*/ 509588 h 804863"/>
                <a:gd name="connsiteX324" fmla="*/ 1364456 w 1796237"/>
                <a:gd name="connsiteY324" fmla="*/ 511969 h 804863"/>
                <a:gd name="connsiteX325" fmla="*/ 1283493 w 1796237"/>
                <a:gd name="connsiteY325" fmla="*/ 516731 h 804863"/>
                <a:gd name="connsiteX326" fmla="*/ 1259681 w 1796237"/>
                <a:gd name="connsiteY326" fmla="*/ 521494 h 804863"/>
                <a:gd name="connsiteX327" fmla="*/ 1252537 w 1796237"/>
                <a:gd name="connsiteY327" fmla="*/ 523875 h 804863"/>
                <a:gd name="connsiteX328" fmla="*/ 1231106 w 1796237"/>
                <a:gd name="connsiteY328" fmla="*/ 526256 h 804863"/>
                <a:gd name="connsiteX329" fmla="*/ 1209675 w 1796237"/>
                <a:gd name="connsiteY329" fmla="*/ 519113 h 804863"/>
                <a:gd name="connsiteX330" fmla="*/ 1204912 w 1796237"/>
                <a:gd name="connsiteY330" fmla="*/ 511969 h 804863"/>
                <a:gd name="connsiteX331" fmla="*/ 1190625 w 1796237"/>
                <a:gd name="connsiteY331" fmla="*/ 507206 h 804863"/>
                <a:gd name="connsiteX332" fmla="*/ 1193006 w 1796237"/>
                <a:gd name="connsiteY332" fmla="*/ 516731 h 804863"/>
                <a:gd name="connsiteX333" fmla="*/ 1193006 w 1796237"/>
                <a:gd name="connsiteY333" fmla="*/ 531019 h 804863"/>
                <a:gd name="connsiteX334" fmla="*/ 1185862 w 1796237"/>
                <a:gd name="connsiteY334" fmla="*/ 533400 h 804863"/>
                <a:gd name="connsiteX335" fmla="*/ 1178718 w 1796237"/>
                <a:gd name="connsiteY335" fmla="*/ 538163 h 804863"/>
                <a:gd name="connsiteX336" fmla="*/ 1164431 w 1796237"/>
                <a:gd name="connsiteY336" fmla="*/ 542925 h 804863"/>
                <a:gd name="connsiteX337" fmla="*/ 1145381 w 1796237"/>
                <a:gd name="connsiteY337" fmla="*/ 547688 h 804863"/>
                <a:gd name="connsiteX338" fmla="*/ 1143000 w 1796237"/>
                <a:gd name="connsiteY338" fmla="*/ 554831 h 804863"/>
                <a:gd name="connsiteX339" fmla="*/ 1126331 w 1796237"/>
                <a:gd name="connsiteY339" fmla="*/ 576263 h 804863"/>
                <a:gd name="connsiteX340" fmla="*/ 1119187 w 1796237"/>
                <a:gd name="connsiteY340" fmla="*/ 581025 h 804863"/>
                <a:gd name="connsiteX341" fmla="*/ 1104900 w 1796237"/>
                <a:gd name="connsiteY341" fmla="*/ 585788 h 804863"/>
                <a:gd name="connsiteX342" fmla="*/ 1097756 w 1796237"/>
                <a:gd name="connsiteY342" fmla="*/ 588169 h 804863"/>
                <a:gd name="connsiteX343" fmla="*/ 1062037 w 1796237"/>
                <a:gd name="connsiteY343" fmla="*/ 592931 h 804863"/>
                <a:gd name="connsiteX344" fmla="*/ 1016793 w 1796237"/>
                <a:gd name="connsiteY344" fmla="*/ 597694 h 804863"/>
                <a:gd name="connsiteX345" fmla="*/ 1014412 w 1796237"/>
                <a:gd name="connsiteY345" fmla="*/ 604838 h 804863"/>
                <a:gd name="connsiteX346" fmla="*/ 1000125 w 1796237"/>
                <a:gd name="connsiteY346" fmla="*/ 609600 h 804863"/>
                <a:gd name="connsiteX347" fmla="*/ 969168 w 1796237"/>
                <a:gd name="connsiteY347" fmla="*/ 614363 h 804863"/>
                <a:gd name="connsiteX348" fmla="*/ 959643 w 1796237"/>
                <a:gd name="connsiteY348" fmla="*/ 616744 h 804863"/>
                <a:gd name="connsiteX349" fmla="*/ 954881 w 1796237"/>
                <a:gd name="connsiteY349" fmla="*/ 631031 h 804863"/>
                <a:gd name="connsiteX350" fmla="*/ 950118 w 1796237"/>
                <a:gd name="connsiteY350" fmla="*/ 638175 h 804863"/>
                <a:gd name="connsiteX351" fmla="*/ 942975 w 1796237"/>
                <a:gd name="connsiteY351" fmla="*/ 652463 h 804863"/>
                <a:gd name="connsiteX352" fmla="*/ 933450 w 1796237"/>
                <a:gd name="connsiteY352" fmla="*/ 657225 h 804863"/>
                <a:gd name="connsiteX353" fmla="*/ 926306 w 1796237"/>
                <a:gd name="connsiteY353" fmla="*/ 664369 h 804863"/>
                <a:gd name="connsiteX354" fmla="*/ 923925 w 1796237"/>
                <a:gd name="connsiteY354" fmla="*/ 671513 h 804863"/>
                <a:gd name="connsiteX355" fmla="*/ 921543 w 1796237"/>
                <a:gd name="connsiteY355" fmla="*/ 700088 h 804863"/>
                <a:gd name="connsiteX356" fmla="*/ 904875 w 1796237"/>
                <a:gd name="connsiteY356" fmla="*/ 721519 h 804863"/>
                <a:gd name="connsiteX357" fmla="*/ 890587 w 1796237"/>
                <a:gd name="connsiteY357" fmla="*/ 731044 h 804863"/>
                <a:gd name="connsiteX358" fmla="*/ 883443 w 1796237"/>
                <a:gd name="connsiteY358" fmla="*/ 745331 h 804863"/>
                <a:gd name="connsiteX359" fmla="*/ 878681 w 1796237"/>
                <a:gd name="connsiteY359" fmla="*/ 778669 h 804863"/>
                <a:gd name="connsiteX360" fmla="*/ 876300 w 1796237"/>
                <a:gd name="connsiteY360" fmla="*/ 785813 h 804863"/>
                <a:gd name="connsiteX361" fmla="*/ 857250 w 1796237"/>
                <a:gd name="connsiteY361" fmla="*/ 797719 h 804863"/>
                <a:gd name="connsiteX362" fmla="*/ 850106 w 1796237"/>
                <a:gd name="connsiteY362" fmla="*/ 800100 h 804863"/>
                <a:gd name="connsiteX363" fmla="*/ 845343 w 1796237"/>
                <a:gd name="connsiteY363" fmla="*/ 804863 h 8048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Lst>
              <a:rect l="l" t="t" r="r" b="b"/>
              <a:pathLst>
                <a:path w="1796237" h="804863">
                  <a:moveTo>
                    <a:pt x="845343" y="804863"/>
                  </a:moveTo>
                  <a:lnTo>
                    <a:pt x="845343" y="804863"/>
                  </a:lnTo>
                  <a:cubicBezTo>
                    <a:pt x="838199" y="803275"/>
                    <a:pt x="830854" y="802414"/>
                    <a:pt x="823912" y="800100"/>
                  </a:cubicBezTo>
                  <a:cubicBezTo>
                    <a:pt x="814277" y="796888"/>
                    <a:pt x="818026" y="795472"/>
                    <a:pt x="814387" y="788194"/>
                  </a:cubicBezTo>
                  <a:cubicBezTo>
                    <a:pt x="810418" y="780256"/>
                    <a:pt x="809626" y="781050"/>
                    <a:pt x="802481" y="776288"/>
                  </a:cubicBezTo>
                  <a:cubicBezTo>
                    <a:pt x="800893" y="773907"/>
                    <a:pt x="798123" y="771977"/>
                    <a:pt x="797718" y="769144"/>
                  </a:cubicBezTo>
                  <a:cubicBezTo>
                    <a:pt x="796814" y="762814"/>
                    <a:pt x="801765" y="757120"/>
                    <a:pt x="804862" y="752475"/>
                  </a:cubicBezTo>
                  <a:cubicBezTo>
                    <a:pt x="802481" y="751681"/>
                    <a:pt x="800228" y="750094"/>
                    <a:pt x="797718" y="750094"/>
                  </a:cubicBezTo>
                  <a:cubicBezTo>
                    <a:pt x="792487" y="750094"/>
                    <a:pt x="782016" y="752401"/>
                    <a:pt x="776287" y="754856"/>
                  </a:cubicBezTo>
                  <a:cubicBezTo>
                    <a:pt x="773024" y="756254"/>
                    <a:pt x="770058" y="758301"/>
                    <a:pt x="766762" y="759619"/>
                  </a:cubicBezTo>
                  <a:cubicBezTo>
                    <a:pt x="762101" y="761483"/>
                    <a:pt x="752475" y="764381"/>
                    <a:pt x="752475" y="764381"/>
                  </a:cubicBezTo>
                  <a:cubicBezTo>
                    <a:pt x="746919" y="763587"/>
                    <a:pt x="740935" y="764279"/>
                    <a:pt x="735806" y="762000"/>
                  </a:cubicBezTo>
                  <a:cubicBezTo>
                    <a:pt x="733191" y="760838"/>
                    <a:pt x="733470" y="756373"/>
                    <a:pt x="731043" y="754856"/>
                  </a:cubicBezTo>
                  <a:cubicBezTo>
                    <a:pt x="727178" y="752441"/>
                    <a:pt x="712807" y="749107"/>
                    <a:pt x="707231" y="747713"/>
                  </a:cubicBezTo>
                  <a:cubicBezTo>
                    <a:pt x="691778" y="737410"/>
                    <a:pt x="707169" y="749986"/>
                    <a:pt x="697706" y="733425"/>
                  </a:cubicBezTo>
                  <a:cubicBezTo>
                    <a:pt x="694638" y="728056"/>
                    <a:pt x="688181" y="724921"/>
                    <a:pt x="683418" y="721519"/>
                  </a:cubicBezTo>
                  <a:cubicBezTo>
                    <a:pt x="658445" y="703682"/>
                    <a:pt x="687521" y="724540"/>
                    <a:pt x="666750" y="707231"/>
                  </a:cubicBezTo>
                  <a:cubicBezTo>
                    <a:pt x="664551" y="705399"/>
                    <a:pt x="661987" y="704056"/>
                    <a:pt x="659606" y="702469"/>
                  </a:cubicBezTo>
                  <a:cubicBezTo>
                    <a:pt x="658018" y="700088"/>
                    <a:pt x="656867" y="697349"/>
                    <a:pt x="654843" y="695325"/>
                  </a:cubicBezTo>
                  <a:cubicBezTo>
                    <a:pt x="652820" y="693302"/>
                    <a:pt x="649488" y="692798"/>
                    <a:pt x="647700" y="690563"/>
                  </a:cubicBezTo>
                  <a:cubicBezTo>
                    <a:pt x="646132" y="688603"/>
                    <a:pt x="646441" y="685664"/>
                    <a:pt x="645318" y="683419"/>
                  </a:cubicBezTo>
                  <a:cubicBezTo>
                    <a:pt x="644038" y="680859"/>
                    <a:pt x="641718" y="678890"/>
                    <a:pt x="640556" y="676275"/>
                  </a:cubicBezTo>
                  <a:cubicBezTo>
                    <a:pt x="638517" y="671688"/>
                    <a:pt x="635793" y="661988"/>
                    <a:pt x="635793" y="661988"/>
                  </a:cubicBezTo>
                  <a:cubicBezTo>
                    <a:pt x="636587" y="655638"/>
                    <a:pt x="638754" y="649311"/>
                    <a:pt x="638175" y="642938"/>
                  </a:cubicBezTo>
                  <a:cubicBezTo>
                    <a:pt x="637916" y="640088"/>
                    <a:pt x="635839" y="637311"/>
                    <a:pt x="633412" y="635794"/>
                  </a:cubicBezTo>
                  <a:cubicBezTo>
                    <a:pt x="629155" y="633133"/>
                    <a:pt x="623302" y="633815"/>
                    <a:pt x="619125" y="631031"/>
                  </a:cubicBezTo>
                  <a:cubicBezTo>
                    <a:pt x="609892" y="624877"/>
                    <a:pt x="614696" y="627174"/>
                    <a:pt x="604837" y="623888"/>
                  </a:cubicBezTo>
                  <a:cubicBezTo>
                    <a:pt x="602456" y="622300"/>
                    <a:pt x="600253" y="620405"/>
                    <a:pt x="597693" y="619125"/>
                  </a:cubicBezTo>
                  <a:cubicBezTo>
                    <a:pt x="595448" y="618003"/>
                    <a:pt x="592744" y="617963"/>
                    <a:pt x="590550" y="616744"/>
                  </a:cubicBezTo>
                  <a:cubicBezTo>
                    <a:pt x="585546" y="613964"/>
                    <a:pt x="581025" y="610394"/>
                    <a:pt x="576262" y="607219"/>
                  </a:cubicBezTo>
                  <a:lnTo>
                    <a:pt x="569118" y="602456"/>
                  </a:lnTo>
                  <a:cubicBezTo>
                    <a:pt x="565943" y="597694"/>
                    <a:pt x="557783" y="593599"/>
                    <a:pt x="559593" y="588169"/>
                  </a:cubicBezTo>
                  <a:cubicBezTo>
                    <a:pt x="561181" y="583406"/>
                    <a:pt x="559593" y="575468"/>
                    <a:pt x="564356" y="573881"/>
                  </a:cubicBezTo>
                  <a:cubicBezTo>
                    <a:pt x="581748" y="568084"/>
                    <a:pt x="573773" y="570336"/>
                    <a:pt x="588168" y="566738"/>
                  </a:cubicBezTo>
                  <a:cubicBezTo>
                    <a:pt x="582353" y="549292"/>
                    <a:pt x="590597" y="566753"/>
                    <a:pt x="559593" y="557213"/>
                  </a:cubicBezTo>
                  <a:cubicBezTo>
                    <a:pt x="556858" y="556371"/>
                    <a:pt x="556418" y="552450"/>
                    <a:pt x="554831" y="550069"/>
                  </a:cubicBezTo>
                  <a:cubicBezTo>
                    <a:pt x="556418" y="547688"/>
                    <a:pt x="557439" y="544810"/>
                    <a:pt x="559593" y="542925"/>
                  </a:cubicBezTo>
                  <a:cubicBezTo>
                    <a:pt x="569670" y="534107"/>
                    <a:pt x="571213" y="534289"/>
                    <a:pt x="581025" y="531019"/>
                  </a:cubicBezTo>
                  <a:cubicBezTo>
                    <a:pt x="594566" y="517476"/>
                    <a:pt x="581527" y="528386"/>
                    <a:pt x="595312" y="521494"/>
                  </a:cubicBezTo>
                  <a:cubicBezTo>
                    <a:pt x="602405" y="517948"/>
                    <a:pt x="601617" y="515348"/>
                    <a:pt x="609600" y="514350"/>
                  </a:cubicBezTo>
                  <a:cubicBezTo>
                    <a:pt x="619869" y="513066"/>
                    <a:pt x="630237" y="512763"/>
                    <a:pt x="640556" y="511969"/>
                  </a:cubicBezTo>
                  <a:cubicBezTo>
                    <a:pt x="648102" y="500649"/>
                    <a:pt x="644414" y="507538"/>
                    <a:pt x="650081" y="490538"/>
                  </a:cubicBezTo>
                  <a:lnTo>
                    <a:pt x="652462" y="483394"/>
                  </a:lnTo>
                  <a:cubicBezTo>
                    <a:pt x="651668" y="475456"/>
                    <a:pt x="651294" y="467466"/>
                    <a:pt x="650081" y="459581"/>
                  </a:cubicBezTo>
                  <a:cubicBezTo>
                    <a:pt x="649699" y="457100"/>
                    <a:pt x="649475" y="454213"/>
                    <a:pt x="647700" y="452438"/>
                  </a:cubicBezTo>
                  <a:cubicBezTo>
                    <a:pt x="645925" y="450663"/>
                    <a:pt x="642937" y="450850"/>
                    <a:pt x="640556" y="450056"/>
                  </a:cubicBezTo>
                  <a:cubicBezTo>
                    <a:pt x="626916" y="429600"/>
                    <a:pt x="643263" y="455473"/>
                    <a:pt x="633412" y="435769"/>
                  </a:cubicBezTo>
                  <a:cubicBezTo>
                    <a:pt x="632132" y="433209"/>
                    <a:pt x="629930" y="431185"/>
                    <a:pt x="628650" y="428625"/>
                  </a:cubicBezTo>
                  <a:cubicBezTo>
                    <a:pt x="627527" y="426380"/>
                    <a:pt x="628043" y="423256"/>
                    <a:pt x="626268" y="421481"/>
                  </a:cubicBezTo>
                  <a:cubicBezTo>
                    <a:pt x="624493" y="419706"/>
                    <a:pt x="621319" y="420319"/>
                    <a:pt x="619125" y="419100"/>
                  </a:cubicBezTo>
                  <a:cubicBezTo>
                    <a:pt x="594563" y="405455"/>
                    <a:pt x="613857" y="412581"/>
                    <a:pt x="597693" y="407194"/>
                  </a:cubicBezTo>
                  <a:cubicBezTo>
                    <a:pt x="591896" y="409126"/>
                    <a:pt x="587181" y="412118"/>
                    <a:pt x="581025" y="407194"/>
                  </a:cubicBezTo>
                  <a:cubicBezTo>
                    <a:pt x="579065" y="405626"/>
                    <a:pt x="580686" y="401509"/>
                    <a:pt x="578643" y="400050"/>
                  </a:cubicBezTo>
                  <a:cubicBezTo>
                    <a:pt x="574558" y="397132"/>
                    <a:pt x="569118" y="396875"/>
                    <a:pt x="564356" y="395288"/>
                  </a:cubicBezTo>
                  <a:lnTo>
                    <a:pt x="557212" y="392906"/>
                  </a:lnTo>
                  <a:cubicBezTo>
                    <a:pt x="554831" y="395287"/>
                    <a:pt x="552625" y="397858"/>
                    <a:pt x="550068" y="400050"/>
                  </a:cubicBezTo>
                  <a:cubicBezTo>
                    <a:pt x="547055" y="402633"/>
                    <a:pt x="543349" y="404388"/>
                    <a:pt x="540543" y="407194"/>
                  </a:cubicBezTo>
                  <a:cubicBezTo>
                    <a:pt x="529773" y="417965"/>
                    <a:pt x="542545" y="412084"/>
                    <a:pt x="528637" y="416719"/>
                  </a:cubicBezTo>
                  <a:cubicBezTo>
                    <a:pt x="517551" y="414502"/>
                    <a:pt x="516412" y="417193"/>
                    <a:pt x="511968" y="407194"/>
                  </a:cubicBezTo>
                  <a:cubicBezTo>
                    <a:pt x="509929" y="402606"/>
                    <a:pt x="507206" y="392906"/>
                    <a:pt x="507206" y="392906"/>
                  </a:cubicBezTo>
                  <a:cubicBezTo>
                    <a:pt x="508000" y="390525"/>
                    <a:pt x="508465" y="388008"/>
                    <a:pt x="509587" y="385763"/>
                  </a:cubicBezTo>
                  <a:cubicBezTo>
                    <a:pt x="510867" y="383203"/>
                    <a:pt x="513188" y="381234"/>
                    <a:pt x="514350" y="378619"/>
                  </a:cubicBezTo>
                  <a:cubicBezTo>
                    <a:pt x="516389" y="374031"/>
                    <a:pt x="519112" y="364331"/>
                    <a:pt x="519112" y="364331"/>
                  </a:cubicBezTo>
                  <a:cubicBezTo>
                    <a:pt x="507205" y="356394"/>
                    <a:pt x="513556" y="361950"/>
                    <a:pt x="502443" y="345281"/>
                  </a:cubicBezTo>
                  <a:lnTo>
                    <a:pt x="497681" y="338138"/>
                  </a:lnTo>
                  <a:cubicBezTo>
                    <a:pt x="495982" y="333041"/>
                    <a:pt x="494883" y="327653"/>
                    <a:pt x="490537" y="323850"/>
                  </a:cubicBezTo>
                  <a:cubicBezTo>
                    <a:pt x="486230" y="320081"/>
                    <a:pt x="476250" y="314325"/>
                    <a:pt x="476250" y="314325"/>
                  </a:cubicBezTo>
                  <a:cubicBezTo>
                    <a:pt x="469107" y="303611"/>
                    <a:pt x="469502" y="300236"/>
                    <a:pt x="459581" y="295275"/>
                  </a:cubicBezTo>
                  <a:cubicBezTo>
                    <a:pt x="457336" y="294152"/>
                    <a:pt x="454818" y="293688"/>
                    <a:pt x="452437" y="292894"/>
                  </a:cubicBezTo>
                  <a:cubicBezTo>
                    <a:pt x="450056" y="291306"/>
                    <a:pt x="447853" y="289411"/>
                    <a:pt x="445293" y="288131"/>
                  </a:cubicBezTo>
                  <a:cubicBezTo>
                    <a:pt x="443048" y="287009"/>
                    <a:pt x="440110" y="287318"/>
                    <a:pt x="438150" y="285750"/>
                  </a:cubicBezTo>
                  <a:cubicBezTo>
                    <a:pt x="424262" y="274640"/>
                    <a:pt x="447666" y="278602"/>
                    <a:pt x="419100" y="269081"/>
                  </a:cubicBezTo>
                  <a:lnTo>
                    <a:pt x="404812" y="264319"/>
                  </a:lnTo>
                  <a:cubicBezTo>
                    <a:pt x="402431" y="263525"/>
                    <a:pt x="400129" y="262430"/>
                    <a:pt x="397668" y="261938"/>
                  </a:cubicBezTo>
                  <a:cubicBezTo>
                    <a:pt x="393699" y="261144"/>
                    <a:pt x="389706" y="260466"/>
                    <a:pt x="385762" y="259556"/>
                  </a:cubicBezTo>
                  <a:cubicBezTo>
                    <a:pt x="379384" y="258084"/>
                    <a:pt x="373062" y="256381"/>
                    <a:pt x="366712" y="254794"/>
                  </a:cubicBezTo>
                  <a:cubicBezTo>
                    <a:pt x="363537" y="254000"/>
                    <a:pt x="360451" y="252655"/>
                    <a:pt x="357187" y="252413"/>
                  </a:cubicBezTo>
                  <a:lnTo>
                    <a:pt x="292893" y="247650"/>
                  </a:lnTo>
                  <a:lnTo>
                    <a:pt x="259556" y="245269"/>
                  </a:lnTo>
                  <a:cubicBezTo>
                    <a:pt x="250031" y="246063"/>
                    <a:pt x="240465" y="246465"/>
                    <a:pt x="230981" y="247650"/>
                  </a:cubicBezTo>
                  <a:cubicBezTo>
                    <a:pt x="227734" y="248056"/>
                    <a:pt x="224724" y="249863"/>
                    <a:pt x="221456" y="250031"/>
                  </a:cubicBezTo>
                  <a:cubicBezTo>
                    <a:pt x="193700" y="251455"/>
                    <a:pt x="165893" y="251619"/>
                    <a:pt x="138112" y="252413"/>
                  </a:cubicBezTo>
                  <a:cubicBezTo>
                    <a:pt x="135731" y="253207"/>
                    <a:pt x="133478" y="254794"/>
                    <a:pt x="130968" y="254794"/>
                  </a:cubicBezTo>
                  <a:cubicBezTo>
                    <a:pt x="120021" y="254794"/>
                    <a:pt x="115954" y="252965"/>
                    <a:pt x="107156" y="250031"/>
                  </a:cubicBezTo>
                  <a:cubicBezTo>
                    <a:pt x="106362" y="247650"/>
                    <a:pt x="106550" y="244663"/>
                    <a:pt x="104775" y="242888"/>
                  </a:cubicBezTo>
                  <a:cubicBezTo>
                    <a:pt x="103000" y="241113"/>
                    <a:pt x="95217" y="241196"/>
                    <a:pt x="97631" y="240506"/>
                  </a:cubicBezTo>
                  <a:cubicBezTo>
                    <a:pt x="105301" y="238314"/>
                    <a:pt x="113506" y="238919"/>
                    <a:pt x="121443" y="238125"/>
                  </a:cubicBezTo>
                  <a:cubicBezTo>
                    <a:pt x="120649" y="233363"/>
                    <a:pt x="123282" y="226183"/>
                    <a:pt x="119062" y="223838"/>
                  </a:cubicBezTo>
                  <a:cubicBezTo>
                    <a:pt x="117686" y="223074"/>
                    <a:pt x="89376" y="227992"/>
                    <a:pt x="85725" y="228600"/>
                  </a:cubicBezTo>
                  <a:cubicBezTo>
                    <a:pt x="69056" y="227806"/>
                    <a:pt x="52159" y="229078"/>
                    <a:pt x="35718" y="226219"/>
                  </a:cubicBezTo>
                  <a:cubicBezTo>
                    <a:pt x="30017" y="225228"/>
                    <a:pt x="29654" y="214562"/>
                    <a:pt x="33337" y="211931"/>
                  </a:cubicBezTo>
                  <a:cubicBezTo>
                    <a:pt x="37422" y="209013"/>
                    <a:pt x="47625" y="207169"/>
                    <a:pt x="47625" y="207169"/>
                  </a:cubicBezTo>
                  <a:cubicBezTo>
                    <a:pt x="63500" y="207963"/>
                    <a:pt x="79355" y="209550"/>
                    <a:pt x="95250" y="209550"/>
                  </a:cubicBezTo>
                  <a:cubicBezTo>
                    <a:pt x="168968" y="209550"/>
                    <a:pt x="149676" y="215220"/>
                    <a:pt x="180975" y="204788"/>
                  </a:cubicBezTo>
                  <a:cubicBezTo>
                    <a:pt x="147813" y="182678"/>
                    <a:pt x="179432" y="201925"/>
                    <a:pt x="80962" y="197644"/>
                  </a:cubicBezTo>
                  <a:cubicBezTo>
                    <a:pt x="75355" y="197400"/>
                    <a:pt x="69889" y="195694"/>
                    <a:pt x="64293" y="195263"/>
                  </a:cubicBezTo>
                  <a:cubicBezTo>
                    <a:pt x="49236" y="194105"/>
                    <a:pt x="34131" y="193675"/>
                    <a:pt x="19050" y="192881"/>
                  </a:cubicBezTo>
                  <a:cubicBezTo>
                    <a:pt x="15875" y="191294"/>
                    <a:pt x="12788" y="189517"/>
                    <a:pt x="9525" y="188119"/>
                  </a:cubicBezTo>
                  <a:cubicBezTo>
                    <a:pt x="7218" y="187130"/>
                    <a:pt x="4156" y="187513"/>
                    <a:pt x="2381" y="185738"/>
                  </a:cubicBezTo>
                  <a:cubicBezTo>
                    <a:pt x="606" y="183963"/>
                    <a:pt x="794" y="180975"/>
                    <a:pt x="0" y="178594"/>
                  </a:cubicBezTo>
                  <a:cubicBezTo>
                    <a:pt x="31881" y="157335"/>
                    <a:pt x="1257" y="175925"/>
                    <a:pt x="95250" y="171450"/>
                  </a:cubicBezTo>
                  <a:cubicBezTo>
                    <a:pt x="108045" y="170841"/>
                    <a:pt x="108319" y="166930"/>
                    <a:pt x="121443" y="164306"/>
                  </a:cubicBezTo>
                  <a:cubicBezTo>
                    <a:pt x="157339" y="157128"/>
                    <a:pt x="112622" y="166266"/>
                    <a:pt x="142875" y="159544"/>
                  </a:cubicBezTo>
                  <a:cubicBezTo>
                    <a:pt x="146826" y="158666"/>
                    <a:pt x="150855" y="158145"/>
                    <a:pt x="154781" y="157163"/>
                  </a:cubicBezTo>
                  <a:cubicBezTo>
                    <a:pt x="157216" y="156554"/>
                    <a:pt x="159511" y="155471"/>
                    <a:pt x="161925" y="154781"/>
                  </a:cubicBezTo>
                  <a:cubicBezTo>
                    <a:pt x="165072" y="153882"/>
                    <a:pt x="168303" y="153299"/>
                    <a:pt x="171450" y="152400"/>
                  </a:cubicBezTo>
                  <a:cubicBezTo>
                    <a:pt x="173863" y="151711"/>
                    <a:pt x="176180" y="150708"/>
                    <a:pt x="178593" y="150019"/>
                  </a:cubicBezTo>
                  <a:cubicBezTo>
                    <a:pt x="181740" y="149120"/>
                    <a:pt x="184983" y="148578"/>
                    <a:pt x="188118" y="147638"/>
                  </a:cubicBezTo>
                  <a:cubicBezTo>
                    <a:pt x="192927" y="146195"/>
                    <a:pt x="197454" y="143700"/>
                    <a:pt x="202406" y="142875"/>
                  </a:cubicBezTo>
                  <a:cubicBezTo>
                    <a:pt x="207168" y="142081"/>
                    <a:pt x="212009" y="141665"/>
                    <a:pt x="216693" y="140494"/>
                  </a:cubicBezTo>
                  <a:cubicBezTo>
                    <a:pt x="221563" y="139276"/>
                    <a:pt x="226218" y="137319"/>
                    <a:pt x="230981" y="135731"/>
                  </a:cubicBezTo>
                  <a:lnTo>
                    <a:pt x="238125" y="133350"/>
                  </a:lnTo>
                  <a:cubicBezTo>
                    <a:pt x="254501" y="122433"/>
                    <a:pt x="246982" y="125635"/>
                    <a:pt x="259556" y="121444"/>
                  </a:cubicBezTo>
                  <a:cubicBezTo>
                    <a:pt x="257175" y="119856"/>
                    <a:pt x="255027" y="117843"/>
                    <a:pt x="252412" y="116681"/>
                  </a:cubicBezTo>
                  <a:cubicBezTo>
                    <a:pt x="247825" y="114642"/>
                    <a:pt x="238125" y="111919"/>
                    <a:pt x="238125" y="111919"/>
                  </a:cubicBezTo>
                  <a:cubicBezTo>
                    <a:pt x="231775" y="112713"/>
                    <a:pt x="225474" y="114300"/>
                    <a:pt x="219075" y="114300"/>
                  </a:cubicBezTo>
                  <a:cubicBezTo>
                    <a:pt x="201594" y="114300"/>
                    <a:pt x="183859" y="115190"/>
                    <a:pt x="166687" y="111919"/>
                  </a:cubicBezTo>
                  <a:cubicBezTo>
                    <a:pt x="164221" y="111449"/>
                    <a:pt x="167500" y="106735"/>
                    <a:pt x="169068" y="104775"/>
                  </a:cubicBezTo>
                  <a:cubicBezTo>
                    <a:pt x="170856" y="102540"/>
                    <a:pt x="173597" y="101175"/>
                    <a:pt x="176212" y="100013"/>
                  </a:cubicBezTo>
                  <a:cubicBezTo>
                    <a:pt x="180800" y="97974"/>
                    <a:pt x="185737" y="96838"/>
                    <a:pt x="190500" y="95250"/>
                  </a:cubicBezTo>
                  <a:lnTo>
                    <a:pt x="204787" y="90488"/>
                  </a:lnTo>
                  <a:cubicBezTo>
                    <a:pt x="207962" y="89694"/>
                    <a:pt x="211051" y="88378"/>
                    <a:pt x="214312" y="88106"/>
                  </a:cubicBezTo>
                  <a:cubicBezTo>
                    <a:pt x="230152" y="86786"/>
                    <a:pt x="246062" y="86519"/>
                    <a:pt x="261937" y="85725"/>
                  </a:cubicBezTo>
                  <a:cubicBezTo>
                    <a:pt x="267493" y="84931"/>
                    <a:pt x="273102" y="84445"/>
                    <a:pt x="278606" y="83344"/>
                  </a:cubicBezTo>
                  <a:cubicBezTo>
                    <a:pt x="281067" y="82852"/>
                    <a:pt x="283240" y="80963"/>
                    <a:pt x="285750" y="80963"/>
                  </a:cubicBezTo>
                  <a:cubicBezTo>
                    <a:pt x="299267" y="80963"/>
                    <a:pt x="312737" y="82550"/>
                    <a:pt x="326231" y="83344"/>
                  </a:cubicBezTo>
                  <a:cubicBezTo>
                    <a:pt x="330517" y="84772"/>
                    <a:pt x="338715" y="88925"/>
                    <a:pt x="342900" y="83344"/>
                  </a:cubicBezTo>
                  <a:cubicBezTo>
                    <a:pt x="344406" y="81336"/>
                    <a:pt x="341737" y="78394"/>
                    <a:pt x="340518" y="76200"/>
                  </a:cubicBezTo>
                  <a:cubicBezTo>
                    <a:pt x="337738" y="71197"/>
                    <a:pt x="330993" y="61913"/>
                    <a:pt x="330993" y="61913"/>
                  </a:cubicBezTo>
                  <a:cubicBezTo>
                    <a:pt x="331787" y="59532"/>
                    <a:pt x="331286" y="56161"/>
                    <a:pt x="333375" y="54769"/>
                  </a:cubicBezTo>
                  <a:cubicBezTo>
                    <a:pt x="341094" y="49623"/>
                    <a:pt x="364922" y="54352"/>
                    <a:pt x="369093" y="54769"/>
                  </a:cubicBezTo>
                  <a:lnTo>
                    <a:pt x="390525" y="61913"/>
                  </a:lnTo>
                  <a:cubicBezTo>
                    <a:pt x="392906" y="62707"/>
                    <a:pt x="395580" y="62902"/>
                    <a:pt x="397668" y="64294"/>
                  </a:cubicBezTo>
                  <a:cubicBezTo>
                    <a:pt x="400049" y="65881"/>
                    <a:pt x="402023" y="68412"/>
                    <a:pt x="404812" y="69056"/>
                  </a:cubicBezTo>
                  <a:cubicBezTo>
                    <a:pt x="412585" y="70850"/>
                    <a:pt x="420687" y="70644"/>
                    <a:pt x="428625" y="71438"/>
                  </a:cubicBezTo>
                  <a:cubicBezTo>
                    <a:pt x="425450" y="69850"/>
                    <a:pt x="421610" y="69185"/>
                    <a:pt x="419100" y="66675"/>
                  </a:cubicBezTo>
                  <a:cubicBezTo>
                    <a:pt x="415053" y="62628"/>
                    <a:pt x="409575" y="52388"/>
                    <a:pt x="409575" y="52388"/>
                  </a:cubicBezTo>
                  <a:cubicBezTo>
                    <a:pt x="411956" y="50800"/>
                    <a:pt x="414088" y="48752"/>
                    <a:pt x="416718" y="47625"/>
                  </a:cubicBezTo>
                  <a:cubicBezTo>
                    <a:pt x="419726" y="46336"/>
                    <a:pt x="422976" y="45436"/>
                    <a:pt x="426243" y="45244"/>
                  </a:cubicBezTo>
                  <a:cubicBezTo>
                    <a:pt x="450028" y="43845"/>
                    <a:pt x="473868" y="43657"/>
                    <a:pt x="497681" y="42863"/>
                  </a:cubicBezTo>
                  <a:cubicBezTo>
                    <a:pt x="515796" y="39239"/>
                    <a:pt x="521742" y="36972"/>
                    <a:pt x="545306" y="42863"/>
                  </a:cubicBezTo>
                  <a:cubicBezTo>
                    <a:pt x="547741" y="43472"/>
                    <a:pt x="546893" y="47625"/>
                    <a:pt x="547687" y="50006"/>
                  </a:cubicBezTo>
                  <a:cubicBezTo>
                    <a:pt x="546893" y="56356"/>
                    <a:pt x="544051" y="62781"/>
                    <a:pt x="545306" y="69056"/>
                  </a:cubicBezTo>
                  <a:cubicBezTo>
                    <a:pt x="545867" y="71862"/>
                    <a:pt x="549588" y="73819"/>
                    <a:pt x="552450" y="73819"/>
                  </a:cubicBezTo>
                  <a:cubicBezTo>
                    <a:pt x="557470" y="73819"/>
                    <a:pt x="566737" y="69056"/>
                    <a:pt x="566737" y="69056"/>
                  </a:cubicBezTo>
                  <a:cubicBezTo>
                    <a:pt x="567531" y="66675"/>
                    <a:pt x="567996" y="64158"/>
                    <a:pt x="569118" y="61913"/>
                  </a:cubicBezTo>
                  <a:cubicBezTo>
                    <a:pt x="570398" y="59353"/>
                    <a:pt x="573881" y="57631"/>
                    <a:pt x="573881" y="54769"/>
                  </a:cubicBezTo>
                  <a:cubicBezTo>
                    <a:pt x="573881" y="51219"/>
                    <a:pt x="565693" y="46178"/>
                    <a:pt x="569118" y="45244"/>
                  </a:cubicBezTo>
                  <a:cubicBezTo>
                    <a:pt x="579103" y="42521"/>
                    <a:pt x="589756" y="46831"/>
                    <a:pt x="600075" y="47625"/>
                  </a:cubicBezTo>
                  <a:cubicBezTo>
                    <a:pt x="602456" y="49213"/>
                    <a:pt x="604603" y="51226"/>
                    <a:pt x="607218" y="52388"/>
                  </a:cubicBezTo>
                  <a:cubicBezTo>
                    <a:pt x="611806" y="54427"/>
                    <a:pt x="621506" y="57150"/>
                    <a:pt x="621506" y="57150"/>
                  </a:cubicBezTo>
                  <a:cubicBezTo>
                    <a:pt x="631825" y="56356"/>
                    <a:pt x="642549" y="57743"/>
                    <a:pt x="652462" y="54769"/>
                  </a:cubicBezTo>
                  <a:cubicBezTo>
                    <a:pt x="655203" y="53947"/>
                    <a:pt x="647106" y="52241"/>
                    <a:pt x="645318" y="50006"/>
                  </a:cubicBezTo>
                  <a:cubicBezTo>
                    <a:pt x="643750" y="48046"/>
                    <a:pt x="643731" y="45244"/>
                    <a:pt x="642937" y="42863"/>
                  </a:cubicBezTo>
                  <a:cubicBezTo>
                    <a:pt x="662312" y="29945"/>
                    <a:pt x="648987" y="36774"/>
                    <a:pt x="695325" y="40481"/>
                  </a:cubicBezTo>
                  <a:cubicBezTo>
                    <a:pt x="700138" y="40866"/>
                    <a:pt x="704840" y="42129"/>
                    <a:pt x="709612" y="42863"/>
                  </a:cubicBezTo>
                  <a:cubicBezTo>
                    <a:pt x="715159" y="43717"/>
                    <a:pt x="720725" y="44450"/>
                    <a:pt x="726281" y="45244"/>
                  </a:cubicBezTo>
                  <a:cubicBezTo>
                    <a:pt x="750328" y="53258"/>
                    <a:pt x="713000" y="41020"/>
                    <a:pt x="742950" y="50006"/>
                  </a:cubicBezTo>
                  <a:cubicBezTo>
                    <a:pt x="747758" y="51449"/>
                    <a:pt x="752226" y="54474"/>
                    <a:pt x="757237" y="54769"/>
                  </a:cubicBezTo>
                  <a:lnTo>
                    <a:pt x="797718" y="57150"/>
                  </a:lnTo>
                  <a:cubicBezTo>
                    <a:pt x="806449" y="56356"/>
                    <a:pt x="815406" y="56895"/>
                    <a:pt x="823912" y="54769"/>
                  </a:cubicBezTo>
                  <a:cubicBezTo>
                    <a:pt x="826347" y="54160"/>
                    <a:pt x="819263" y="52665"/>
                    <a:pt x="816768" y="52388"/>
                  </a:cubicBezTo>
                  <a:cubicBezTo>
                    <a:pt x="804909" y="51070"/>
                    <a:pt x="792956" y="50800"/>
                    <a:pt x="781050" y="50006"/>
                  </a:cubicBezTo>
                  <a:cubicBezTo>
                    <a:pt x="777875" y="49212"/>
                    <a:pt x="774660" y="48565"/>
                    <a:pt x="771525" y="47625"/>
                  </a:cubicBezTo>
                  <a:cubicBezTo>
                    <a:pt x="766716" y="46183"/>
                    <a:pt x="757237" y="42863"/>
                    <a:pt x="757237" y="42863"/>
                  </a:cubicBezTo>
                  <a:cubicBezTo>
                    <a:pt x="754856" y="40482"/>
                    <a:pt x="751018" y="38957"/>
                    <a:pt x="750093" y="35719"/>
                  </a:cubicBezTo>
                  <a:cubicBezTo>
                    <a:pt x="749194" y="32572"/>
                    <a:pt x="749990" y="28324"/>
                    <a:pt x="752475" y="26194"/>
                  </a:cubicBezTo>
                  <a:cubicBezTo>
                    <a:pt x="755018" y="24014"/>
                    <a:pt x="774403" y="19301"/>
                    <a:pt x="778668" y="19050"/>
                  </a:cubicBezTo>
                  <a:cubicBezTo>
                    <a:pt x="801661" y="17698"/>
                    <a:pt x="824706" y="17463"/>
                    <a:pt x="847725" y="16669"/>
                  </a:cubicBezTo>
                  <a:cubicBezTo>
                    <a:pt x="855100" y="15615"/>
                    <a:pt x="879830" y="11906"/>
                    <a:pt x="885825" y="11906"/>
                  </a:cubicBezTo>
                  <a:cubicBezTo>
                    <a:pt x="913617" y="11906"/>
                    <a:pt x="941387" y="13494"/>
                    <a:pt x="969168" y="14288"/>
                  </a:cubicBezTo>
                  <a:cubicBezTo>
                    <a:pt x="991024" y="21572"/>
                    <a:pt x="978461" y="19549"/>
                    <a:pt x="1007268" y="16669"/>
                  </a:cubicBezTo>
                  <a:cubicBezTo>
                    <a:pt x="1011237" y="14288"/>
                    <a:pt x="1015035" y="11595"/>
                    <a:pt x="1019175" y="9525"/>
                  </a:cubicBezTo>
                  <a:cubicBezTo>
                    <a:pt x="1022982" y="7621"/>
                    <a:pt x="1032281" y="5781"/>
                    <a:pt x="1035843" y="4763"/>
                  </a:cubicBezTo>
                  <a:cubicBezTo>
                    <a:pt x="1059756" y="-2070"/>
                    <a:pt x="1022737" y="7443"/>
                    <a:pt x="1052512" y="0"/>
                  </a:cubicBezTo>
                  <a:lnTo>
                    <a:pt x="1273968" y="2381"/>
                  </a:lnTo>
                  <a:cubicBezTo>
                    <a:pt x="1284316" y="2576"/>
                    <a:pt x="1294581" y="4435"/>
                    <a:pt x="1304925" y="4763"/>
                  </a:cubicBezTo>
                  <a:cubicBezTo>
                    <a:pt x="1344600" y="6023"/>
                    <a:pt x="1384300" y="6350"/>
                    <a:pt x="1423987" y="7144"/>
                  </a:cubicBezTo>
                  <a:lnTo>
                    <a:pt x="1452562" y="16669"/>
                  </a:lnTo>
                  <a:lnTo>
                    <a:pt x="1459706" y="19050"/>
                  </a:lnTo>
                  <a:cubicBezTo>
                    <a:pt x="1462087" y="19844"/>
                    <a:pt x="1464415" y="20822"/>
                    <a:pt x="1466850" y="21431"/>
                  </a:cubicBezTo>
                  <a:cubicBezTo>
                    <a:pt x="1473200" y="23019"/>
                    <a:pt x="1479690" y="24124"/>
                    <a:pt x="1485900" y="26194"/>
                  </a:cubicBezTo>
                  <a:lnTo>
                    <a:pt x="1500187" y="30956"/>
                  </a:lnTo>
                  <a:cubicBezTo>
                    <a:pt x="1499393" y="33337"/>
                    <a:pt x="1499766" y="36532"/>
                    <a:pt x="1497806" y="38100"/>
                  </a:cubicBezTo>
                  <a:cubicBezTo>
                    <a:pt x="1495250" y="40144"/>
                    <a:pt x="1491428" y="39582"/>
                    <a:pt x="1488281" y="40481"/>
                  </a:cubicBezTo>
                  <a:cubicBezTo>
                    <a:pt x="1485867" y="41171"/>
                    <a:pt x="1483645" y="42746"/>
                    <a:pt x="1481137" y="42863"/>
                  </a:cubicBezTo>
                  <a:cubicBezTo>
                    <a:pt x="1446327" y="44482"/>
                    <a:pt x="1270828" y="47298"/>
                    <a:pt x="1252537" y="47625"/>
                  </a:cubicBezTo>
                  <a:lnTo>
                    <a:pt x="1226343" y="50006"/>
                  </a:lnTo>
                  <a:cubicBezTo>
                    <a:pt x="1203559" y="52285"/>
                    <a:pt x="1211332" y="50248"/>
                    <a:pt x="1197768" y="54769"/>
                  </a:cubicBezTo>
                  <a:cubicBezTo>
                    <a:pt x="1195589" y="58038"/>
                    <a:pt x="1185745" y="67747"/>
                    <a:pt x="1200150" y="69056"/>
                  </a:cubicBezTo>
                  <a:cubicBezTo>
                    <a:pt x="1211518" y="70089"/>
                    <a:pt x="1255102" y="65792"/>
                    <a:pt x="1271587" y="64294"/>
                  </a:cubicBezTo>
                  <a:cubicBezTo>
                    <a:pt x="1273968" y="62706"/>
                    <a:pt x="1276100" y="60658"/>
                    <a:pt x="1278731" y="59531"/>
                  </a:cubicBezTo>
                  <a:cubicBezTo>
                    <a:pt x="1284699" y="56973"/>
                    <a:pt x="1300455" y="55582"/>
                    <a:pt x="1304925" y="54769"/>
                  </a:cubicBezTo>
                  <a:cubicBezTo>
                    <a:pt x="1308145" y="54184"/>
                    <a:pt x="1311275" y="53182"/>
                    <a:pt x="1314450" y="52388"/>
                  </a:cubicBezTo>
                  <a:cubicBezTo>
                    <a:pt x="1346200" y="53182"/>
                    <a:pt x="1378106" y="51529"/>
                    <a:pt x="1409700" y="54769"/>
                  </a:cubicBezTo>
                  <a:cubicBezTo>
                    <a:pt x="1412197" y="55025"/>
                    <a:pt x="1408886" y="59953"/>
                    <a:pt x="1407318" y="61913"/>
                  </a:cubicBezTo>
                  <a:cubicBezTo>
                    <a:pt x="1405530" y="64148"/>
                    <a:pt x="1402790" y="65513"/>
                    <a:pt x="1400175" y="66675"/>
                  </a:cubicBezTo>
                  <a:cubicBezTo>
                    <a:pt x="1395587" y="68714"/>
                    <a:pt x="1390650" y="69850"/>
                    <a:pt x="1385887" y="71438"/>
                  </a:cubicBezTo>
                  <a:cubicBezTo>
                    <a:pt x="1383506" y="72232"/>
                    <a:pt x="1381228" y="73464"/>
                    <a:pt x="1378743" y="73819"/>
                  </a:cubicBezTo>
                  <a:lnTo>
                    <a:pt x="1362075" y="76200"/>
                  </a:lnTo>
                  <a:cubicBezTo>
                    <a:pt x="1359694" y="76994"/>
                    <a:pt x="1353809" y="76336"/>
                    <a:pt x="1354931" y="78581"/>
                  </a:cubicBezTo>
                  <a:cubicBezTo>
                    <a:pt x="1356394" y="81508"/>
                    <a:pt x="1361183" y="80963"/>
                    <a:pt x="1364456" y="80963"/>
                  </a:cubicBezTo>
                  <a:cubicBezTo>
                    <a:pt x="1368503" y="80963"/>
                    <a:pt x="1372355" y="79153"/>
                    <a:pt x="1376362" y="78581"/>
                  </a:cubicBezTo>
                  <a:cubicBezTo>
                    <a:pt x="1383477" y="77564"/>
                    <a:pt x="1390649" y="76994"/>
                    <a:pt x="1397793" y="76200"/>
                  </a:cubicBezTo>
                  <a:cubicBezTo>
                    <a:pt x="1414132" y="70754"/>
                    <a:pt x="1393840" y="77189"/>
                    <a:pt x="1416843" y="71438"/>
                  </a:cubicBezTo>
                  <a:cubicBezTo>
                    <a:pt x="1435005" y="66897"/>
                    <a:pt x="1411235" y="71130"/>
                    <a:pt x="1433512" y="66675"/>
                  </a:cubicBezTo>
                  <a:cubicBezTo>
                    <a:pt x="1438247" y="65728"/>
                    <a:pt x="1443050" y="65158"/>
                    <a:pt x="1447800" y="64294"/>
                  </a:cubicBezTo>
                  <a:cubicBezTo>
                    <a:pt x="1451782" y="63570"/>
                    <a:pt x="1455780" y="62895"/>
                    <a:pt x="1459706" y="61913"/>
                  </a:cubicBezTo>
                  <a:cubicBezTo>
                    <a:pt x="1469671" y="59421"/>
                    <a:pt x="1464784" y="58933"/>
                    <a:pt x="1476375" y="57150"/>
                  </a:cubicBezTo>
                  <a:cubicBezTo>
                    <a:pt x="1483479" y="56057"/>
                    <a:pt x="1490662" y="55563"/>
                    <a:pt x="1497806" y="54769"/>
                  </a:cubicBezTo>
                  <a:cubicBezTo>
                    <a:pt x="1506537" y="55563"/>
                    <a:pt x="1516482" y="52639"/>
                    <a:pt x="1524000" y="57150"/>
                  </a:cubicBezTo>
                  <a:cubicBezTo>
                    <a:pt x="1527471" y="59232"/>
                    <a:pt x="1523293" y="65371"/>
                    <a:pt x="1521618" y="69056"/>
                  </a:cubicBezTo>
                  <a:cubicBezTo>
                    <a:pt x="1514794" y="84068"/>
                    <a:pt x="1515728" y="82132"/>
                    <a:pt x="1504950" y="85725"/>
                  </a:cubicBezTo>
                  <a:cubicBezTo>
                    <a:pt x="1502569" y="87313"/>
                    <a:pt x="1500486" y="89483"/>
                    <a:pt x="1497806" y="90488"/>
                  </a:cubicBezTo>
                  <a:cubicBezTo>
                    <a:pt x="1491422" y="92882"/>
                    <a:pt x="1467597" y="94902"/>
                    <a:pt x="1464468" y="95250"/>
                  </a:cubicBezTo>
                  <a:cubicBezTo>
                    <a:pt x="1459706" y="96838"/>
                    <a:pt x="1452966" y="95836"/>
                    <a:pt x="1450181" y="100013"/>
                  </a:cubicBezTo>
                  <a:cubicBezTo>
                    <a:pt x="1448593" y="102394"/>
                    <a:pt x="1442703" y="106251"/>
                    <a:pt x="1445418" y="107156"/>
                  </a:cubicBezTo>
                  <a:cubicBezTo>
                    <a:pt x="1451489" y="109180"/>
                    <a:pt x="1458108" y="105482"/>
                    <a:pt x="1464468" y="104775"/>
                  </a:cubicBezTo>
                  <a:cubicBezTo>
                    <a:pt x="1472396" y="103894"/>
                    <a:pt x="1480343" y="103188"/>
                    <a:pt x="1488281" y="102394"/>
                  </a:cubicBezTo>
                  <a:cubicBezTo>
                    <a:pt x="1493043" y="100806"/>
                    <a:pt x="1498391" y="100415"/>
                    <a:pt x="1502568" y="97631"/>
                  </a:cubicBezTo>
                  <a:cubicBezTo>
                    <a:pt x="1504949" y="96044"/>
                    <a:pt x="1507097" y="94031"/>
                    <a:pt x="1509712" y="92869"/>
                  </a:cubicBezTo>
                  <a:cubicBezTo>
                    <a:pt x="1514300" y="90830"/>
                    <a:pt x="1519237" y="89694"/>
                    <a:pt x="1524000" y="88106"/>
                  </a:cubicBezTo>
                  <a:lnTo>
                    <a:pt x="1552575" y="78581"/>
                  </a:lnTo>
                  <a:lnTo>
                    <a:pt x="1566862" y="73819"/>
                  </a:lnTo>
                  <a:cubicBezTo>
                    <a:pt x="1569243" y="73025"/>
                    <a:pt x="1571498" y="71538"/>
                    <a:pt x="1574006" y="71438"/>
                  </a:cubicBezTo>
                  <a:cubicBezTo>
                    <a:pt x="1644669" y="68611"/>
                    <a:pt x="1613728" y="70471"/>
                    <a:pt x="1666875" y="66675"/>
                  </a:cubicBezTo>
                  <a:lnTo>
                    <a:pt x="1785937" y="69056"/>
                  </a:lnTo>
                  <a:cubicBezTo>
                    <a:pt x="1791763" y="69272"/>
                    <a:pt x="1801201" y="70461"/>
                    <a:pt x="1793081" y="78581"/>
                  </a:cubicBezTo>
                  <a:cubicBezTo>
                    <a:pt x="1791306" y="80356"/>
                    <a:pt x="1788182" y="79840"/>
                    <a:pt x="1785937" y="80963"/>
                  </a:cubicBezTo>
                  <a:cubicBezTo>
                    <a:pt x="1780112" y="83876"/>
                    <a:pt x="1778520" y="87663"/>
                    <a:pt x="1771650" y="88106"/>
                  </a:cubicBezTo>
                  <a:cubicBezTo>
                    <a:pt x="1749457" y="89538"/>
                    <a:pt x="1727200" y="89694"/>
                    <a:pt x="1704975" y="90488"/>
                  </a:cubicBezTo>
                  <a:cubicBezTo>
                    <a:pt x="1678701" y="95742"/>
                    <a:pt x="1688842" y="92691"/>
                    <a:pt x="1674018" y="97631"/>
                  </a:cubicBezTo>
                  <a:cubicBezTo>
                    <a:pt x="1667669" y="116682"/>
                    <a:pt x="1677193" y="94456"/>
                    <a:pt x="1664493" y="107156"/>
                  </a:cubicBezTo>
                  <a:cubicBezTo>
                    <a:pt x="1662718" y="108931"/>
                    <a:pt x="1664154" y="112841"/>
                    <a:pt x="1662112" y="114300"/>
                  </a:cubicBezTo>
                  <a:cubicBezTo>
                    <a:pt x="1658027" y="117218"/>
                    <a:pt x="1652002" y="116279"/>
                    <a:pt x="1647825" y="119063"/>
                  </a:cubicBezTo>
                  <a:cubicBezTo>
                    <a:pt x="1645444" y="120650"/>
                    <a:pt x="1643166" y="122405"/>
                    <a:pt x="1640681" y="123825"/>
                  </a:cubicBezTo>
                  <a:cubicBezTo>
                    <a:pt x="1637599" y="125586"/>
                    <a:pt x="1634452" y="127270"/>
                    <a:pt x="1631156" y="128588"/>
                  </a:cubicBezTo>
                  <a:cubicBezTo>
                    <a:pt x="1626495" y="130452"/>
                    <a:pt x="1616868" y="133350"/>
                    <a:pt x="1616868" y="133350"/>
                  </a:cubicBezTo>
                  <a:cubicBezTo>
                    <a:pt x="1610728" y="132473"/>
                    <a:pt x="1599704" y="131912"/>
                    <a:pt x="1593056" y="128588"/>
                  </a:cubicBezTo>
                  <a:cubicBezTo>
                    <a:pt x="1574591" y="119356"/>
                    <a:pt x="1596724" y="127429"/>
                    <a:pt x="1578768" y="121444"/>
                  </a:cubicBezTo>
                  <a:cubicBezTo>
                    <a:pt x="1570831" y="122238"/>
                    <a:pt x="1559939" y="117596"/>
                    <a:pt x="1554956" y="123825"/>
                  </a:cubicBezTo>
                  <a:cubicBezTo>
                    <a:pt x="1551380" y="128294"/>
                    <a:pt x="1569243" y="133350"/>
                    <a:pt x="1569243" y="133350"/>
                  </a:cubicBezTo>
                  <a:cubicBezTo>
                    <a:pt x="1571633" y="140519"/>
                    <a:pt x="1574959" y="146779"/>
                    <a:pt x="1569243" y="154781"/>
                  </a:cubicBezTo>
                  <a:cubicBezTo>
                    <a:pt x="1567341" y="157444"/>
                    <a:pt x="1562893" y="156369"/>
                    <a:pt x="1559718" y="157163"/>
                  </a:cubicBezTo>
                  <a:cubicBezTo>
                    <a:pt x="1557337" y="158750"/>
                    <a:pt x="1555373" y="161325"/>
                    <a:pt x="1552575" y="161925"/>
                  </a:cubicBezTo>
                  <a:cubicBezTo>
                    <a:pt x="1544002" y="163762"/>
                    <a:pt x="1534100" y="160149"/>
                    <a:pt x="1526381" y="164306"/>
                  </a:cubicBezTo>
                  <a:cubicBezTo>
                    <a:pt x="1521961" y="166686"/>
                    <a:pt x="1525168" y="175044"/>
                    <a:pt x="1521618" y="178594"/>
                  </a:cubicBezTo>
                  <a:cubicBezTo>
                    <a:pt x="1519237" y="180975"/>
                    <a:pt x="1517133" y="183671"/>
                    <a:pt x="1514475" y="185738"/>
                  </a:cubicBezTo>
                  <a:cubicBezTo>
                    <a:pt x="1509957" y="189252"/>
                    <a:pt x="1504950" y="192088"/>
                    <a:pt x="1500187" y="195263"/>
                  </a:cubicBezTo>
                  <a:lnTo>
                    <a:pt x="1493043" y="200025"/>
                  </a:lnTo>
                  <a:cubicBezTo>
                    <a:pt x="1500512" y="207494"/>
                    <a:pt x="1502925" y="212765"/>
                    <a:pt x="1516856" y="209550"/>
                  </a:cubicBezTo>
                  <a:cubicBezTo>
                    <a:pt x="1522433" y="208263"/>
                    <a:pt x="1526381" y="203200"/>
                    <a:pt x="1531143" y="200025"/>
                  </a:cubicBezTo>
                  <a:lnTo>
                    <a:pt x="1538287" y="195263"/>
                  </a:lnTo>
                  <a:cubicBezTo>
                    <a:pt x="1540668" y="193675"/>
                    <a:pt x="1542625" y="191061"/>
                    <a:pt x="1545431" y="190500"/>
                  </a:cubicBezTo>
                  <a:cubicBezTo>
                    <a:pt x="1568262" y="185934"/>
                    <a:pt x="1553300" y="188407"/>
                    <a:pt x="1590675" y="185738"/>
                  </a:cubicBezTo>
                  <a:cubicBezTo>
                    <a:pt x="1589087" y="188119"/>
                    <a:pt x="1587936" y="190857"/>
                    <a:pt x="1585912" y="192881"/>
                  </a:cubicBezTo>
                  <a:cubicBezTo>
                    <a:pt x="1577708" y="201085"/>
                    <a:pt x="1569257" y="198701"/>
                    <a:pt x="1557337" y="200025"/>
                  </a:cubicBezTo>
                  <a:cubicBezTo>
                    <a:pt x="1558131" y="202406"/>
                    <a:pt x="1557675" y="205710"/>
                    <a:pt x="1559718" y="207169"/>
                  </a:cubicBezTo>
                  <a:cubicBezTo>
                    <a:pt x="1563803" y="210087"/>
                    <a:pt x="1569243" y="210343"/>
                    <a:pt x="1574006" y="211931"/>
                  </a:cubicBezTo>
                  <a:lnTo>
                    <a:pt x="1581150" y="214313"/>
                  </a:lnTo>
                  <a:cubicBezTo>
                    <a:pt x="1598108" y="219967"/>
                    <a:pt x="1585803" y="216503"/>
                    <a:pt x="1619250" y="219075"/>
                  </a:cubicBezTo>
                  <a:cubicBezTo>
                    <a:pt x="1616869" y="221456"/>
                    <a:pt x="1614908" y="224351"/>
                    <a:pt x="1612106" y="226219"/>
                  </a:cubicBezTo>
                  <a:cubicBezTo>
                    <a:pt x="1610017" y="227611"/>
                    <a:pt x="1607470" y="228504"/>
                    <a:pt x="1604962" y="228600"/>
                  </a:cubicBezTo>
                  <a:cubicBezTo>
                    <a:pt x="1566089" y="230095"/>
                    <a:pt x="1527175" y="230187"/>
                    <a:pt x="1488281" y="230981"/>
                  </a:cubicBezTo>
                  <a:cubicBezTo>
                    <a:pt x="1489075" y="234950"/>
                    <a:pt x="1488654" y="239374"/>
                    <a:pt x="1490662" y="242888"/>
                  </a:cubicBezTo>
                  <a:cubicBezTo>
                    <a:pt x="1493285" y="247479"/>
                    <a:pt x="1503313" y="249227"/>
                    <a:pt x="1507331" y="250031"/>
                  </a:cubicBezTo>
                  <a:cubicBezTo>
                    <a:pt x="1529187" y="254403"/>
                    <a:pt x="1536200" y="253223"/>
                    <a:pt x="1564481" y="254794"/>
                  </a:cubicBezTo>
                  <a:cubicBezTo>
                    <a:pt x="1566862" y="255588"/>
                    <a:pt x="1570166" y="255132"/>
                    <a:pt x="1571625" y="257175"/>
                  </a:cubicBezTo>
                  <a:cubicBezTo>
                    <a:pt x="1574543" y="261260"/>
                    <a:pt x="1576387" y="271463"/>
                    <a:pt x="1576387" y="271463"/>
                  </a:cubicBezTo>
                  <a:cubicBezTo>
                    <a:pt x="1575593" y="273844"/>
                    <a:pt x="1576431" y="277959"/>
                    <a:pt x="1574006" y="278606"/>
                  </a:cubicBezTo>
                  <a:cubicBezTo>
                    <a:pt x="1535605" y="288846"/>
                    <a:pt x="1544768" y="268689"/>
                    <a:pt x="1538287" y="288131"/>
                  </a:cubicBezTo>
                  <a:cubicBezTo>
                    <a:pt x="1539081" y="290512"/>
                    <a:pt x="1538893" y="293500"/>
                    <a:pt x="1540668" y="295275"/>
                  </a:cubicBezTo>
                  <a:cubicBezTo>
                    <a:pt x="1542443" y="297050"/>
                    <a:pt x="1545351" y="297164"/>
                    <a:pt x="1547812" y="297656"/>
                  </a:cubicBezTo>
                  <a:cubicBezTo>
                    <a:pt x="1553316" y="298757"/>
                    <a:pt x="1558925" y="299244"/>
                    <a:pt x="1564481" y="300038"/>
                  </a:cubicBezTo>
                  <a:cubicBezTo>
                    <a:pt x="1566862" y="301625"/>
                    <a:pt x="1569740" y="302646"/>
                    <a:pt x="1571625" y="304800"/>
                  </a:cubicBezTo>
                  <a:cubicBezTo>
                    <a:pt x="1575394" y="309108"/>
                    <a:pt x="1581150" y="319088"/>
                    <a:pt x="1581150" y="319088"/>
                  </a:cubicBezTo>
                  <a:cubicBezTo>
                    <a:pt x="1578769" y="319882"/>
                    <a:pt x="1576505" y="321231"/>
                    <a:pt x="1574006" y="321469"/>
                  </a:cubicBezTo>
                  <a:cubicBezTo>
                    <a:pt x="1559761" y="322826"/>
                    <a:pt x="1545025" y="320379"/>
                    <a:pt x="1531143" y="323850"/>
                  </a:cubicBezTo>
                  <a:cubicBezTo>
                    <a:pt x="1528366" y="324544"/>
                    <a:pt x="1534318" y="328613"/>
                    <a:pt x="1535906" y="330994"/>
                  </a:cubicBezTo>
                  <a:cubicBezTo>
                    <a:pt x="1534318" y="333375"/>
                    <a:pt x="1533570" y="336621"/>
                    <a:pt x="1531143" y="338138"/>
                  </a:cubicBezTo>
                  <a:cubicBezTo>
                    <a:pt x="1521430" y="344208"/>
                    <a:pt x="1502556" y="344330"/>
                    <a:pt x="1493043" y="345281"/>
                  </a:cubicBezTo>
                  <a:cubicBezTo>
                    <a:pt x="1492249" y="348456"/>
                    <a:pt x="1490662" y="351533"/>
                    <a:pt x="1490662" y="354806"/>
                  </a:cubicBezTo>
                  <a:cubicBezTo>
                    <a:pt x="1490662" y="365754"/>
                    <a:pt x="1492491" y="369820"/>
                    <a:pt x="1495425" y="378619"/>
                  </a:cubicBezTo>
                  <a:cubicBezTo>
                    <a:pt x="1494631" y="381000"/>
                    <a:pt x="1494818" y="383988"/>
                    <a:pt x="1493043" y="385763"/>
                  </a:cubicBezTo>
                  <a:cubicBezTo>
                    <a:pt x="1491268" y="387538"/>
                    <a:pt x="1488410" y="388144"/>
                    <a:pt x="1485900" y="388144"/>
                  </a:cubicBezTo>
                  <a:cubicBezTo>
                    <a:pt x="1473175" y="388144"/>
                    <a:pt x="1460500" y="386557"/>
                    <a:pt x="1447800" y="385763"/>
                  </a:cubicBezTo>
                  <a:cubicBezTo>
                    <a:pt x="1445419" y="384969"/>
                    <a:pt x="1442963" y="384370"/>
                    <a:pt x="1440656" y="383381"/>
                  </a:cubicBezTo>
                  <a:cubicBezTo>
                    <a:pt x="1432193" y="379754"/>
                    <a:pt x="1431164" y="378641"/>
                    <a:pt x="1423987" y="373856"/>
                  </a:cubicBezTo>
                  <a:cubicBezTo>
                    <a:pt x="1424781" y="376237"/>
                    <a:pt x="1424800" y="379040"/>
                    <a:pt x="1426368" y="381000"/>
                  </a:cubicBezTo>
                  <a:cubicBezTo>
                    <a:pt x="1429393" y="384782"/>
                    <a:pt x="1436241" y="386940"/>
                    <a:pt x="1440656" y="388144"/>
                  </a:cubicBezTo>
                  <a:cubicBezTo>
                    <a:pt x="1484651" y="400141"/>
                    <a:pt x="1438305" y="387356"/>
                    <a:pt x="1473993" y="395288"/>
                  </a:cubicBezTo>
                  <a:cubicBezTo>
                    <a:pt x="1476443" y="395833"/>
                    <a:pt x="1478943" y="396450"/>
                    <a:pt x="1481137" y="397669"/>
                  </a:cubicBezTo>
                  <a:cubicBezTo>
                    <a:pt x="1486141" y="400449"/>
                    <a:pt x="1495425" y="407194"/>
                    <a:pt x="1495425" y="407194"/>
                  </a:cubicBezTo>
                  <a:cubicBezTo>
                    <a:pt x="1506342" y="423570"/>
                    <a:pt x="1503140" y="416051"/>
                    <a:pt x="1507331" y="428625"/>
                  </a:cubicBezTo>
                  <a:cubicBezTo>
                    <a:pt x="1505743" y="431006"/>
                    <a:pt x="1504995" y="434252"/>
                    <a:pt x="1502568" y="435769"/>
                  </a:cubicBezTo>
                  <a:cubicBezTo>
                    <a:pt x="1498311" y="438430"/>
                    <a:pt x="1492771" y="438286"/>
                    <a:pt x="1488281" y="440531"/>
                  </a:cubicBezTo>
                  <a:lnTo>
                    <a:pt x="1478756" y="445294"/>
                  </a:lnTo>
                  <a:cubicBezTo>
                    <a:pt x="1458510" y="444029"/>
                    <a:pt x="1444039" y="451560"/>
                    <a:pt x="1433512" y="435769"/>
                  </a:cubicBezTo>
                  <a:cubicBezTo>
                    <a:pt x="1432120" y="433680"/>
                    <a:pt x="1432699" y="430585"/>
                    <a:pt x="1431131" y="428625"/>
                  </a:cubicBezTo>
                  <a:cubicBezTo>
                    <a:pt x="1429343" y="426390"/>
                    <a:pt x="1426602" y="425025"/>
                    <a:pt x="1423987" y="423863"/>
                  </a:cubicBezTo>
                  <a:cubicBezTo>
                    <a:pt x="1419400" y="421824"/>
                    <a:pt x="1409700" y="419100"/>
                    <a:pt x="1409700" y="419100"/>
                  </a:cubicBezTo>
                  <a:cubicBezTo>
                    <a:pt x="1409158" y="419190"/>
                    <a:pt x="1388269" y="419100"/>
                    <a:pt x="1390650" y="428625"/>
                  </a:cubicBezTo>
                  <a:cubicBezTo>
                    <a:pt x="1391259" y="431060"/>
                    <a:pt x="1395380" y="430316"/>
                    <a:pt x="1397793" y="431006"/>
                  </a:cubicBezTo>
                  <a:cubicBezTo>
                    <a:pt x="1400940" y="431905"/>
                    <a:pt x="1404143" y="432594"/>
                    <a:pt x="1407318" y="433388"/>
                  </a:cubicBezTo>
                  <a:cubicBezTo>
                    <a:pt x="1402556" y="434975"/>
                    <a:pt x="1397208" y="435365"/>
                    <a:pt x="1393031" y="438150"/>
                  </a:cubicBezTo>
                  <a:cubicBezTo>
                    <a:pt x="1390650" y="439738"/>
                    <a:pt x="1388518" y="441786"/>
                    <a:pt x="1385887" y="442913"/>
                  </a:cubicBezTo>
                  <a:cubicBezTo>
                    <a:pt x="1382879" y="444202"/>
                    <a:pt x="1379509" y="444395"/>
                    <a:pt x="1376362" y="445294"/>
                  </a:cubicBezTo>
                  <a:cubicBezTo>
                    <a:pt x="1373948" y="445984"/>
                    <a:pt x="1371599" y="446881"/>
                    <a:pt x="1369218" y="447675"/>
                  </a:cubicBezTo>
                  <a:cubicBezTo>
                    <a:pt x="1371080" y="448606"/>
                    <a:pt x="1382381" y="454819"/>
                    <a:pt x="1385887" y="454819"/>
                  </a:cubicBezTo>
                  <a:cubicBezTo>
                    <a:pt x="1389934" y="454819"/>
                    <a:pt x="1393888" y="453503"/>
                    <a:pt x="1397793" y="452438"/>
                  </a:cubicBezTo>
                  <a:cubicBezTo>
                    <a:pt x="1402636" y="451117"/>
                    <a:pt x="1407211" y="448892"/>
                    <a:pt x="1412081" y="447675"/>
                  </a:cubicBezTo>
                  <a:lnTo>
                    <a:pt x="1421606" y="445294"/>
                  </a:lnTo>
                  <a:cubicBezTo>
                    <a:pt x="1426132" y="446199"/>
                    <a:pt x="1435776" y="447616"/>
                    <a:pt x="1440656" y="450056"/>
                  </a:cubicBezTo>
                  <a:cubicBezTo>
                    <a:pt x="1443216" y="451336"/>
                    <a:pt x="1445011" y="454175"/>
                    <a:pt x="1447800" y="454819"/>
                  </a:cubicBezTo>
                  <a:cubicBezTo>
                    <a:pt x="1455573" y="456613"/>
                    <a:pt x="1463675" y="456406"/>
                    <a:pt x="1471612" y="457200"/>
                  </a:cubicBezTo>
                  <a:cubicBezTo>
                    <a:pt x="1469231" y="457994"/>
                    <a:pt x="1466938" y="459132"/>
                    <a:pt x="1464468" y="459581"/>
                  </a:cubicBezTo>
                  <a:cubicBezTo>
                    <a:pt x="1459688" y="460450"/>
                    <a:pt x="1444916" y="460655"/>
                    <a:pt x="1438275" y="464344"/>
                  </a:cubicBezTo>
                  <a:cubicBezTo>
                    <a:pt x="1433271" y="467124"/>
                    <a:pt x="1423987" y="473869"/>
                    <a:pt x="1423987" y="473869"/>
                  </a:cubicBezTo>
                  <a:cubicBezTo>
                    <a:pt x="1422400" y="476250"/>
                    <a:pt x="1421652" y="479496"/>
                    <a:pt x="1419225" y="481013"/>
                  </a:cubicBezTo>
                  <a:cubicBezTo>
                    <a:pt x="1414968" y="483674"/>
                    <a:pt x="1409427" y="483530"/>
                    <a:pt x="1404937" y="485775"/>
                  </a:cubicBezTo>
                  <a:lnTo>
                    <a:pt x="1395412" y="490538"/>
                  </a:lnTo>
                  <a:cubicBezTo>
                    <a:pt x="1394618" y="492919"/>
                    <a:pt x="1394599" y="495721"/>
                    <a:pt x="1393031" y="497681"/>
                  </a:cubicBezTo>
                  <a:cubicBezTo>
                    <a:pt x="1389673" y="501879"/>
                    <a:pt x="1383450" y="503256"/>
                    <a:pt x="1378743" y="504825"/>
                  </a:cubicBezTo>
                  <a:cubicBezTo>
                    <a:pt x="1376362" y="506413"/>
                    <a:pt x="1374160" y="508308"/>
                    <a:pt x="1371600" y="509588"/>
                  </a:cubicBezTo>
                  <a:cubicBezTo>
                    <a:pt x="1369355" y="510711"/>
                    <a:pt x="1366891" y="511360"/>
                    <a:pt x="1364456" y="511969"/>
                  </a:cubicBezTo>
                  <a:cubicBezTo>
                    <a:pt x="1337966" y="518591"/>
                    <a:pt x="1311060" y="515781"/>
                    <a:pt x="1283493" y="516731"/>
                  </a:cubicBezTo>
                  <a:cubicBezTo>
                    <a:pt x="1267360" y="522111"/>
                    <a:pt x="1287032" y="516024"/>
                    <a:pt x="1259681" y="521494"/>
                  </a:cubicBezTo>
                  <a:cubicBezTo>
                    <a:pt x="1257220" y="521986"/>
                    <a:pt x="1255013" y="523462"/>
                    <a:pt x="1252537" y="523875"/>
                  </a:cubicBezTo>
                  <a:cubicBezTo>
                    <a:pt x="1245447" y="525057"/>
                    <a:pt x="1238250" y="525462"/>
                    <a:pt x="1231106" y="526256"/>
                  </a:cubicBezTo>
                  <a:cubicBezTo>
                    <a:pt x="1221527" y="524660"/>
                    <a:pt x="1216371" y="525809"/>
                    <a:pt x="1209675" y="519113"/>
                  </a:cubicBezTo>
                  <a:cubicBezTo>
                    <a:pt x="1207651" y="517089"/>
                    <a:pt x="1207339" y="513486"/>
                    <a:pt x="1204912" y="511969"/>
                  </a:cubicBezTo>
                  <a:cubicBezTo>
                    <a:pt x="1200655" y="509308"/>
                    <a:pt x="1190625" y="507206"/>
                    <a:pt x="1190625" y="507206"/>
                  </a:cubicBezTo>
                  <a:cubicBezTo>
                    <a:pt x="1191419" y="510381"/>
                    <a:pt x="1191717" y="513723"/>
                    <a:pt x="1193006" y="516731"/>
                  </a:cubicBezTo>
                  <a:cubicBezTo>
                    <a:pt x="1196248" y="524297"/>
                    <a:pt x="1202463" y="523453"/>
                    <a:pt x="1193006" y="531019"/>
                  </a:cubicBezTo>
                  <a:cubicBezTo>
                    <a:pt x="1191046" y="532587"/>
                    <a:pt x="1188243" y="532606"/>
                    <a:pt x="1185862" y="533400"/>
                  </a:cubicBezTo>
                  <a:cubicBezTo>
                    <a:pt x="1183481" y="534988"/>
                    <a:pt x="1181333" y="537001"/>
                    <a:pt x="1178718" y="538163"/>
                  </a:cubicBezTo>
                  <a:cubicBezTo>
                    <a:pt x="1174131" y="540202"/>
                    <a:pt x="1169193" y="541338"/>
                    <a:pt x="1164431" y="542925"/>
                  </a:cubicBezTo>
                  <a:cubicBezTo>
                    <a:pt x="1153449" y="546585"/>
                    <a:pt x="1159746" y="544814"/>
                    <a:pt x="1145381" y="547688"/>
                  </a:cubicBezTo>
                  <a:cubicBezTo>
                    <a:pt x="1144587" y="550069"/>
                    <a:pt x="1144219" y="552637"/>
                    <a:pt x="1143000" y="554831"/>
                  </a:cubicBezTo>
                  <a:cubicBezTo>
                    <a:pt x="1138422" y="563071"/>
                    <a:pt x="1133513" y="570279"/>
                    <a:pt x="1126331" y="576263"/>
                  </a:cubicBezTo>
                  <a:cubicBezTo>
                    <a:pt x="1124132" y="578095"/>
                    <a:pt x="1121802" y="579863"/>
                    <a:pt x="1119187" y="581025"/>
                  </a:cubicBezTo>
                  <a:cubicBezTo>
                    <a:pt x="1114600" y="583064"/>
                    <a:pt x="1109662" y="584200"/>
                    <a:pt x="1104900" y="585788"/>
                  </a:cubicBezTo>
                  <a:cubicBezTo>
                    <a:pt x="1102519" y="586582"/>
                    <a:pt x="1100241" y="587814"/>
                    <a:pt x="1097756" y="588169"/>
                  </a:cubicBezTo>
                  <a:lnTo>
                    <a:pt x="1062037" y="592931"/>
                  </a:lnTo>
                  <a:cubicBezTo>
                    <a:pt x="1030915" y="597081"/>
                    <a:pt x="1059460" y="594139"/>
                    <a:pt x="1016793" y="597694"/>
                  </a:cubicBezTo>
                  <a:cubicBezTo>
                    <a:pt x="1015999" y="600075"/>
                    <a:pt x="1016455" y="603379"/>
                    <a:pt x="1014412" y="604838"/>
                  </a:cubicBezTo>
                  <a:cubicBezTo>
                    <a:pt x="1010327" y="607756"/>
                    <a:pt x="1004887" y="608013"/>
                    <a:pt x="1000125" y="609600"/>
                  </a:cubicBezTo>
                  <a:cubicBezTo>
                    <a:pt x="985414" y="614503"/>
                    <a:pt x="995476" y="611731"/>
                    <a:pt x="969168" y="614363"/>
                  </a:cubicBezTo>
                  <a:cubicBezTo>
                    <a:pt x="965993" y="615157"/>
                    <a:pt x="961773" y="614259"/>
                    <a:pt x="959643" y="616744"/>
                  </a:cubicBezTo>
                  <a:cubicBezTo>
                    <a:pt x="956376" y="620555"/>
                    <a:pt x="957666" y="626854"/>
                    <a:pt x="954881" y="631031"/>
                  </a:cubicBezTo>
                  <a:lnTo>
                    <a:pt x="950118" y="638175"/>
                  </a:lnTo>
                  <a:cubicBezTo>
                    <a:pt x="948493" y="643050"/>
                    <a:pt x="947235" y="648913"/>
                    <a:pt x="942975" y="652463"/>
                  </a:cubicBezTo>
                  <a:cubicBezTo>
                    <a:pt x="940248" y="654735"/>
                    <a:pt x="936625" y="655638"/>
                    <a:pt x="933450" y="657225"/>
                  </a:cubicBezTo>
                  <a:cubicBezTo>
                    <a:pt x="931069" y="659606"/>
                    <a:pt x="928174" y="661567"/>
                    <a:pt x="926306" y="664369"/>
                  </a:cubicBezTo>
                  <a:cubicBezTo>
                    <a:pt x="924914" y="666458"/>
                    <a:pt x="924257" y="669025"/>
                    <a:pt x="923925" y="671513"/>
                  </a:cubicBezTo>
                  <a:cubicBezTo>
                    <a:pt x="922662" y="680987"/>
                    <a:pt x="924101" y="690879"/>
                    <a:pt x="921543" y="700088"/>
                  </a:cubicBezTo>
                  <a:cubicBezTo>
                    <a:pt x="920126" y="705189"/>
                    <a:pt x="910196" y="717381"/>
                    <a:pt x="904875" y="721519"/>
                  </a:cubicBezTo>
                  <a:cubicBezTo>
                    <a:pt x="900357" y="725033"/>
                    <a:pt x="890587" y="731044"/>
                    <a:pt x="890587" y="731044"/>
                  </a:cubicBezTo>
                  <a:cubicBezTo>
                    <a:pt x="886777" y="736760"/>
                    <a:pt x="884675" y="738557"/>
                    <a:pt x="883443" y="745331"/>
                  </a:cubicBezTo>
                  <a:cubicBezTo>
                    <a:pt x="879834" y="765178"/>
                    <a:pt x="882589" y="761082"/>
                    <a:pt x="878681" y="778669"/>
                  </a:cubicBezTo>
                  <a:cubicBezTo>
                    <a:pt x="878137" y="781119"/>
                    <a:pt x="877423" y="783568"/>
                    <a:pt x="876300" y="785813"/>
                  </a:cubicBezTo>
                  <a:cubicBezTo>
                    <a:pt x="871018" y="796377"/>
                    <a:pt x="870278" y="793376"/>
                    <a:pt x="857250" y="797719"/>
                  </a:cubicBezTo>
                  <a:lnTo>
                    <a:pt x="850106" y="800100"/>
                  </a:lnTo>
                  <a:lnTo>
                    <a:pt x="845343" y="804863"/>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7" name="任意多边形 35">
              <a:extLst>
                <a:ext uri="{FF2B5EF4-FFF2-40B4-BE49-F238E27FC236}">
                  <a16:creationId xmlns:a16="http://schemas.microsoft.com/office/drawing/2014/main" xmlns="" id="{D068BC33-04B6-4FD6-9F8F-E198133E5C18}"/>
                </a:ext>
              </a:extLst>
            </p:cNvPr>
            <p:cNvSpPr/>
            <p:nvPr/>
          </p:nvSpPr>
          <p:spPr>
            <a:xfrm>
              <a:off x="4326731" y="1052513"/>
              <a:ext cx="109594" cy="43452"/>
            </a:xfrm>
            <a:custGeom>
              <a:avLst/>
              <a:gdLst>
                <a:gd name="connsiteX0" fmla="*/ 90488 w 109594"/>
                <a:gd name="connsiteY0" fmla="*/ 40481 h 43452"/>
                <a:gd name="connsiteX1" fmla="*/ 90488 w 109594"/>
                <a:gd name="connsiteY1" fmla="*/ 40481 h 43452"/>
                <a:gd name="connsiteX2" fmla="*/ 23813 w 109594"/>
                <a:gd name="connsiteY2" fmla="*/ 40481 h 43452"/>
                <a:gd name="connsiteX3" fmla="*/ 16669 w 109594"/>
                <a:gd name="connsiteY3" fmla="*/ 35718 h 43452"/>
                <a:gd name="connsiteX4" fmla="*/ 0 w 109594"/>
                <a:gd name="connsiteY4" fmla="*/ 23812 h 43452"/>
                <a:gd name="connsiteX5" fmla="*/ 9525 w 109594"/>
                <a:gd name="connsiteY5" fmla="*/ 11906 h 43452"/>
                <a:gd name="connsiteX6" fmla="*/ 21432 w 109594"/>
                <a:gd name="connsiteY6" fmla="*/ 0 h 43452"/>
                <a:gd name="connsiteX7" fmla="*/ 90488 w 109594"/>
                <a:gd name="connsiteY7" fmla="*/ 2381 h 43452"/>
                <a:gd name="connsiteX8" fmla="*/ 104775 w 109594"/>
                <a:gd name="connsiteY8" fmla="*/ 11906 h 43452"/>
                <a:gd name="connsiteX9" fmla="*/ 109538 w 109594"/>
                <a:gd name="connsiteY9" fmla="*/ 19050 h 43452"/>
                <a:gd name="connsiteX10" fmla="*/ 102394 w 109594"/>
                <a:gd name="connsiteY10" fmla="*/ 23812 h 43452"/>
                <a:gd name="connsiteX11" fmla="*/ 85725 w 109594"/>
                <a:gd name="connsiteY11" fmla="*/ 30956 h 43452"/>
                <a:gd name="connsiteX12" fmla="*/ 90488 w 109594"/>
                <a:gd name="connsiteY12" fmla="*/ 40481 h 43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9594" h="43452">
                  <a:moveTo>
                    <a:pt x="90488" y="40481"/>
                  </a:moveTo>
                  <a:lnTo>
                    <a:pt x="90488" y="40481"/>
                  </a:lnTo>
                  <a:cubicBezTo>
                    <a:pt x="62490" y="43592"/>
                    <a:pt x="58496" y="45211"/>
                    <a:pt x="23813" y="40481"/>
                  </a:cubicBezTo>
                  <a:cubicBezTo>
                    <a:pt x="20977" y="40094"/>
                    <a:pt x="18998" y="37382"/>
                    <a:pt x="16669" y="35718"/>
                  </a:cubicBezTo>
                  <a:cubicBezTo>
                    <a:pt x="-4007" y="20950"/>
                    <a:pt x="16837" y="35037"/>
                    <a:pt x="0" y="23812"/>
                  </a:cubicBezTo>
                  <a:cubicBezTo>
                    <a:pt x="4637" y="9904"/>
                    <a:pt x="-1246" y="22677"/>
                    <a:pt x="9525" y="11906"/>
                  </a:cubicBezTo>
                  <a:cubicBezTo>
                    <a:pt x="25397" y="-3966"/>
                    <a:pt x="2386" y="12696"/>
                    <a:pt x="21432" y="0"/>
                  </a:cubicBezTo>
                  <a:cubicBezTo>
                    <a:pt x="44451" y="794"/>
                    <a:pt x="67687" y="-876"/>
                    <a:pt x="90488" y="2381"/>
                  </a:cubicBezTo>
                  <a:cubicBezTo>
                    <a:pt x="96154" y="3190"/>
                    <a:pt x="104775" y="11906"/>
                    <a:pt x="104775" y="11906"/>
                  </a:cubicBezTo>
                  <a:cubicBezTo>
                    <a:pt x="106363" y="14287"/>
                    <a:pt x="110099" y="16244"/>
                    <a:pt x="109538" y="19050"/>
                  </a:cubicBezTo>
                  <a:cubicBezTo>
                    <a:pt x="108977" y="21856"/>
                    <a:pt x="104954" y="22532"/>
                    <a:pt x="102394" y="23812"/>
                  </a:cubicBezTo>
                  <a:cubicBezTo>
                    <a:pt x="94364" y="27826"/>
                    <a:pt x="93985" y="24348"/>
                    <a:pt x="85725" y="30956"/>
                  </a:cubicBezTo>
                  <a:cubicBezTo>
                    <a:pt x="84339" y="32065"/>
                    <a:pt x="89694" y="38894"/>
                    <a:pt x="90488"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8" name="任意多边形 36">
              <a:extLst>
                <a:ext uri="{FF2B5EF4-FFF2-40B4-BE49-F238E27FC236}">
                  <a16:creationId xmlns:a16="http://schemas.microsoft.com/office/drawing/2014/main" xmlns="" id="{22720632-951A-40A1-B9B4-302E086CF836}"/>
                </a:ext>
              </a:extLst>
            </p:cNvPr>
            <p:cNvSpPr/>
            <p:nvPr/>
          </p:nvSpPr>
          <p:spPr>
            <a:xfrm>
              <a:off x="5245894" y="1197769"/>
              <a:ext cx="314325" cy="109537"/>
            </a:xfrm>
            <a:custGeom>
              <a:avLst/>
              <a:gdLst>
                <a:gd name="connsiteX0" fmla="*/ 61912 w 314325"/>
                <a:gd name="connsiteY0" fmla="*/ 35719 h 109537"/>
                <a:gd name="connsiteX1" fmla="*/ 61912 w 314325"/>
                <a:gd name="connsiteY1" fmla="*/ 35719 h 109537"/>
                <a:gd name="connsiteX2" fmla="*/ 40481 w 314325"/>
                <a:gd name="connsiteY2" fmla="*/ 33337 h 109537"/>
                <a:gd name="connsiteX3" fmla="*/ 26194 w 314325"/>
                <a:gd name="connsiteY3" fmla="*/ 28575 h 109537"/>
                <a:gd name="connsiteX4" fmla="*/ 16669 w 314325"/>
                <a:gd name="connsiteY4" fmla="*/ 30956 h 109537"/>
                <a:gd name="connsiteX5" fmla="*/ 9525 w 314325"/>
                <a:gd name="connsiteY5" fmla="*/ 35719 h 109537"/>
                <a:gd name="connsiteX6" fmla="*/ 0 w 314325"/>
                <a:gd name="connsiteY6" fmla="*/ 33337 h 109537"/>
                <a:gd name="connsiteX7" fmla="*/ 23812 w 314325"/>
                <a:gd name="connsiteY7" fmla="*/ 23812 h 109537"/>
                <a:gd name="connsiteX8" fmla="*/ 30956 w 314325"/>
                <a:gd name="connsiteY8" fmla="*/ 16669 h 109537"/>
                <a:gd name="connsiteX9" fmla="*/ 33337 w 314325"/>
                <a:gd name="connsiteY9" fmla="*/ 2381 h 109537"/>
                <a:gd name="connsiteX10" fmla="*/ 40481 w 314325"/>
                <a:gd name="connsiteY10" fmla="*/ 0 h 109537"/>
                <a:gd name="connsiteX11" fmla="*/ 57150 w 314325"/>
                <a:gd name="connsiteY11" fmla="*/ 2381 h 109537"/>
                <a:gd name="connsiteX12" fmla="*/ 71437 w 314325"/>
                <a:gd name="connsiteY12" fmla="*/ 7144 h 109537"/>
                <a:gd name="connsiteX13" fmla="*/ 78581 w 314325"/>
                <a:gd name="connsiteY13" fmla="*/ 9525 h 109537"/>
                <a:gd name="connsiteX14" fmla="*/ 85725 w 314325"/>
                <a:gd name="connsiteY14" fmla="*/ 14287 h 109537"/>
                <a:gd name="connsiteX15" fmla="*/ 92869 w 314325"/>
                <a:gd name="connsiteY15" fmla="*/ 28575 h 109537"/>
                <a:gd name="connsiteX16" fmla="*/ 97631 w 314325"/>
                <a:gd name="connsiteY16" fmla="*/ 35719 h 109537"/>
                <a:gd name="connsiteX17" fmla="*/ 119062 w 314325"/>
                <a:gd name="connsiteY17" fmla="*/ 28575 h 109537"/>
                <a:gd name="connsiteX18" fmla="*/ 123825 w 314325"/>
                <a:gd name="connsiteY18" fmla="*/ 21431 h 109537"/>
                <a:gd name="connsiteX19" fmla="*/ 126206 w 314325"/>
                <a:gd name="connsiteY19" fmla="*/ 14287 h 109537"/>
                <a:gd name="connsiteX20" fmla="*/ 140494 w 314325"/>
                <a:gd name="connsiteY20" fmla="*/ 16669 h 109537"/>
                <a:gd name="connsiteX21" fmla="*/ 169069 w 314325"/>
                <a:gd name="connsiteY21" fmla="*/ 14287 h 109537"/>
                <a:gd name="connsiteX22" fmla="*/ 178594 w 314325"/>
                <a:gd name="connsiteY22" fmla="*/ 11906 h 109537"/>
                <a:gd name="connsiteX23" fmla="*/ 226219 w 314325"/>
                <a:gd name="connsiteY23" fmla="*/ 7144 h 109537"/>
                <a:gd name="connsiteX24" fmla="*/ 257175 w 314325"/>
                <a:gd name="connsiteY24" fmla="*/ 4762 h 109537"/>
                <a:gd name="connsiteX25" fmla="*/ 264319 w 314325"/>
                <a:gd name="connsiteY25" fmla="*/ 9525 h 109537"/>
                <a:gd name="connsiteX26" fmla="*/ 271462 w 314325"/>
                <a:gd name="connsiteY26" fmla="*/ 11906 h 109537"/>
                <a:gd name="connsiteX27" fmla="*/ 285750 w 314325"/>
                <a:gd name="connsiteY27" fmla="*/ 23812 h 109537"/>
                <a:gd name="connsiteX28" fmla="*/ 300037 w 314325"/>
                <a:gd name="connsiteY28" fmla="*/ 28575 h 109537"/>
                <a:gd name="connsiteX29" fmla="*/ 314325 w 314325"/>
                <a:gd name="connsiteY29" fmla="*/ 35719 h 109537"/>
                <a:gd name="connsiteX30" fmla="*/ 304800 w 314325"/>
                <a:gd name="connsiteY30" fmla="*/ 57150 h 109537"/>
                <a:gd name="connsiteX31" fmla="*/ 290512 w 314325"/>
                <a:gd name="connsiteY31" fmla="*/ 61912 h 109537"/>
                <a:gd name="connsiteX32" fmla="*/ 276225 w 314325"/>
                <a:gd name="connsiteY32" fmla="*/ 69056 h 109537"/>
                <a:gd name="connsiteX33" fmla="*/ 269081 w 314325"/>
                <a:gd name="connsiteY33" fmla="*/ 73819 h 109537"/>
                <a:gd name="connsiteX34" fmla="*/ 254794 w 314325"/>
                <a:gd name="connsiteY34" fmla="*/ 78581 h 109537"/>
                <a:gd name="connsiteX35" fmla="*/ 247650 w 314325"/>
                <a:gd name="connsiteY35" fmla="*/ 83344 h 109537"/>
                <a:gd name="connsiteX36" fmla="*/ 233362 w 314325"/>
                <a:gd name="connsiteY36" fmla="*/ 88106 h 109537"/>
                <a:gd name="connsiteX37" fmla="*/ 185737 w 314325"/>
                <a:gd name="connsiteY37" fmla="*/ 92869 h 109537"/>
                <a:gd name="connsiteX38" fmla="*/ 178594 w 314325"/>
                <a:gd name="connsiteY38" fmla="*/ 100012 h 109537"/>
                <a:gd name="connsiteX39" fmla="*/ 169069 w 314325"/>
                <a:gd name="connsiteY39" fmla="*/ 102394 h 109537"/>
                <a:gd name="connsiteX40" fmla="*/ 154781 w 314325"/>
                <a:gd name="connsiteY40" fmla="*/ 107156 h 109537"/>
                <a:gd name="connsiteX41" fmla="*/ 147637 w 314325"/>
                <a:gd name="connsiteY41" fmla="*/ 109537 h 109537"/>
                <a:gd name="connsiteX42" fmla="*/ 128587 w 314325"/>
                <a:gd name="connsiteY42" fmla="*/ 107156 h 109537"/>
                <a:gd name="connsiteX43" fmla="*/ 121444 w 314325"/>
                <a:gd name="connsiteY43" fmla="*/ 102394 h 109537"/>
                <a:gd name="connsiteX44" fmla="*/ 114300 w 314325"/>
                <a:gd name="connsiteY44" fmla="*/ 100012 h 109537"/>
                <a:gd name="connsiteX45" fmla="*/ 92869 w 314325"/>
                <a:gd name="connsiteY45" fmla="*/ 90487 h 109537"/>
                <a:gd name="connsiteX46" fmla="*/ 59531 w 314325"/>
                <a:gd name="connsiteY46" fmla="*/ 88106 h 109537"/>
                <a:gd name="connsiteX47" fmla="*/ 47625 w 314325"/>
                <a:gd name="connsiteY47" fmla="*/ 76200 h 109537"/>
                <a:gd name="connsiteX48" fmla="*/ 54769 w 314325"/>
                <a:gd name="connsiteY48" fmla="*/ 73819 h 109537"/>
                <a:gd name="connsiteX49" fmla="*/ 76200 w 314325"/>
                <a:gd name="connsiteY49" fmla="*/ 71437 h 109537"/>
                <a:gd name="connsiteX50" fmla="*/ 69056 w 314325"/>
                <a:gd name="connsiteY50" fmla="*/ 57150 h 109537"/>
                <a:gd name="connsiteX51" fmla="*/ 61912 w 314325"/>
                <a:gd name="connsiteY51" fmla="*/ 52387 h 109537"/>
                <a:gd name="connsiteX52" fmla="*/ 54769 w 314325"/>
                <a:gd name="connsiteY52" fmla="*/ 54769 h 109537"/>
                <a:gd name="connsiteX53" fmla="*/ 47625 w 314325"/>
                <a:gd name="connsiteY53" fmla="*/ 59531 h 109537"/>
                <a:gd name="connsiteX54" fmla="*/ 2381 w 314325"/>
                <a:gd name="connsiteY54" fmla="*/ 57150 h 109537"/>
                <a:gd name="connsiteX55" fmla="*/ 4762 w 314325"/>
                <a:gd name="connsiteY55" fmla="*/ 47625 h 109537"/>
                <a:gd name="connsiteX56" fmla="*/ 19050 w 314325"/>
                <a:gd name="connsiteY56" fmla="*/ 40481 h 109537"/>
                <a:gd name="connsiteX57" fmla="*/ 61912 w 314325"/>
                <a:gd name="connsiteY57" fmla="*/ 35719 h 1095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314325" h="109537">
                  <a:moveTo>
                    <a:pt x="61912" y="35719"/>
                  </a:moveTo>
                  <a:lnTo>
                    <a:pt x="61912" y="35719"/>
                  </a:lnTo>
                  <a:cubicBezTo>
                    <a:pt x="54768" y="34925"/>
                    <a:pt x="47529" y="34747"/>
                    <a:pt x="40481" y="33337"/>
                  </a:cubicBezTo>
                  <a:cubicBezTo>
                    <a:pt x="35559" y="32352"/>
                    <a:pt x="26194" y="28575"/>
                    <a:pt x="26194" y="28575"/>
                  </a:cubicBezTo>
                  <a:cubicBezTo>
                    <a:pt x="23019" y="29369"/>
                    <a:pt x="19677" y="29667"/>
                    <a:pt x="16669" y="30956"/>
                  </a:cubicBezTo>
                  <a:cubicBezTo>
                    <a:pt x="14038" y="32083"/>
                    <a:pt x="12358" y="35314"/>
                    <a:pt x="9525" y="35719"/>
                  </a:cubicBezTo>
                  <a:cubicBezTo>
                    <a:pt x="6285" y="36182"/>
                    <a:pt x="3175" y="34131"/>
                    <a:pt x="0" y="33337"/>
                  </a:cubicBezTo>
                  <a:cubicBezTo>
                    <a:pt x="5350" y="17287"/>
                    <a:pt x="-2107" y="32452"/>
                    <a:pt x="23812" y="23812"/>
                  </a:cubicBezTo>
                  <a:cubicBezTo>
                    <a:pt x="27007" y="22747"/>
                    <a:pt x="28575" y="19050"/>
                    <a:pt x="30956" y="16669"/>
                  </a:cubicBezTo>
                  <a:cubicBezTo>
                    <a:pt x="31750" y="11906"/>
                    <a:pt x="30941" y="6573"/>
                    <a:pt x="33337" y="2381"/>
                  </a:cubicBezTo>
                  <a:cubicBezTo>
                    <a:pt x="34582" y="202"/>
                    <a:pt x="37971" y="0"/>
                    <a:pt x="40481" y="0"/>
                  </a:cubicBezTo>
                  <a:cubicBezTo>
                    <a:pt x="46094" y="0"/>
                    <a:pt x="51594" y="1587"/>
                    <a:pt x="57150" y="2381"/>
                  </a:cubicBezTo>
                  <a:lnTo>
                    <a:pt x="71437" y="7144"/>
                  </a:lnTo>
                  <a:cubicBezTo>
                    <a:pt x="73818" y="7938"/>
                    <a:pt x="76492" y="8133"/>
                    <a:pt x="78581" y="9525"/>
                  </a:cubicBezTo>
                  <a:lnTo>
                    <a:pt x="85725" y="14287"/>
                  </a:lnTo>
                  <a:cubicBezTo>
                    <a:pt x="99372" y="34760"/>
                    <a:pt x="83010" y="8857"/>
                    <a:pt x="92869" y="28575"/>
                  </a:cubicBezTo>
                  <a:cubicBezTo>
                    <a:pt x="94149" y="31135"/>
                    <a:pt x="96044" y="33338"/>
                    <a:pt x="97631" y="35719"/>
                  </a:cubicBezTo>
                  <a:cubicBezTo>
                    <a:pt x="107209" y="34122"/>
                    <a:pt x="112366" y="35271"/>
                    <a:pt x="119062" y="28575"/>
                  </a:cubicBezTo>
                  <a:cubicBezTo>
                    <a:pt x="121086" y="26551"/>
                    <a:pt x="122237" y="23812"/>
                    <a:pt x="123825" y="21431"/>
                  </a:cubicBezTo>
                  <a:cubicBezTo>
                    <a:pt x="124619" y="19050"/>
                    <a:pt x="123792" y="14977"/>
                    <a:pt x="126206" y="14287"/>
                  </a:cubicBezTo>
                  <a:cubicBezTo>
                    <a:pt x="130849" y="12961"/>
                    <a:pt x="135666" y="16669"/>
                    <a:pt x="140494" y="16669"/>
                  </a:cubicBezTo>
                  <a:cubicBezTo>
                    <a:pt x="150052" y="16669"/>
                    <a:pt x="159544" y="15081"/>
                    <a:pt x="169069" y="14287"/>
                  </a:cubicBezTo>
                  <a:cubicBezTo>
                    <a:pt x="172244" y="13493"/>
                    <a:pt x="175366" y="12444"/>
                    <a:pt x="178594" y="11906"/>
                  </a:cubicBezTo>
                  <a:cubicBezTo>
                    <a:pt x="192861" y="9528"/>
                    <a:pt x="212576" y="8281"/>
                    <a:pt x="226219" y="7144"/>
                  </a:cubicBezTo>
                  <a:cubicBezTo>
                    <a:pt x="245831" y="606"/>
                    <a:pt x="235536" y="1671"/>
                    <a:pt x="257175" y="4762"/>
                  </a:cubicBezTo>
                  <a:cubicBezTo>
                    <a:pt x="259556" y="6350"/>
                    <a:pt x="261759" y="8245"/>
                    <a:pt x="264319" y="9525"/>
                  </a:cubicBezTo>
                  <a:cubicBezTo>
                    <a:pt x="266564" y="10647"/>
                    <a:pt x="269374" y="10514"/>
                    <a:pt x="271462" y="11906"/>
                  </a:cubicBezTo>
                  <a:cubicBezTo>
                    <a:pt x="282681" y="19386"/>
                    <a:pt x="274061" y="18617"/>
                    <a:pt x="285750" y="23812"/>
                  </a:cubicBezTo>
                  <a:cubicBezTo>
                    <a:pt x="290337" y="25851"/>
                    <a:pt x="295860" y="25791"/>
                    <a:pt x="300037" y="28575"/>
                  </a:cubicBezTo>
                  <a:cubicBezTo>
                    <a:pt x="309270" y="34729"/>
                    <a:pt x="304466" y="32432"/>
                    <a:pt x="314325" y="35719"/>
                  </a:cubicBezTo>
                  <a:cubicBezTo>
                    <a:pt x="312626" y="45914"/>
                    <a:pt x="314496" y="51764"/>
                    <a:pt x="304800" y="57150"/>
                  </a:cubicBezTo>
                  <a:cubicBezTo>
                    <a:pt x="300411" y="59588"/>
                    <a:pt x="290512" y="61912"/>
                    <a:pt x="290512" y="61912"/>
                  </a:cubicBezTo>
                  <a:cubicBezTo>
                    <a:pt x="270047" y="75558"/>
                    <a:pt x="295937" y="59200"/>
                    <a:pt x="276225" y="69056"/>
                  </a:cubicBezTo>
                  <a:cubicBezTo>
                    <a:pt x="273665" y="70336"/>
                    <a:pt x="271696" y="72657"/>
                    <a:pt x="269081" y="73819"/>
                  </a:cubicBezTo>
                  <a:cubicBezTo>
                    <a:pt x="264494" y="75858"/>
                    <a:pt x="254794" y="78581"/>
                    <a:pt x="254794" y="78581"/>
                  </a:cubicBezTo>
                  <a:cubicBezTo>
                    <a:pt x="252413" y="80169"/>
                    <a:pt x="250265" y="82182"/>
                    <a:pt x="247650" y="83344"/>
                  </a:cubicBezTo>
                  <a:cubicBezTo>
                    <a:pt x="243062" y="85383"/>
                    <a:pt x="238125" y="86519"/>
                    <a:pt x="233362" y="88106"/>
                  </a:cubicBezTo>
                  <a:cubicBezTo>
                    <a:pt x="213393" y="94762"/>
                    <a:pt x="228737" y="90339"/>
                    <a:pt x="185737" y="92869"/>
                  </a:cubicBezTo>
                  <a:cubicBezTo>
                    <a:pt x="183356" y="95250"/>
                    <a:pt x="181518" y="98341"/>
                    <a:pt x="178594" y="100012"/>
                  </a:cubicBezTo>
                  <a:cubicBezTo>
                    <a:pt x="175752" y="101636"/>
                    <a:pt x="172204" y="101454"/>
                    <a:pt x="169069" y="102394"/>
                  </a:cubicBezTo>
                  <a:cubicBezTo>
                    <a:pt x="164261" y="103837"/>
                    <a:pt x="159544" y="105569"/>
                    <a:pt x="154781" y="107156"/>
                  </a:cubicBezTo>
                  <a:lnTo>
                    <a:pt x="147637" y="109537"/>
                  </a:lnTo>
                  <a:cubicBezTo>
                    <a:pt x="141287" y="108743"/>
                    <a:pt x="134761" y="108840"/>
                    <a:pt x="128587" y="107156"/>
                  </a:cubicBezTo>
                  <a:cubicBezTo>
                    <a:pt x="125826" y="106403"/>
                    <a:pt x="124003" y="103674"/>
                    <a:pt x="121444" y="102394"/>
                  </a:cubicBezTo>
                  <a:cubicBezTo>
                    <a:pt x="119199" y="101271"/>
                    <a:pt x="116545" y="101135"/>
                    <a:pt x="114300" y="100012"/>
                  </a:cubicBezTo>
                  <a:cubicBezTo>
                    <a:pt x="104503" y="95114"/>
                    <a:pt x="107197" y="91510"/>
                    <a:pt x="92869" y="90487"/>
                  </a:cubicBezTo>
                  <a:lnTo>
                    <a:pt x="59531" y="88106"/>
                  </a:lnTo>
                  <a:cubicBezTo>
                    <a:pt x="57490" y="86745"/>
                    <a:pt x="46490" y="80737"/>
                    <a:pt x="47625" y="76200"/>
                  </a:cubicBezTo>
                  <a:cubicBezTo>
                    <a:pt x="48234" y="73765"/>
                    <a:pt x="52293" y="74232"/>
                    <a:pt x="54769" y="73819"/>
                  </a:cubicBezTo>
                  <a:cubicBezTo>
                    <a:pt x="61859" y="72637"/>
                    <a:pt x="69056" y="72231"/>
                    <a:pt x="76200" y="71437"/>
                  </a:cubicBezTo>
                  <a:cubicBezTo>
                    <a:pt x="74263" y="65626"/>
                    <a:pt x="73673" y="61767"/>
                    <a:pt x="69056" y="57150"/>
                  </a:cubicBezTo>
                  <a:cubicBezTo>
                    <a:pt x="67032" y="55126"/>
                    <a:pt x="64293" y="53975"/>
                    <a:pt x="61912" y="52387"/>
                  </a:cubicBezTo>
                  <a:cubicBezTo>
                    <a:pt x="59531" y="53181"/>
                    <a:pt x="57014" y="53646"/>
                    <a:pt x="54769" y="54769"/>
                  </a:cubicBezTo>
                  <a:cubicBezTo>
                    <a:pt x="52209" y="56049"/>
                    <a:pt x="50484" y="59401"/>
                    <a:pt x="47625" y="59531"/>
                  </a:cubicBezTo>
                  <a:lnTo>
                    <a:pt x="2381" y="57150"/>
                  </a:lnTo>
                  <a:cubicBezTo>
                    <a:pt x="3175" y="53975"/>
                    <a:pt x="2947" y="50348"/>
                    <a:pt x="4762" y="47625"/>
                  </a:cubicBezTo>
                  <a:cubicBezTo>
                    <a:pt x="6626" y="44829"/>
                    <a:pt x="15653" y="40821"/>
                    <a:pt x="19050" y="40481"/>
                  </a:cubicBezTo>
                  <a:cubicBezTo>
                    <a:pt x="59094" y="36477"/>
                    <a:pt x="54768" y="36513"/>
                    <a:pt x="61912" y="3571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69" name="任意多边形 37">
              <a:extLst>
                <a:ext uri="{FF2B5EF4-FFF2-40B4-BE49-F238E27FC236}">
                  <a16:creationId xmlns:a16="http://schemas.microsoft.com/office/drawing/2014/main" xmlns="" id="{DB0D2A4C-2737-42A1-AA43-B68452EB0E0E}"/>
                </a:ext>
              </a:extLst>
            </p:cNvPr>
            <p:cNvSpPr/>
            <p:nvPr/>
          </p:nvSpPr>
          <p:spPr>
            <a:xfrm>
              <a:off x="5664994" y="1577832"/>
              <a:ext cx="135416" cy="124762"/>
            </a:xfrm>
            <a:custGeom>
              <a:avLst/>
              <a:gdLst>
                <a:gd name="connsiteX0" fmla="*/ 104775 w 135416"/>
                <a:gd name="connsiteY0" fmla="*/ 98568 h 124762"/>
                <a:gd name="connsiteX1" fmla="*/ 104775 w 135416"/>
                <a:gd name="connsiteY1" fmla="*/ 98568 h 124762"/>
                <a:gd name="connsiteX2" fmla="*/ 83344 w 135416"/>
                <a:gd name="connsiteY2" fmla="*/ 103331 h 124762"/>
                <a:gd name="connsiteX3" fmla="*/ 76200 w 135416"/>
                <a:gd name="connsiteY3" fmla="*/ 105712 h 124762"/>
                <a:gd name="connsiteX4" fmla="*/ 61912 w 135416"/>
                <a:gd name="connsiteY4" fmla="*/ 112856 h 124762"/>
                <a:gd name="connsiteX5" fmla="*/ 57150 w 135416"/>
                <a:gd name="connsiteY5" fmla="*/ 119999 h 124762"/>
                <a:gd name="connsiteX6" fmla="*/ 42862 w 135416"/>
                <a:gd name="connsiteY6" fmla="*/ 124762 h 124762"/>
                <a:gd name="connsiteX7" fmla="*/ 11906 w 135416"/>
                <a:gd name="connsiteY7" fmla="*/ 122381 h 124762"/>
                <a:gd name="connsiteX8" fmla="*/ 4762 w 135416"/>
                <a:gd name="connsiteY8" fmla="*/ 119999 h 124762"/>
                <a:gd name="connsiteX9" fmla="*/ 0 w 135416"/>
                <a:gd name="connsiteY9" fmla="*/ 105712 h 124762"/>
                <a:gd name="connsiteX10" fmla="*/ 9525 w 135416"/>
                <a:gd name="connsiteY10" fmla="*/ 100949 h 124762"/>
                <a:gd name="connsiteX11" fmla="*/ 16669 w 135416"/>
                <a:gd name="connsiteY11" fmla="*/ 98568 h 124762"/>
                <a:gd name="connsiteX12" fmla="*/ 19050 w 135416"/>
                <a:gd name="connsiteY12" fmla="*/ 91424 h 124762"/>
                <a:gd name="connsiteX13" fmla="*/ 23812 w 135416"/>
                <a:gd name="connsiteY13" fmla="*/ 84281 h 124762"/>
                <a:gd name="connsiteX14" fmla="*/ 21431 w 135416"/>
                <a:gd name="connsiteY14" fmla="*/ 62849 h 124762"/>
                <a:gd name="connsiteX15" fmla="*/ 14287 w 135416"/>
                <a:gd name="connsiteY15" fmla="*/ 60468 h 124762"/>
                <a:gd name="connsiteX16" fmla="*/ 4762 w 135416"/>
                <a:gd name="connsiteY16" fmla="*/ 58087 h 124762"/>
                <a:gd name="connsiteX17" fmla="*/ 7144 w 135416"/>
                <a:gd name="connsiteY17" fmla="*/ 31893 h 124762"/>
                <a:gd name="connsiteX18" fmla="*/ 50006 w 135416"/>
                <a:gd name="connsiteY18" fmla="*/ 29512 h 124762"/>
                <a:gd name="connsiteX19" fmla="*/ 59531 w 135416"/>
                <a:gd name="connsiteY19" fmla="*/ 27131 h 124762"/>
                <a:gd name="connsiteX20" fmla="*/ 54769 w 135416"/>
                <a:gd name="connsiteY20" fmla="*/ 19987 h 124762"/>
                <a:gd name="connsiteX21" fmla="*/ 52387 w 135416"/>
                <a:gd name="connsiteY21" fmla="*/ 12843 h 124762"/>
                <a:gd name="connsiteX22" fmla="*/ 69056 w 135416"/>
                <a:gd name="connsiteY22" fmla="*/ 3318 h 124762"/>
                <a:gd name="connsiteX23" fmla="*/ 76200 w 135416"/>
                <a:gd name="connsiteY23" fmla="*/ 937 h 124762"/>
                <a:gd name="connsiteX24" fmla="*/ 133350 w 135416"/>
                <a:gd name="connsiteY24" fmla="*/ 3318 h 124762"/>
                <a:gd name="connsiteX25" fmla="*/ 130969 w 135416"/>
                <a:gd name="connsiteY25" fmla="*/ 19987 h 124762"/>
                <a:gd name="connsiteX26" fmla="*/ 121444 w 135416"/>
                <a:gd name="connsiteY26" fmla="*/ 41418 h 124762"/>
                <a:gd name="connsiteX27" fmla="*/ 123825 w 135416"/>
                <a:gd name="connsiteY27" fmla="*/ 58087 h 124762"/>
                <a:gd name="connsiteX28" fmla="*/ 128587 w 135416"/>
                <a:gd name="connsiteY28" fmla="*/ 72374 h 124762"/>
                <a:gd name="connsiteX29" fmla="*/ 126206 w 135416"/>
                <a:gd name="connsiteY29" fmla="*/ 93806 h 124762"/>
                <a:gd name="connsiteX30" fmla="*/ 119062 w 135416"/>
                <a:gd name="connsiteY30" fmla="*/ 96187 h 124762"/>
                <a:gd name="connsiteX31" fmla="*/ 104775 w 135416"/>
                <a:gd name="connsiteY31" fmla="*/ 98568 h 1247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35416" h="124762">
                  <a:moveTo>
                    <a:pt x="104775" y="98568"/>
                  </a:moveTo>
                  <a:lnTo>
                    <a:pt x="104775" y="98568"/>
                  </a:lnTo>
                  <a:cubicBezTo>
                    <a:pt x="97631" y="100156"/>
                    <a:pt x="90443" y="101556"/>
                    <a:pt x="83344" y="103331"/>
                  </a:cubicBezTo>
                  <a:cubicBezTo>
                    <a:pt x="80909" y="103940"/>
                    <a:pt x="78445" y="104590"/>
                    <a:pt x="76200" y="105712"/>
                  </a:cubicBezTo>
                  <a:cubicBezTo>
                    <a:pt x="57727" y="114947"/>
                    <a:pt x="79876" y="106866"/>
                    <a:pt x="61912" y="112856"/>
                  </a:cubicBezTo>
                  <a:cubicBezTo>
                    <a:pt x="60325" y="115237"/>
                    <a:pt x="59577" y="118482"/>
                    <a:pt x="57150" y="119999"/>
                  </a:cubicBezTo>
                  <a:cubicBezTo>
                    <a:pt x="52893" y="122660"/>
                    <a:pt x="42862" y="124762"/>
                    <a:pt x="42862" y="124762"/>
                  </a:cubicBezTo>
                  <a:cubicBezTo>
                    <a:pt x="32543" y="123968"/>
                    <a:pt x="22175" y="123665"/>
                    <a:pt x="11906" y="122381"/>
                  </a:cubicBezTo>
                  <a:cubicBezTo>
                    <a:pt x="9415" y="122070"/>
                    <a:pt x="6221" y="122042"/>
                    <a:pt x="4762" y="119999"/>
                  </a:cubicBezTo>
                  <a:cubicBezTo>
                    <a:pt x="1844" y="115914"/>
                    <a:pt x="0" y="105712"/>
                    <a:pt x="0" y="105712"/>
                  </a:cubicBezTo>
                  <a:cubicBezTo>
                    <a:pt x="3175" y="104124"/>
                    <a:pt x="6262" y="102347"/>
                    <a:pt x="9525" y="100949"/>
                  </a:cubicBezTo>
                  <a:cubicBezTo>
                    <a:pt x="11832" y="99960"/>
                    <a:pt x="14894" y="100343"/>
                    <a:pt x="16669" y="98568"/>
                  </a:cubicBezTo>
                  <a:cubicBezTo>
                    <a:pt x="18444" y="96793"/>
                    <a:pt x="17928" y="93669"/>
                    <a:pt x="19050" y="91424"/>
                  </a:cubicBezTo>
                  <a:cubicBezTo>
                    <a:pt x="20330" y="88864"/>
                    <a:pt x="22225" y="86662"/>
                    <a:pt x="23812" y="84281"/>
                  </a:cubicBezTo>
                  <a:cubicBezTo>
                    <a:pt x="23018" y="77137"/>
                    <a:pt x="24100" y="69523"/>
                    <a:pt x="21431" y="62849"/>
                  </a:cubicBezTo>
                  <a:cubicBezTo>
                    <a:pt x="20499" y="60518"/>
                    <a:pt x="16701" y="61158"/>
                    <a:pt x="14287" y="60468"/>
                  </a:cubicBezTo>
                  <a:cubicBezTo>
                    <a:pt x="11140" y="59569"/>
                    <a:pt x="7937" y="58881"/>
                    <a:pt x="4762" y="58087"/>
                  </a:cubicBezTo>
                  <a:cubicBezTo>
                    <a:pt x="5556" y="49356"/>
                    <a:pt x="-269" y="36575"/>
                    <a:pt x="7144" y="31893"/>
                  </a:cubicBezTo>
                  <a:cubicBezTo>
                    <a:pt x="19242" y="24252"/>
                    <a:pt x="35755" y="30807"/>
                    <a:pt x="50006" y="29512"/>
                  </a:cubicBezTo>
                  <a:cubicBezTo>
                    <a:pt x="53265" y="29216"/>
                    <a:pt x="56356" y="27925"/>
                    <a:pt x="59531" y="27131"/>
                  </a:cubicBezTo>
                  <a:cubicBezTo>
                    <a:pt x="57944" y="24750"/>
                    <a:pt x="56049" y="22547"/>
                    <a:pt x="54769" y="19987"/>
                  </a:cubicBezTo>
                  <a:cubicBezTo>
                    <a:pt x="53646" y="17742"/>
                    <a:pt x="51974" y="15319"/>
                    <a:pt x="52387" y="12843"/>
                  </a:cubicBezTo>
                  <a:cubicBezTo>
                    <a:pt x="54001" y="3160"/>
                    <a:pt x="61972" y="5089"/>
                    <a:pt x="69056" y="3318"/>
                  </a:cubicBezTo>
                  <a:cubicBezTo>
                    <a:pt x="71491" y="2709"/>
                    <a:pt x="73819" y="1731"/>
                    <a:pt x="76200" y="937"/>
                  </a:cubicBezTo>
                  <a:cubicBezTo>
                    <a:pt x="95250" y="1731"/>
                    <a:pt x="115342" y="-2946"/>
                    <a:pt x="133350" y="3318"/>
                  </a:cubicBezTo>
                  <a:cubicBezTo>
                    <a:pt x="138651" y="5162"/>
                    <a:pt x="132231" y="14518"/>
                    <a:pt x="130969" y="19987"/>
                  </a:cubicBezTo>
                  <a:cubicBezTo>
                    <a:pt x="127969" y="32986"/>
                    <a:pt x="127469" y="32379"/>
                    <a:pt x="121444" y="41418"/>
                  </a:cubicBezTo>
                  <a:cubicBezTo>
                    <a:pt x="122238" y="46974"/>
                    <a:pt x="122563" y="52618"/>
                    <a:pt x="123825" y="58087"/>
                  </a:cubicBezTo>
                  <a:cubicBezTo>
                    <a:pt x="124954" y="62978"/>
                    <a:pt x="128587" y="72374"/>
                    <a:pt x="128587" y="72374"/>
                  </a:cubicBezTo>
                  <a:cubicBezTo>
                    <a:pt x="127793" y="79518"/>
                    <a:pt x="128875" y="87132"/>
                    <a:pt x="126206" y="93806"/>
                  </a:cubicBezTo>
                  <a:cubicBezTo>
                    <a:pt x="125274" y="96137"/>
                    <a:pt x="121307" y="95065"/>
                    <a:pt x="119062" y="96187"/>
                  </a:cubicBezTo>
                  <a:cubicBezTo>
                    <a:pt x="116502" y="97467"/>
                    <a:pt x="107156" y="98171"/>
                    <a:pt x="104775" y="985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0" name="任意多边形 38">
              <a:extLst>
                <a:ext uri="{FF2B5EF4-FFF2-40B4-BE49-F238E27FC236}">
                  <a16:creationId xmlns:a16="http://schemas.microsoft.com/office/drawing/2014/main" xmlns="" id="{D217EE91-CBAC-4905-899E-6711B4BA5B48}"/>
                </a:ext>
              </a:extLst>
            </p:cNvPr>
            <p:cNvSpPr/>
            <p:nvPr/>
          </p:nvSpPr>
          <p:spPr>
            <a:xfrm>
              <a:off x="5753100" y="1457325"/>
              <a:ext cx="273844" cy="302474"/>
            </a:xfrm>
            <a:custGeom>
              <a:avLst/>
              <a:gdLst>
                <a:gd name="connsiteX0" fmla="*/ 0 w 273844"/>
                <a:gd name="connsiteY0" fmla="*/ 64294 h 302474"/>
                <a:gd name="connsiteX1" fmla="*/ 0 w 273844"/>
                <a:gd name="connsiteY1" fmla="*/ 64294 h 302474"/>
                <a:gd name="connsiteX2" fmla="*/ 7144 w 273844"/>
                <a:gd name="connsiteY2" fmla="*/ 45244 h 302474"/>
                <a:gd name="connsiteX3" fmla="*/ 16669 w 273844"/>
                <a:gd name="connsiteY3" fmla="*/ 23813 h 302474"/>
                <a:gd name="connsiteX4" fmla="*/ 23813 w 273844"/>
                <a:gd name="connsiteY4" fmla="*/ 19050 h 302474"/>
                <a:gd name="connsiteX5" fmla="*/ 35719 w 273844"/>
                <a:gd name="connsiteY5" fmla="*/ 28575 h 302474"/>
                <a:gd name="connsiteX6" fmla="*/ 47625 w 273844"/>
                <a:gd name="connsiteY6" fmla="*/ 42863 h 302474"/>
                <a:gd name="connsiteX7" fmla="*/ 57150 w 273844"/>
                <a:gd name="connsiteY7" fmla="*/ 28575 h 302474"/>
                <a:gd name="connsiteX8" fmla="*/ 61913 w 273844"/>
                <a:gd name="connsiteY8" fmla="*/ 9525 h 302474"/>
                <a:gd name="connsiteX9" fmla="*/ 69056 w 273844"/>
                <a:gd name="connsiteY9" fmla="*/ 4763 h 302474"/>
                <a:gd name="connsiteX10" fmla="*/ 83344 w 273844"/>
                <a:gd name="connsiteY10" fmla="*/ 0 h 302474"/>
                <a:gd name="connsiteX11" fmla="*/ 92869 w 273844"/>
                <a:gd name="connsiteY11" fmla="*/ 2381 h 302474"/>
                <a:gd name="connsiteX12" fmla="*/ 107156 w 273844"/>
                <a:gd name="connsiteY12" fmla="*/ 7144 h 302474"/>
                <a:gd name="connsiteX13" fmla="*/ 133350 w 273844"/>
                <a:gd name="connsiteY13" fmla="*/ 9525 h 302474"/>
                <a:gd name="connsiteX14" fmla="*/ 128588 w 273844"/>
                <a:gd name="connsiteY14" fmla="*/ 16669 h 302474"/>
                <a:gd name="connsiteX15" fmla="*/ 121444 w 273844"/>
                <a:gd name="connsiteY15" fmla="*/ 19050 h 302474"/>
                <a:gd name="connsiteX16" fmla="*/ 104775 w 273844"/>
                <a:gd name="connsiteY16" fmla="*/ 23813 h 302474"/>
                <a:gd name="connsiteX17" fmla="*/ 92869 w 273844"/>
                <a:gd name="connsiteY17" fmla="*/ 45244 h 302474"/>
                <a:gd name="connsiteX18" fmla="*/ 104775 w 273844"/>
                <a:gd name="connsiteY18" fmla="*/ 47625 h 302474"/>
                <a:gd name="connsiteX19" fmla="*/ 126206 w 273844"/>
                <a:gd name="connsiteY19" fmla="*/ 42863 h 302474"/>
                <a:gd name="connsiteX20" fmla="*/ 161925 w 273844"/>
                <a:gd name="connsiteY20" fmla="*/ 54769 h 302474"/>
                <a:gd name="connsiteX21" fmla="*/ 154781 w 273844"/>
                <a:gd name="connsiteY21" fmla="*/ 59531 h 302474"/>
                <a:gd name="connsiteX22" fmla="*/ 142875 w 273844"/>
                <a:gd name="connsiteY22" fmla="*/ 78581 h 302474"/>
                <a:gd name="connsiteX23" fmla="*/ 138113 w 273844"/>
                <a:gd name="connsiteY23" fmla="*/ 85725 h 302474"/>
                <a:gd name="connsiteX24" fmla="*/ 133350 w 273844"/>
                <a:gd name="connsiteY24" fmla="*/ 102394 h 302474"/>
                <a:gd name="connsiteX25" fmla="*/ 140494 w 273844"/>
                <a:gd name="connsiteY25" fmla="*/ 104775 h 302474"/>
                <a:gd name="connsiteX26" fmla="*/ 152400 w 273844"/>
                <a:gd name="connsiteY26" fmla="*/ 107156 h 302474"/>
                <a:gd name="connsiteX27" fmla="*/ 166688 w 273844"/>
                <a:gd name="connsiteY27" fmla="*/ 111919 h 302474"/>
                <a:gd name="connsiteX28" fmla="*/ 183356 w 273844"/>
                <a:gd name="connsiteY28" fmla="*/ 130969 h 302474"/>
                <a:gd name="connsiteX29" fmla="*/ 188119 w 273844"/>
                <a:gd name="connsiteY29" fmla="*/ 145256 h 302474"/>
                <a:gd name="connsiteX30" fmla="*/ 209550 w 273844"/>
                <a:gd name="connsiteY30" fmla="*/ 159544 h 302474"/>
                <a:gd name="connsiteX31" fmla="*/ 216694 w 273844"/>
                <a:gd name="connsiteY31" fmla="*/ 164306 h 302474"/>
                <a:gd name="connsiteX32" fmla="*/ 221456 w 273844"/>
                <a:gd name="connsiteY32" fmla="*/ 171450 h 302474"/>
                <a:gd name="connsiteX33" fmla="*/ 226219 w 273844"/>
                <a:gd name="connsiteY33" fmla="*/ 185738 h 302474"/>
                <a:gd name="connsiteX34" fmla="*/ 223838 w 273844"/>
                <a:gd name="connsiteY34" fmla="*/ 204788 h 302474"/>
                <a:gd name="connsiteX35" fmla="*/ 230981 w 273844"/>
                <a:gd name="connsiteY35" fmla="*/ 207169 h 302474"/>
                <a:gd name="connsiteX36" fmla="*/ 245269 w 273844"/>
                <a:gd name="connsiteY36" fmla="*/ 204788 h 302474"/>
                <a:gd name="connsiteX37" fmla="*/ 261938 w 273844"/>
                <a:gd name="connsiteY37" fmla="*/ 207169 h 302474"/>
                <a:gd name="connsiteX38" fmla="*/ 269081 w 273844"/>
                <a:gd name="connsiteY38" fmla="*/ 209550 h 302474"/>
                <a:gd name="connsiteX39" fmla="*/ 273844 w 273844"/>
                <a:gd name="connsiteY39" fmla="*/ 216694 h 302474"/>
                <a:gd name="connsiteX40" fmla="*/ 271463 w 273844"/>
                <a:gd name="connsiteY40" fmla="*/ 223838 h 302474"/>
                <a:gd name="connsiteX41" fmla="*/ 264319 w 273844"/>
                <a:gd name="connsiteY41" fmla="*/ 228600 h 302474"/>
                <a:gd name="connsiteX42" fmla="*/ 257175 w 273844"/>
                <a:gd name="connsiteY42" fmla="*/ 235744 h 302474"/>
                <a:gd name="connsiteX43" fmla="*/ 247650 w 273844"/>
                <a:gd name="connsiteY43" fmla="*/ 245269 h 302474"/>
                <a:gd name="connsiteX44" fmla="*/ 245269 w 273844"/>
                <a:gd name="connsiteY44" fmla="*/ 252413 h 302474"/>
                <a:gd name="connsiteX45" fmla="*/ 252413 w 273844"/>
                <a:gd name="connsiteY45" fmla="*/ 254794 h 302474"/>
                <a:gd name="connsiteX46" fmla="*/ 250031 w 273844"/>
                <a:gd name="connsiteY46" fmla="*/ 271463 h 302474"/>
                <a:gd name="connsiteX47" fmla="*/ 133350 w 273844"/>
                <a:gd name="connsiteY47" fmla="*/ 273844 h 302474"/>
                <a:gd name="connsiteX48" fmla="*/ 128588 w 273844"/>
                <a:gd name="connsiteY48" fmla="*/ 280988 h 302474"/>
                <a:gd name="connsiteX49" fmla="*/ 100013 w 273844"/>
                <a:gd name="connsiteY49" fmla="*/ 290513 h 302474"/>
                <a:gd name="connsiteX50" fmla="*/ 76200 w 273844"/>
                <a:gd name="connsiteY50" fmla="*/ 292894 h 302474"/>
                <a:gd name="connsiteX51" fmla="*/ 66675 w 273844"/>
                <a:gd name="connsiteY51" fmla="*/ 297656 h 302474"/>
                <a:gd name="connsiteX52" fmla="*/ 59531 w 273844"/>
                <a:gd name="connsiteY52" fmla="*/ 302419 h 302474"/>
                <a:gd name="connsiteX53" fmla="*/ 52388 w 273844"/>
                <a:gd name="connsiteY53" fmla="*/ 300038 h 302474"/>
                <a:gd name="connsiteX54" fmla="*/ 66675 w 273844"/>
                <a:gd name="connsiteY54" fmla="*/ 290513 h 302474"/>
                <a:gd name="connsiteX55" fmla="*/ 73819 w 273844"/>
                <a:gd name="connsiteY55" fmla="*/ 269081 h 302474"/>
                <a:gd name="connsiteX56" fmla="*/ 76200 w 273844"/>
                <a:gd name="connsiteY56" fmla="*/ 261938 h 302474"/>
                <a:gd name="connsiteX57" fmla="*/ 83344 w 273844"/>
                <a:gd name="connsiteY57" fmla="*/ 257175 h 302474"/>
                <a:gd name="connsiteX58" fmla="*/ 121444 w 273844"/>
                <a:gd name="connsiteY58" fmla="*/ 257175 h 302474"/>
                <a:gd name="connsiteX59" fmla="*/ 126206 w 273844"/>
                <a:gd name="connsiteY59" fmla="*/ 250031 h 302474"/>
                <a:gd name="connsiteX60" fmla="*/ 76200 w 273844"/>
                <a:gd name="connsiteY60" fmla="*/ 240506 h 302474"/>
                <a:gd name="connsiteX61" fmla="*/ 69056 w 273844"/>
                <a:gd name="connsiteY61" fmla="*/ 235744 h 302474"/>
                <a:gd name="connsiteX62" fmla="*/ 59531 w 273844"/>
                <a:gd name="connsiteY62" fmla="*/ 233363 h 302474"/>
                <a:gd name="connsiteX63" fmla="*/ 66675 w 273844"/>
                <a:gd name="connsiteY63" fmla="*/ 230981 h 302474"/>
                <a:gd name="connsiteX64" fmla="*/ 90488 w 273844"/>
                <a:gd name="connsiteY64" fmla="*/ 226219 h 302474"/>
                <a:gd name="connsiteX65" fmla="*/ 97631 w 273844"/>
                <a:gd name="connsiteY65" fmla="*/ 211931 h 302474"/>
                <a:gd name="connsiteX66" fmla="*/ 95250 w 273844"/>
                <a:gd name="connsiteY66" fmla="*/ 204788 h 302474"/>
                <a:gd name="connsiteX67" fmla="*/ 88106 w 273844"/>
                <a:gd name="connsiteY67" fmla="*/ 202406 h 302474"/>
                <a:gd name="connsiteX68" fmla="*/ 88106 w 273844"/>
                <a:gd name="connsiteY68" fmla="*/ 185738 h 302474"/>
                <a:gd name="connsiteX69" fmla="*/ 102394 w 273844"/>
                <a:gd name="connsiteY69" fmla="*/ 188119 h 302474"/>
                <a:gd name="connsiteX70" fmla="*/ 121444 w 273844"/>
                <a:gd name="connsiteY70" fmla="*/ 185738 h 302474"/>
                <a:gd name="connsiteX71" fmla="*/ 128588 w 273844"/>
                <a:gd name="connsiteY71" fmla="*/ 183356 h 302474"/>
                <a:gd name="connsiteX72" fmla="*/ 133350 w 273844"/>
                <a:gd name="connsiteY72" fmla="*/ 169069 h 302474"/>
                <a:gd name="connsiteX73" fmla="*/ 123825 w 273844"/>
                <a:gd name="connsiteY73" fmla="*/ 159544 h 302474"/>
                <a:gd name="connsiteX74" fmla="*/ 119063 w 273844"/>
                <a:gd name="connsiteY74" fmla="*/ 152400 h 302474"/>
                <a:gd name="connsiteX75" fmla="*/ 121444 w 273844"/>
                <a:gd name="connsiteY75" fmla="*/ 133350 h 302474"/>
                <a:gd name="connsiteX76" fmla="*/ 128588 w 273844"/>
                <a:gd name="connsiteY76" fmla="*/ 128588 h 302474"/>
                <a:gd name="connsiteX77" fmla="*/ 121444 w 273844"/>
                <a:gd name="connsiteY77" fmla="*/ 126206 h 302474"/>
                <a:gd name="connsiteX78" fmla="*/ 76200 w 273844"/>
                <a:gd name="connsiteY78" fmla="*/ 133350 h 302474"/>
                <a:gd name="connsiteX79" fmla="*/ 78581 w 273844"/>
                <a:gd name="connsiteY79" fmla="*/ 119063 h 302474"/>
                <a:gd name="connsiteX80" fmla="*/ 80963 w 273844"/>
                <a:gd name="connsiteY80" fmla="*/ 104775 h 302474"/>
                <a:gd name="connsiteX81" fmla="*/ 54769 w 273844"/>
                <a:gd name="connsiteY81" fmla="*/ 109538 h 302474"/>
                <a:gd name="connsiteX82" fmla="*/ 33338 w 273844"/>
                <a:gd name="connsiteY82" fmla="*/ 107156 h 302474"/>
                <a:gd name="connsiteX83" fmla="*/ 30956 w 273844"/>
                <a:gd name="connsiteY83" fmla="*/ 92869 h 302474"/>
                <a:gd name="connsiteX84" fmla="*/ 38100 w 273844"/>
                <a:gd name="connsiteY84" fmla="*/ 90488 h 302474"/>
                <a:gd name="connsiteX85" fmla="*/ 40481 w 273844"/>
                <a:gd name="connsiteY85" fmla="*/ 83344 h 302474"/>
                <a:gd name="connsiteX86" fmla="*/ 26194 w 273844"/>
                <a:gd name="connsiteY86" fmla="*/ 78581 h 302474"/>
                <a:gd name="connsiteX87" fmla="*/ 19050 w 273844"/>
                <a:gd name="connsiteY87" fmla="*/ 76200 h 302474"/>
                <a:gd name="connsiteX88" fmla="*/ 2381 w 273844"/>
                <a:gd name="connsiteY88" fmla="*/ 69056 h 302474"/>
                <a:gd name="connsiteX89" fmla="*/ 0 w 273844"/>
                <a:gd name="connsiteY89" fmla="*/ 64294 h 302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Lst>
              <a:rect l="l" t="t" r="r" b="b"/>
              <a:pathLst>
                <a:path w="273844" h="302474">
                  <a:moveTo>
                    <a:pt x="0" y="64294"/>
                  </a:moveTo>
                  <a:lnTo>
                    <a:pt x="0" y="64294"/>
                  </a:lnTo>
                  <a:cubicBezTo>
                    <a:pt x="2381" y="57944"/>
                    <a:pt x="4863" y="51631"/>
                    <a:pt x="7144" y="45244"/>
                  </a:cubicBezTo>
                  <a:cubicBezTo>
                    <a:pt x="9765" y="37904"/>
                    <a:pt x="10857" y="29625"/>
                    <a:pt x="16669" y="23813"/>
                  </a:cubicBezTo>
                  <a:cubicBezTo>
                    <a:pt x="18693" y="21789"/>
                    <a:pt x="21432" y="20638"/>
                    <a:pt x="23813" y="19050"/>
                  </a:cubicBezTo>
                  <a:cubicBezTo>
                    <a:pt x="34463" y="35027"/>
                    <a:pt x="21917" y="19374"/>
                    <a:pt x="35719" y="28575"/>
                  </a:cubicBezTo>
                  <a:cubicBezTo>
                    <a:pt x="41220" y="32242"/>
                    <a:pt x="44111" y="37591"/>
                    <a:pt x="47625" y="42863"/>
                  </a:cubicBezTo>
                  <a:cubicBezTo>
                    <a:pt x="55003" y="35485"/>
                    <a:pt x="54853" y="37765"/>
                    <a:pt x="57150" y="28575"/>
                  </a:cubicBezTo>
                  <a:cubicBezTo>
                    <a:pt x="57313" y="27924"/>
                    <a:pt x="59932" y="12001"/>
                    <a:pt x="61913" y="9525"/>
                  </a:cubicBezTo>
                  <a:cubicBezTo>
                    <a:pt x="63701" y="7290"/>
                    <a:pt x="66441" y="5925"/>
                    <a:pt x="69056" y="4763"/>
                  </a:cubicBezTo>
                  <a:cubicBezTo>
                    <a:pt x="73644" y="2724"/>
                    <a:pt x="83344" y="0"/>
                    <a:pt x="83344" y="0"/>
                  </a:cubicBezTo>
                  <a:cubicBezTo>
                    <a:pt x="86519" y="794"/>
                    <a:pt x="89734" y="1441"/>
                    <a:pt x="92869" y="2381"/>
                  </a:cubicBezTo>
                  <a:cubicBezTo>
                    <a:pt x="97677" y="3824"/>
                    <a:pt x="102157" y="6690"/>
                    <a:pt x="107156" y="7144"/>
                  </a:cubicBezTo>
                  <a:lnTo>
                    <a:pt x="133350" y="9525"/>
                  </a:lnTo>
                  <a:cubicBezTo>
                    <a:pt x="131763" y="11906"/>
                    <a:pt x="130823" y="14881"/>
                    <a:pt x="128588" y="16669"/>
                  </a:cubicBezTo>
                  <a:cubicBezTo>
                    <a:pt x="126628" y="18237"/>
                    <a:pt x="123858" y="18360"/>
                    <a:pt x="121444" y="19050"/>
                  </a:cubicBezTo>
                  <a:cubicBezTo>
                    <a:pt x="100539" y="25022"/>
                    <a:pt x="121884" y="18108"/>
                    <a:pt x="104775" y="23813"/>
                  </a:cubicBezTo>
                  <a:cubicBezTo>
                    <a:pt x="93858" y="40189"/>
                    <a:pt x="97060" y="32670"/>
                    <a:pt x="92869" y="45244"/>
                  </a:cubicBezTo>
                  <a:cubicBezTo>
                    <a:pt x="96838" y="46038"/>
                    <a:pt x="100728" y="47625"/>
                    <a:pt x="104775" y="47625"/>
                  </a:cubicBezTo>
                  <a:cubicBezTo>
                    <a:pt x="107798" y="47625"/>
                    <a:pt x="122533" y="43781"/>
                    <a:pt x="126206" y="42863"/>
                  </a:cubicBezTo>
                  <a:cubicBezTo>
                    <a:pt x="143407" y="44886"/>
                    <a:pt x="179728" y="36967"/>
                    <a:pt x="161925" y="54769"/>
                  </a:cubicBezTo>
                  <a:cubicBezTo>
                    <a:pt x="159901" y="56793"/>
                    <a:pt x="157162" y="57944"/>
                    <a:pt x="154781" y="59531"/>
                  </a:cubicBezTo>
                  <a:cubicBezTo>
                    <a:pt x="149114" y="76534"/>
                    <a:pt x="154196" y="71035"/>
                    <a:pt x="142875" y="78581"/>
                  </a:cubicBezTo>
                  <a:cubicBezTo>
                    <a:pt x="141288" y="80962"/>
                    <a:pt x="140348" y="83937"/>
                    <a:pt x="138113" y="85725"/>
                  </a:cubicBezTo>
                  <a:cubicBezTo>
                    <a:pt x="130955" y="91451"/>
                    <a:pt x="121772" y="82132"/>
                    <a:pt x="133350" y="102394"/>
                  </a:cubicBezTo>
                  <a:cubicBezTo>
                    <a:pt x="134595" y="104573"/>
                    <a:pt x="138059" y="104166"/>
                    <a:pt x="140494" y="104775"/>
                  </a:cubicBezTo>
                  <a:cubicBezTo>
                    <a:pt x="144420" y="105757"/>
                    <a:pt x="148495" y="106091"/>
                    <a:pt x="152400" y="107156"/>
                  </a:cubicBezTo>
                  <a:cubicBezTo>
                    <a:pt x="157243" y="108477"/>
                    <a:pt x="166688" y="111919"/>
                    <a:pt x="166688" y="111919"/>
                  </a:cubicBezTo>
                  <a:cubicBezTo>
                    <a:pt x="175023" y="117475"/>
                    <a:pt x="179386" y="119062"/>
                    <a:pt x="183356" y="130969"/>
                  </a:cubicBezTo>
                  <a:cubicBezTo>
                    <a:pt x="184944" y="135731"/>
                    <a:pt x="183942" y="142471"/>
                    <a:pt x="188119" y="145256"/>
                  </a:cubicBezTo>
                  <a:lnTo>
                    <a:pt x="209550" y="159544"/>
                  </a:lnTo>
                  <a:lnTo>
                    <a:pt x="216694" y="164306"/>
                  </a:lnTo>
                  <a:cubicBezTo>
                    <a:pt x="218281" y="166687"/>
                    <a:pt x="220294" y="168835"/>
                    <a:pt x="221456" y="171450"/>
                  </a:cubicBezTo>
                  <a:cubicBezTo>
                    <a:pt x="223495" y="176038"/>
                    <a:pt x="226219" y="185738"/>
                    <a:pt x="226219" y="185738"/>
                  </a:cubicBezTo>
                  <a:cubicBezTo>
                    <a:pt x="225425" y="192088"/>
                    <a:pt x="222450" y="198541"/>
                    <a:pt x="223838" y="204788"/>
                  </a:cubicBezTo>
                  <a:cubicBezTo>
                    <a:pt x="224382" y="207238"/>
                    <a:pt x="228471" y="207169"/>
                    <a:pt x="230981" y="207169"/>
                  </a:cubicBezTo>
                  <a:cubicBezTo>
                    <a:pt x="235809" y="207169"/>
                    <a:pt x="240506" y="205582"/>
                    <a:pt x="245269" y="204788"/>
                  </a:cubicBezTo>
                  <a:cubicBezTo>
                    <a:pt x="250825" y="205582"/>
                    <a:pt x="256434" y="206068"/>
                    <a:pt x="261938" y="207169"/>
                  </a:cubicBezTo>
                  <a:cubicBezTo>
                    <a:pt x="264399" y="207661"/>
                    <a:pt x="267121" y="207982"/>
                    <a:pt x="269081" y="209550"/>
                  </a:cubicBezTo>
                  <a:cubicBezTo>
                    <a:pt x="271316" y="211338"/>
                    <a:pt x="272256" y="214313"/>
                    <a:pt x="273844" y="216694"/>
                  </a:cubicBezTo>
                  <a:cubicBezTo>
                    <a:pt x="273050" y="219075"/>
                    <a:pt x="273031" y="221878"/>
                    <a:pt x="271463" y="223838"/>
                  </a:cubicBezTo>
                  <a:cubicBezTo>
                    <a:pt x="269675" y="226073"/>
                    <a:pt x="266518" y="226768"/>
                    <a:pt x="264319" y="228600"/>
                  </a:cubicBezTo>
                  <a:cubicBezTo>
                    <a:pt x="261732" y="230756"/>
                    <a:pt x="259556" y="233363"/>
                    <a:pt x="257175" y="235744"/>
                  </a:cubicBezTo>
                  <a:cubicBezTo>
                    <a:pt x="250826" y="254795"/>
                    <a:pt x="260350" y="232569"/>
                    <a:pt x="247650" y="245269"/>
                  </a:cubicBezTo>
                  <a:cubicBezTo>
                    <a:pt x="245875" y="247044"/>
                    <a:pt x="246063" y="250032"/>
                    <a:pt x="245269" y="252413"/>
                  </a:cubicBezTo>
                  <a:cubicBezTo>
                    <a:pt x="247650" y="253207"/>
                    <a:pt x="251804" y="252359"/>
                    <a:pt x="252413" y="254794"/>
                  </a:cubicBezTo>
                  <a:cubicBezTo>
                    <a:pt x="253774" y="260239"/>
                    <a:pt x="255573" y="270576"/>
                    <a:pt x="250031" y="271463"/>
                  </a:cubicBezTo>
                  <a:cubicBezTo>
                    <a:pt x="211618" y="277609"/>
                    <a:pt x="172244" y="273050"/>
                    <a:pt x="133350" y="273844"/>
                  </a:cubicBezTo>
                  <a:cubicBezTo>
                    <a:pt x="131763" y="276225"/>
                    <a:pt x="130612" y="278964"/>
                    <a:pt x="128588" y="280988"/>
                  </a:cubicBezTo>
                  <a:cubicBezTo>
                    <a:pt x="121396" y="288180"/>
                    <a:pt x="109292" y="289353"/>
                    <a:pt x="100013" y="290513"/>
                  </a:cubicBezTo>
                  <a:cubicBezTo>
                    <a:pt x="92097" y="291503"/>
                    <a:pt x="84138" y="292100"/>
                    <a:pt x="76200" y="292894"/>
                  </a:cubicBezTo>
                  <a:cubicBezTo>
                    <a:pt x="73025" y="294481"/>
                    <a:pt x="69757" y="295895"/>
                    <a:pt x="66675" y="297656"/>
                  </a:cubicBezTo>
                  <a:cubicBezTo>
                    <a:pt x="64190" y="299076"/>
                    <a:pt x="62354" y="301948"/>
                    <a:pt x="59531" y="302419"/>
                  </a:cubicBezTo>
                  <a:cubicBezTo>
                    <a:pt x="57055" y="302832"/>
                    <a:pt x="54769" y="300832"/>
                    <a:pt x="52388" y="300038"/>
                  </a:cubicBezTo>
                  <a:cubicBezTo>
                    <a:pt x="59099" y="297800"/>
                    <a:pt x="62622" y="297808"/>
                    <a:pt x="66675" y="290513"/>
                  </a:cubicBezTo>
                  <a:cubicBezTo>
                    <a:pt x="66678" y="290507"/>
                    <a:pt x="72627" y="272656"/>
                    <a:pt x="73819" y="269081"/>
                  </a:cubicBezTo>
                  <a:cubicBezTo>
                    <a:pt x="74613" y="266700"/>
                    <a:pt x="74112" y="263330"/>
                    <a:pt x="76200" y="261938"/>
                  </a:cubicBezTo>
                  <a:lnTo>
                    <a:pt x="83344" y="257175"/>
                  </a:lnTo>
                  <a:cubicBezTo>
                    <a:pt x="88659" y="257658"/>
                    <a:pt x="112440" y="262321"/>
                    <a:pt x="121444" y="257175"/>
                  </a:cubicBezTo>
                  <a:cubicBezTo>
                    <a:pt x="123929" y="255755"/>
                    <a:pt x="124619" y="252412"/>
                    <a:pt x="126206" y="250031"/>
                  </a:cubicBezTo>
                  <a:cubicBezTo>
                    <a:pt x="118577" y="227143"/>
                    <a:pt x="127737" y="247228"/>
                    <a:pt x="76200" y="240506"/>
                  </a:cubicBezTo>
                  <a:cubicBezTo>
                    <a:pt x="73362" y="240136"/>
                    <a:pt x="71687" y="236871"/>
                    <a:pt x="69056" y="235744"/>
                  </a:cubicBezTo>
                  <a:cubicBezTo>
                    <a:pt x="66048" y="234455"/>
                    <a:pt x="62706" y="234157"/>
                    <a:pt x="59531" y="233363"/>
                  </a:cubicBezTo>
                  <a:cubicBezTo>
                    <a:pt x="61912" y="232569"/>
                    <a:pt x="64229" y="231545"/>
                    <a:pt x="66675" y="230981"/>
                  </a:cubicBezTo>
                  <a:cubicBezTo>
                    <a:pt x="74563" y="229161"/>
                    <a:pt x="90488" y="226219"/>
                    <a:pt x="90488" y="226219"/>
                  </a:cubicBezTo>
                  <a:cubicBezTo>
                    <a:pt x="92896" y="222607"/>
                    <a:pt x="97631" y="216861"/>
                    <a:pt x="97631" y="211931"/>
                  </a:cubicBezTo>
                  <a:cubicBezTo>
                    <a:pt x="97631" y="209421"/>
                    <a:pt x="97025" y="206563"/>
                    <a:pt x="95250" y="204788"/>
                  </a:cubicBezTo>
                  <a:cubicBezTo>
                    <a:pt x="93475" y="203013"/>
                    <a:pt x="90487" y="203200"/>
                    <a:pt x="88106" y="202406"/>
                  </a:cubicBezTo>
                  <a:cubicBezTo>
                    <a:pt x="85597" y="198642"/>
                    <a:pt x="76828" y="189968"/>
                    <a:pt x="88106" y="185738"/>
                  </a:cubicBezTo>
                  <a:cubicBezTo>
                    <a:pt x="92627" y="184043"/>
                    <a:pt x="97631" y="187325"/>
                    <a:pt x="102394" y="188119"/>
                  </a:cubicBezTo>
                  <a:cubicBezTo>
                    <a:pt x="108744" y="187325"/>
                    <a:pt x="115148" y="186883"/>
                    <a:pt x="121444" y="185738"/>
                  </a:cubicBezTo>
                  <a:cubicBezTo>
                    <a:pt x="123914" y="185289"/>
                    <a:pt x="127129" y="185399"/>
                    <a:pt x="128588" y="183356"/>
                  </a:cubicBezTo>
                  <a:cubicBezTo>
                    <a:pt x="131506" y="179271"/>
                    <a:pt x="133350" y="169069"/>
                    <a:pt x="133350" y="169069"/>
                  </a:cubicBezTo>
                  <a:cubicBezTo>
                    <a:pt x="128155" y="153482"/>
                    <a:pt x="135371" y="168781"/>
                    <a:pt x="123825" y="159544"/>
                  </a:cubicBezTo>
                  <a:cubicBezTo>
                    <a:pt x="121590" y="157756"/>
                    <a:pt x="120650" y="154781"/>
                    <a:pt x="119063" y="152400"/>
                  </a:cubicBezTo>
                  <a:cubicBezTo>
                    <a:pt x="119857" y="146050"/>
                    <a:pt x="119067" y="139292"/>
                    <a:pt x="121444" y="133350"/>
                  </a:cubicBezTo>
                  <a:cubicBezTo>
                    <a:pt x="122507" y="130693"/>
                    <a:pt x="128588" y="131450"/>
                    <a:pt x="128588" y="128588"/>
                  </a:cubicBezTo>
                  <a:cubicBezTo>
                    <a:pt x="128588" y="126078"/>
                    <a:pt x="123825" y="127000"/>
                    <a:pt x="121444" y="126206"/>
                  </a:cubicBezTo>
                  <a:cubicBezTo>
                    <a:pt x="80853" y="131280"/>
                    <a:pt x="95486" y="126922"/>
                    <a:pt x="76200" y="133350"/>
                  </a:cubicBezTo>
                  <a:cubicBezTo>
                    <a:pt x="76994" y="128588"/>
                    <a:pt x="77054" y="123643"/>
                    <a:pt x="78581" y="119063"/>
                  </a:cubicBezTo>
                  <a:cubicBezTo>
                    <a:pt x="83198" y="105214"/>
                    <a:pt x="85598" y="118683"/>
                    <a:pt x="80963" y="104775"/>
                  </a:cubicBezTo>
                  <a:cubicBezTo>
                    <a:pt x="70918" y="108123"/>
                    <a:pt x="68228" y="109538"/>
                    <a:pt x="54769" y="109538"/>
                  </a:cubicBezTo>
                  <a:cubicBezTo>
                    <a:pt x="47581" y="109538"/>
                    <a:pt x="40482" y="107950"/>
                    <a:pt x="33338" y="107156"/>
                  </a:cubicBezTo>
                  <a:cubicBezTo>
                    <a:pt x="30180" y="102421"/>
                    <a:pt x="25041" y="98784"/>
                    <a:pt x="30956" y="92869"/>
                  </a:cubicBezTo>
                  <a:cubicBezTo>
                    <a:pt x="32731" y="91094"/>
                    <a:pt x="35719" y="91282"/>
                    <a:pt x="38100" y="90488"/>
                  </a:cubicBezTo>
                  <a:cubicBezTo>
                    <a:pt x="38894" y="88107"/>
                    <a:pt x="42256" y="85119"/>
                    <a:pt x="40481" y="83344"/>
                  </a:cubicBezTo>
                  <a:cubicBezTo>
                    <a:pt x="36931" y="79794"/>
                    <a:pt x="30956" y="80169"/>
                    <a:pt x="26194" y="78581"/>
                  </a:cubicBezTo>
                  <a:cubicBezTo>
                    <a:pt x="23813" y="77787"/>
                    <a:pt x="21295" y="77322"/>
                    <a:pt x="19050" y="76200"/>
                  </a:cubicBezTo>
                  <a:cubicBezTo>
                    <a:pt x="7280" y="70315"/>
                    <a:pt x="12892" y="72561"/>
                    <a:pt x="2381" y="69056"/>
                  </a:cubicBezTo>
                  <a:lnTo>
                    <a:pt x="0" y="6429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1" name="任意多边形 39">
              <a:extLst>
                <a:ext uri="{FF2B5EF4-FFF2-40B4-BE49-F238E27FC236}">
                  <a16:creationId xmlns:a16="http://schemas.microsoft.com/office/drawing/2014/main" xmlns="" id="{D6EB4673-79DF-46FA-9D0A-9930399CB70F}"/>
                </a:ext>
              </a:extLst>
            </p:cNvPr>
            <p:cNvSpPr/>
            <p:nvPr/>
          </p:nvSpPr>
          <p:spPr>
            <a:xfrm>
              <a:off x="6215063" y="1998887"/>
              <a:ext cx="52387" cy="134713"/>
            </a:xfrm>
            <a:custGeom>
              <a:avLst/>
              <a:gdLst>
                <a:gd name="connsiteX0" fmla="*/ 9525 w 52387"/>
                <a:gd name="connsiteY0" fmla="*/ 39463 h 134713"/>
                <a:gd name="connsiteX1" fmla="*/ 9525 w 52387"/>
                <a:gd name="connsiteY1" fmla="*/ 39463 h 134713"/>
                <a:gd name="connsiteX2" fmla="*/ 23812 w 52387"/>
                <a:gd name="connsiteY2" fmla="*/ 1363 h 134713"/>
                <a:gd name="connsiteX3" fmla="*/ 38100 w 52387"/>
                <a:gd name="connsiteY3" fmla="*/ 6126 h 134713"/>
                <a:gd name="connsiteX4" fmla="*/ 42862 w 52387"/>
                <a:gd name="connsiteY4" fmla="*/ 20413 h 134713"/>
                <a:gd name="connsiteX5" fmla="*/ 42862 w 52387"/>
                <a:gd name="connsiteY5" fmla="*/ 72801 h 134713"/>
                <a:gd name="connsiteX6" fmla="*/ 47625 w 52387"/>
                <a:gd name="connsiteY6" fmla="*/ 87088 h 134713"/>
                <a:gd name="connsiteX7" fmla="*/ 52387 w 52387"/>
                <a:gd name="connsiteY7" fmla="*/ 101376 h 134713"/>
                <a:gd name="connsiteX8" fmla="*/ 47625 w 52387"/>
                <a:gd name="connsiteY8" fmla="*/ 125188 h 134713"/>
                <a:gd name="connsiteX9" fmla="*/ 19050 w 52387"/>
                <a:gd name="connsiteY9" fmla="*/ 134713 h 134713"/>
                <a:gd name="connsiteX10" fmla="*/ 14287 w 52387"/>
                <a:gd name="connsiteY10" fmla="*/ 120426 h 134713"/>
                <a:gd name="connsiteX11" fmla="*/ 9525 w 52387"/>
                <a:gd name="connsiteY11" fmla="*/ 101376 h 134713"/>
                <a:gd name="connsiteX12" fmla="*/ 0 w 52387"/>
                <a:gd name="connsiteY12" fmla="*/ 72801 h 134713"/>
                <a:gd name="connsiteX13" fmla="*/ 4762 w 52387"/>
                <a:gd name="connsiteY13" fmla="*/ 58513 h 134713"/>
                <a:gd name="connsiteX14" fmla="*/ 14287 w 52387"/>
                <a:gd name="connsiteY14" fmla="*/ 44226 h 134713"/>
                <a:gd name="connsiteX15" fmla="*/ 9525 w 52387"/>
                <a:gd name="connsiteY15" fmla="*/ 39463 h 1347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2387" h="134713">
                  <a:moveTo>
                    <a:pt x="9525" y="39463"/>
                  </a:moveTo>
                  <a:lnTo>
                    <a:pt x="9525" y="39463"/>
                  </a:lnTo>
                  <a:cubicBezTo>
                    <a:pt x="14287" y="26763"/>
                    <a:pt x="14985" y="11661"/>
                    <a:pt x="23812" y="1363"/>
                  </a:cubicBezTo>
                  <a:cubicBezTo>
                    <a:pt x="27079" y="-2449"/>
                    <a:pt x="34550" y="2576"/>
                    <a:pt x="38100" y="6126"/>
                  </a:cubicBezTo>
                  <a:cubicBezTo>
                    <a:pt x="41650" y="9676"/>
                    <a:pt x="41275" y="15651"/>
                    <a:pt x="42862" y="20413"/>
                  </a:cubicBezTo>
                  <a:cubicBezTo>
                    <a:pt x="29608" y="53547"/>
                    <a:pt x="30633" y="36116"/>
                    <a:pt x="42862" y="72801"/>
                  </a:cubicBezTo>
                  <a:lnTo>
                    <a:pt x="47625" y="87088"/>
                  </a:lnTo>
                  <a:lnTo>
                    <a:pt x="52387" y="101376"/>
                  </a:lnTo>
                  <a:cubicBezTo>
                    <a:pt x="50800" y="109313"/>
                    <a:pt x="53349" y="119464"/>
                    <a:pt x="47625" y="125188"/>
                  </a:cubicBezTo>
                  <a:cubicBezTo>
                    <a:pt x="40525" y="132288"/>
                    <a:pt x="19050" y="134713"/>
                    <a:pt x="19050" y="134713"/>
                  </a:cubicBezTo>
                  <a:cubicBezTo>
                    <a:pt x="17462" y="129951"/>
                    <a:pt x="15666" y="125253"/>
                    <a:pt x="14287" y="120426"/>
                  </a:cubicBezTo>
                  <a:cubicBezTo>
                    <a:pt x="12489" y="114132"/>
                    <a:pt x="11406" y="107645"/>
                    <a:pt x="9525" y="101376"/>
                  </a:cubicBezTo>
                  <a:cubicBezTo>
                    <a:pt x="6640" y="91759"/>
                    <a:pt x="0" y="72801"/>
                    <a:pt x="0" y="72801"/>
                  </a:cubicBezTo>
                  <a:cubicBezTo>
                    <a:pt x="1587" y="68038"/>
                    <a:pt x="2517" y="63003"/>
                    <a:pt x="4762" y="58513"/>
                  </a:cubicBezTo>
                  <a:cubicBezTo>
                    <a:pt x="7322" y="53394"/>
                    <a:pt x="12477" y="49656"/>
                    <a:pt x="14287" y="44226"/>
                  </a:cubicBezTo>
                  <a:cubicBezTo>
                    <a:pt x="15793" y="39708"/>
                    <a:pt x="10319" y="40257"/>
                    <a:pt x="9525" y="3946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2" name="任意多边形 40">
              <a:extLst>
                <a:ext uri="{FF2B5EF4-FFF2-40B4-BE49-F238E27FC236}">
                  <a16:creationId xmlns:a16="http://schemas.microsoft.com/office/drawing/2014/main" xmlns="" id="{5F68B25A-8D21-4C1D-AA9E-F7DCD06A9301}"/>
                </a:ext>
              </a:extLst>
            </p:cNvPr>
            <p:cNvSpPr/>
            <p:nvPr/>
          </p:nvSpPr>
          <p:spPr>
            <a:xfrm>
              <a:off x="8361791" y="3124200"/>
              <a:ext cx="58309" cy="123825"/>
            </a:xfrm>
            <a:custGeom>
              <a:avLst/>
              <a:gdLst>
                <a:gd name="connsiteX0" fmla="*/ 5922 w 58309"/>
                <a:gd name="connsiteY0" fmla="*/ 0 h 123825"/>
                <a:gd name="connsiteX1" fmla="*/ 5922 w 58309"/>
                <a:gd name="connsiteY1" fmla="*/ 0 h 123825"/>
                <a:gd name="connsiteX2" fmla="*/ 39259 w 58309"/>
                <a:gd name="connsiteY2" fmla="*/ 47625 h 123825"/>
                <a:gd name="connsiteX3" fmla="*/ 48784 w 58309"/>
                <a:gd name="connsiteY3" fmla="*/ 61913 h 123825"/>
                <a:gd name="connsiteX4" fmla="*/ 58309 w 58309"/>
                <a:gd name="connsiteY4" fmla="*/ 90488 h 123825"/>
                <a:gd name="connsiteX5" fmla="*/ 53547 w 58309"/>
                <a:gd name="connsiteY5" fmla="*/ 104775 h 123825"/>
                <a:gd name="connsiteX6" fmla="*/ 39259 w 58309"/>
                <a:gd name="connsiteY6" fmla="*/ 109538 h 123825"/>
                <a:gd name="connsiteX7" fmla="*/ 10684 w 58309"/>
                <a:gd name="connsiteY7" fmla="*/ 123825 h 123825"/>
                <a:gd name="connsiteX8" fmla="*/ 1159 w 58309"/>
                <a:gd name="connsiteY8" fmla="*/ 109538 h 123825"/>
                <a:gd name="connsiteX9" fmla="*/ 5922 w 58309"/>
                <a:gd name="connsiteY9" fmla="*/ 0 h 1238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8309" h="123825">
                  <a:moveTo>
                    <a:pt x="5922" y="0"/>
                  </a:moveTo>
                  <a:lnTo>
                    <a:pt x="5922" y="0"/>
                  </a:lnTo>
                  <a:cubicBezTo>
                    <a:pt x="70620" y="75482"/>
                    <a:pt x="18600" y="6306"/>
                    <a:pt x="39259" y="47625"/>
                  </a:cubicBezTo>
                  <a:cubicBezTo>
                    <a:pt x="41819" y="52745"/>
                    <a:pt x="46459" y="56682"/>
                    <a:pt x="48784" y="61913"/>
                  </a:cubicBezTo>
                  <a:cubicBezTo>
                    <a:pt x="52862" y="71088"/>
                    <a:pt x="58309" y="90488"/>
                    <a:pt x="58309" y="90488"/>
                  </a:cubicBezTo>
                  <a:cubicBezTo>
                    <a:pt x="56722" y="95250"/>
                    <a:pt x="57097" y="101225"/>
                    <a:pt x="53547" y="104775"/>
                  </a:cubicBezTo>
                  <a:cubicBezTo>
                    <a:pt x="49997" y="108325"/>
                    <a:pt x="43749" y="107293"/>
                    <a:pt x="39259" y="109538"/>
                  </a:cubicBezTo>
                  <a:cubicBezTo>
                    <a:pt x="2337" y="127999"/>
                    <a:pt x="46591" y="111858"/>
                    <a:pt x="10684" y="123825"/>
                  </a:cubicBezTo>
                  <a:cubicBezTo>
                    <a:pt x="7509" y="119063"/>
                    <a:pt x="1899" y="115214"/>
                    <a:pt x="1159" y="109538"/>
                  </a:cubicBezTo>
                  <a:cubicBezTo>
                    <a:pt x="-2953" y="78015"/>
                    <a:pt x="5128" y="18256"/>
                    <a:pt x="592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3" name="任意多边形 41">
              <a:extLst>
                <a:ext uri="{FF2B5EF4-FFF2-40B4-BE49-F238E27FC236}">
                  <a16:creationId xmlns:a16="http://schemas.microsoft.com/office/drawing/2014/main" xmlns="" id="{A4EE77A6-0D9E-48B4-9467-EB2ADD42B6E1}"/>
                </a:ext>
              </a:extLst>
            </p:cNvPr>
            <p:cNvSpPr/>
            <p:nvPr/>
          </p:nvSpPr>
          <p:spPr>
            <a:xfrm>
              <a:off x="8808244" y="3257550"/>
              <a:ext cx="350044" cy="390525"/>
            </a:xfrm>
            <a:custGeom>
              <a:avLst/>
              <a:gdLst>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 name="connsiteX0" fmla="*/ 0 w 350044"/>
                <a:gd name="connsiteY0" fmla="*/ 0 h 390525"/>
                <a:gd name="connsiteX1" fmla="*/ 0 w 350044"/>
                <a:gd name="connsiteY1" fmla="*/ 0 h 390525"/>
                <a:gd name="connsiteX2" fmla="*/ 21431 w 350044"/>
                <a:gd name="connsiteY2" fmla="*/ 4763 h 390525"/>
                <a:gd name="connsiteX3" fmla="*/ 26194 w 350044"/>
                <a:gd name="connsiteY3" fmla="*/ 11906 h 390525"/>
                <a:gd name="connsiteX4" fmla="*/ 33337 w 350044"/>
                <a:gd name="connsiteY4" fmla="*/ 16669 h 390525"/>
                <a:gd name="connsiteX5" fmla="*/ 47625 w 350044"/>
                <a:gd name="connsiteY5" fmla="*/ 21431 h 390525"/>
                <a:gd name="connsiteX6" fmla="*/ 54769 w 350044"/>
                <a:gd name="connsiteY6" fmla="*/ 23813 h 390525"/>
                <a:gd name="connsiteX7" fmla="*/ 61912 w 350044"/>
                <a:gd name="connsiteY7" fmla="*/ 21431 h 390525"/>
                <a:gd name="connsiteX8" fmla="*/ 78581 w 350044"/>
                <a:gd name="connsiteY8" fmla="*/ 28575 h 390525"/>
                <a:gd name="connsiteX9" fmla="*/ 83344 w 350044"/>
                <a:gd name="connsiteY9" fmla="*/ 42863 h 390525"/>
                <a:gd name="connsiteX10" fmla="*/ 90487 w 350044"/>
                <a:gd name="connsiteY10" fmla="*/ 57150 h 390525"/>
                <a:gd name="connsiteX11" fmla="*/ 104775 w 350044"/>
                <a:gd name="connsiteY11" fmla="*/ 64294 h 390525"/>
                <a:gd name="connsiteX12" fmla="*/ 126206 w 350044"/>
                <a:gd name="connsiteY12" fmla="*/ 76200 h 390525"/>
                <a:gd name="connsiteX13" fmla="*/ 130969 w 350044"/>
                <a:gd name="connsiteY13" fmla="*/ 83344 h 390525"/>
                <a:gd name="connsiteX14" fmla="*/ 138112 w 350044"/>
                <a:gd name="connsiteY14" fmla="*/ 85725 h 390525"/>
                <a:gd name="connsiteX15" fmla="*/ 150019 w 350044"/>
                <a:gd name="connsiteY15" fmla="*/ 104775 h 390525"/>
                <a:gd name="connsiteX16" fmla="*/ 154781 w 350044"/>
                <a:gd name="connsiteY16" fmla="*/ 111919 h 390525"/>
                <a:gd name="connsiteX17" fmla="*/ 176212 w 350044"/>
                <a:gd name="connsiteY17" fmla="*/ 123825 h 390525"/>
                <a:gd name="connsiteX18" fmla="*/ 197644 w 350044"/>
                <a:gd name="connsiteY18" fmla="*/ 126206 h 390525"/>
                <a:gd name="connsiteX19" fmla="*/ 204787 w 350044"/>
                <a:gd name="connsiteY19" fmla="*/ 130969 h 390525"/>
                <a:gd name="connsiteX20" fmla="*/ 211931 w 350044"/>
                <a:gd name="connsiteY20" fmla="*/ 133350 h 390525"/>
                <a:gd name="connsiteX21" fmla="*/ 219075 w 350044"/>
                <a:gd name="connsiteY21" fmla="*/ 140494 h 390525"/>
                <a:gd name="connsiteX22" fmla="*/ 223837 w 350044"/>
                <a:gd name="connsiteY22" fmla="*/ 147638 h 390525"/>
                <a:gd name="connsiteX23" fmla="*/ 230981 w 350044"/>
                <a:gd name="connsiteY23" fmla="*/ 150019 h 390525"/>
                <a:gd name="connsiteX24" fmla="*/ 240506 w 350044"/>
                <a:gd name="connsiteY24" fmla="*/ 161925 h 390525"/>
                <a:gd name="connsiteX25" fmla="*/ 242887 w 350044"/>
                <a:gd name="connsiteY25" fmla="*/ 169069 h 390525"/>
                <a:gd name="connsiteX26" fmla="*/ 254794 w 350044"/>
                <a:gd name="connsiteY26" fmla="*/ 180975 h 390525"/>
                <a:gd name="connsiteX27" fmla="*/ 254794 w 350044"/>
                <a:gd name="connsiteY27" fmla="*/ 209550 h 390525"/>
                <a:gd name="connsiteX28" fmla="*/ 261937 w 350044"/>
                <a:gd name="connsiteY28" fmla="*/ 211931 h 390525"/>
                <a:gd name="connsiteX29" fmla="*/ 264319 w 350044"/>
                <a:gd name="connsiteY29" fmla="*/ 219075 h 390525"/>
                <a:gd name="connsiteX30" fmla="*/ 278606 w 350044"/>
                <a:gd name="connsiteY30" fmla="*/ 228600 h 390525"/>
                <a:gd name="connsiteX31" fmla="*/ 283369 w 350044"/>
                <a:gd name="connsiteY31" fmla="*/ 235744 h 390525"/>
                <a:gd name="connsiteX32" fmla="*/ 278606 w 350044"/>
                <a:gd name="connsiteY32" fmla="*/ 250031 h 390525"/>
                <a:gd name="connsiteX33" fmla="*/ 292894 w 350044"/>
                <a:gd name="connsiteY33" fmla="*/ 259556 h 390525"/>
                <a:gd name="connsiteX34" fmla="*/ 307181 w 350044"/>
                <a:gd name="connsiteY34" fmla="*/ 266700 h 390525"/>
                <a:gd name="connsiteX35" fmla="*/ 319087 w 350044"/>
                <a:gd name="connsiteY35" fmla="*/ 250031 h 390525"/>
                <a:gd name="connsiteX36" fmla="*/ 333375 w 350044"/>
                <a:gd name="connsiteY36" fmla="*/ 252413 h 390525"/>
                <a:gd name="connsiteX37" fmla="*/ 342900 w 350044"/>
                <a:gd name="connsiteY37" fmla="*/ 280988 h 390525"/>
                <a:gd name="connsiteX38" fmla="*/ 350044 w 350044"/>
                <a:gd name="connsiteY38" fmla="*/ 283369 h 390525"/>
                <a:gd name="connsiteX39" fmla="*/ 342900 w 350044"/>
                <a:gd name="connsiteY39" fmla="*/ 290513 h 390525"/>
                <a:gd name="connsiteX40" fmla="*/ 319087 w 350044"/>
                <a:gd name="connsiteY40" fmla="*/ 295275 h 390525"/>
                <a:gd name="connsiteX41" fmla="*/ 319087 w 350044"/>
                <a:gd name="connsiteY41" fmla="*/ 309563 h 390525"/>
                <a:gd name="connsiteX42" fmla="*/ 321469 w 350044"/>
                <a:gd name="connsiteY42" fmla="*/ 335756 h 390525"/>
                <a:gd name="connsiteX43" fmla="*/ 319087 w 350044"/>
                <a:gd name="connsiteY43" fmla="*/ 359569 h 390525"/>
                <a:gd name="connsiteX44" fmla="*/ 321469 w 350044"/>
                <a:gd name="connsiteY44" fmla="*/ 385763 h 390525"/>
                <a:gd name="connsiteX45" fmla="*/ 307181 w 350044"/>
                <a:gd name="connsiteY45" fmla="*/ 390525 h 390525"/>
                <a:gd name="connsiteX46" fmla="*/ 300037 w 350044"/>
                <a:gd name="connsiteY46" fmla="*/ 388144 h 390525"/>
                <a:gd name="connsiteX47" fmla="*/ 292894 w 350044"/>
                <a:gd name="connsiteY47" fmla="*/ 383381 h 390525"/>
                <a:gd name="connsiteX48" fmla="*/ 273844 w 350044"/>
                <a:gd name="connsiteY48" fmla="*/ 381000 h 390525"/>
                <a:gd name="connsiteX49" fmla="*/ 264319 w 350044"/>
                <a:gd name="connsiteY49" fmla="*/ 366713 h 390525"/>
                <a:gd name="connsiteX50" fmla="*/ 259556 w 350044"/>
                <a:gd name="connsiteY50" fmla="*/ 359569 h 390525"/>
                <a:gd name="connsiteX51" fmla="*/ 245269 w 350044"/>
                <a:gd name="connsiteY51" fmla="*/ 350044 h 390525"/>
                <a:gd name="connsiteX52" fmla="*/ 230981 w 350044"/>
                <a:gd name="connsiteY52" fmla="*/ 338138 h 390525"/>
                <a:gd name="connsiteX53" fmla="*/ 223837 w 350044"/>
                <a:gd name="connsiteY53" fmla="*/ 330994 h 390525"/>
                <a:gd name="connsiteX54" fmla="*/ 214312 w 350044"/>
                <a:gd name="connsiteY54" fmla="*/ 316706 h 390525"/>
                <a:gd name="connsiteX55" fmla="*/ 207169 w 350044"/>
                <a:gd name="connsiteY55" fmla="*/ 311944 h 390525"/>
                <a:gd name="connsiteX56" fmla="*/ 202406 w 350044"/>
                <a:gd name="connsiteY56" fmla="*/ 297656 h 390525"/>
                <a:gd name="connsiteX57" fmla="*/ 197644 w 350044"/>
                <a:gd name="connsiteY57" fmla="*/ 290513 h 390525"/>
                <a:gd name="connsiteX58" fmla="*/ 185737 w 350044"/>
                <a:gd name="connsiteY58" fmla="*/ 269081 h 390525"/>
                <a:gd name="connsiteX59" fmla="*/ 178594 w 350044"/>
                <a:gd name="connsiteY59" fmla="*/ 264319 h 390525"/>
                <a:gd name="connsiteX60" fmla="*/ 166687 w 350044"/>
                <a:gd name="connsiteY60" fmla="*/ 242888 h 390525"/>
                <a:gd name="connsiteX61" fmla="*/ 161925 w 350044"/>
                <a:gd name="connsiteY61" fmla="*/ 235744 h 390525"/>
                <a:gd name="connsiteX62" fmla="*/ 157162 w 350044"/>
                <a:gd name="connsiteY62" fmla="*/ 221456 h 390525"/>
                <a:gd name="connsiteX63" fmla="*/ 154781 w 350044"/>
                <a:gd name="connsiteY63" fmla="*/ 214313 h 390525"/>
                <a:gd name="connsiteX64" fmla="*/ 147637 w 350044"/>
                <a:gd name="connsiteY64" fmla="*/ 200025 h 390525"/>
                <a:gd name="connsiteX65" fmla="*/ 142875 w 350044"/>
                <a:gd name="connsiteY65" fmla="*/ 192881 h 390525"/>
                <a:gd name="connsiteX66" fmla="*/ 140494 w 350044"/>
                <a:gd name="connsiteY66" fmla="*/ 185738 h 390525"/>
                <a:gd name="connsiteX67" fmla="*/ 126206 w 350044"/>
                <a:gd name="connsiteY67" fmla="*/ 178594 h 390525"/>
                <a:gd name="connsiteX68" fmla="*/ 121444 w 350044"/>
                <a:gd name="connsiteY68" fmla="*/ 159544 h 390525"/>
                <a:gd name="connsiteX69" fmla="*/ 116681 w 350044"/>
                <a:gd name="connsiteY69" fmla="*/ 145256 h 390525"/>
                <a:gd name="connsiteX70" fmla="*/ 114300 w 350044"/>
                <a:gd name="connsiteY70" fmla="*/ 138113 h 390525"/>
                <a:gd name="connsiteX71" fmla="*/ 111919 w 350044"/>
                <a:gd name="connsiteY71" fmla="*/ 130969 h 390525"/>
                <a:gd name="connsiteX72" fmla="*/ 104775 w 350044"/>
                <a:gd name="connsiteY72" fmla="*/ 116681 h 390525"/>
                <a:gd name="connsiteX73" fmla="*/ 97631 w 350044"/>
                <a:gd name="connsiteY73" fmla="*/ 114300 h 390525"/>
                <a:gd name="connsiteX74" fmla="*/ 80962 w 350044"/>
                <a:gd name="connsiteY74" fmla="*/ 111919 h 390525"/>
                <a:gd name="connsiteX75" fmla="*/ 78581 w 350044"/>
                <a:gd name="connsiteY75" fmla="*/ 88106 h 390525"/>
                <a:gd name="connsiteX76" fmla="*/ 76200 w 350044"/>
                <a:gd name="connsiteY76" fmla="*/ 80963 h 390525"/>
                <a:gd name="connsiteX77" fmla="*/ 61912 w 350044"/>
                <a:gd name="connsiteY77" fmla="*/ 76200 h 390525"/>
                <a:gd name="connsiteX78" fmla="*/ 47625 w 350044"/>
                <a:gd name="connsiteY78" fmla="*/ 66675 h 390525"/>
                <a:gd name="connsiteX79" fmla="*/ 40481 w 350044"/>
                <a:gd name="connsiteY79" fmla="*/ 52388 h 390525"/>
                <a:gd name="connsiteX80" fmla="*/ 30956 w 350044"/>
                <a:gd name="connsiteY80" fmla="*/ 38100 h 390525"/>
                <a:gd name="connsiteX81" fmla="*/ 23812 w 350044"/>
                <a:gd name="connsiteY81" fmla="*/ 35719 h 390525"/>
                <a:gd name="connsiteX82" fmla="*/ 4762 w 350044"/>
                <a:gd name="connsiteY82" fmla="*/ 19050 h 390525"/>
                <a:gd name="connsiteX83" fmla="*/ 0 w 350044"/>
                <a:gd name="connsiteY83" fmla="*/ 0 h 390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350044" h="390525">
                  <a:moveTo>
                    <a:pt x="0" y="0"/>
                  </a:moveTo>
                  <a:lnTo>
                    <a:pt x="0" y="0"/>
                  </a:lnTo>
                  <a:cubicBezTo>
                    <a:pt x="7144" y="1588"/>
                    <a:pt x="14769" y="1735"/>
                    <a:pt x="21431" y="4763"/>
                  </a:cubicBezTo>
                  <a:cubicBezTo>
                    <a:pt x="24036" y="5947"/>
                    <a:pt x="24170" y="9882"/>
                    <a:pt x="26194" y="11906"/>
                  </a:cubicBezTo>
                  <a:cubicBezTo>
                    <a:pt x="28218" y="13930"/>
                    <a:pt x="30722" y="15507"/>
                    <a:pt x="33337" y="16669"/>
                  </a:cubicBezTo>
                  <a:cubicBezTo>
                    <a:pt x="37925" y="18708"/>
                    <a:pt x="42862" y="19843"/>
                    <a:pt x="47625" y="21431"/>
                  </a:cubicBezTo>
                  <a:lnTo>
                    <a:pt x="54769" y="23813"/>
                  </a:lnTo>
                  <a:cubicBezTo>
                    <a:pt x="57150" y="23019"/>
                    <a:pt x="59402" y="21431"/>
                    <a:pt x="61912" y="21431"/>
                  </a:cubicBezTo>
                  <a:cubicBezTo>
                    <a:pt x="69598" y="21431"/>
                    <a:pt x="72749" y="24688"/>
                    <a:pt x="78581" y="28575"/>
                  </a:cubicBezTo>
                  <a:lnTo>
                    <a:pt x="83344" y="42863"/>
                  </a:lnTo>
                  <a:cubicBezTo>
                    <a:pt x="85281" y="48672"/>
                    <a:pt x="85872" y="52534"/>
                    <a:pt x="90487" y="57150"/>
                  </a:cubicBezTo>
                  <a:cubicBezTo>
                    <a:pt x="98416" y="65080"/>
                    <a:pt x="96059" y="59452"/>
                    <a:pt x="104775" y="64294"/>
                  </a:cubicBezTo>
                  <a:cubicBezTo>
                    <a:pt x="129339" y="77940"/>
                    <a:pt x="110041" y="70812"/>
                    <a:pt x="126206" y="76200"/>
                  </a:cubicBezTo>
                  <a:cubicBezTo>
                    <a:pt x="127794" y="78581"/>
                    <a:pt x="128734" y="81556"/>
                    <a:pt x="130969" y="83344"/>
                  </a:cubicBezTo>
                  <a:cubicBezTo>
                    <a:pt x="132929" y="84912"/>
                    <a:pt x="136653" y="83683"/>
                    <a:pt x="138112" y="85725"/>
                  </a:cubicBezTo>
                  <a:cubicBezTo>
                    <a:pt x="156142" y="110968"/>
                    <a:pt x="131650" y="92531"/>
                    <a:pt x="150019" y="104775"/>
                  </a:cubicBezTo>
                  <a:cubicBezTo>
                    <a:pt x="151606" y="107156"/>
                    <a:pt x="152627" y="110034"/>
                    <a:pt x="154781" y="111919"/>
                  </a:cubicBezTo>
                  <a:cubicBezTo>
                    <a:pt x="159593" y="116129"/>
                    <a:pt x="168710" y="122575"/>
                    <a:pt x="176212" y="123825"/>
                  </a:cubicBezTo>
                  <a:cubicBezTo>
                    <a:pt x="183302" y="125007"/>
                    <a:pt x="190500" y="125412"/>
                    <a:pt x="197644" y="126206"/>
                  </a:cubicBezTo>
                  <a:cubicBezTo>
                    <a:pt x="200025" y="127794"/>
                    <a:pt x="202227" y="129689"/>
                    <a:pt x="204787" y="130969"/>
                  </a:cubicBezTo>
                  <a:cubicBezTo>
                    <a:pt x="207032" y="132092"/>
                    <a:pt x="209842" y="131958"/>
                    <a:pt x="211931" y="133350"/>
                  </a:cubicBezTo>
                  <a:cubicBezTo>
                    <a:pt x="214733" y="135218"/>
                    <a:pt x="216919" y="137907"/>
                    <a:pt x="219075" y="140494"/>
                  </a:cubicBezTo>
                  <a:cubicBezTo>
                    <a:pt x="220907" y="142693"/>
                    <a:pt x="221602" y="145850"/>
                    <a:pt x="223837" y="147638"/>
                  </a:cubicBezTo>
                  <a:cubicBezTo>
                    <a:pt x="225797" y="149206"/>
                    <a:pt x="228600" y="149225"/>
                    <a:pt x="230981" y="150019"/>
                  </a:cubicBezTo>
                  <a:cubicBezTo>
                    <a:pt x="236966" y="167976"/>
                    <a:pt x="228196" y="146538"/>
                    <a:pt x="240506" y="161925"/>
                  </a:cubicBezTo>
                  <a:cubicBezTo>
                    <a:pt x="242074" y="163885"/>
                    <a:pt x="241764" y="166824"/>
                    <a:pt x="242887" y="169069"/>
                  </a:cubicBezTo>
                  <a:cubicBezTo>
                    <a:pt x="246856" y="177007"/>
                    <a:pt x="247650" y="176213"/>
                    <a:pt x="254794" y="180975"/>
                  </a:cubicBezTo>
                  <a:cubicBezTo>
                    <a:pt x="253359" y="189580"/>
                    <a:pt x="249877" y="200945"/>
                    <a:pt x="254794" y="209550"/>
                  </a:cubicBezTo>
                  <a:cubicBezTo>
                    <a:pt x="256039" y="211729"/>
                    <a:pt x="259556" y="211137"/>
                    <a:pt x="261937" y="211931"/>
                  </a:cubicBezTo>
                  <a:cubicBezTo>
                    <a:pt x="262731" y="214312"/>
                    <a:pt x="262544" y="217300"/>
                    <a:pt x="264319" y="219075"/>
                  </a:cubicBezTo>
                  <a:cubicBezTo>
                    <a:pt x="268366" y="223122"/>
                    <a:pt x="278606" y="228600"/>
                    <a:pt x="278606" y="228600"/>
                  </a:cubicBezTo>
                  <a:cubicBezTo>
                    <a:pt x="280194" y="230981"/>
                    <a:pt x="283369" y="232882"/>
                    <a:pt x="283369" y="235744"/>
                  </a:cubicBezTo>
                  <a:cubicBezTo>
                    <a:pt x="283369" y="240764"/>
                    <a:pt x="278606" y="250031"/>
                    <a:pt x="278606" y="250031"/>
                  </a:cubicBezTo>
                  <a:cubicBezTo>
                    <a:pt x="292151" y="263576"/>
                    <a:pt x="279107" y="252662"/>
                    <a:pt x="292894" y="259556"/>
                  </a:cubicBezTo>
                  <a:cubicBezTo>
                    <a:pt x="311358" y="268789"/>
                    <a:pt x="289224" y="260715"/>
                    <a:pt x="307181" y="266700"/>
                  </a:cubicBezTo>
                  <a:cubicBezTo>
                    <a:pt x="312738" y="250032"/>
                    <a:pt x="307182" y="254001"/>
                    <a:pt x="319087" y="250031"/>
                  </a:cubicBezTo>
                  <a:cubicBezTo>
                    <a:pt x="323850" y="250825"/>
                    <a:pt x="330783" y="248339"/>
                    <a:pt x="333375" y="252413"/>
                  </a:cubicBezTo>
                  <a:cubicBezTo>
                    <a:pt x="351037" y="280168"/>
                    <a:pt x="323738" y="271407"/>
                    <a:pt x="342900" y="280988"/>
                  </a:cubicBezTo>
                  <a:cubicBezTo>
                    <a:pt x="345145" y="282111"/>
                    <a:pt x="347663" y="282575"/>
                    <a:pt x="350044" y="283369"/>
                  </a:cubicBezTo>
                  <a:cubicBezTo>
                    <a:pt x="347663" y="285750"/>
                    <a:pt x="345702" y="288645"/>
                    <a:pt x="342900" y="290513"/>
                  </a:cubicBezTo>
                  <a:cubicBezTo>
                    <a:pt x="338367" y="293535"/>
                    <a:pt x="320497" y="295074"/>
                    <a:pt x="319087" y="295275"/>
                  </a:cubicBezTo>
                  <a:cubicBezTo>
                    <a:pt x="325439" y="314326"/>
                    <a:pt x="319087" y="290512"/>
                    <a:pt x="319087" y="309563"/>
                  </a:cubicBezTo>
                  <a:cubicBezTo>
                    <a:pt x="319087" y="318330"/>
                    <a:pt x="320675" y="327025"/>
                    <a:pt x="321469" y="335756"/>
                  </a:cubicBezTo>
                  <a:cubicBezTo>
                    <a:pt x="320675" y="343694"/>
                    <a:pt x="319087" y="351592"/>
                    <a:pt x="319087" y="359569"/>
                  </a:cubicBezTo>
                  <a:cubicBezTo>
                    <a:pt x="319087" y="368336"/>
                    <a:pt x="324616" y="377580"/>
                    <a:pt x="321469" y="385763"/>
                  </a:cubicBezTo>
                  <a:cubicBezTo>
                    <a:pt x="319667" y="390449"/>
                    <a:pt x="307181" y="390525"/>
                    <a:pt x="307181" y="390525"/>
                  </a:cubicBezTo>
                  <a:cubicBezTo>
                    <a:pt x="304800" y="389731"/>
                    <a:pt x="302282" y="389267"/>
                    <a:pt x="300037" y="388144"/>
                  </a:cubicBezTo>
                  <a:cubicBezTo>
                    <a:pt x="297477" y="386864"/>
                    <a:pt x="295655" y="384134"/>
                    <a:pt x="292894" y="383381"/>
                  </a:cubicBezTo>
                  <a:cubicBezTo>
                    <a:pt x="286720" y="381697"/>
                    <a:pt x="280194" y="381794"/>
                    <a:pt x="273844" y="381000"/>
                  </a:cubicBezTo>
                  <a:cubicBezTo>
                    <a:pt x="269658" y="368445"/>
                    <a:pt x="274228" y="378604"/>
                    <a:pt x="264319" y="366713"/>
                  </a:cubicBezTo>
                  <a:cubicBezTo>
                    <a:pt x="262487" y="364514"/>
                    <a:pt x="261710" y="361454"/>
                    <a:pt x="259556" y="359569"/>
                  </a:cubicBezTo>
                  <a:cubicBezTo>
                    <a:pt x="255249" y="355800"/>
                    <a:pt x="249316" y="354091"/>
                    <a:pt x="245269" y="350044"/>
                  </a:cubicBezTo>
                  <a:cubicBezTo>
                    <a:pt x="224397" y="329172"/>
                    <a:pt x="250873" y="354714"/>
                    <a:pt x="230981" y="338138"/>
                  </a:cubicBezTo>
                  <a:cubicBezTo>
                    <a:pt x="228394" y="335982"/>
                    <a:pt x="225905" y="333652"/>
                    <a:pt x="223837" y="330994"/>
                  </a:cubicBezTo>
                  <a:cubicBezTo>
                    <a:pt x="220323" y="326476"/>
                    <a:pt x="219075" y="319881"/>
                    <a:pt x="214312" y="316706"/>
                  </a:cubicBezTo>
                  <a:lnTo>
                    <a:pt x="207169" y="311944"/>
                  </a:lnTo>
                  <a:cubicBezTo>
                    <a:pt x="205581" y="307181"/>
                    <a:pt x="205191" y="301833"/>
                    <a:pt x="202406" y="297656"/>
                  </a:cubicBezTo>
                  <a:cubicBezTo>
                    <a:pt x="200819" y="295275"/>
                    <a:pt x="198806" y="293128"/>
                    <a:pt x="197644" y="290513"/>
                  </a:cubicBezTo>
                  <a:cubicBezTo>
                    <a:pt x="190607" y="274679"/>
                    <a:pt x="188912" y="273447"/>
                    <a:pt x="185737" y="269081"/>
                  </a:cubicBezTo>
                  <a:cubicBezTo>
                    <a:pt x="182562" y="264715"/>
                    <a:pt x="180975" y="265906"/>
                    <a:pt x="178594" y="264319"/>
                  </a:cubicBezTo>
                  <a:cubicBezTo>
                    <a:pt x="174401" y="251744"/>
                    <a:pt x="169465" y="247651"/>
                    <a:pt x="166687" y="242888"/>
                  </a:cubicBezTo>
                  <a:cubicBezTo>
                    <a:pt x="163909" y="238126"/>
                    <a:pt x="162830" y="238459"/>
                    <a:pt x="161925" y="235744"/>
                  </a:cubicBezTo>
                  <a:lnTo>
                    <a:pt x="157162" y="221456"/>
                  </a:lnTo>
                  <a:cubicBezTo>
                    <a:pt x="156368" y="219075"/>
                    <a:pt x="156173" y="216401"/>
                    <a:pt x="154781" y="214313"/>
                  </a:cubicBezTo>
                  <a:cubicBezTo>
                    <a:pt x="141134" y="193840"/>
                    <a:pt x="157496" y="219743"/>
                    <a:pt x="147637" y="200025"/>
                  </a:cubicBezTo>
                  <a:cubicBezTo>
                    <a:pt x="146357" y="197465"/>
                    <a:pt x="144155" y="195441"/>
                    <a:pt x="142875" y="192881"/>
                  </a:cubicBezTo>
                  <a:cubicBezTo>
                    <a:pt x="141753" y="190636"/>
                    <a:pt x="142062" y="187698"/>
                    <a:pt x="140494" y="185738"/>
                  </a:cubicBezTo>
                  <a:cubicBezTo>
                    <a:pt x="137136" y="181540"/>
                    <a:pt x="130913" y="180163"/>
                    <a:pt x="126206" y="178594"/>
                  </a:cubicBezTo>
                  <a:cubicBezTo>
                    <a:pt x="118977" y="156905"/>
                    <a:pt x="130070" y="191173"/>
                    <a:pt x="121444" y="159544"/>
                  </a:cubicBezTo>
                  <a:cubicBezTo>
                    <a:pt x="120123" y="154701"/>
                    <a:pt x="118269" y="150019"/>
                    <a:pt x="116681" y="145256"/>
                  </a:cubicBezTo>
                  <a:lnTo>
                    <a:pt x="114300" y="138113"/>
                  </a:lnTo>
                  <a:lnTo>
                    <a:pt x="111919" y="130969"/>
                  </a:lnTo>
                  <a:cubicBezTo>
                    <a:pt x="110351" y="126265"/>
                    <a:pt x="108969" y="120036"/>
                    <a:pt x="104775" y="116681"/>
                  </a:cubicBezTo>
                  <a:cubicBezTo>
                    <a:pt x="102815" y="115113"/>
                    <a:pt x="100092" y="114792"/>
                    <a:pt x="97631" y="114300"/>
                  </a:cubicBezTo>
                  <a:cubicBezTo>
                    <a:pt x="92127" y="113199"/>
                    <a:pt x="86518" y="112713"/>
                    <a:pt x="80962" y="111919"/>
                  </a:cubicBezTo>
                  <a:cubicBezTo>
                    <a:pt x="80168" y="103981"/>
                    <a:pt x="79794" y="95991"/>
                    <a:pt x="78581" y="88106"/>
                  </a:cubicBezTo>
                  <a:cubicBezTo>
                    <a:pt x="78199" y="85625"/>
                    <a:pt x="78242" y="82422"/>
                    <a:pt x="76200" y="80963"/>
                  </a:cubicBezTo>
                  <a:cubicBezTo>
                    <a:pt x="72115" y="78045"/>
                    <a:pt x="61912" y="76200"/>
                    <a:pt x="61912" y="76200"/>
                  </a:cubicBezTo>
                  <a:cubicBezTo>
                    <a:pt x="57150" y="73025"/>
                    <a:pt x="49435" y="72105"/>
                    <a:pt x="47625" y="66675"/>
                  </a:cubicBezTo>
                  <a:cubicBezTo>
                    <a:pt x="44339" y="56816"/>
                    <a:pt x="46637" y="61619"/>
                    <a:pt x="40481" y="52388"/>
                  </a:cubicBezTo>
                  <a:cubicBezTo>
                    <a:pt x="37985" y="44898"/>
                    <a:pt x="38601" y="43196"/>
                    <a:pt x="30956" y="38100"/>
                  </a:cubicBezTo>
                  <a:cubicBezTo>
                    <a:pt x="28867" y="36708"/>
                    <a:pt x="26193" y="36513"/>
                    <a:pt x="23812" y="35719"/>
                  </a:cubicBezTo>
                  <a:cubicBezTo>
                    <a:pt x="7144" y="24606"/>
                    <a:pt x="12700" y="30956"/>
                    <a:pt x="4762" y="19050"/>
                  </a:cubicBezTo>
                  <a:cubicBezTo>
                    <a:pt x="1126" y="8141"/>
                    <a:pt x="794"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4" name="任意多边形 42">
              <a:extLst>
                <a:ext uri="{FF2B5EF4-FFF2-40B4-BE49-F238E27FC236}">
                  <a16:creationId xmlns:a16="http://schemas.microsoft.com/office/drawing/2014/main" xmlns="" id="{2541442F-3757-4D6D-B283-7BA816C5C68F}"/>
                </a:ext>
              </a:extLst>
            </p:cNvPr>
            <p:cNvSpPr/>
            <p:nvPr/>
          </p:nvSpPr>
          <p:spPr>
            <a:xfrm>
              <a:off x="9222581" y="3217069"/>
              <a:ext cx="304800" cy="373856"/>
            </a:xfrm>
            <a:custGeom>
              <a:avLst/>
              <a:gdLst>
                <a:gd name="connsiteX0" fmla="*/ 28575 w 304800"/>
                <a:gd name="connsiteY0" fmla="*/ 276225 h 373856"/>
                <a:gd name="connsiteX1" fmla="*/ 28575 w 304800"/>
                <a:gd name="connsiteY1" fmla="*/ 276225 h 373856"/>
                <a:gd name="connsiteX2" fmla="*/ 14288 w 304800"/>
                <a:gd name="connsiteY2" fmla="*/ 259556 h 373856"/>
                <a:gd name="connsiteX3" fmla="*/ 9525 w 304800"/>
                <a:gd name="connsiteY3" fmla="*/ 240506 h 373856"/>
                <a:gd name="connsiteX4" fmla="*/ 4763 w 304800"/>
                <a:gd name="connsiteY4" fmla="*/ 226219 h 373856"/>
                <a:gd name="connsiteX5" fmla="*/ 2382 w 304800"/>
                <a:gd name="connsiteY5" fmla="*/ 207169 h 373856"/>
                <a:gd name="connsiteX6" fmla="*/ 0 w 304800"/>
                <a:gd name="connsiteY6" fmla="*/ 200025 h 373856"/>
                <a:gd name="connsiteX7" fmla="*/ 2382 w 304800"/>
                <a:gd name="connsiteY7" fmla="*/ 190500 h 373856"/>
                <a:gd name="connsiteX8" fmla="*/ 7144 w 304800"/>
                <a:gd name="connsiteY8" fmla="*/ 176212 h 373856"/>
                <a:gd name="connsiteX9" fmla="*/ 16669 w 304800"/>
                <a:gd name="connsiteY9" fmla="*/ 161925 h 373856"/>
                <a:gd name="connsiteX10" fmla="*/ 23813 w 304800"/>
                <a:gd name="connsiteY10" fmla="*/ 166687 h 373856"/>
                <a:gd name="connsiteX11" fmla="*/ 28575 w 304800"/>
                <a:gd name="connsiteY11" fmla="*/ 173831 h 373856"/>
                <a:gd name="connsiteX12" fmla="*/ 42863 w 304800"/>
                <a:gd name="connsiteY12" fmla="*/ 178594 h 373856"/>
                <a:gd name="connsiteX13" fmla="*/ 64294 w 304800"/>
                <a:gd name="connsiteY13" fmla="*/ 176212 h 373856"/>
                <a:gd name="connsiteX14" fmla="*/ 69057 w 304800"/>
                <a:gd name="connsiteY14" fmla="*/ 161925 h 373856"/>
                <a:gd name="connsiteX15" fmla="*/ 71438 w 304800"/>
                <a:gd name="connsiteY15" fmla="*/ 140494 h 373856"/>
                <a:gd name="connsiteX16" fmla="*/ 85725 w 304800"/>
                <a:gd name="connsiteY16" fmla="*/ 135731 h 373856"/>
                <a:gd name="connsiteX17" fmla="*/ 92869 w 304800"/>
                <a:gd name="connsiteY17" fmla="*/ 133350 h 373856"/>
                <a:gd name="connsiteX18" fmla="*/ 100013 w 304800"/>
                <a:gd name="connsiteY18" fmla="*/ 130969 h 373856"/>
                <a:gd name="connsiteX19" fmla="*/ 109538 w 304800"/>
                <a:gd name="connsiteY19" fmla="*/ 128587 h 373856"/>
                <a:gd name="connsiteX20" fmla="*/ 123825 w 304800"/>
                <a:gd name="connsiteY20" fmla="*/ 123825 h 373856"/>
                <a:gd name="connsiteX21" fmla="*/ 138113 w 304800"/>
                <a:gd name="connsiteY21" fmla="*/ 114300 h 373856"/>
                <a:gd name="connsiteX22" fmla="*/ 147638 w 304800"/>
                <a:gd name="connsiteY22" fmla="*/ 100012 h 373856"/>
                <a:gd name="connsiteX23" fmla="*/ 157163 w 304800"/>
                <a:gd name="connsiteY23" fmla="*/ 85725 h 373856"/>
                <a:gd name="connsiteX24" fmla="*/ 164307 w 304800"/>
                <a:gd name="connsiteY24" fmla="*/ 71437 h 373856"/>
                <a:gd name="connsiteX25" fmla="*/ 171450 w 304800"/>
                <a:gd name="connsiteY25" fmla="*/ 66675 h 373856"/>
                <a:gd name="connsiteX26" fmla="*/ 200025 w 304800"/>
                <a:gd name="connsiteY26" fmla="*/ 59531 h 373856"/>
                <a:gd name="connsiteX27" fmla="*/ 207169 w 304800"/>
                <a:gd name="connsiteY27" fmla="*/ 54769 h 373856"/>
                <a:gd name="connsiteX28" fmla="*/ 214313 w 304800"/>
                <a:gd name="connsiteY28" fmla="*/ 52387 h 373856"/>
                <a:gd name="connsiteX29" fmla="*/ 219075 w 304800"/>
                <a:gd name="connsiteY29" fmla="*/ 38100 h 373856"/>
                <a:gd name="connsiteX30" fmla="*/ 223838 w 304800"/>
                <a:gd name="connsiteY30" fmla="*/ 21431 h 373856"/>
                <a:gd name="connsiteX31" fmla="*/ 226219 w 304800"/>
                <a:gd name="connsiteY31" fmla="*/ 14287 h 373856"/>
                <a:gd name="connsiteX32" fmla="*/ 240507 w 304800"/>
                <a:gd name="connsiteY32" fmla="*/ 2381 h 373856"/>
                <a:gd name="connsiteX33" fmla="*/ 247650 w 304800"/>
                <a:gd name="connsiteY33" fmla="*/ 0 h 373856"/>
                <a:gd name="connsiteX34" fmla="*/ 252413 w 304800"/>
                <a:gd name="connsiteY34" fmla="*/ 7144 h 373856"/>
                <a:gd name="connsiteX35" fmla="*/ 254794 w 304800"/>
                <a:gd name="connsiteY35" fmla="*/ 14287 h 373856"/>
                <a:gd name="connsiteX36" fmla="*/ 264319 w 304800"/>
                <a:gd name="connsiteY36" fmla="*/ 28575 h 373856"/>
                <a:gd name="connsiteX37" fmla="*/ 269082 w 304800"/>
                <a:gd name="connsiteY37" fmla="*/ 35719 h 373856"/>
                <a:gd name="connsiteX38" fmla="*/ 283369 w 304800"/>
                <a:gd name="connsiteY38" fmla="*/ 45244 h 373856"/>
                <a:gd name="connsiteX39" fmla="*/ 290513 w 304800"/>
                <a:gd name="connsiteY39" fmla="*/ 50006 h 373856"/>
                <a:gd name="connsiteX40" fmla="*/ 304800 w 304800"/>
                <a:gd name="connsiteY40" fmla="*/ 54769 h 373856"/>
                <a:gd name="connsiteX41" fmla="*/ 297657 w 304800"/>
                <a:gd name="connsiteY41" fmla="*/ 59531 h 373856"/>
                <a:gd name="connsiteX42" fmla="*/ 283369 w 304800"/>
                <a:gd name="connsiteY42" fmla="*/ 64294 h 373856"/>
                <a:gd name="connsiteX43" fmla="*/ 278607 w 304800"/>
                <a:gd name="connsiteY43" fmla="*/ 71437 h 373856"/>
                <a:gd name="connsiteX44" fmla="*/ 280988 w 304800"/>
                <a:gd name="connsiteY44" fmla="*/ 78581 h 373856"/>
                <a:gd name="connsiteX45" fmla="*/ 269082 w 304800"/>
                <a:gd name="connsiteY45" fmla="*/ 88106 h 373856"/>
                <a:gd name="connsiteX46" fmla="*/ 261938 w 304800"/>
                <a:gd name="connsiteY46" fmla="*/ 92869 h 373856"/>
                <a:gd name="connsiteX47" fmla="*/ 254794 w 304800"/>
                <a:gd name="connsiteY47" fmla="*/ 109537 h 373856"/>
                <a:gd name="connsiteX48" fmla="*/ 261938 w 304800"/>
                <a:gd name="connsiteY48" fmla="*/ 145256 h 373856"/>
                <a:gd name="connsiteX49" fmla="*/ 264319 w 304800"/>
                <a:gd name="connsiteY49" fmla="*/ 152400 h 373856"/>
                <a:gd name="connsiteX50" fmla="*/ 266700 w 304800"/>
                <a:gd name="connsiteY50" fmla="*/ 159544 h 373856"/>
                <a:gd name="connsiteX51" fmla="*/ 269082 w 304800"/>
                <a:gd name="connsiteY51" fmla="*/ 176212 h 373856"/>
                <a:gd name="connsiteX52" fmla="*/ 271463 w 304800"/>
                <a:gd name="connsiteY52" fmla="*/ 183356 h 373856"/>
                <a:gd name="connsiteX53" fmla="*/ 278607 w 304800"/>
                <a:gd name="connsiteY53" fmla="*/ 185737 h 373856"/>
                <a:gd name="connsiteX54" fmla="*/ 300038 w 304800"/>
                <a:gd name="connsiteY54" fmla="*/ 197644 h 373856"/>
                <a:gd name="connsiteX55" fmla="*/ 297657 w 304800"/>
                <a:gd name="connsiteY55" fmla="*/ 204787 h 373856"/>
                <a:gd name="connsiteX56" fmla="*/ 276225 w 304800"/>
                <a:gd name="connsiteY56" fmla="*/ 204787 h 373856"/>
                <a:gd name="connsiteX57" fmla="*/ 261938 w 304800"/>
                <a:gd name="connsiteY57" fmla="*/ 207169 h 373856"/>
                <a:gd name="connsiteX58" fmla="*/ 259557 w 304800"/>
                <a:gd name="connsiteY58" fmla="*/ 214312 h 373856"/>
                <a:gd name="connsiteX59" fmla="*/ 254794 w 304800"/>
                <a:gd name="connsiteY59" fmla="*/ 254794 h 373856"/>
                <a:gd name="connsiteX60" fmla="*/ 252413 w 304800"/>
                <a:gd name="connsiteY60" fmla="*/ 261937 h 373856"/>
                <a:gd name="connsiteX61" fmla="*/ 245269 w 304800"/>
                <a:gd name="connsiteY61" fmla="*/ 264319 h 373856"/>
                <a:gd name="connsiteX62" fmla="*/ 230982 w 304800"/>
                <a:gd name="connsiteY62" fmla="*/ 273844 h 373856"/>
                <a:gd name="connsiteX63" fmla="*/ 223838 w 304800"/>
                <a:gd name="connsiteY63" fmla="*/ 278606 h 373856"/>
                <a:gd name="connsiteX64" fmla="*/ 219075 w 304800"/>
                <a:gd name="connsiteY64" fmla="*/ 288131 h 373856"/>
                <a:gd name="connsiteX65" fmla="*/ 216694 w 304800"/>
                <a:gd name="connsiteY65" fmla="*/ 295275 h 373856"/>
                <a:gd name="connsiteX66" fmla="*/ 211932 w 304800"/>
                <a:gd name="connsiteY66" fmla="*/ 302419 h 373856"/>
                <a:gd name="connsiteX67" fmla="*/ 214313 w 304800"/>
                <a:gd name="connsiteY67" fmla="*/ 311944 h 373856"/>
                <a:gd name="connsiteX68" fmla="*/ 219075 w 304800"/>
                <a:gd name="connsiteY68" fmla="*/ 326231 h 373856"/>
                <a:gd name="connsiteX69" fmla="*/ 216694 w 304800"/>
                <a:gd name="connsiteY69" fmla="*/ 340519 h 373856"/>
                <a:gd name="connsiteX70" fmla="*/ 216694 w 304800"/>
                <a:gd name="connsiteY70" fmla="*/ 366712 h 373856"/>
                <a:gd name="connsiteX71" fmla="*/ 211932 w 304800"/>
                <a:gd name="connsiteY71" fmla="*/ 359569 h 373856"/>
                <a:gd name="connsiteX72" fmla="*/ 190500 w 304800"/>
                <a:gd name="connsiteY72" fmla="*/ 359569 h 373856"/>
                <a:gd name="connsiteX73" fmla="*/ 183357 w 304800"/>
                <a:gd name="connsiteY73" fmla="*/ 364331 h 373856"/>
                <a:gd name="connsiteX74" fmla="*/ 173832 w 304800"/>
                <a:gd name="connsiteY74" fmla="*/ 373856 h 373856"/>
                <a:gd name="connsiteX75" fmla="*/ 169069 w 304800"/>
                <a:gd name="connsiteY75" fmla="*/ 357187 h 373856"/>
                <a:gd name="connsiteX76" fmla="*/ 166688 w 304800"/>
                <a:gd name="connsiteY76" fmla="*/ 350044 h 373856"/>
                <a:gd name="connsiteX77" fmla="*/ 140494 w 304800"/>
                <a:gd name="connsiteY77" fmla="*/ 342900 h 373856"/>
                <a:gd name="connsiteX78" fmla="*/ 123825 w 304800"/>
                <a:gd name="connsiteY78" fmla="*/ 333375 h 373856"/>
                <a:gd name="connsiteX79" fmla="*/ 116682 w 304800"/>
                <a:gd name="connsiteY79" fmla="*/ 335756 h 373856"/>
                <a:gd name="connsiteX80" fmla="*/ 114300 w 304800"/>
                <a:gd name="connsiteY80" fmla="*/ 342900 h 373856"/>
                <a:gd name="connsiteX81" fmla="*/ 80963 w 304800"/>
                <a:gd name="connsiteY81" fmla="*/ 342900 h 373856"/>
                <a:gd name="connsiteX82" fmla="*/ 78582 w 304800"/>
                <a:gd name="connsiteY82" fmla="*/ 330994 h 373856"/>
                <a:gd name="connsiteX83" fmla="*/ 71438 w 304800"/>
                <a:gd name="connsiteY83" fmla="*/ 328612 h 373856"/>
                <a:gd name="connsiteX84" fmla="*/ 64294 w 304800"/>
                <a:gd name="connsiteY84" fmla="*/ 330994 h 373856"/>
                <a:gd name="connsiteX85" fmla="*/ 54769 w 304800"/>
                <a:gd name="connsiteY85" fmla="*/ 333375 h 373856"/>
                <a:gd name="connsiteX86" fmla="*/ 40482 w 304800"/>
                <a:gd name="connsiteY86" fmla="*/ 330994 h 373856"/>
                <a:gd name="connsiteX87" fmla="*/ 38100 w 304800"/>
                <a:gd name="connsiteY87" fmla="*/ 323850 h 373856"/>
                <a:gd name="connsiteX88" fmla="*/ 42863 w 304800"/>
                <a:gd name="connsiteY88" fmla="*/ 302419 h 373856"/>
                <a:gd name="connsiteX89" fmla="*/ 40482 w 304800"/>
                <a:gd name="connsiteY89" fmla="*/ 290512 h 373856"/>
                <a:gd name="connsiteX90" fmla="*/ 33338 w 304800"/>
                <a:gd name="connsiteY90" fmla="*/ 283369 h 373856"/>
                <a:gd name="connsiteX91" fmla="*/ 28575 w 304800"/>
                <a:gd name="connsiteY91" fmla="*/ 276225 h 373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Lst>
              <a:rect l="l" t="t" r="r" b="b"/>
              <a:pathLst>
                <a:path w="304800" h="373856">
                  <a:moveTo>
                    <a:pt x="28575" y="276225"/>
                  </a:moveTo>
                  <a:lnTo>
                    <a:pt x="28575" y="276225"/>
                  </a:lnTo>
                  <a:cubicBezTo>
                    <a:pt x="23813" y="270669"/>
                    <a:pt x="18484" y="265551"/>
                    <a:pt x="14288" y="259556"/>
                  </a:cubicBezTo>
                  <a:cubicBezTo>
                    <a:pt x="12137" y="256484"/>
                    <a:pt x="9964" y="242117"/>
                    <a:pt x="9525" y="240506"/>
                  </a:cubicBezTo>
                  <a:cubicBezTo>
                    <a:pt x="8204" y="235663"/>
                    <a:pt x="4763" y="226219"/>
                    <a:pt x="4763" y="226219"/>
                  </a:cubicBezTo>
                  <a:cubicBezTo>
                    <a:pt x="3969" y="219869"/>
                    <a:pt x="3527" y="213465"/>
                    <a:pt x="2382" y="207169"/>
                  </a:cubicBezTo>
                  <a:cubicBezTo>
                    <a:pt x="1933" y="204699"/>
                    <a:pt x="0" y="202535"/>
                    <a:pt x="0" y="200025"/>
                  </a:cubicBezTo>
                  <a:cubicBezTo>
                    <a:pt x="0" y="196752"/>
                    <a:pt x="1442" y="193635"/>
                    <a:pt x="2382" y="190500"/>
                  </a:cubicBezTo>
                  <a:cubicBezTo>
                    <a:pt x="3825" y="185692"/>
                    <a:pt x="4359" y="180389"/>
                    <a:pt x="7144" y="176212"/>
                  </a:cubicBezTo>
                  <a:lnTo>
                    <a:pt x="16669" y="161925"/>
                  </a:lnTo>
                  <a:cubicBezTo>
                    <a:pt x="19050" y="163512"/>
                    <a:pt x="21789" y="164663"/>
                    <a:pt x="23813" y="166687"/>
                  </a:cubicBezTo>
                  <a:cubicBezTo>
                    <a:pt x="25837" y="168711"/>
                    <a:pt x="26148" y="172314"/>
                    <a:pt x="28575" y="173831"/>
                  </a:cubicBezTo>
                  <a:cubicBezTo>
                    <a:pt x="32832" y="176492"/>
                    <a:pt x="42863" y="178594"/>
                    <a:pt x="42863" y="178594"/>
                  </a:cubicBezTo>
                  <a:cubicBezTo>
                    <a:pt x="50007" y="177800"/>
                    <a:pt x="58230" y="180071"/>
                    <a:pt x="64294" y="176212"/>
                  </a:cubicBezTo>
                  <a:cubicBezTo>
                    <a:pt x="68529" y="173517"/>
                    <a:pt x="69057" y="161925"/>
                    <a:pt x="69057" y="161925"/>
                  </a:cubicBezTo>
                  <a:cubicBezTo>
                    <a:pt x="69851" y="154781"/>
                    <a:pt x="67579" y="146558"/>
                    <a:pt x="71438" y="140494"/>
                  </a:cubicBezTo>
                  <a:cubicBezTo>
                    <a:pt x="74133" y="136259"/>
                    <a:pt x="80963" y="137319"/>
                    <a:pt x="85725" y="135731"/>
                  </a:cubicBezTo>
                  <a:lnTo>
                    <a:pt x="92869" y="133350"/>
                  </a:lnTo>
                  <a:cubicBezTo>
                    <a:pt x="95250" y="132556"/>
                    <a:pt x="97578" y="131578"/>
                    <a:pt x="100013" y="130969"/>
                  </a:cubicBezTo>
                  <a:cubicBezTo>
                    <a:pt x="103188" y="130175"/>
                    <a:pt x="106403" y="129527"/>
                    <a:pt x="109538" y="128587"/>
                  </a:cubicBezTo>
                  <a:cubicBezTo>
                    <a:pt x="114346" y="127144"/>
                    <a:pt x="123825" y="123825"/>
                    <a:pt x="123825" y="123825"/>
                  </a:cubicBezTo>
                  <a:cubicBezTo>
                    <a:pt x="128588" y="120650"/>
                    <a:pt x="134938" y="119063"/>
                    <a:pt x="138113" y="114300"/>
                  </a:cubicBezTo>
                  <a:lnTo>
                    <a:pt x="147638" y="100012"/>
                  </a:lnTo>
                  <a:cubicBezTo>
                    <a:pt x="153300" y="83027"/>
                    <a:pt x="145271" y="103564"/>
                    <a:pt x="157163" y="85725"/>
                  </a:cubicBezTo>
                  <a:cubicBezTo>
                    <a:pt x="164911" y="74102"/>
                    <a:pt x="153063" y="82681"/>
                    <a:pt x="164307" y="71437"/>
                  </a:cubicBezTo>
                  <a:cubicBezTo>
                    <a:pt x="166330" y="69414"/>
                    <a:pt x="168835" y="67837"/>
                    <a:pt x="171450" y="66675"/>
                  </a:cubicBezTo>
                  <a:cubicBezTo>
                    <a:pt x="182773" y="61643"/>
                    <a:pt x="188043" y="61528"/>
                    <a:pt x="200025" y="59531"/>
                  </a:cubicBezTo>
                  <a:cubicBezTo>
                    <a:pt x="202406" y="57944"/>
                    <a:pt x="204609" y="56049"/>
                    <a:pt x="207169" y="54769"/>
                  </a:cubicBezTo>
                  <a:cubicBezTo>
                    <a:pt x="209414" y="53646"/>
                    <a:pt x="212854" y="54430"/>
                    <a:pt x="214313" y="52387"/>
                  </a:cubicBezTo>
                  <a:cubicBezTo>
                    <a:pt x="217231" y="48302"/>
                    <a:pt x="217488" y="42862"/>
                    <a:pt x="219075" y="38100"/>
                  </a:cubicBezTo>
                  <a:cubicBezTo>
                    <a:pt x="224788" y="20963"/>
                    <a:pt x="217856" y="42372"/>
                    <a:pt x="223838" y="21431"/>
                  </a:cubicBezTo>
                  <a:cubicBezTo>
                    <a:pt x="224528" y="19017"/>
                    <a:pt x="224827" y="16376"/>
                    <a:pt x="226219" y="14287"/>
                  </a:cubicBezTo>
                  <a:cubicBezTo>
                    <a:pt x="228851" y="10339"/>
                    <a:pt x="236116" y="4577"/>
                    <a:pt x="240507" y="2381"/>
                  </a:cubicBezTo>
                  <a:cubicBezTo>
                    <a:pt x="242752" y="1259"/>
                    <a:pt x="245269" y="794"/>
                    <a:pt x="247650" y="0"/>
                  </a:cubicBezTo>
                  <a:cubicBezTo>
                    <a:pt x="249238" y="2381"/>
                    <a:pt x="251133" y="4584"/>
                    <a:pt x="252413" y="7144"/>
                  </a:cubicBezTo>
                  <a:cubicBezTo>
                    <a:pt x="253535" y="9389"/>
                    <a:pt x="253575" y="12093"/>
                    <a:pt x="254794" y="14287"/>
                  </a:cubicBezTo>
                  <a:cubicBezTo>
                    <a:pt x="257574" y="19291"/>
                    <a:pt x="261144" y="23812"/>
                    <a:pt x="264319" y="28575"/>
                  </a:cubicBezTo>
                  <a:cubicBezTo>
                    <a:pt x="265907" y="30956"/>
                    <a:pt x="266701" y="34131"/>
                    <a:pt x="269082" y="35719"/>
                  </a:cubicBezTo>
                  <a:lnTo>
                    <a:pt x="283369" y="45244"/>
                  </a:lnTo>
                  <a:cubicBezTo>
                    <a:pt x="285750" y="46831"/>
                    <a:pt x="287798" y="49101"/>
                    <a:pt x="290513" y="50006"/>
                  </a:cubicBezTo>
                  <a:lnTo>
                    <a:pt x="304800" y="54769"/>
                  </a:lnTo>
                  <a:cubicBezTo>
                    <a:pt x="302419" y="56356"/>
                    <a:pt x="300272" y="58369"/>
                    <a:pt x="297657" y="59531"/>
                  </a:cubicBezTo>
                  <a:cubicBezTo>
                    <a:pt x="293069" y="61570"/>
                    <a:pt x="283369" y="64294"/>
                    <a:pt x="283369" y="64294"/>
                  </a:cubicBezTo>
                  <a:cubicBezTo>
                    <a:pt x="281782" y="66675"/>
                    <a:pt x="279077" y="68614"/>
                    <a:pt x="278607" y="71437"/>
                  </a:cubicBezTo>
                  <a:cubicBezTo>
                    <a:pt x="278194" y="73913"/>
                    <a:pt x="281401" y="76105"/>
                    <a:pt x="280988" y="78581"/>
                  </a:cubicBezTo>
                  <a:cubicBezTo>
                    <a:pt x="279720" y="86184"/>
                    <a:pt x="274654" y="86249"/>
                    <a:pt x="269082" y="88106"/>
                  </a:cubicBezTo>
                  <a:cubicBezTo>
                    <a:pt x="266701" y="89694"/>
                    <a:pt x="263962" y="90845"/>
                    <a:pt x="261938" y="92869"/>
                  </a:cubicBezTo>
                  <a:cubicBezTo>
                    <a:pt x="256455" y="98351"/>
                    <a:pt x="256616" y="102248"/>
                    <a:pt x="254794" y="109537"/>
                  </a:cubicBezTo>
                  <a:cubicBezTo>
                    <a:pt x="257730" y="135963"/>
                    <a:pt x="254901" y="124147"/>
                    <a:pt x="261938" y="145256"/>
                  </a:cubicBezTo>
                  <a:lnTo>
                    <a:pt x="264319" y="152400"/>
                  </a:lnTo>
                  <a:lnTo>
                    <a:pt x="266700" y="159544"/>
                  </a:lnTo>
                  <a:cubicBezTo>
                    <a:pt x="267494" y="165100"/>
                    <a:pt x="267981" y="170709"/>
                    <a:pt x="269082" y="176212"/>
                  </a:cubicBezTo>
                  <a:cubicBezTo>
                    <a:pt x="269574" y="178673"/>
                    <a:pt x="269688" y="181581"/>
                    <a:pt x="271463" y="183356"/>
                  </a:cubicBezTo>
                  <a:cubicBezTo>
                    <a:pt x="273238" y="185131"/>
                    <a:pt x="276226" y="184943"/>
                    <a:pt x="278607" y="185737"/>
                  </a:cubicBezTo>
                  <a:cubicBezTo>
                    <a:pt x="294983" y="196654"/>
                    <a:pt x="287464" y="193452"/>
                    <a:pt x="300038" y="197644"/>
                  </a:cubicBezTo>
                  <a:cubicBezTo>
                    <a:pt x="299244" y="200025"/>
                    <a:pt x="299432" y="203012"/>
                    <a:pt x="297657" y="204787"/>
                  </a:cubicBezTo>
                  <a:cubicBezTo>
                    <a:pt x="292631" y="209813"/>
                    <a:pt x="280104" y="205434"/>
                    <a:pt x="276225" y="204787"/>
                  </a:cubicBezTo>
                  <a:cubicBezTo>
                    <a:pt x="271463" y="205581"/>
                    <a:pt x="266130" y="204774"/>
                    <a:pt x="261938" y="207169"/>
                  </a:cubicBezTo>
                  <a:cubicBezTo>
                    <a:pt x="259759" y="208414"/>
                    <a:pt x="260049" y="211851"/>
                    <a:pt x="259557" y="214312"/>
                  </a:cubicBezTo>
                  <a:cubicBezTo>
                    <a:pt x="255897" y="232608"/>
                    <a:pt x="257946" y="234307"/>
                    <a:pt x="254794" y="254794"/>
                  </a:cubicBezTo>
                  <a:cubicBezTo>
                    <a:pt x="254412" y="257275"/>
                    <a:pt x="254188" y="260162"/>
                    <a:pt x="252413" y="261937"/>
                  </a:cubicBezTo>
                  <a:cubicBezTo>
                    <a:pt x="250638" y="263712"/>
                    <a:pt x="247463" y="263100"/>
                    <a:pt x="245269" y="264319"/>
                  </a:cubicBezTo>
                  <a:cubicBezTo>
                    <a:pt x="240266" y="267099"/>
                    <a:pt x="235744" y="270669"/>
                    <a:pt x="230982" y="273844"/>
                  </a:cubicBezTo>
                  <a:lnTo>
                    <a:pt x="223838" y="278606"/>
                  </a:lnTo>
                  <a:cubicBezTo>
                    <a:pt x="222250" y="281781"/>
                    <a:pt x="220473" y="284868"/>
                    <a:pt x="219075" y="288131"/>
                  </a:cubicBezTo>
                  <a:cubicBezTo>
                    <a:pt x="218086" y="290438"/>
                    <a:pt x="217816" y="293030"/>
                    <a:pt x="216694" y="295275"/>
                  </a:cubicBezTo>
                  <a:cubicBezTo>
                    <a:pt x="215414" y="297835"/>
                    <a:pt x="213519" y="300038"/>
                    <a:pt x="211932" y="302419"/>
                  </a:cubicBezTo>
                  <a:cubicBezTo>
                    <a:pt x="212726" y="305594"/>
                    <a:pt x="213373" y="308809"/>
                    <a:pt x="214313" y="311944"/>
                  </a:cubicBezTo>
                  <a:cubicBezTo>
                    <a:pt x="215755" y="316752"/>
                    <a:pt x="219075" y="326231"/>
                    <a:pt x="219075" y="326231"/>
                  </a:cubicBezTo>
                  <a:cubicBezTo>
                    <a:pt x="218281" y="330994"/>
                    <a:pt x="216694" y="335691"/>
                    <a:pt x="216694" y="340519"/>
                  </a:cubicBezTo>
                  <a:cubicBezTo>
                    <a:pt x="216694" y="371803"/>
                    <a:pt x="222094" y="345108"/>
                    <a:pt x="216694" y="366712"/>
                  </a:cubicBezTo>
                  <a:cubicBezTo>
                    <a:pt x="215107" y="364331"/>
                    <a:pt x="214313" y="361156"/>
                    <a:pt x="211932" y="359569"/>
                  </a:cubicBezTo>
                  <a:cubicBezTo>
                    <a:pt x="204946" y="354912"/>
                    <a:pt x="197620" y="358145"/>
                    <a:pt x="190500" y="359569"/>
                  </a:cubicBezTo>
                  <a:cubicBezTo>
                    <a:pt x="188119" y="361156"/>
                    <a:pt x="185145" y="362096"/>
                    <a:pt x="183357" y="364331"/>
                  </a:cubicBezTo>
                  <a:cubicBezTo>
                    <a:pt x="174121" y="375876"/>
                    <a:pt x="189416" y="368661"/>
                    <a:pt x="173832" y="373856"/>
                  </a:cubicBezTo>
                  <a:cubicBezTo>
                    <a:pt x="168125" y="356741"/>
                    <a:pt x="175044" y="378099"/>
                    <a:pt x="169069" y="357187"/>
                  </a:cubicBezTo>
                  <a:cubicBezTo>
                    <a:pt x="168380" y="354774"/>
                    <a:pt x="168730" y="351503"/>
                    <a:pt x="166688" y="350044"/>
                  </a:cubicBezTo>
                  <a:cubicBezTo>
                    <a:pt x="161987" y="346686"/>
                    <a:pt x="146499" y="344101"/>
                    <a:pt x="140494" y="342900"/>
                  </a:cubicBezTo>
                  <a:cubicBezTo>
                    <a:pt x="137039" y="340596"/>
                    <a:pt x="127672" y="333925"/>
                    <a:pt x="123825" y="333375"/>
                  </a:cubicBezTo>
                  <a:cubicBezTo>
                    <a:pt x="121340" y="333020"/>
                    <a:pt x="119063" y="334962"/>
                    <a:pt x="116682" y="335756"/>
                  </a:cubicBezTo>
                  <a:cubicBezTo>
                    <a:pt x="115888" y="338137"/>
                    <a:pt x="116594" y="341881"/>
                    <a:pt x="114300" y="342900"/>
                  </a:cubicBezTo>
                  <a:cubicBezTo>
                    <a:pt x="102922" y="347957"/>
                    <a:pt x="92160" y="344766"/>
                    <a:pt x="80963" y="342900"/>
                  </a:cubicBezTo>
                  <a:cubicBezTo>
                    <a:pt x="80169" y="338931"/>
                    <a:pt x="80827" y="334362"/>
                    <a:pt x="78582" y="330994"/>
                  </a:cubicBezTo>
                  <a:cubicBezTo>
                    <a:pt x="77190" y="328905"/>
                    <a:pt x="73948" y="328612"/>
                    <a:pt x="71438" y="328612"/>
                  </a:cubicBezTo>
                  <a:cubicBezTo>
                    <a:pt x="68928" y="328612"/>
                    <a:pt x="66708" y="330304"/>
                    <a:pt x="64294" y="330994"/>
                  </a:cubicBezTo>
                  <a:cubicBezTo>
                    <a:pt x="61147" y="331893"/>
                    <a:pt x="57944" y="332581"/>
                    <a:pt x="54769" y="333375"/>
                  </a:cubicBezTo>
                  <a:cubicBezTo>
                    <a:pt x="50007" y="332581"/>
                    <a:pt x="44674" y="333389"/>
                    <a:pt x="40482" y="330994"/>
                  </a:cubicBezTo>
                  <a:cubicBezTo>
                    <a:pt x="38303" y="329749"/>
                    <a:pt x="38100" y="326360"/>
                    <a:pt x="38100" y="323850"/>
                  </a:cubicBezTo>
                  <a:cubicBezTo>
                    <a:pt x="38100" y="315471"/>
                    <a:pt x="40408" y="309785"/>
                    <a:pt x="42863" y="302419"/>
                  </a:cubicBezTo>
                  <a:cubicBezTo>
                    <a:pt x="42069" y="298450"/>
                    <a:pt x="42292" y="294132"/>
                    <a:pt x="40482" y="290512"/>
                  </a:cubicBezTo>
                  <a:cubicBezTo>
                    <a:pt x="38976" y="287500"/>
                    <a:pt x="35494" y="285956"/>
                    <a:pt x="33338" y="283369"/>
                  </a:cubicBezTo>
                  <a:cubicBezTo>
                    <a:pt x="25127" y="273517"/>
                    <a:pt x="29369" y="277416"/>
                    <a:pt x="28575" y="2762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5" name="任意多边形 43">
              <a:extLst>
                <a:ext uri="{FF2B5EF4-FFF2-40B4-BE49-F238E27FC236}">
                  <a16:creationId xmlns:a16="http://schemas.microsoft.com/office/drawing/2014/main" xmlns="" id="{3BF8D562-F4F6-4AF6-82A4-D85189251F01}"/>
                </a:ext>
              </a:extLst>
            </p:cNvPr>
            <p:cNvSpPr/>
            <p:nvPr/>
          </p:nvSpPr>
          <p:spPr>
            <a:xfrm>
              <a:off x="8829675" y="3355181"/>
              <a:ext cx="12230" cy="23990"/>
            </a:xfrm>
            <a:custGeom>
              <a:avLst/>
              <a:gdLst>
                <a:gd name="connsiteX0" fmla="*/ 0 w 12230"/>
                <a:gd name="connsiteY0" fmla="*/ 0 h 23990"/>
                <a:gd name="connsiteX1" fmla="*/ 0 w 12230"/>
                <a:gd name="connsiteY1" fmla="*/ 0 h 23990"/>
                <a:gd name="connsiteX2" fmla="*/ 11906 w 12230"/>
                <a:gd name="connsiteY2" fmla="*/ 16669 h 23990"/>
                <a:gd name="connsiteX3" fmla="*/ 9525 w 12230"/>
                <a:gd name="connsiteY3" fmla="*/ 23813 h 23990"/>
                <a:gd name="connsiteX4" fmla="*/ 0 w 12230"/>
                <a:gd name="connsiteY4" fmla="*/ 0 h 239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230" h="23990">
                  <a:moveTo>
                    <a:pt x="0" y="0"/>
                  </a:moveTo>
                  <a:lnTo>
                    <a:pt x="0" y="0"/>
                  </a:lnTo>
                  <a:cubicBezTo>
                    <a:pt x="3969" y="5556"/>
                    <a:pt x="9370" y="10329"/>
                    <a:pt x="11906" y="16669"/>
                  </a:cubicBezTo>
                  <a:cubicBezTo>
                    <a:pt x="12838" y="19000"/>
                    <a:pt x="11677" y="25104"/>
                    <a:pt x="9525" y="23813"/>
                  </a:cubicBezTo>
                  <a:cubicBezTo>
                    <a:pt x="-880" y="17569"/>
                    <a:pt x="1588" y="3969"/>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6" name="任意多边形 44">
              <a:extLst>
                <a:ext uri="{FF2B5EF4-FFF2-40B4-BE49-F238E27FC236}">
                  <a16:creationId xmlns:a16="http://schemas.microsoft.com/office/drawing/2014/main" xmlns="" id="{969A8F32-3DE3-40AE-89E1-570688F24107}"/>
                </a:ext>
              </a:extLst>
            </p:cNvPr>
            <p:cNvSpPr/>
            <p:nvPr/>
          </p:nvSpPr>
          <p:spPr>
            <a:xfrm>
              <a:off x="8871580" y="3405188"/>
              <a:ext cx="29171" cy="23822"/>
            </a:xfrm>
            <a:custGeom>
              <a:avLst/>
              <a:gdLst>
                <a:gd name="connsiteX0" fmla="*/ 958 w 29171"/>
                <a:gd name="connsiteY0" fmla="*/ 0 h 23822"/>
                <a:gd name="connsiteX1" fmla="*/ 958 w 29171"/>
                <a:gd name="connsiteY1" fmla="*/ 0 h 23822"/>
                <a:gd name="connsiteX2" fmla="*/ 22389 w 29171"/>
                <a:gd name="connsiteY2" fmla="*/ 4762 h 23822"/>
                <a:gd name="connsiteX3" fmla="*/ 3339 w 29171"/>
                <a:gd name="connsiteY3" fmla="*/ 21431 h 23822"/>
                <a:gd name="connsiteX4" fmla="*/ 958 w 29171"/>
                <a:gd name="connsiteY4" fmla="*/ 0 h 238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171" h="23822">
                  <a:moveTo>
                    <a:pt x="958" y="0"/>
                  </a:moveTo>
                  <a:lnTo>
                    <a:pt x="958" y="0"/>
                  </a:lnTo>
                  <a:cubicBezTo>
                    <a:pt x="8102" y="1587"/>
                    <a:pt x="17817" y="-952"/>
                    <a:pt x="22389" y="4762"/>
                  </a:cubicBezTo>
                  <a:cubicBezTo>
                    <a:pt x="45023" y="33054"/>
                    <a:pt x="3793" y="21496"/>
                    <a:pt x="3339" y="21431"/>
                  </a:cubicBezTo>
                  <a:cubicBezTo>
                    <a:pt x="-2679" y="3378"/>
                    <a:pt x="1355" y="3572"/>
                    <a:pt x="958"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7" name="任意多边形 45">
              <a:extLst>
                <a:ext uri="{FF2B5EF4-FFF2-40B4-BE49-F238E27FC236}">
                  <a16:creationId xmlns:a16="http://schemas.microsoft.com/office/drawing/2014/main" xmlns="" id="{6A4E95EA-614C-4079-8424-5743B6683046}"/>
                </a:ext>
              </a:extLst>
            </p:cNvPr>
            <p:cNvSpPr/>
            <p:nvPr/>
          </p:nvSpPr>
          <p:spPr>
            <a:xfrm>
              <a:off x="9113044" y="3657600"/>
              <a:ext cx="314325" cy="83344"/>
            </a:xfrm>
            <a:custGeom>
              <a:avLst/>
              <a:gdLst>
                <a:gd name="connsiteX0" fmla="*/ 0 w 314325"/>
                <a:gd name="connsiteY0" fmla="*/ 19050 h 83344"/>
                <a:gd name="connsiteX1" fmla="*/ 0 w 314325"/>
                <a:gd name="connsiteY1" fmla="*/ 19050 h 83344"/>
                <a:gd name="connsiteX2" fmla="*/ 30956 w 314325"/>
                <a:gd name="connsiteY2" fmla="*/ 0 h 83344"/>
                <a:gd name="connsiteX3" fmla="*/ 76200 w 314325"/>
                <a:gd name="connsiteY3" fmla="*/ 2381 h 83344"/>
                <a:gd name="connsiteX4" fmla="*/ 90487 w 314325"/>
                <a:gd name="connsiteY4" fmla="*/ 7144 h 83344"/>
                <a:gd name="connsiteX5" fmla="*/ 97631 w 314325"/>
                <a:gd name="connsiteY5" fmla="*/ 9525 h 83344"/>
                <a:gd name="connsiteX6" fmla="*/ 109537 w 314325"/>
                <a:gd name="connsiteY6" fmla="*/ 21431 h 83344"/>
                <a:gd name="connsiteX7" fmla="*/ 116681 w 314325"/>
                <a:gd name="connsiteY7" fmla="*/ 26194 h 83344"/>
                <a:gd name="connsiteX8" fmla="*/ 154781 w 314325"/>
                <a:gd name="connsiteY8" fmla="*/ 23813 h 83344"/>
                <a:gd name="connsiteX9" fmla="*/ 159544 w 314325"/>
                <a:gd name="connsiteY9" fmla="*/ 16669 h 83344"/>
                <a:gd name="connsiteX10" fmla="*/ 166687 w 314325"/>
                <a:gd name="connsiteY10" fmla="*/ 11906 h 83344"/>
                <a:gd name="connsiteX11" fmla="*/ 183356 w 314325"/>
                <a:gd name="connsiteY11" fmla="*/ 16669 h 83344"/>
                <a:gd name="connsiteX12" fmla="*/ 197644 w 314325"/>
                <a:gd name="connsiteY12" fmla="*/ 21431 h 83344"/>
                <a:gd name="connsiteX13" fmla="*/ 211931 w 314325"/>
                <a:gd name="connsiteY13" fmla="*/ 26194 h 83344"/>
                <a:gd name="connsiteX14" fmla="*/ 259556 w 314325"/>
                <a:gd name="connsiteY14" fmla="*/ 28575 h 83344"/>
                <a:gd name="connsiteX15" fmla="*/ 252412 w 314325"/>
                <a:gd name="connsiteY15" fmla="*/ 35719 h 83344"/>
                <a:gd name="connsiteX16" fmla="*/ 235744 w 314325"/>
                <a:gd name="connsiteY16" fmla="*/ 38100 h 83344"/>
                <a:gd name="connsiteX17" fmla="*/ 228600 w 314325"/>
                <a:gd name="connsiteY17" fmla="*/ 40481 h 83344"/>
                <a:gd name="connsiteX18" fmla="*/ 226219 w 314325"/>
                <a:gd name="connsiteY18" fmla="*/ 47625 h 83344"/>
                <a:gd name="connsiteX19" fmla="*/ 230981 w 314325"/>
                <a:gd name="connsiteY19" fmla="*/ 64294 h 83344"/>
                <a:gd name="connsiteX20" fmla="*/ 238125 w 314325"/>
                <a:gd name="connsiteY20" fmla="*/ 61913 h 83344"/>
                <a:gd name="connsiteX21" fmla="*/ 245269 w 314325"/>
                <a:gd name="connsiteY21" fmla="*/ 57150 h 83344"/>
                <a:gd name="connsiteX22" fmla="*/ 271462 w 314325"/>
                <a:gd name="connsiteY22" fmla="*/ 59531 h 83344"/>
                <a:gd name="connsiteX23" fmla="*/ 278606 w 314325"/>
                <a:gd name="connsiteY23" fmla="*/ 66675 h 83344"/>
                <a:gd name="connsiteX24" fmla="*/ 314325 w 314325"/>
                <a:gd name="connsiteY24" fmla="*/ 73819 h 83344"/>
                <a:gd name="connsiteX25" fmla="*/ 311944 w 314325"/>
                <a:gd name="connsiteY25" fmla="*/ 80963 h 83344"/>
                <a:gd name="connsiteX26" fmla="*/ 304800 w 314325"/>
                <a:gd name="connsiteY26" fmla="*/ 83344 h 83344"/>
                <a:gd name="connsiteX27" fmla="*/ 280987 w 314325"/>
                <a:gd name="connsiteY27" fmla="*/ 80963 h 83344"/>
                <a:gd name="connsiteX28" fmla="*/ 204787 w 314325"/>
                <a:gd name="connsiteY28" fmla="*/ 73819 h 83344"/>
                <a:gd name="connsiteX29" fmla="*/ 178594 w 314325"/>
                <a:gd name="connsiteY29" fmla="*/ 71438 h 83344"/>
                <a:gd name="connsiteX30" fmla="*/ 150019 w 314325"/>
                <a:gd name="connsiteY30" fmla="*/ 66675 h 83344"/>
                <a:gd name="connsiteX31" fmla="*/ 142875 w 314325"/>
                <a:gd name="connsiteY31" fmla="*/ 61913 h 83344"/>
                <a:gd name="connsiteX32" fmla="*/ 121444 w 314325"/>
                <a:gd name="connsiteY32" fmla="*/ 50006 h 83344"/>
                <a:gd name="connsiteX33" fmla="*/ 114300 w 314325"/>
                <a:gd name="connsiteY33" fmla="*/ 47625 h 83344"/>
                <a:gd name="connsiteX34" fmla="*/ 104775 w 314325"/>
                <a:gd name="connsiteY34" fmla="*/ 50006 h 83344"/>
                <a:gd name="connsiteX35" fmla="*/ 50006 w 314325"/>
                <a:gd name="connsiteY35" fmla="*/ 45244 h 83344"/>
                <a:gd name="connsiteX36" fmla="*/ 35719 w 314325"/>
                <a:gd name="connsiteY36" fmla="*/ 38100 h 83344"/>
                <a:gd name="connsiteX37" fmla="*/ 21431 w 314325"/>
                <a:gd name="connsiteY37" fmla="*/ 30956 h 83344"/>
                <a:gd name="connsiteX38" fmla="*/ 16669 w 314325"/>
                <a:gd name="connsiteY38" fmla="*/ 23813 h 83344"/>
                <a:gd name="connsiteX39" fmla="*/ 9525 w 314325"/>
                <a:gd name="connsiteY39" fmla="*/ 19050 h 83344"/>
                <a:gd name="connsiteX40" fmla="*/ 0 w 314325"/>
                <a:gd name="connsiteY40" fmla="*/ 19050 h 83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314325" h="83344">
                  <a:moveTo>
                    <a:pt x="0" y="19050"/>
                  </a:moveTo>
                  <a:lnTo>
                    <a:pt x="0" y="19050"/>
                  </a:lnTo>
                  <a:cubicBezTo>
                    <a:pt x="25868" y="942"/>
                    <a:pt x="14620" y="5445"/>
                    <a:pt x="30956" y="0"/>
                  </a:cubicBezTo>
                  <a:cubicBezTo>
                    <a:pt x="46037" y="794"/>
                    <a:pt x="61205" y="582"/>
                    <a:pt x="76200" y="2381"/>
                  </a:cubicBezTo>
                  <a:cubicBezTo>
                    <a:pt x="81184" y="2979"/>
                    <a:pt x="85725" y="5556"/>
                    <a:pt x="90487" y="7144"/>
                  </a:cubicBezTo>
                  <a:lnTo>
                    <a:pt x="97631" y="9525"/>
                  </a:lnTo>
                  <a:cubicBezTo>
                    <a:pt x="116683" y="22227"/>
                    <a:pt x="93662" y="5556"/>
                    <a:pt x="109537" y="21431"/>
                  </a:cubicBezTo>
                  <a:cubicBezTo>
                    <a:pt x="111561" y="23455"/>
                    <a:pt x="114300" y="24606"/>
                    <a:pt x="116681" y="26194"/>
                  </a:cubicBezTo>
                  <a:cubicBezTo>
                    <a:pt x="129381" y="25400"/>
                    <a:pt x="142359" y="26573"/>
                    <a:pt x="154781" y="23813"/>
                  </a:cubicBezTo>
                  <a:cubicBezTo>
                    <a:pt x="157575" y="23192"/>
                    <a:pt x="157520" y="18693"/>
                    <a:pt x="159544" y="16669"/>
                  </a:cubicBezTo>
                  <a:cubicBezTo>
                    <a:pt x="161568" y="14645"/>
                    <a:pt x="164306" y="13494"/>
                    <a:pt x="166687" y="11906"/>
                  </a:cubicBezTo>
                  <a:cubicBezTo>
                    <a:pt x="190639" y="19892"/>
                    <a:pt x="153530" y="7722"/>
                    <a:pt x="183356" y="16669"/>
                  </a:cubicBezTo>
                  <a:cubicBezTo>
                    <a:pt x="188165" y="18111"/>
                    <a:pt x="192881" y="19843"/>
                    <a:pt x="197644" y="21431"/>
                  </a:cubicBezTo>
                  <a:lnTo>
                    <a:pt x="211931" y="26194"/>
                  </a:lnTo>
                  <a:lnTo>
                    <a:pt x="259556" y="28575"/>
                  </a:lnTo>
                  <a:cubicBezTo>
                    <a:pt x="257175" y="30956"/>
                    <a:pt x="255539" y="34468"/>
                    <a:pt x="252412" y="35719"/>
                  </a:cubicBezTo>
                  <a:cubicBezTo>
                    <a:pt x="247201" y="37803"/>
                    <a:pt x="241247" y="36999"/>
                    <a:pt x="235744" y="38100"/>
                  </a:cubicBezTo>
                  <a:cubicBezTo>
                    <a:pt x="233283" y="38592"/>
                    <a:pt x="230981" y="39687"/>
                    <a:pt x="228600" y="40481"/>
                  </a:cubicBezTo>
                  <a:cubicBezTo>
                    <a:pt x="227806" y="42862"/>
                    <a:pt x="226219" y="45115"/>
                    <a:pt x="226219" y="47625"/>
                  </a:cubicBezTo>
                  <a:cubicBezTo>
                    <a:pt x="226219" y="50615"/>
                    <a:pt x="229858" y="60925"/>
                    <a:pt x="230981" y="64294"/>
                  </a:cubicBezTo>
                  <a:cubicBezTo>
                    <a:pt x="233362" y="63500"/>
                    <a:pt x="235880" y="63036"/>
                    <a:pt x="238125" y="61913"/>
                  </a:cubicBezTo>
                  <a:cubicBezTo>
                    <a:pt x="240685" y="60633"/>
                    <a:pt x="242414" y="57354"/>
                    <a:pt x="245269" y="57150"/>
                  </a:cubicBezTo>
                  <a:cubicBezTo>
                    <a:pt x="254014" y="56525"/>
                    <a:pt x="262731" y="58737"/>
                    <a:pt x="271462" y="59531"/>
                  </a:cubicBezTo>
                  <a:cubicBezTo>
                    <a:pt x="273843" y="61912"/>
                    <a:pt x="276019" y="64519"/>
                    <a:pt x="278606" y="66675"/>
                  </a:cubicBezTo>
                  <a:cubicBezTo>
                    <a:pt x="290348" y="76461"/>
                    <a:pt x="294099" y="72134"/>
                    <a:pt x="314325" y="73819"/>
                  </a:cubicBezTo>
                  <a:cubicBezTo>
                    <a:pt x="313531" y="76200"/>
                    <a:pt x="313719" y="79188"/>
                    <a:pt x="311944" y="80963"/>
                  </a:cubicBezTo>
                  <a:cubicBezTo>
                    <a:pt x="310169" y="82738"/>
                    <a:pt x="307310" y="83344"/>
                    <a:pt x="304800" y="83344"/>
                  </a:cubicBezTo>
                  <a:cubicBezTo>
                    <a:pt x="296823" y="83344"/>
                    <a:pt x="288925" y="81757"/>
                    <a:pt x="280987" y="80963"/>
                  </a:cubicBezTo>
                  <a:cubicBezTo>
                    <a:pt x="247107" y="69668"/>
                    <a:pt x="271716" y="76393"/>
                    <a:pt x="204787" y="73819"/>
                  </a:cubicBezTo>
                  <a:lnTo>
                    <a:pt x="178594" y="71438"/>
                  </a:lnTo>
                  <a:cubicBezTo>
                    <a:pt x="171993" y="70778"/>
                    <a:pt x="157932" y="70631"/>
                    <a:pt x="150019" y="66675"/>
                  </a:cubicBezTo>
                  <a:cubicBezTo>
                    <a:pt x="147459" y="65395"/>
                    <a:pt x="145074" y="63745"/>
                    <a:pt x="142875" y="61913"/>
                  </a:cubicBezTo>
                  <a:cubicBezTo>
                    <a:pt x="128616" y="50031"/>
                    <a:pt x="144240" y="57605"/>
                    <a:pt x="121444" y="50006"/>
                  </a:cubicBezTo>
                  <a:lnTo>
                    <a:pt x="114300" y="47625"/>
                  </a:lnTo>
                  <a:cubicBezTo>
                    <a:pt x="111125" y="48419"/>
                    <a:pt x="108048" y="50006"/>
                    <a:pt x="104775" y="50006"/>
                  </a:cubicBezTo>
                  <a:cubicBezTo>
                    <a:pt x="70899" y="50006"/>
                    <a:pt x="72259" y="49694"/>
                    <a:pt x="50006" y="45244"/>
                  </a:cubicBezTo>
                  <a:cubicBezTo>
                    <a:pt x="29540" y="31599"/>
                    <a:pt x="55428" y="47954"/>
                    <a:pt x="35719" y="38100"/>
                  </a:cubicBezTo>
                  <a:cubicBezTo>
                    <a:pt x="17250" y="28866"/>
                    <a:pt x="39392" y="36945"/>
                    <a:pt x="21431" y="30956"/>
                  </a:cubicBezTo>
                  <a:cubicBezTo>
                    <a:pt x="19844" y="28575"/>
                    <a:pt x="18692" y="25836"/>
                    <a:pt x="16669" y="23813"/>
                  </a:cubicBezTo>
                  <a:cubicBezTo>
                    <a:pt x="14645" y="21789"/>
                    <a:pt x="9525" y="21912"/>
                    <a:pt x="9525" y="19050"/>
                  </a:cubicBezTo>
                  <a:cubicBezTo>
                    <a:pt x="9525" y="16540"/>
                    <a:pt x="1587" y="19050"/>
                    <a:pt x="0"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8" name="任意多边形 46">
              <a:extLst>
                <a:ext uri="{FF2B5EF4-FFF2-40B4-BE49-F238E27FC236}">
                  <a16:creationId xmlns:a16="http://schemas.microsoft.com/office/drawing/2014/main" xmlns="" id="{B504D107-E039-441F-98CF-5C8E3900664F}"/>
                </a:ext>
              </a:extLst>
            </p:cNvPr>
            <p:cNvSpPr/>
            <p:nvPr/>
          </p:nvSpPr>
          <p:spPr>
            <a:xfrm>
              <a:off x="9450237" y="3709700"/>
              <a:ext cx="287190" cy="51439"/>
            </a:xfrm>
            <a:custGeom>
              <a:avLst/>
              <a:gdLst>
                <a:gd name="connsiteX0" fmla="*/ 19994 w 287190"/>
                <a:gd name="connsiteY0" fmla="*/ 40769 h 51439"/>
                <a:gd name="connsiteX1" fmla="*/ 19994 w 287190"/>
                <a:gd name="connsiteY1" fmla="*/ 40769 h 51439"/>
                <a:gd name="connsiteX2" fmla="*/ 944 w 287190"/>
                <a:gd name="connsiteY2" fmla="*/ 33625 h 51439"/>
                <a:gd name="connsiteX3" fmla="*/ 3326 w 287190"/>
                <a:gd name="connsiteY3" fmla="*/ 24100 h 51439"/>
                <a:gd name="connsiteX4" fmla="*/ 12851 w 287190"/>
                <a:gd name="connsiteY4" fmla="*/ 21719 h 51439"/>
                <a:gd name="connsiteX5" fmla="*/ 24757 w 287190"/>
                <a:gd name="connsiteY5" fmla="*/ 24100 h 51439"/>
                <a:gd name="connsiteX6" fmla="*/ 39044 w 287190"/>
                <a:gd name="connsiteY6" fmla="*/ 28863 h 51439"/>
                <a:gd name="connsiteX7" fmla="*/ 103338 w 287190"/>
                <a:gd name="connsiteY7" fmla="*/ 21719 h 51439"/>
                <a:gd name="connsiteX8" fmla="*/ 131913 w 287190"/>
                <a:gd name="connsiteY8" fmla="*/ 21719 h 51439"/>
                <a:gd name="connsiteX9" fmla="*/ 146201 w 287190"/>
                <a:gd name="connsiteY9" fmla="*/ 26481 h 51439"/>
                <a:gd name="connsiteX10" fmla="*/ 184301 w 287190"/>
                <a:gd name="connsiteY10" fmla="*/ 24100 h 51439"/>
                <a:gd name="connsiteX11" fmla="*/ 198588 w 287190"/>
                <a:gd name="connsiteY11" fmla="*/ 19338 h 51439"/>
                <a:gd name="connsiteX12" fmla="*/ 210494 w 287190"/>
                <a:gd name="connsiteY12" fmla="*/ 16956 h 51439"/>
                <a:gd name="connsiteX13" fmla="*/ 217638 w 287190"/>
                <a:gd name="connsiteY13" fmla="*/ 14575 h 51439"/>
                <a:gd name="connsiteX14" fmla="*/ 265263 w 287190"/>
                <a:gd name="connsiteY14" fmla="*/ 12194 h 51439"/>
                <a:gd name="connsiteX15" fmla="*/ 286694 w 287190"/>
                <a:gd name="connsiteY15" fmla="*/ 288 h 51439"/>
                <a:gd name="connsiteX16" fmla="*/ 279551 w 287190"/>
                <a:gd name="connsiteY16" fmla="*/ 5050 h 51439"/>
                <a:gd name="connsiteX17" fmla="*/ 272407 w 287190"/>
                <a:gd name="connsiteY17" fmla="*/ 7431 h 51439"/>
                <a:gd name="connsiteX18" fmla="*/ 265263 w 287190"/>
                <a:gd name="connsiteY18" fmla="*/ 12194 h 51439"/>
                <a:gd name="connsiteX19" fmla="*/ 258119 w 287190"/>
                <a:gd name="connsiteY19" fmla="*/ 14575 h 51439"/>
                <a:gd name="connsiteX20" fmla="*/ 255738 w 287190"/>
                <a:gd name="connsiteY20" fmla="*/ 21719 h 51439"/>
                <a:gd name="connsiteX21" fmla="*/ 241451 w 287190"/>
                <a:gd name="connsiteY21" fmla="*/ 31244 h 51439"/>
                <a:gd name="connsiteX22" fmla="*/ 174776 w 287190"/>
                <a:gd name="connsiteY22" fmla="*/ 38388 h 51439"/>
                <a:gd name="connsiteX23" fmla="*/ 165251 w 287190"/>
                <a:gd name="connsiteY23" fmla="*/ 40769 h 51439"/>
                <a:gd name="connsiteX24" fmla="*/ 84288 w 287190"/>
                <a:gd name="connsiteY24" fmla="*/ 45531 h 51439"/>
                <a:gd name="connsiteX25" fmla="*/ 77144 w 287190"/>
                <a:gd name="connsiteY25" fmla="*/ 47913 h 51439"/>
                <a:gd name="connsiteX26" fmla="*/ 12851 w 287190"/>
                <a:gd name="connsiteY26" fmla="*/ 47913 h 51439"/>
                <a:gd name="connsiteX27" fmla="*/ 19994 w 287190"/>
                <a:gd name="connsiteY27" fmla="*/ 40769 h 514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87190" h="51439">
                  <a:moveTo>
                    <a:pt x="19994" y="40769"/>
                  </a:moveTo>
                  <a:lnTo>
                    <a:pt x="19994" y="40769"/>
                  </a:lnTo>
                  <a:cubicBezTo>
                    <a:pt x="13644" y="38388"/>
                    <a:pt x="5739" y="38421"/>
                    <a:pt x="944" y="33625"/>
                  </a:cubicBezTo>
                  <a:cubicBezTo>
                    <a:pt x="-1370" y="31311"/>
                    <a:pt x="1012" y="26414"/>
                    <a:pt x="3326" y="24100"/>
                  </a:cubicBezTo>
                  <a:cubicBezTo>
                    <a:pt x="5640" y="21786"/>
                    <a:pt x="9676" y="22513"/>
                    <a:pt x="12851" y="21719"/>
                  </a:cubicBezTo>
                  <a:cubicBezTo>
                    <a:pt x="16820" y="22513"/>
                    <a:pt x="20852" y="23035"/>
                    <a:pt x="24757" y="24100"/>
                  </a:cubicBezTo>
                  <a:cubicBezTo>
                    <a:pt x="29600" y="25421"/>
                    <a:pt x="39044" y="28863"/>
                    <a:pt x="39044" y="28863"/>
                  </a:cubicBezTo>
                  <a:cubicBezTo>
                    <a:pt x="79389" y="22138"/>
                    <a:pt x="57984" y="24742"/>
                    <a:pt x="103338" y="21719"/>
                  </a:cubicBezTo>
                  <a:cubicBezTo>
                    <a:pt x="116879" y="18334"/>
                    <a:pt x="113903" y="17860"/>
                    <a:pt x="131913" y="21719"/>
                  </a:cubicBezTo>
                  <a:cubicBezTo>
                    <a:pt x="136822" y="22771"/>
                    <a:pt x="146201" y="26481"/>
                    <a:pt x="146201" y="26481"/>
                  </a:cubicBezTo>
                  <a:cubicBezTo>
                    <a:pt x="158901" y="25687"/>
                    <a:pt x="171693" y="25819"/>
                    <a:pt x="184301" y="24100"/>
                  </a:cubicBezTo>
                  <a:cubicBezTo>
                    <a:pt x="189275" y="23422"/>
                    <a:pt x="193666" y="20323"/>
                    <a:pt x="198588" y="19338"/>
                  </a:cubicBezTo>
                  <a:cubicBezTo>
                    <a:pt x="202557" y="18544"/>
                    <a:pt x="206568" y="17938"/>
                    <a:pt x="210494" y="16956"/>
                  </a:cubicBezTo>
                  <a:cubicBezTo>
                    <a:pt x="212929" y="16347"/>
                    <a:pt x="215137" y="14792"/>
                    <a:pt x="217638" y="14575"/>
                  </a:cubicBezTo>
                  <a:cubicBezTo>
                    <a:pt x="233473" y="13198"/>
                    <a:pt x="249388" y="12988"/>
                    <a:pt x="265263" y="12194"/>
                  </a:cubicBezTo>
                  <a:cubicBezTo>
                    <a:pt x="277837" y="8003"/>
                    <a:pt x="270320" y="11205"/>
                    <a:pt x="286694" y="288"/>
                  </a:cubicBezTo>
                  <a:cubicBezTo>
                    <a:pt x="289075" y="-1299"/>
                    <a:pt x="282266" y="4145"/>
                    <a:pt x="279551" y="5050"/>
                  </a:cubicBezTo>
                  <a:lnTo>
                    <a:pt x="272407" y="7431"/>
                  </a:lnTo>
                  <a:cubicBezTo>
                    <a:pt x="270026" y="9019"/>
                    <a:pt x="267823" y="10914"/>
                    <a:pt x="265263" y="12194"/>
                  </a:cubicBezTo>
                  <a:cubicBezTo>
                    <a:pt x="263018" y="13317"/>
                    <a:pt x="259894" y="12800"/>
                    <a:pt x="258119" y="14575"/>
                  </a:cubicBezTo>
                  <a:cubicBezTo>
                    <a:pt x="256344" y="16350"/>
                    <a:pt x="257513" y="19944"/>
                    <a:pt x="255738" y="21719"/>
                  </a:cubicBezTo>
                  <a:cubicBezTo>
                    <a:pt x="251691" y="25766"/>
                    <a:pt x="246881" y="29434"/>
                    <a:pt x="241451" y="31244"/>
                  </a:cubicBezTo>
                  <a:cubicBezTo>
                    <a:pt x="210579" y="41533"/>
                    <a:pt x="232178" y="35778"/>
                    <a:pt x="174776" y="38388"/>
                  </a:cubicBezTo>
                  <a:cubicBezTo>
                    <a:pt x="171601" y="39182"/>
                    <a:pt x="168471" y="40184"/>
                    <a:pt x="165251" y="40769"/>
                  </a:cubicBezTo>
                  <a:cubicBezTo>
                    <a:pt x="137551" y="45805"/>
                    <a:pt x="115221" y="44385"/>
                    <a:pt x="84288" y="45531"/>
                  </a:cubicBezTo>
                  <a:cubicBezTo>
                    <a:pt x="81907" y="46325"/>
                    <a:pt x="79558" y="47223"/>
                    <a:pt x="77144" y="47913"/>
                  </a:cubicBezTo>
                  <a:cubicBezTo>
                    <a:pt x="52852" y="54854"/>
                    <a:pt x="54357" y="49717"/>
                    <a:pt x="12851" y="47913"/>
                  </a:cubicBezTo>
                  <a:cubicBezTo>
                    <a:pt x="4954" y="45280"/>
                    <a:pt x="18804" y="41960"/>
                    <a:pt x="19994" y="4076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79" name="任意多边形 47">
              <a:extLst>
                <a:ext uri="{FF2B5EF4-FFF2-40B4-BE49-F238E27FC236}">
                  <a16:creationId xmlns:a16="http://schemas.microsoft.com/office/drawing/2014/main" xmlns="" id="{1AF9C894-2FD8-41BF-B914-54FDB1100C0D}"/>
                </a:ext>
              </a:extLst>
            </p:cNvPr>
            <p:cNvSpPr/>
            <p:nvPr/>
          </p:nvSpPr>
          <p:spPr>
            <a:xfrm>
              <a:off x="9522146" y="3767050"/>
              <a:ext cx="51087" cy="28663"/>
            </a:xfrm>
            <a:custGeom>
              <a:avLst/>
              <a:gdLst>
                <a:gd name="connsiteX0" fmla="*/ 2854 w 51087"/>
                <a:gd name="connsiteY0" fmla="*/ 4850 h 28663"/>
                <a:gd name="connsiteX1" fmla="*/ 2854 w 51087"/>
                <a:gd name="connsiteY1" fmla="*/ 4850 h 28663"/>
                <a:gd name="connsiteX2" fmla="*/ 31429 w 51087"/>
                <a:gd name="connsiteY2" fmla="*/ 2469 h 28663"/>
                <a:gd name="connsiteX3" fmla="*/ 45717 w 51087"/>
                <a:gd name="connsiteY3" fmla="*/ 11994 h 28663"/>
                <a:gd name="connsiteX4" fmla="*/ 43335 w 51087"/>
                <a:gd name="connsiteY4" fmla="*/ 28663 h 28663"/>
                <a:gd name="connsiteX5" fmla="*/ 29048 w 51087"/>
                <a:gd name="connsiteY5" fmla="*/ 23900 h 28663"/>
                <a:gd name="connsiteX6" fmla="*/ 21904 w 51087"/>
                <a:gd name="connsiteY6" fmla="*/ 21519 h 28663"/>
                <a:gd name="connsiteX7" fmla="*/ 473 w 51087"/>
                <a:gd name="connsiteY7" fmla="*/ 9613 h 28663"/>
                <a:gd name="connsiteX8" fmla="*/ 2854 w 51087"/>
                <a:gd name="connsiteY8" fmla="*/ 4850 h 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087" h="28663">
                  <a:moveTo>
                    <a:pt x="2854" y="4850"/>
                  </a:moveTo>
                  <a:lnTo>
                    <a:pt x="2854" y="4850"/>
                  </a:lnTo>
                  <a:cubicBezTo>
                    <a:pt x="15000" y="2151"/>
                    <a:pt x="21368" y="-3120"/>
                    <a:pt x="31429" y="2469"/>
                  </a:cubicBezTo>
                  <a:cubicBezTo>
                    <a:pt x="36433" y="5249"/>
                    <a:pt x="45717" y="11994"/>
                    <a:pt x="45717" y="11994"/>
                  </a:cubicBezTo>
                  <a:cubicBezTo>
                    <a:pt x="51273" y="28662"/>
                    <a:pt x="55241" y="24693"/>
                    <a:pt x="43335" y="28663"/>
                  </a:cubicBezTo>
                  <a:lnTo>
                    <a:pt x="29048" y="23900"/>
                  </a:lnTo>
                  <a:lnTo>
                    <a:pt x="21904" y="21519"/>
                  </a:lnTo>
                  <a:cubicBezTo>
                    <a:pt x="19862" y="20158"/>
                    <a:pt x="6761" y="9613"/>
                    <a:pt x="473" y="9613"/>
                  </a:cubicBezTo>
                  <a:cubicBezTo>
                    <a:pt x="-1302" y="9613"/>
                    <a:pt x="2457" y="5644"/>
                    <a:pt x="2854" y="48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0" name="任意多边形 48">
              <a:extLst>
                <a:ext uri="{FF2B5EF4-FFF2-40B4-BE49-F238E27FC236}">
                  <a16:creationId xmlns:a16="http://schemas.microsoft.com/office/drawing/2014/main" xmlns="" id="{6B0A900F-21C5-4F0A-B45B-4DC312AA9F3A}"/>
                </a:ext>
              </a:extLst>
            </p:cNvPr>
            <p:cNvSpPr/>
            <p:nvPr/>
          </p:nvSpPr>
          <p:spPr>
            <a:xfrm>
              <a:off x="9636919" y="3738563"/>
              <a:ext cx="136713" cy="76200"/>
            </a:xfrm>
            <a:custGeom>
              <a:avLst/>
              <a:gdLst>
                <a:gd name="connsiteX0" fmla="*/ 0 w 136713"/>
                <a:gd name="connsiteY0" fmla="*/ 71437 h 76200"/>
                <a:gd name="connsiteX1" fmla="*/ 0 w 136713"/>
                <a:gd name="connsiteY1" fmla="*/ 71437 h 76200"/>
                <a:gd name="connsiteX2" fmla="*/ 21431 w 136713"/>
                <a:gd name="connsiteY2" fmla="*/ 52387 h 76200"/>
                <a:gd name="connsiteX3" fmla="*/ 26194 w 136713"/>
                <a:gd name="connsiteY3" fmla="*/ 35718 h 76200"/>
                <a:gd name="connsiteX4" fmla="*/ 38100 w 136713"/>
                <a:gd name="connsiteY4" fmla="*/ 21431 h 76200"/>
                <a:gd name="connsiteX5" fmla="*/ 45244 w 136713"/>
                <a:gd name="connsiteY5" fmla="*/ 16668 h 76200"/>
                <a:gd name="connsiteX6" fmla="*/ 69056 w 136713"/>
                <a:gd name="connsiteY6" fmla="*/ 11906 h 76200"/>
                <a:gd name="connsiteX7" fmla="*/ 78581 w 136713"/>
                <a:gd name="connsiteY7" fmla="*/ 2381 h 76200"/>
                <a:gd name="connsiteX8" fmla="*/ 85725 w 136713"/>
                <a:gd name="connsiteY8" fmla="*/ 0 h 76200"/>
                <a:gd name="connsiteX9" fmla="*/ 121444 w 136713"/>
                <a:gd name="connsiteY9" fmla="*/ 2381 h 76200"/>
                <a:gd name="connsiteX10" fmla="*/ 135731 w 136713"/>
                <a:gd name="connsiteY10" fmla="*/ 0 h 76200"/>
                <a:gd name="connsiteX11" fmla="*/ 104775 w 136713"/>
                <a:gd name="connsiteY11" fmla="*/ 2381 h 76200"/>
                <a:gd name="connsiteX12" fmla="*/ 97631 w 136713"/>
                <a:gd name="connsiteY12" fmla="*/ 4762 h 76200"/>
                <a:gd name="connsiteX13" fmla="*/ 83344 w 136713"/>
                <a:gd name="connsiteY13" fmla="*/ 11906 h 76200"/>
                <a:gd name="connsiteX14" fmla="*/ 76200 w 136713"/>
                <a:gd name="connsiteY14" fmla="*/ 19050 h 76200"/>
                <a:gd name="connsiteX15" fmla="*/ 69056 w 136713"/>
                <a:gd name="connsiteY15" fmla="*/ 23812 h 76200"/>
                <a:gd name="connsiteX16" fmla="*/ 61912 w 136713"/>
                <a:gd name="connsiteY16" fmla="*/ 38100 h 76200"/>
                <a:gd name="connsiteX17" fmla="*/ 52387 w 136713"/>
                <a:gd name="connsiteY17" fmla="*/ 52387 h 76200"/>
                <a:gd name="connsiteX18" fmla="*/ 47625 w 136713"/>
                <a:gd name="connsiteY18" fmla="*/ 59531 h 76200"/>
                <a:gd name="connsiteX19" fmla="*/ 42862 w 136713"/>
                <a:gd name="connsiteY19" fmla="*/ 66675 h 76200"/>
                <a:gd name="connsiteX20" fmla="*/ 28575 w 136713"/>
                <a:gd name="connsiteY20" fmla="*/ 71437 h 76200"/>
                <a:gd name="connsiteX21" fmla="*/ 21431 w 136713"/>
                <a:gd name="connsiteY21" fmla="*/ 73818 h 76200"/>
                <a:gd name="connsiteX22" fmla="*/ 14287 w 136713"/>
                <a:gd name="connsiteY22" fmla="*/ 76200 h 76200"/>
                <a:gd name="connsiteX23" fmla="*/ 0 w 136713"/>
                <a:gd name="connsiteY23" fmla="*/ 71437 h 76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36713" h="76200">
                  <a:moveTo>
                    <a:pt x="0" y="71437"/>
                  </a:moveTo>
                  <a:lnTo>
                    <a:pt x="0" y="71437"/>
                  </a:lnTo>
                  <a:cubicBezTo>
                    <a:pt x="8500" y="65366"/>
                    <a:pt x="17282" y="62070"/>
                    <a:pt x="21431" y="52387"/>
                  </a:cubicBezTo>
                  <a:cubicBezTo>
                    <a:pt x="26013" y="41695"/>
                    <a:pt x="21556" y="44994"/>
                    <a:pt x="26194" y="35718"/>
                  </a:cubicBezTo>
                  <a:cubicBezTo>
                    <a:pt x="28870" y="30366"/>
                    <a:pt x="33586" y="25193"/>
                    <a:pt x="38100" y="21431"/>
                  </a:cubicBezTo>
                  <a:cubicBezTo>
                    <a:pt x="40299" y="19599"/>
                    <a:pt x="42684" y="17948"/>
                    <a:pt x="45244" y="16668"/>
                  </a:cubicBezTo>
                  <a:cubicBezTo>
                    <a:pt x="51893" y="13343"/>
                    <a:pt x="62915" y="12783"/>
                    <a:pt x="69056" y="11906"/>
                  </a:cubicBezTo>
                  <a:cubicBezTo>
                    <a:pt x="88107" y="5557"/>
                    <a:pt x="65881" y="15081"/>
                    <a:pt x="78581" y="2381"/>
                  </a:cubicBezTo>
                  <a:cubicBezTo>
                    <a:pt x="80356" y="606"/>
                    <a:pt x="83344" y="794"/>
                    <a:pt x="85725" y="0"/>
                  </a:cubicBezTo>
                  <a:cubicBezTo>
                    <a:pt x="97631" y="794"/>
                    <a:pt x="109511" y="2381"/>
                    <a:pt x="121444" y="2381"/>
                  </a:cubicBezTo>
                  <a:cubicBezTo>
                    <a:pt x="126272" y="2381"/>
                    <a:pt x="140559" y="0"/>
                    <a:pt x="135731" y="0"/>
                  </a:cubicBezTo>
                  <a:cubicBezTo>
                    <a:pt x="125382" y="0"/>
                    <a:pt x="115094" y="1587"/>
                    <a:pt x="104775" y="2381"/>
                  </a:cubicBezTo>
                  <a:cubicBezTo>
                    <a:pt x="102394" y="3175"/>
                    <a:pt x="99876" y="3639"/>
                    <a:pt x="97631" y="4762"/>
                  </a:cubicBezTo>
                  <a:cubicBezTo>
                    <a:pt x="79164" y="13996"/>
                    <a:pt x="101300" y="5921"/>
                    <a:pt x="83344" y="11906"/>
                  </a:cubicBezTo>
                  <a:cubicBezTo>
                    <a:pt x="80963" y="14287"/>
                    <a:pt x="78787" y="16894"/>
                    <a:pt x="76200" y="19050"/>
                  </a:cubicBezTo>
                  <a:cubicBezTo>
                    <a:pt x="74001" y="20882"/>
                    <a:pt x="71080" y="21788"/>
                    <a:pt x="69056" y="23812"/>
                  </a:cubicBezTo>
                  <a:cubicBezTo>
                    <a:pt x="61131" y="31737"/>
                    <a:pt x="66752" y="29388"/>
                    <a:pt x="61912" y="38100"/>
                  </a:cubicBezTo>
                  <a:cubicBezTo>
                    <a:pt x="59132" y="43103"/>
                    <a:pt x="55562" y="47625"/>
                    <a:pt x="52387" y="52387"/>
                  </a:cubicBezTo>
                  <a:lnTo>
                    <a:pt x="47625" y="59531"/>
                  </a:lnTo>
                  <a:cubicBezTo>
                    <a:pt x="46037" y="61912"/>
                    <a:pt x="45577" y="65770"/>
                    <a:pt x="42862" y="66675"/>
                  </a:cubicBezTo>
                  <a:lnTo>
                    <a:pt x="28575" y="71437"/>
                  </a:lnTo>
                  <a:lnTo>
                    <a:pt x="21431" y="73818"/>
                  </a:lnTo>
                  <a:cubicBezTo>
                    <a:pt x="19050" y="74612"/>
                    <a:pt x="16797" y="76200"/>
                    <a:pt x="14287" y="76200"/>
                  </a:cubicBezTo>
                  <a:lnTo>
                    <a:pt x="0" y="714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1" name="任意多边形 49">
              <a:extLst>
                <a:ext uri="{FF2B5EF4-FFF2-40B4-BE49-F238E27FC236}">
                  <a16:creationId xmlns:a16="http://schemas.microsoft.com/office/drawing/2014/main" xmlns="" id="{B9EA5F6C-F7CB-424A-8807-E2A0D3F48775}"/>
                </a:ext>
              </a:extLst>
            </p:cNvPr>
            <p:cNvSpPr/>
            <p:nvPr/>
          </p:nvSpPr>
          <p:spPr>
            <a:xfrm>
              <a:off x="9510713" y="3395663"/>
              <a:ext cx="192963" cy="255898"/>
            </a:xfrm>
            <a:custGeom>
              <a:avLst/>
              <a:gdLst>
                <a:gd name="connsiteX0" fmla="*/ 47625 w 192963"/>
                <a:gd name="connsiteY0" fmla="*/ 245268 h 255898"/>
                <a:gd name="connsiteX1" fmla="*/ 47625 w 192963"/>
                <a:gd name="connsiteY1" fmla="*/ 245268 h 255898"/>
                <a:gd name="connsiteX2" fmla="*/ 23812 w 192963"/>
                <a:gd name="connsiteY2" fmla="*/ 221456 h 255898"/>
                <a:gd name="connsiteX3" fmla="*/ 26193 w 192963"/>
                <a:gd name="connsiteY3" fmla="*/ 214312 h 255898"/>
                <a:gd name="connsiteX4" fmla="*/ 28575 w 192963"/>
                <a:gd name="connsiteY4" fmla="*/ 173831 h 255898"/>
                <a:gd name="connsiteX5" fmla="*/ 26193 w 192963"/>
                <a:gd name="connsiteY5" fmla="*/ 161925 h 255898"/>
                <a:gd name="connsiteX6" fmla="*/ 16668 w 192963"/>
                <a:gd name="connsiteY6" fmla="*/ 166687 h 255898"/>
                <a:gd name="connsiteX7" fmla="*/ 0 w 192963"/>
                <a:gd name="connsiteY7" fmla="*/ 157162 h 255898"/>
                <a:gd name="connsiteX8" fmla="*/ 2381 w 192963"/>
                <a:gd name="connsiteY8" fmla="*/ 147637 h 255898"/>
                <a:gd name="connsiteX9" fmla="*/ 11906 w 192963"/>
                <a:gd name="connsiteY9" fmla="*/ 133350 h 255898"/>
                <a:gd name="connsiteX10" fmla="*/ 19050 w 192963"/>
                <a:gd name="connsiteY10" fmla="*/ 111918 h 255898"/>
                <a:gd name="connsiteX11" fmla="*/ 21431 w 192963"/>
                <a:gd name="connsiteY11" fmla="*/ 104775 h 255898"/>
                <a:gd name="connsiteX12" fmla="*/ 23812 w 192963"/>
                <a:gd name="connsiteY12" fmla="*/ 83343 h 255898"/>
                <a:gd name="connsiteX13" fmla="*/ 26193 w 192963"/>
                <a:gd name="connsiteY13" fmla="*/ 76200 h 255898"/>
                <a:gd name="connsiteX14" fmla="*/ 33337 w 192963"/>
                <a:gd name="connsiteY14" fmla="*/ 71437 h 255898"/>
                <a:gd name="connsiteX15" fmla="*/ 38100 w 192963"/>
                <a:gd name="connsiteY15" fmla="*/ 42862 h 255898"/>
                <a:gd name="connsiteX16" fmla="*/ 40481 w 192963"/>
                <a:gd name="connsiteY16" fmla="*/ 35718 h 255898"/>
                <a:gd name="connsiteX17" fmla="*/ 47625 w 192963"/>
                <a:gd name="connsiteY17" fmla="*/ 30956 h 255898"/>
                <a:gd name="connsiteX18" fmla="*/ 61912 w 192963"/>
                <a:gd name="connsiteY18" fmla="*/ 26193 h 255898"/>
                <a:gd name="connsiteX19" fmla="*/ 66675 w 192963"/>
                <a:gd name="connsiteY19" fmla="*/ 11906 h 255898"/>
                <a:gd name="connsiteX20" fmla="*/ 90487 w 192963"/>
                <a:gd name="connsiteY20" fmla="*/ 19050 h 255898"/>
                <a:gd name="connsiteX21" fmla="*/ 97631 w 192963"/>
                <a:gd name="connsiteY21" fmla="*/ 21431 h 255898"/>
                <a:gd name="connsiteX22" fmla="*/ 104775 w 192963"/>
                <a:gd name="connsiteY22" fmla="*/ 23812 h 255898"/>
                <a:gd name="connsiteX23" fmla="*/ 166687 w 192963"/>
                <a:gd name="connsiteY23" fmla="*/ 21431 h 255898"/>
                <a:gd name="connsiteX24" fmla="*/ 178593 w 192963"/>
                <a:gd name="connsiteY24" fmla="*/ 11906 h 255898"/>
                <a:gd name="connsiteX25" fmla="*/ 180975 w 192963"/>
                <a:gd name="connsiteY25" fmla="*/ 4762 h 255898"/>
                <a:gd name="connsiteX26" fmla="*/ 188118 w 192963"/>
                <a:gd name="connsiteY26" fmla="*/ 0 h 255898"/>
                <a:gd name="connsiteX27" fmla="*/ 192881 w 192963"/>
                <a:gd name="connsiteY27" fmla="*/ 7143 h 255898"/>
                <a:gd name="connsiteX28" fmla="*/ 190500 w 192963"/>
                <a:gd name="connsiteY28" fmla="*/ 19050 h 255898"/>
                <a:gd name="connsiteX29" fmla="*/ 188118 w 192963"/>
                <a:gd name="connsiteY29" fmla="*/ 26193 h 255898"/>
                <a:gd name="connsiteX30" fmla="*/ 180975 w 192963"/>
                <a:gd name="connsiteY30" fmla="*/ 33337 h 255898"/>
                <a:gd name="connsiteX31" fmla="*/ 159543 w 192963"/>
                <a:gd name="connsiteY31" fmla="*/ 45243 h 255898"/>
                <a:gd name="connsiteX32" fmla="*/ 109537 w 192963"/>
                <a:gd name="connsiteY32" fmla="*/ 42862 h 255898"/>
                <a:gd name="connsiteX33" fmla="*/ 100012 w 192963"/>
                <a:gd name="connsiteY33" fmla="*/ 40481 h 255898"/>
                <a:gd name="connsiteX34" fmla="*/ 78581 w 192963"/>
                <a:gd name="connsiteY34" fmla="*/ 38100 h 255898"/>
                <a:gd name="connsiteX35" fmla="*/ 64293 w 192963"/>
                <a:gd name="connsiteY35" fmla="*/ 35718 h 255898"/>
                <a:gd name="connsiteX36" fmla="*/ 47625 w 192963"/>
                <a:gd name="connsiteY36" fmla="*/ 42862 h 255898"/>
                <a:gd name="connsiteX37" fmla="*/ 45243 w 192963"/>
                <a:gd name="connsiteY37" fmla="*/ 50006 h 255898"/>
                <a:gd name="connsiteX38" fmla="*/ 50006 w 192963"/>
                <a:gd name="connsiteY38" fmla="*/ 92868 h 255898"/>
                <a:gd name="connsiteX39" fmla="*/ 54768 w 192963"/>
                <a:gd name="connsiteY39" fmla="*/ 100012 h 255898"/>
                <a:gd name="connsiteX40" fmla="*/ 61912 w 192963"/>
                <a:gd name="connsiteY40" fmla="*/ 102393 h 255898"/>
                <a:gd name="connsiteX41" fmla="*/ 73818 w 192963"/>
                <a:gd name="connsiteY41" fmla="*/ 104775 h 255898"/>
                <a:gd name="connsiteX42" fmla="*/ 76200 w 192963"/>
                <a:gd name="connsiteY42" fmla="*/ 95250 h 255898"/>
                <a:gd name="connsiteX43" fmla="*/ 90487 w 192963"/>
                <a:gd name="connsiteY43" fmla="*/ 90487 h 255898"/>
                <a:gd name="connsiteX44" fmla="*/ 97631 w 192963"/>
                <a:gd name="connsiteY44" fmla="*/ 88106 h 255898"/>
                <a:gd name="connsiteX45" fmla="*/ 104775 w 192963"/>
                <a:gd name="connsiteY45" fmla="*/ 85725 h 255898"/>
                <a:gd name="connsiteX46" fmla="*/ 130968 w 192963"/>
                <a:gd name="connsiteY46" fmla="*/ 78581 h 255898"/>
                <a:gd name="connsiteX47" fmla="*/ 140493 w 192963"/>
                <a:gd name="connsiteY47" fmla="*/ 92868 h 255898"/>
                <a:gd name="connsiteX48" fmla="*/ 147637 w 192963"/>
                <a:gd name="connsiteY48" fmla="*/ 97631 h 255898"/>
                <a:gd name="connsiteX49" fmla="*/ 145256 w 192963"/>
                <a:gd name="connsiteY49" fmla="*/ 107156 h 255898"/>
                <a:gd name="connsiteX50" fmla="*/ 116681 w 192963"/>
                <a:gd name="connsiteY50" fmla="*/ 102393 h 255898"/>
                <a:gd name="connsiteX51" fmla="*/ 102393 w 192963"/>
                <a:gd name="connsiteY51" fmla="*/ 104775 h 255898"/>
                <a:gd name="connsiteX52" fmla="*/ 100012 w 192963"/>
                <a:gd name="connsiteY52" fmla="*/ 111918 h 255898"/>
                <a:gd name="connsiteX53" fmla="*/ 92868 w 192963"/>
                <a:gd name="connsiteY53" fmla="*/ 116681 h 255898"/>
                <a:gd name="connsiteX54" fmla="*/ 78581 w 192963"/>
                <a:gd name="connsiteY54" fmla="*/ 121443 h 255898"/>
                <a:gd name="connsiteX55" fmla="*/ 83343 w 192963"/>
                <a:gd name="connsiteY55" fmla="*/ 128587 h 255898"/>
                <a:gd name="connsiteX56" fmla="*/ 90487 w 192963"/>
                <a:gd name="connsiteY56" fmla="*/ 133350 h 255898"/>
                <a:gd name="connsiteX57" fmla="*/ 92868 w 192963"/>
                <a:gd name="connsiteY57" fmla="*/ 142875 h 255898"/>
                <a:gd name="connsiteX58" fmla="*/ 104775 w 192963"/>
                <a:gd name="connsiteY58" fmla="*/ 154781 h 255898"/>
                <a:gd name="connsiteX59" fmla="*/ 109537 w 192963"/>
                <a:gd name="connsiteY59" fmla="*/ 180975 h 255898"/>
                <a:gd name="connsiteX60" fmla="*/ 111918 w 192963"/>
                <a:gd name="connsiteY60" fmla="*/ 188118 h 255898"/>
                <a:gd name="connsiteX61" fmla="*/ 126206 w 192963"/>
                <a:gd name="connsiteY61" fmla="*/ 192881 h 255898"/>
                <a:gd name="connsiteX62" fmla="*/ 128587 w 192963"/>
                <a:gd name="connsiteY62" fmla="*/ 200025 h 255898"/>
                <a:gd name="connsiteX63" fmla="*/ 133350 w 192963"/>
                <a:gd name="connsiteY63" fmla="*/ 207168 h 255898"/>
                <a:gd name="connsiteX64" fmla="*/ 130968 w 192963"/>
                <a:gd name="connsiteY64" fmla="*/ 245268 h 255898"/>
                <a:gd name="connsiteX65" fmla="*/ 111918 w 192963"/>
                <a:gd name="connsiteY65" fmla="*/ 240506 h 255898"/>
                <a:gd name="connsiteX66" fmla="*/ 97631 w 192963"/>
                <a:gd name="connsiteY66" fmla="*/ 230981 h 255898"/>
                <a:gd name="connsiteX67" fmla="*/ 90487 w 192963"/>
                <a:gd name="connsiteY67" fmla="*/ 226218 h 255898"/>
                <a:gd name="connsiteX68" fmla="*/ 88106 w 192963"/>
                <a:gd name="connsiteY68" fmla="*/ 216693 h 255898"/>
                <a:gd name="connsiteX69" fmla="*/ 85725 w 192963"/>
                <a:gd name="connsiteY69" fmla="*/ 202406 h 255898"/>
                <a:gd name="connsiteX70" fmla="*/ 80962 w 192963"/>
                <a:gd name="connsiteY70" fmla="*/ 188118 h 255898"/>
                <a:gd name="connsiteX71" fmla="*/ 73818 w 192963"/>
                <a:gd name="connsiteY71" fmla="*/ 183356 h 255898"/>
                <a:gd name="connsiteX72" fmla="*/ 71437 w 192963"/>
                <a:gd name="connsiteY72" fmla="*/ 159543 h 255898"/>
                <a:gd name="connsiteX73" fmla="*/ 69056 w 192963"/>
                <a:gd name="connsiteY73" fmla="*/ 142875 h 255898"/>
                <a:gd name="connsiteX74" fmla="*/ 57150 w 192963"/>
                <a:gd name="connsiteY74" fmla="*/ 145256 h 255898"/>
                <a:gd name="connsiteX75" fmla="*/ 50006 w 192963"/>
                <a:gd name="connsiteY75" fmla="*/ 171450 h 255898"/>
                <a:gd name="connsiteX76" fmla="*/ 42862 w 192963"/>
                <a:gd name="connsiteY76" fmla="*/ 230981 h 255898"/>
                <a:gd name="connsiteX77" fmla="*/ 45243 w 192963"/>
                <a:gd name="connsiteY77" fmla="*/ 240506 h 255898"/>
                <a:gd name="connsiteX78" fmla="*/ 59531 w 192963"/>
                <a:gd name="connsiteY78" fmla="*/ 252412 h 255898"/>
                <a:gd name="connsiteX79" fmla="*/ 47625 w 192963"/>
                <a:gd name="connsiteY79" fmla="*/ 245268 h 255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192963" h="255898">
                  <a:moveTo>
                    <a:pt x="47625" y="245268"/>
                  </a:moveTo>
                  <a:lnTo>
                    <a:pt x="47625" y="245268"/>
                  </a:lnTo>
                  <a:cubicBezTo>
                    <a:pt x="16285" y="242419"/>
                    <a:pt x="18813" y="251451"/>
                    <a:pt x="23812" y="221456"/>
                  </a:cubicBezTo>
                  <a:cubicBezTo>
                    <a:pt x="24225" y="218980"/>
                    <a:pt x="25399" y="216693"/>
                    <a:pt x="26193" y="214312"/>
                  </a:cubicBezTo>
                  <a:cubicBezTo>
                    <a:pt x="26987" y="200818"/>
                    <a:pt x="28575" y="187348"/>
                    <a:pt x="28575" y="173831"/>
                  </a:cubicBezTo>
                  <a:cubicBezTo>
                    <a:pt x="28575" y="169784"/>
                    <a:pt x="29664" y="164007"/>
                    <a:pt x="26193" y="161925"/>
                  </a:cubicBezTo>
                  <a:cubicBezTo>
                    <a:pt x="23149" y="160099"/>
                    <a:pt x="19843" y="165100"/>
                    <a:pt x="16668" y="166687"/>
                  </a:cubicBezTo>
                  <a:cubicBezTo>
                    <a:pt x="7421" y="165146"/>
                    <a:pt x="0" y="168235"/>
                    <a:pt x="0" y="157162"/>
                  </a:cubicBezTo>
                  <a:cubicBezTo>
                    <a:pt x="0" y="153889"/>
                    <a:pt x="917" y="150564"/>
                    <a:pt x="2381" y="147637"/>
                  </a:cubicBezTo>
                  <a:cubicBezTo>
                    <a:pt x="4941" y="142518"/>
                    <a:pt x="11906" y="133350"/>
                    <a:pt x="11906" y="133350"/>
                  </a:cubicBezTo>
                  <a:lnTo>
                    <a:pt x="19050" y="111918"/>
                  </a:lnTo>
                  <a:lnTo>
                    <a:pt x="21431" y="104775"/>
                  </a:lnTo>
                  <a:cubicBezTo>
                    <a:pt x="22225" y="97631"/>
                    <a:pt x="22630" y="90433"/>
                    <a:pt x="23812" y="83343"/>
                  </a:cubicBezTo>
                  <a:cubicBezTo>
                    <a:pt x="24225" y="80867"/>
                    <a:pt x="24625" y="78160"/>
                    <a:pt x="26193" y="76200"/>
                  </a:cubicBezTo>
                  <a:cubicBezTo>
                    <a:pt x="27981" y="73965"/>
                    <a:pt x="30956" y="73025"/>
                    <a:pt x="33337" y="71437"/>
                  </a:cubicBezTo>
                  <a:cubicBezTo>
                    <a:pt x="38919" y="54689"/>
                    <a:pt x="32783" y="74763"/>
                    <a:pt x="38100" y="42862"/>
                  </a:cubicBezTo>
                  <a:cubicBezTo>
                    <a:pt x="38513" y="40386"/>
                    <a:pt x="38913" y="37678"/>
                    <a:pt x="40481" y="35718"/>
                  </a:cubicBezTo>
                  <a:cubicBezTo>
                    <a:pt x="42269" y="33483"/>
                    <a:pt x="45010" y="32118"/>
                    <a:pt x="47625" y="30956"/>
                  </a:cubicBezTo>
                  <a:cubicBezTo>
                    <a:pt x="52212" y="28917"/>
                    <a:pt x="61912" y="26193"/>
                    <a:pt x="61912" y="26193"/>
                  </a:cubicBezTo>
                  <a:cubicBezTo>
                    <a:pt x="63500" y="21431"/>
                    <a:pt x="61805" y="10689"/>
                    <a:pt x="66675" y="11906"/>
                  </a:cubicBezTo>
                  <a:cubicBezTo>
                    <a:pt x="81074" y="15505"/>
                    <a:pt x="73089" y="13250"/>
                    <a:pt x="90487" y="19050"/>
                  </a:cubicBezTo>
                  <a:lnTo>
                    <a:pt x="97631" y="21431"/>
                  </a:lnTo>
                  <a:lnTo>
                    <a:pt x="104775" y="23812"/>
                  </a:lnTo>
                  <a:cubicBezTo>
                    <a:pt x="125412" y="23018"/>
                    <a:pt x="146083" y="22852"/>
                    <a:pt x="166687" y="21431"/>
                  </a:cubicBezTo>
                  <a:cubicBezTo>
                    <a:pt x="173799" y="20941"/>
                    <a:pt x="175570" y="17951"/>
                    <a:pt x="178593" y="11906"/>
                  </a:cubicBezTo>
                  <a:cubicBezTo>
                    <a:pt x="179716" y="9661"/>
                    <a:pt x="179407" y="6722"/>
                    <a:pt x="180975" y="4762"/>
                  </a:cubicBezTo>
                  <a:cubicBezTo>
                    <a:pt x="182763" y="2527"/>
                    <a:pt x="185737" y="1587"/>
                    <a:pt x="188118" y="0"/>
                  </a:cubicBezTo>
                  <a:cubicBezTo>
                    <a:pt x="189706" y="2381"/>
                    <a:pt x="192526" y="4303"/>
                    <a:pt x="192881" y="7143"/>
                  </a:cubicBezTo>
                  <a:cubicBezTo>
                    <a:pt x="193383" y="11159"/>
                    <a:pt x="191482" y="15123"/>
                    <a:pt x="190500" y="19050"/>
                  </a:cubicBezTo>
                  <a:cubicBezTo>
                    <a:pt x="189891" y="21485"/>
                    <a:pt x="189510" y="24105"/>
                    <a:pt x="188118" y="26193"/>
                  </a:cubicBezTo>
                  <a:cubicBezTo>
                    <a:pt x="186250" y="28995"/>
                    <a:pt x="183633" y="31270"/>
                    <a:pt x="180975" y="33337"/>
                  </a:cubicBezTo>
                  <a:cubicBezTo>
                    <a:pt x="168694" y="42889"/>
                    <a:pt x="170321" y="41651"/>
                    <a:pt x="159543" y="45243"/>
                  </a:cubicBezTo>
                  <a:cubicBezTo>
                    <a:pt x="142874" y="44449"/>
                    <a:pt x="126171" y="44193"/>
                    <a:pt x="109537" y="42862"/>
                  </a:cubicBezTo>
                  <a:cubicBezTo>
                    <a:pt x="106275" y="42601"/>
                    <a:pt x="103247" y="40979"/>
                    <a:pt x="100012" y="40481"/>
                  </a:cubicBezTo>
                  <a:cubicBezTo>
                    <a:pt x="92908" y="39388"/>
                    <a:pt x="85706" y="39050"/>
                    <a:pt x="78581" y="38100"/>
                  </a:cubicBezTo>
                  <a:cubicBezTo>
                    <a:pt x="73795" y="37462"/>
                    <a:pt x="69056" y="36512"/>
                    <a:pt x="64293" y="35718"/>
                  </a:cubicBezTo>
                  <a:cubicBezTo>
                    <a:pt x="58574" y="37148"/>
                    <a:pt x="51736" y="37724"/>
                    <a:pt x="47625" y="42862"/>
                  </a:cubicBezTo>
                  <a:cubicBezTo>
                    <a:pt x="46057" y="44822"/>
                    <a:pt x="46037" y="47625"/>
                    <a:pt x="45243" y="50006"/>
                  </a:cubicBezTo>
                  <a:cubicBezTo>
                    <a:pt x="46831" y="64293"/>
                    <a:pt x="42033" y="80907"/>
                    <a:pt x="50006" y="92868"/>
                  </a:cubicBezTo>
                  <a:cubicBezTo>
                    <a:pt x="51593" y="95249"/>
                    <a:pt x="52533" y="98224"/>
                    <a:pt x="54768" y="100012"/>
                  </a:cubicBezTo>
                  <a:cubicBezTo>
                    <a:pt x="56728" y="101580"/>
                    <a:pt x="59477" y="101784"/>
                    <a:pt x="61912" y="102393"/>
                  </a:cubicBezTo>
                  <a:cubicBezTo>
                    <a:pt x="65838" y="103375"/>
                    <a:pt x="69849" y="103981"/>
                    <a:pt x="73818" y="104775"/>
                  </a:cubicBezTo>
                  <a:cubicBezTo>
                    <a:pt x="74612" y="101600"/>
                    <a:pt x="73715" y="97380"/>
                    <a:pt x="76200" y="95250"/>
                  </a:cubicBezTo>
                  <a:cubicBezTo>
                    <a:pt x="80011" y="91983"/>
                    <a:pt x="85725" y="92075"/>
                    <a:pt x="90487" y="90487"/>
                  </a:cubicBezTo>
                  <a:lnTo>
                    <a:pt x="97631" y="88106"/>
                  </a:lnTo>
                  <a:cubicBezTo>
                    <a:pt x="100012" y="87312"/>
                    <a:pt x="102340" y="86334"/>
                    <a:pt x="104775" y="85725"/>
                  </a:cubicBezTo>
                  <a:cubicBezTo>
                    <a:pt x="126260" y="80353"/>
                    <a:pt x="117615" y="83032"/>
                    <a:pt x="130968" y="78581"/>
                  </a:cubicBezTo>
                  <a:cubicBezTo>
                    <a:pt x="146040" y="83604"/>
                    <a:pt x="131028" y="76304"/>
                    <a:pt x="140493" y="92868"/>
                  </a:cubicBezTo>
                  <a:cubicBezTo>
                    <a:pt x="141913" y="95353"/>
                    <a:pt x="145256" y="96043"/>
                    <a:pt x="147637" y="97631"/>
                  </a:cubicBezTo>
                  <a:cubicBezTo>
                    <a:pt x="146843" y="100806"/>
                    <a:pt x="148320" y="106007"/>
                    <a:pt x="145256" y="107156"/>
                  </a:cubicBezTo>
                  <a:cubicBezTo>
                    <a:pt x="143199" y="107928"/>
                    <a:pt x="120665" y="103190"/>
                    <a:pt x="116681" y="102393"/>
                  </a:cubicBezTo>
                  <a:cubicBezTo>
                    <a:pt x="111918" y="103187"/>
                    <a:pt x="106585" y="102379"/>
                    <a:pt x="102393" y="104775"/>
                  </a:cubicBezTo>
                  <a:cubicBezTo>
                    <a:pt x="100214" y="106020"/>
                    <a:pt x="101580" y="109958"/>
                    <a:pt x="100012" y="111918"/>
                  </a:cubicBezTo>
                  <a:cubicBezTo>
                    <a:pt x="98224" y="114153"/>
                    <a:pt x="95483" y="115519"/>
                    <a:pt x="92868" y="116681"/>
                  </a:cubicBezTo>
                  <a:cubicBezTo>
                    <a:pt x="88281" y="118720"/>
                    <a:pt x="78581" y="121443"/>
                    <a:pt x="78581" y="121443"/>
                  </a:cubicBezTo>
                  <a:cubicBezTo>
                    <a:pt x="80168" y="123824"/>
                    <a:pt x="81319" y="126563"/>
                    <a:pt x="83343" y="128587"/>
                  </a:cubicBezTo>
                  <a:cubicBezTo>
                    <a:pt x="85367" y="130611"/>
                    <a:pt x="88899" y="130969"/>
                    <a:pt x="90487" y="133350"/>
                  </a:cubicBezTo>
                  <a:cubicBezTo>
                    <a:pt x="92302" y="136073"/>
                    <a:pt x="91579" y="139867"/>
                    <a:pt x="92868" y="142875"/>
                  </a:cubicBezTo>
                  <a:cubicBezTo>
                    <a:pt x="96042" y="150282"/>
                    <a:pt x="98427" y="150548"/>
                    <a:pt x="104775" y="154781"/>
                  </a:cubicBezTo>
                  <a:cubicBezTo>
                    <a:pt x="110236" y="171165"/>
                    <a:pt x="104152" y="151355"/>
                    <a:pt x="109537" y="180975"/>
                  </a:cubicBezTo>
                  <a:cubicBezTo>
                    <a:pt x="109986" y="183444"/>
                    <a:pt x="109876" y="186659"/>
                    <a:pt x="111918" y="188118"/>
                  </a:cubicBezTo>
                  <a:cubicBezTo>
                    <a:pt x="116003" y="191036"/>
                    <a:pt x="126206" y="192881"/>
                    <a:pt x="126206" y="192881"/>
                  </a:cubicBezTo>
                  <a:cubicBezTo>
                    <a:pt x="127000" y="195262"/>
                    <a:pt x="127464" y="197780"/>
                    <a:pt x="128587" y="200025"/>
                  </a:cubicBezTo>
                  <a:cubicBezTo>
                    <a:pt x="129867" y="202585"/>
                    <a:pt x="133200" y="204310"/>
                    <a:pt x="133350" y="207168"/>
                  </a:cubicBezTo>
                  <a:cubicBezTo>
                    <a:pt x="134019" y="219875"/>
                    <a:pt x="131762" y="232568"/>
                    <a:pt x="130968" y="245268"/>
                  </a:cubicBezTo>
                  <a:cubicBezTo>
                    <a:pt x="127671" y="244609"/>
                    <a:pt x="116036" y="242794"/>
                    <a:pt x="111918" y="240506"/>
                  </a:cubicBezTo>
                  <a:cubicBezTo>
                    <a:pt x="106915" y="237726"/>
                    <a:pt x="102393" y="234156"/>
                    <a:pt x="97631" y="230981"/>
                  </a:cubicBezTo>
                  <a:lnTo>
                    <a:pt x="90487" y="226218"/>
                  </a:lnTo>
                  <a:cubicBezTo>
                    <a:pt x="89693" y="223043"/>
                    <a:pt x="88748" y="219902"/>
                    <a:pt x="88106" y="216693"/>
                  </a:cubicBezTo>
                  <a:cubicBezTo>
                    <a:pt x="87159" y="211959"/>
                    <a:pt x="86896" y="207090"/>
                    <a:pt x="85725" y="202406"/>
                  </a:cubicBezTo>
                  <a:cubicBezTo>
                    <a:pt x="84507" y="197536"/>
                    <a:pt x="85139" y="190903"/>
                    <a:pt x="80962" y="188118"/>
                  </a:cubicBezTo>
                  <a:lnTo>
                    <a:pt x="73818" y="183356"/>
                  </a:lnTo>
                  <a:cubicBezTo>
                    <a:pt x="64523" y="169411"/>
                    <a:pt x="71437" y="183224"/>
                    <a:pt x="71437" y="159543"/>
                  </a:cubicBezTo>
                  <a:cubicBezTo>
                    <a:pt x="71437" y="153931"/>
                    <a:pt x="69850" y="148431"/>
                    <a:pt x="69056" y="142875"/>
                  </a:cubicBezTo>
                  <a:cubicBezTo>
                    <a:pt x="65087" y="143669"/>
                    <a:pt x="60664" y="143248"/>
                    <a:pt x="57150" y="145256"/>
                  </a:cubicBezTo>
                  <a:cubicBezTo>
                    <a:pt x="49910" y="149393"/>
                    <a:pt x="50343" y="168188"/>
                    <a:pt x="50006" y="171450"/>
                  </a:cubicBezTo>
                  <a:cubicBezTo>
                    <a:pt x="44187" y="227696"/>
                    <a:pt x="49449" y="204629"/>
                    <a:pt x="42862" y="230981"/>
                  </a:cubicBezTo>
                  <a:cubicBezTo>
                    <a:pt x="43656" y="234156"/>
                    <a:pt x="43619" y="237664"/>
                    <a:pt x="45243" y="240506"/>
                  </a:cubicBezTo>
                  <a:cubicBezTo>
                    <a:pt x="49039" y="247148"/>
                    <a:pt x="54150" y="247928"/>
                    <a:pt x="59531" y="252412"/>
                  </a:cubicBezTo>
                  <a:cubicBezTo>
                    <a:pt x="72131" y="262912"/>
                    <a:pt x="49609" y="246459"/>
                    <a:pt x="47625" y="24526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2" name="任意多边形 50">
              <a:extLst>
                <a:ext uri="{FF2B5EF4-FFF2-40B4-BE49-F238E27FC236}">
                  <a16:creationId xmlns:a16="http://schemas.microsoft.com/office/drawing/2014/main" xmlns="" id="{89F795B3-2A17-4C43-8BDE-8CF5314BD6DF}"/>
                </a:ext>
              </a:extLst>
            </p:cNvPr>
            <p:cNvSpPr/>
            <p:nvPr/>
          </p:nvSpPr>
          <p:spPr>
            <a:xfrm>
              <a:off x="9174624" y="3540919"/>
              <a:ext cx="29675" cy="19050"/>
            </a:xfrm>
            <a:custGeom>
              <a:avLst/>
              <a:gdLst>
                <a:gd name="connsiteX0" fmla="*/ 21764 w 29675"/>
                <a:gd name="connsiteY0" fmla="*/ 19050 h 19050"/>
                <a:gd name="connsiteX1" fmla="*/ 21764 w 29675"/>
                <a:gd name="connsiteY1" fmla="*/ 19050 h 19050"/>
                <a:gd name="connsiteX2" fmla="*/ 332 w 29675"/>
                <a:gd name="connsiteY2" fmla="*/ 7144 h 19050"/>
                <a:gd name="connsiteX3" fmla="*/ 7476 w 29675"/>
                <a:gd name="connsiteY3" fmla="*/ 2381 h 19050"/>
                <a:gd name="connsiteX4" fmla="*/ 14620 w 29675"/>
                <a:gd name="connsiteY4" fmla="*/ 0 h 19050"/>
                <a:gd name="connsiteX5" fmla="*/ 28907 w 29675"/>
                <a:gd name="connsiteY5" fmla="*/ 9525 h 19050"/>
                <a:gd name="connsiteX6" fmla="*/ 21764 w 29675"/>
                <a:gd name="connsiteY6" fmla="*/ 11906 h 19050"/>
                <a:gd name="connsiteX7" fmla="*/ 21764 w 29675"/>
                <a:gd name="connsiteY7" fmla="*/ 19050 h 19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675" h="19050">
                  <a:moveTo>
                    <a:pt x="21764" y="19050"/>
                  </a:moveTo>
                  <a:lnTo>
                    <a:pt x="21764" y="19050"/>
                  </a:lnTo>
                  <a:cubicBezTo>
                    <a:pt x="14620" y="15081"/>
                    <a:pt x="5651" y="13349"/>
                    <a:pt x="332" y="7144"/>
                  </a:cubicBezTo>
                  <a:cubicBezTo>
                    <a:pt x="-1531" y="4971"/>
                    <a:pt x="4916" y="3661"/>
                    <a:pt x="7476" y="2381"/>
                  </a:cubicBezTo>
                  <a:cubicBezTo>
                    <a:pt x="9721" y="1258"/>
                    <a:pt x="12239" y="794"/>
                    <a:pt x="14620" y="0"/>
                  </a:cubicBezTo>
                  <a:cubicBezTo>
                    <a:pt x="15572" y="190"/>
                    <a:pt x="33566" y="205"/>
                    <a:pt x="28907" y="9525"/>
                  </a:cubicBezTo>
                  <a:cubicBezTo>
                    <a:pt x="27785" y="11770"/>
                    <a:pt x="24009" y="10784"/>
                    <a:pt x="21764" y="11906"/>
                  </a:cubicBezTo>
                  <a:cubicBezTo>
                    <a:pt x="20760" y="12408"/>
                    <a:pt x="21764" y="17859"/>
                    <a:pt x="21764" y="1905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3" name="任意多边形 51">
              <a:extLst>
                <a:ext uri="{FF2B5EF4-FFF2-40B4-BE49-F238E27FC236}">
                  <a16:creationId xmlns:a16="http://schemas.microsoft.com/office/drawing/2014/main" xmlns="" id="{F8C275A1-CC56-4FFF-9309-F6E9236D7BC3}"/>
                </a:ext>
              </a:extLst>
            </p:cNvPr>
            <p:cNvSpPr/>
            <p:nvPr/>
          </p:nvSpPr>
          <p:spPr>
            <a:xfrm>
              <a:off x="8905875" y="3483769"/>
              <a:ext cx="67439" cy="69603"/>
            </a:xfrm>
            <a:custGeom>
              <a:avLst/>
              <a:gdLst>
                <a:gd name="connsiteX0" fmla="*/ 0 w 67439"/>
                <a:gd name="connsiteY0" fmla="*/ 0 h 69603"/>
                <a:gd name="connsiteX1" fmla="*/ 0 w 67439"/>
                <a:gd name="connsiteY1" fmla="*/ 0 h 69603"/>
                <a:gd name="connsiteX2" fmla="*/ 23813 w 67439"/>
                <a:gd name="connsiteY2" fmla="*/ 19050 h 69603"/>
                <a:gd name="connsiteX3" fmla="*/ 30956 w 67439"/>
                <a:gd name="connsiteY3" fmla="*/ 21431 h 69603"/>
                <a:gd name="connsiteX4" fmla="*/ 52388 w 67439"/>
                <a:gd name="connsiteY4" fmla="*/ 40481 h 69603"/>
                <a:gd name="connsiteX5" fmla="*/ 54769 w 67439"/>
                <a:gd name="connsiteY5" fmla="*/ 47625 h 69603"/>
                <a:gd name="connsiteX6" fmla="*/ 64294 w 67439"/>
                <a:gd name="connsiteY6" fmla="*/ 61912 h 69603"/>
                <a:gd name="connsiteX7" fmla="*/ 66675 w 67439"/>
                <a:gd name="connsiteY7" fmla="*/ 69056 h 69603"/>
                <a:gd name="connsiteX8" fmla="*/ 40481 w 67439"/>
                <a:gd name="connsiteY8" fmla="*/ 64294 h 69603"/>
                <a:gd name="connsiteX9" fmla="*/ 30956 w 67439"/>
                <a:gd name="connsiteY9" fmla="*/ 52387 h 69603"/>
                <a:gd name="connsiteX10" fmla="*/ 23813 w 67439"/>
                <a:gd name="connsiteY10" fmla="*/ 47625 h 69603"/>
                <a:gd name="connsiteX11" fmla="*/ 14288 w 67439"/>
                <a:gd name="connsiteY11" fmla="*/ 33337 h 69603"/>
                <a:gd name="connsiteX12" fmla="*/ 9525 w 67439"/>
                <a:gd name="connsiteY12" fmla="*/ 19050 h 69603"/>
                <a:gd name="connsiteX13" fmla="*/ 0 w 67439"/>
                <a:gd name="connsiteY13" fmla="*/ 0 h 696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7439" h="69603">
                  <a:moveTo>
                    <a:pt x="0" y="0"/>
                  </a:moveTo>
                  <a:lnTo>
                    <a:pt x="0" y="0"/>
                  </a:lnTo>
                  <a:cubicBezTo>
                    <a:pt x="3048" y="2612"/>
                    <a:pt x="16757" y="15522"/>
                    <a:pt x="23813" y="19050"/>
                  </a:cubicBezTo>
                  <a:cubicBezTo>
                    <a:pt x="26058" y="20172"/>
                    <a:pt x="28575" y="20637"/>
                    <a:pt x="30956" y="21431"/>
                  </a:cubicBezTo>
                  <a:cubicBezTo>
                    <a:pt x="47268" y="37743"/>
                    <a:pt x="39640" y="31983"/>
                    <a:pt x="52388" y="40481"/>
                  </a:cubicBezTo>
                  <a:cubicBezTo>
                    <a:pt x="53182" y="42862"/>
                    <a:pt x="53550" y="45431"/>
                    <a:pt x="54769" y="47625"/>
                  </a:cubicBezTo>
                  <a:cubicBezTo>
                    <a:pt x="57549" y="52628"/>
                    <a:pt x="64294" y="61912"/>
                    <a:pt x="64294" y="61912"/>
                  </a:cubicBezTo>
                  <a:cubicBezTo>
                    <a:pt x="65088" y="64293"/>
                    <a:pt x="69089" y="68366"/>
                    <a:pt x="66675" y="69056"/>
                  </a:cubicBezTo>
                  <a:cubicBezTo>
                    <a:pt x="59427" y="71127"/>
                    <a:pt x="48090" y="66830"/>
                    <a:pt x="40481" y="64294"/>
                  </a:cubicBezTo>
                  <a:cubicBezTo>
                    <a:pt x="20009" y="50643"/>
                    <a:pt x="44103" y="68820"/>
                    <a:pt x="30956" y="52387"/>
                  </a:cubicBezTo>
                  <a:cubicBezTo>
                    <a:pt x="29168" y="50152"/>
                    <a:pt x="26194" y="49212"/>
                    <a:pt x="23813" y="47625"/>
                  </a:cubicBezTo>
                  <a:cubicBezTo>
                    <a:pt x="20638" y="42862"/>
                    <a:pt x="16098" y="38767"/>
                    <a:pt x="14288" y="33337"/>
                  </a:cubicBezTo>
                  <a:cubicBezTo>
                    <a:pt x="12700" y="28575"/>
                    <a:pt x="12309" y="23227"/>
                    <a:pt x="9525" y="19050"/>
                  </a:cubicBezTo>
                  <a:cubicBezTo>
                    <a:pt x="3442" y="9925"/>
                    <a:pt x="1587" y="3175"/>
                    <a:pt x="0"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4" name="任意多边形 52">
              <a:extLst>
                <a:ext uri="{FF2B5EF4-FFF2-40B4-BE49-F238E27FC236}">
                  <a16:creationId xmlns:a16="http://schemas.microsoft.com/office/drawing/2014/main" xmlns="" id="{652E71FD-4E00-4EA0-A1E5-19597F2C12E4}"/>
                </a:ext>
              </a:extLst>
            </p:cNvPr>
            <p:cNvSpPr/>
            <p:nvPr/>
          </p:nvSpPr>
          <p:spPr>
            <a:xfrm>
              <a:off x="9855756" y="3462338"/>
              <a:ext cx="624125" cy="355305"/>
            </a:xfrm>
            <a:custGeom>
              <a:avLst/>
              <a:gdLst>
                <a:gd name="connsiteX0" fmla="*/ 90725 w 624125"/>
                <a:gd name="connsiteY0" fmla="*/ 66675 h 355305"/>
                <a:gd name="connsiteX1" fmla="*/ 90725 w 624125"/>
                <a:gd name="connsiteY1" fmla="*/ 66675 h 355305"/>
                <a:gd name="connsiteX2" fmla="*/ 66913 w 624125"/>
                <a:gd name="connsiteY2" fmla="*/ 64293 h 355305"/>
                <a:gd name="connsiteX3" fmla="*/ 55007 w 624125"/>
                <a:gd name="connsiteY3" fmla="*/ 52387 h 355305"/>
                <a:gd name="connsiteX4" fmla="*/ 52625 w 624125"/>
                <a:gd name="connsiteY4" fmla="*/ 45243 h 355305"/>
                <a:gd name="connsiteX5" fmla="*/ 45482 w 624125"/>
                <a:gd name="connsiteY5" fmla="*/ 42862 h 355305"/>
                <a:gd name="connsiteX6" fmla="*/ 38338 w 624125"/>
                <a:gd name="connsiteY6" fmla="*/ 35718 h 355305"/>
                <a:gd name="connsiteX7" fmla="*/ 24050 w 624125"/>
                <a:gd name="connsiteY7" fmla="*/ 33337 h 355305"/>
                <a:gd name="connsiteX8" fmla="*/ 16907 w 624125"/>
                <a:gd name="connsiteY8" fmla="*/ 30956 h 355305"/>
                <a:gd name="connsiteX9" fmla="*/ 5000 w 624125"/>
                <a:gd name="connsiteY9" fmla="*/ 16668 h 355305"/>
                <a:gd name="connsiteX10" fmla="*/ 238 w 624125"/>
                <a:gd name="connsiteY10" fmla="*/ 9525 h 355305"/>
                <a:gd name="connsiteX11" fmla="*/ 7382 w 624125"/>
                <a:gd name="connsiteY11" fmla="*/ 11906 h 355305"/>
                <a:gd name="connsiteX12" fmla="*/ 38338 w 624125"/>
                <a:gd name="connsiteY12" fmla="*/ 9525 h 355305"/>
                <a:gd name="connsiteX13" fmla="*/ 52625 w 624125"/>
                <a:gd name="connsiteY13" fmla="*/ 2381 h 355305"/>
                <a:gd name="connsiteX14" fmla="*/ 59769 w 624125"/>
                <a:gd name="connsiteY14" fmla="*/ 0 h 355305"/>
                <a:gd name="connsiteX15" fmla="*/ 93107 w 624125"/>
                <a:gd name="connsiteY15" fmla="*/ 2381 h 355305"/>
                <a:gd name="connsiteX16" fmla="*/ 100250 w 624125"/>
                <a:gd name="connsiteY16" fmla="*/ 7143 h 355305"/>
                <a:gd name="connsiteX17" fmla="*/ 107394 w 624125"/>
                <a:gd name="connsiteY17" fmla="*/ 9525 h 355305"/>
                <a:gd name="connsiteX18" fmla="*/ 114538 w 624125"/>
                <a:gd name="connsiteY18" fmla="*/ 23812 h 355305"/>
                <a:gd name="connsiteX19" fmla="*/ 119300 w 624125"/>
                <a:gd name="connsiteY19" fmla="*/ 45243 h 355305"/>
                <a:gd name="connsiteX20" fmla="*/ 121682 w 624125"/>
                <a:gd name="connsiteY20" fmla="*/ 52387 h 355305"/>
                <a:gd name="connsiteX21" fmla="*/ 124063 w 624125"/>
                <a:gd name="connsiteY21" fmla="*/ 71437 h 355305"/>
                <a:gd name="connsiteX22" fmla="*/ 128825 w 624125"/>
                <a:gd name="connsiteY22" fmla="*/ 90487 h 355305"/>
                <a:gd name="connsiteX23" fmla="*/ 135969 w 624125"/>
                <a:gd name="connsiteY23" fmla="*/ 95250 h 355305"/>
                <a:gd name="connsiteX24" fmla="*/ 150257 w 624125"/>
                <a:gd name="connsiteY24" fmla="*/ 102393 h 355305"/>
                <a:gd name="connsiteX25" fmla="*/ 169307 w 624125"/>
                <a:gd name="connsiteY25" fmla="*/ 95250 h 355305"/>
                <a:gd name="connsiteX26" fmla="*/ 174069 w 624125"/>
                <a:gd name="connsiteY26" fmla="*/ 88106 h 355305"/>
                <a:gd name="connsiteX27" fmla="*/ 178832 w 624125"/>
                <a:gd name="connsiteY27" fmla="*/ 73818 h 355305"/>
                <a:gd name="connsiteX28" fmla="*/ 193119 w 624125"/>
                <a:gd name="connsiteY28" fmla="*/ 61912 h 355305"/>
                <a:gd name="connsiteX29" fmla="*/ 197882 w 624125"/>
                <a:gd name="connsiteY29" fmla="*/ 54768 h 355305"/>
                <a:gd name="connsiteX30" fmla="*/ 212169 w 624125"/>
                <a:gd name="connsiteY30" fmla="*/ 50006 h 355305"/>
                <a:gd name="connsiteX31" fmla="*/ 226457 w 624125"/>
                <a:gd name="connsiteY31" fmla="*/ 42862 h 355305"/>
                <a:gd name="connsiteX32" fmla="*/ 240744 w 624125"/>
                <a:gd name="connsiteY32" fmla="*/ 45243 h 355305"/>
                <a:gd name="connsiteX33" fmla="*/ 247888 w 624125"/>
                <a:gd name="connsiteY33" fmla="*/ 50006 h 355305"/>
                <a:gd name="connsiteX34" fmla="*/ 262175 w 624125"/>
                <a:gd name="connsiteY34" fmla="*/ 57150 h 355305"/>
                <a:gd name="connsiteX35" fmla="*/ 269319 w 624125"/>
                <a:gd name="connsiteY35" fmla="*/ 64293 h 355305"/>
                <a:gd name="connsiteX36" fmla="*/ 283607 w 624125"/>
                <a:gd name="connsiteY36" fmla="*/ 69056 h 355305"/>
                <a:gd name="connsiteX37" fmla="*/ 297894 w 624125"/>
                <a:gd name="connsiteY37" fmla="*/ 73818 h 355305"/>
                <a:gd name="connsiteX38" fmla="*/ 305038 w 624125"/>
                <a:gd name="connsiteY38" fmla="*/ 76200 h 355305"/>
                <a:gd name="connsiteX39" fmla="*/ 319325 w 624125"/>
                <a:gd name="connsiteY39" fmla="*/ 78581 h 355305"/>
                <a:gd name="connsiteX40" fmla="*/ 352663 w 624125"/>
                <a:gd name="connsiteY40" fmla="*/ 85725 h 355305"/>
                <a:gd name="connsiteX41" fmla="*/ 366950 w 624125"/>
                <a:gd name="connsiteY41" fmla="*/ 90487 h 355305"/>
                <a:gd name="connsiteX42" fmla="*/ 388382 w 624125"/>
                <a:gd name="connsiteY42" fmla="*/ 97631 h 355305"/>
                <a:gd name="connsiteX43" fmla="*/ 402669 w 624125"/>
                <a:gd name="connsiteY43" fmla="*/ 102393 h 355305"/>
                <a:gd name="connsiteX44" fmla="*/ 416957 w 624125"/>
                <a:gd name="connsiteY44" fmla="*/ 111918 h 355305"/>
                <a:gd name="connsiteX45" fmla="*/ 424100 w 624125"/>
                <a:gd name="connsiteY45" fmla="*/ 116681 h 355305"/>
                <a:gd name="connsiteX46" fmla="*/ 431244 w 624125"/>
                <a:gd name="connsiteY46" fmla="*/ 119062 h 355305"/>
                <a:gd name="connsiteX47" fmla="*/ 438388 w 624125"/>
                <a:gd name="connsiteY47" fmla="*/ 123825 h 355305"/>
                <a:gd name="connsiteX48" fmla="*/ 445532 w 624125"/>
                <a:gd name="connsiteY48" fmla="*/ 126206 h 355305"/>
                <a:gd name="connsiteX49" fmla="*/ 457438 w 624125"/>
                <a:gd name="connsiteY49" fmla="*/ 135731 h 355305"/>
                <a:gd name="connsiteX50" fmla="*/ 464582 w 624125"/>
                <a:gd name="connsiteY50" fmla="*/ 150018 h 355305"/>
                <a:gd name="connsiteX51" fmla="*/ 466963 w 624125"/>
                <a:gd name="connsiteY51" fmla="*/ 157162 h 355305"/>
                <a:gd name="connsiteX52" fmla="*/ 469344 w 624125"/>
                <a:gd name="connsiteY52" fmla="*/ 166687 h 355305"/>
                <a:gd name="connsiteX53" fmla="*/ 483632 w 624125"/>
                <a:gd name="connsiteY53" fmla="*/ 178593 h 355305"/>
                <a:gd name="connsiteX54" fmla="*/ 497919 w 624125"/>
                <a:gd name="connsiteY54" fmla="*/ 183356 h 355305"/>
                <a:gd name="connsiteX55" fmla="*/ 512207 w 624125"/>
                <a:gd name="connsiteY55" fmla="*/ 190500 h 355305"/>
                <a:gd name="connsiteX56" fmla="*/ 526494 w 624125"/>
                <a:gd name="connsiteY56" fmla="*/ 197643 h 355305"/>
                <a:gd name="connsiteX57" fmla="*/ 528875 w 624125"/>
                <a:gd name="connsiteY57" fmla="*/ 204787 h 355305"/>
                <a:gd name="connsiteX58" fmla="*/ 516969 w 624125"/>
                <a:gd name="connsiteY58" fmla="*/ 214312 h 355305"/>
                <a:gd name="connsiteX59" fmla="*/ 500300 w 624125"/>
                <a:gd name="connsiteY59" fmla="*/ 216693 h 355305"/>
                <a:gd name="connsiteX60" fmla="*/ 502682 w 624125"/>
                <a:gd name="connsiteY60" fmla="*/ 226218 h 355305"/>
                <a:gd name="connsiteX61" fmla="*/ 509825 w 624125"/>
                <a:gd name="connsiteY61" fmla="*/ 233362 h 355305"/>
                <a:gd name="connsiteX62" fmla="*/ 521732 w 624125"/>
                <a:gd name="connsiteY62" fmla="*/ 245268 h 355305"/>
                <a:gd name="connsiteX63" fmla="*/ 524113 w 624125"/>
                <a:gd name="connsiteY63" fmla="*/ 252412 h 355305"/>
                <a:gd name="connsiteX64" fmla="*/ 533638 w 624125"/>
                <a:gd name="connsiteY64" fmla="*/ 266700 h 355305"/>
                <a:gd name="connsiteX65" fmla="*/ 538400 w 624125"/>
                <a:gd name="connsiteY65" fmla="*/ 280987 h 355305"/>
                <a:gd name="connsiteX66" fmla="*/ 540782 w 624125"/>
                <a:gd name="connsiteY66" fmla="*/ 288131 h 355305"/>
                <a:gd name="connsiteX67" fmla="*/ 547925 w 624125"/>
                <a:gd name="connsiteY67" fmla="*/ 292893 h 355305"/>
                <a:gd name="connsiteX68" fmla="*/ 550307 w 624125"/>
                <a:gd name="connsiteY68" fmla="*/ 300037 h 355305"/>
                <a:gd name="connsiteX69" fmla="*/ 571738 w 624125"/>
                <a:gd name="connsiteY69" fmla="*/ 311943 h 355305"/>
                <a:gd name="connsiteX70" fmla="*/ 581263 w 624125"/>
                <a:gd name="connsiteY70" fmla="*/ 309562 h 355305"/>
                <a:gd name="connsiteX71" fmla="*/ 593169 w 624125"/>
                <a:gd name="connsiteY71" fmla="*/ 307181 h 355305"/>
                <a:gd name="connsiteX72" fmla="*/ 600313 w 624125"/>
                <a:gd name="connsiteY72" fmla="*/ 304800 h 355305"/>
                <a:gd name="connsiteX73" fmla="*/ 609838 w 624125"/>
                <a:gd name="connsiteY73" fmla="*/ 307181 h 355305"/>
                <a:gd name="connsiteX74" fmla="*/ 616982 w 624125"/>
                <a:gd name="connsiteY74" fmla="*/ 309562 h 355305"/>
                <a:gd name="connsiteX75" fmla="*/ 621744 w 624125"/>
                <a:gd name="connsiteY75" fmla="*/ 323850 h 355305"/>
                <a:gd name="connsiteX76" fmla="*/ 624125 w 624125"/>
                <a:gd name="connsiteY76" fmla="*/ 330993 h 355305"/>
                <a:gd name="connsiteX77" fmla="*/ 619363 w 624125"/>
                <a:gd name="connsiteY77" fmla="*/ 354806 h 355305"/>
                <a:gd name="connsiteX78" fmla="*/ 597932 w 624125"/>
                <a:gd name="connsiteY78" fmla="*/ 342900 h 355305"/>
                <a:gd name="connsiteX79" fmla="*/ 576500 w 624125"/>
                <a:gd name="connsiteY79" fmla="*/ 328612 h 355305"/>
                <a:gd name="connsiteX80" fmla="*/ 569357 w 624125"/>
                <a:gd name="connsiteY80" fmla="*/ 323850 h 355305"/>
                <a:gd name="connsiteX81" fmla="*/ 557450 w 624125"/>
                <a:gd name="connsiteY81" fmla="*/ 326231 h 355305"/>
                <a:gd name="connsiteX82" fmla="*/ 550307 w 624125"/>
                <a:gd name="connsiteY82" fmla="*/ 328612 h 355305"/>
                <a:gd name="connsiteX83" fmla="*/ 528875 w 624125"/>
                <a:gd name="connsiteY83" fmla="*/ 326231 h 355305"/>
                <a:gd name="connsiteX84" fmla="*/ 521732 w 624125"/>
                <a:gd name="connsiteY84" fmla="*/ 321468 h 355305"/>
                <a:gd name="connsiteX85" fmla="*/ 516969 w 624125"/>
                <a:gd name="connsiteY85" fmla="*/ 314325 h 355305"/>
                <a:gd name="connsiteX86" fmla="*/ 509825 w 624125"/>
                <a:gd name="connsiteY86" fmla="*/ 311943 h 355305"/>
                <a:gd name="connsiteX87" fmla="*/ 502682 w 624125"/>
                <a:gd name="connsiteY87" fmla="*/ 307181 h 355305"/>
                <a:gd name="connsiteX88" fmla="*/ 497919 w 624125"/>
                <a:gd name="connsiteY88" fmla="*/ 300037 h 355305"/>
                <a:gd name="connsiteX89" fmla="*/ 495538 w 624125"/>
                <a:gd name="connsiteY89" fmla="*/ 292893 h 355305"/>
                <a:gd name="connsiteX90" fmla="*/ 488394 w 624125"/>
                <a:gd name="connsiteY90" fmla="*/ 288131 h 355305"/>
                <a:gd name="connsiteX91" fmla="*/ 486013 w 624125"/>
                <a:gd name="connsiteY91" fmla="*/ 280987 h 355305"/>
                <a:gd name="connsiteX92" fmla="*/ 462200 w 624125"/>
                <a:gd name="connsiteY92" fmla="*/ 257175 h 355305"/>
                <a:gd name="connsiteX93" fmla="*/ 455057 w 624125"/>
                <a:gd name="connsiteY93" fmla="*/ 252412 h 355305"/>
                <a:gd name="connsiteX94" fmla="*/ 445532 w 624125"/>
                <a:gd name="connsiteY94" fmla="*/ 250031 h 355305"/>
                <a:gd name="connsiteX95" fmla="*/ 409813 w 624125"/>
                <a:gd name="connsiteY95" fmla="*/ 252412 h 355305"/>
                <a:gd name="connsiteX96" fmla="*/ 397907 w 624125"/>
                <a:gd name="connsiteY96" fmla="*/ 271462 h 355305"/>
                <a:gd name="connsiteX97" fmla="*/ 395525 w 624125"/>
                <a:gd name="connsiteY97" fmla="*/ 278606 h 355305"/>
                <a:gd name="connsiteX98" fmla="*/ 388382 w 624125"/>
                <a:gd name="connsiteY98" fmla="*/ 283368 h 355305"/>
                <a:gd name="connsiteX99" fmla="*/ 383619 w 624125"/>
                <a:gd name="connsiteY99" fmla="*/ 290512 h 355305"/>
                <a:gd name="connsiteX100" fmla="*/ 381238 w 624125"/>
                <a:gd name="connsiteY100" fmla="*/ 297656 h 355305"/>
                <a:gd name="connsiteX101" fmla="*/ 374094 w 624125"/>
                <a:gd name="connsiteY101" fmla="*/ 300037 h 355305"/>
                <a:gd name="connsiteX102" fmla="*/ 347900 w 624125"/>
                <a:gd name="connsiteY102" fmla="*/ 297656 h 355305"/>
                <a:gd name="connsiteX103" fmla="*/ 340757 w 624125"/>
                <a:gd name="connsiteY103" fmla="*/ 295275 h 355305"/>
                <a:gd name="connsiteX104" fmla="*/ 316944 w 624125"/>
                <a:gd name="connsiteY104" fmla="*/ 292893 h 355305"/>
                <a:gd name="connsiteX105" fmla="*/ 309800 w 624125"/>
                <a:gd name="connsiteY105" fmla="*/ 278606 h 355305"/>
                <a:gd name="connsiteX106" fmla="*/ 302657 w 624125"/>
                <a:gd name="connsiteY106" fmla="*/ 271462 h 355305"/>
                <a:gd name="connsiteX107" fmla="*/ 297894 w 624125"/>
                <a:gd name="connsiteY107" fmla="*/ 264318 h 355305"/>
                <a:gd name="connsiteX108" fmla="*/ 274082 w 624125"/>
                <a:gd name="connsiteY108" fmla="*/ 259556 h 355305"/>
                <a:gd name="connsiteX109" fmla="*/ 264557 w 624125"/>
                <a:gd name="connsiteY109" fmla="*/ 261937 h 355305"/>
                <a:gd name="connsiteX110" fmla="*/ 250269 w 624125"/>
                <a:gd name="connsiteY110" fmla="*/ 266700 h 355305"/>
                <a:gd name="connsiteX111" fmla="*/ 233600 w 624125"/>
                <a:gd name="connsiteY111" fmla="*/ 264318 h 355305"/>
                <a:gd name="connsiteX112" fmla="*/ 235982 w 624125"/>
                <a:gd name="connsiteY112" fmla="*/ 250031 h 355305"/>
                <a:gd name="connsiteX113" fmla="*/ 247888 w 624125"/>
                <a:gd name="connsiteY113" fmla="*/ 238125 h 355305"/>
                <a:gd name="connsiteX114" fmla="*/ 252650 w 624125"/>
                <a:gd name="connsiteY114" fmla="*/ 223837 h 355305"/>
                <a:gd name="connsiteX115" fmla="*/ 250269 w 624125"/>
                <a:gd name="connsiteY115" fmla="*/ 207168 h 355305"/>
                <a:gd name="connsiteX116" fmla="*/ 233600 w 624125"/>
                <a:gd name="connsiteY116" fmla="*/ 188118 h 355305"/>
                <a:gd name="connsiteX117" fmla="*/ 214550 w 624125"/>
                <a:gd name="connsiteY117" fmla="*/ 169068 h 355305"/>
                <a:gd name="connsiteX118" fmla="*/ 212169 w 624125"/>
                <a:gd name="connsiteY118" fmla="*/ 161925 h 355305"/>
                <a:gd name="connsiteX119" fmla="*/ 197882 w 624125"/>
                <a:gd name="connsiteY119" fmla="*/ 157162 h 355305"/>
                <a:gd name="connsiteX120" fmla="*/ 176450 w 624125"/>
                <a:gd name="connsiteY120" fmla="*/ 147637 h 355305"/>
                <a:gd name="connsiteX121" fmla="*/ 169307 w 624125"/>
                <a:gd name="connsiteY121" fmla="*/ 145256 h 355305"/>
                <a:gd name="connsiteX122" fmla="*/ 162163 w 624125"/>
                <a:gd name="connsiteY122" fmla="*/ 142875 h 355305"/>
                <a:gd name="connsiteX123" fmla="*/ 147875 w 624125"/>
                <a:gd name="connsiteY123" fmla="*/ 133350 h 355305"/>
                <a:gd name="connsiteX124" fmla="*/ 140732 w 624125"/>
                <a:gd name="connsiteY124" fmla="*/ 128587 h 355305"/>
                <a:gd name="connsiteX125" fmla="*/ 116919 w 624125"/>
                <a:gd name="connsiteY125" fmla="*/ 121443 h 355305"/>
                <a:gd name="connsiteX126" fmla="*/ 74057 w 624125"/>
                <a:gd name="connsiteY126" fmla="*/ 123825 h 355305"/>
                <a:gd name="connsiteX127" fmla="*/ 69294 w 624125"/>
                <a:gd name="connsiteY127" fmla="*/ 100012 h 355305"/>
                <a:gd name="connsiteX128" fmla="*/ 59769 w 624125"/>
                <a:gd name="connsiteY128" fmla="*/ 85725 h 355305"/>
                <a:gd name="connsiteX129" fmla="*/ 57388 w 624125"/>
                <a:gd name="connsiteY129" fmla="*/ 78581 h 355305"/>
                <a:gd name="connsiteX130" fmla="*/ 59769 w 624125"/>
                <a:gd name="connsiteY130" fmla="*/ 66675 h 355305"/>
                <a:gd name="connsiteX131" fmla="*/ 74057 w 624125"/>
                <a:gd name="connsiteY131" fmla="*/ 69056 h 355305"/>
                <a:gd name="connsiteX132" fmla="*/ 90725 w 624125"/>
                <a:gd name="connsiteY132" fmla="*/ 66675 h 3553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624125" h="355305">
                  <a:moveTo>
                    <a:pt x="90725" y="66675"/>
                  </a:moveTo>
                  <a:lnTo>
                    <a:pt x="90725" y="66675"/>
                  </a:lnTo>
                  <a:cubicBezTo>
                    <a:pt x="82788" y="65881"/>
                    <a:pt x="74686" y="66087"/>
                    <a:pt x="66913" y="64293"/>
                  </a:cubicBezTo>
                  <a:cubicBezTo>
                    <a:pt x="61528" y="63050"/>
                    <a:pt x="57216" y="56806"/>
                    <a:pt x="55007" y="52387"/>
                  </a:cubicBezTo>
                  <a:cubicBezTo>
                    <a:pt x="53884" y="50142"/>
                    <a:pt x="54400" y="47018"/>
                    <a:pt x="52625" y="45243"/>
                  </a:cubicBezTo>
                  <a:cubicBezTo>
                    <a:pt x="50850" y="43468"/>
                    <a:pt x="47863" y="43656"/>
                    <a:pt x="45482" y="42862"/>
                  </a:cubicBezTo>
                  <a:cubicBezTo>
                    <a:pt x="43101" y="40481"/>
                    <a:pt x="41415" y="37086"/>
                    <a:pt x="38338" y="35718"/>
                  </a:cubicBezTo>
                  <a:cubicBezTo>
                    <a:pt x="33926" y="33757"/>
                    <a:pt x="28763" y="34384"/>
                    <a:pt x="24050" y="33337"/>
                  </a:cubicBezTo>
                  <a:cubicBezTo>
                    <a:pt x="21600" y="32793"/>
                    <a:pt x="19288" y="31750"/>
                    <a:pt x="16907" y="30956"/>
                  </a:cubicBezTo>
                  <a:cubicBezTo>
                    <a:pt x="5081" y="13218"/>
                    <a:pt x="20281" y="35005"/>
                    <a:pt x="5000" y="16668"/>
                  </a:cubicBezTo>
                  <a:cubicBezTo>
                    <a:pt x="3168" y="14470"/>
                    <a:pt x="-1042" y="12084"/>
                    <a:pt x="238" y="9525"/>
                  </a:cubicBezTo>
                  <a:cubicBezTo>
                    <a:pt x="1361" y="7280"/>
                    <a:pt x="5001" y="11112"/>
                    <a:pt x="7382" y="11906"/>
                  </a:cubicBezTo>
                  <a:cubicBezTo>
                    <a:pt x="17701" y="11112"/>
                    <a:pt x="28069" y="10809"/>
                    <a:pt x="38338" y="9525"/>
                  </a:cubicBezTo>
                  <a:cubicBezTo>
                    <a:pt x="46317" y="8527"/>
                    <a:pt x="45536" y="5925"/>
                    <a:pt x="52625" y="2381"/>
                  </a:cubicBezTo>
                  <a:cubicBezTo>
                    <a:pt x="54870" y="1259"/>
                    <a:pt x="57388" y="794"/>
                    <a:pt x="59769" y="0"/>
                  </a:cubicBezTo>
                  <a:cubicBezTo>
                    <a:pt x="70882" y="794"/>
                    <a:pt x="82136" y="445"/>
                    <a:pt x="93107" y="2381"/>
                  </a:cubicBezTo>
                  <a:cubicBezTo>
                    <a:pt x="95925" y="2878"/>
                    <a:pt x="97691" y="5863"/>
                    <a:pt x="100250" y="7143"/>
                  </a:cubicBezTo>
                  <a:cubicBezTo>
                    <a:pt x="102495" y="8266"/>
                    <a:pt x="105013" y="8731"/>
                    <a:pt x="107394" y="9525"/>
                  </a:cubicBezTo>
                  <a:cubicBezTo>
                    <a:pt x="113379" y="27481"/>
                    <a:pt x="105304" y="5345"/>
                    <a:pt x="114538" y="23812"/>
                  </a:cubicBezTo>
                  <a:cubicBezTo>
                    <a:pt x="117754" y="30243"/>
                    <a:pt x="117837" y="38660"/>
                    <a:pt x="119300" y="45243"/>
                  </a:cubicBezTo>
                  <a:cubicBezTo>
                    <a:pt x="119845" y="47693"/>
                    <a:pt x="120888" y="50006"/>
                    <a:pt x="121682" y="52387"/>
                  </a:cubicBezTo>
                  <a:cubicBezTo>
                    <a:pt x="122476" y="58737"/>
                    <a:pt x="122884" y="65147"/>
                    <a:pt x="124063" y="71437"/>
                  </a:cubicBezTo>
                  <a:cubicBezTo>
                    <a:pt x="125269" y="77870"/>
                    <a:pt x="123379" y="86856"/>
                    <a:pt x="128825" y="90487"/>
                  </a:cubicBezTo>
                  <a:cubicBezTo>
                    <a:pt x="131206" y="92075"/>
                    <a:pt x="133409" y="93970"/>
                    <a:pt x="135969" y="95250"/>
                  </a:cubicBezTo>
                  <a:cubicBezTo>
                    <a:pt x="155695" y="105113"/>
                    <a:pt x="129774" y="88740"/>
                    <a:pt x="150257" y="102393"/>
                  </a:cubicBezTo>
                  <a:cubicBezTo>
                    <a:pt x="158774" y="100690"/>
                    <a:pt x="163176" y="101381"/>
                    <a:pt x="169307" y="95250"/>
                  </a:cubicBezTo>
                  <a:cubicBezTo>
                    <a:pt x="171331" y="93226"/>
                    <a:pt x="172907" y="90721"/>
                    <a:pt x="174069" y="88106"/>
                  </a:cubicBezTo>
                  <a:cubicBezTo>
                    <a:pt x="176108" y="83518"/>
                    <a:pt x="175282" y="77368"/>
                    <a:pt x="178832" y="73818"/>
                  </a:cubicBezTo>
                  <a:cubicBezTo>
                    <a:pt x="187999" y="64651"/>
                    <a:pt x="183173" y="68543"/>
                    <a:pt x="193119" y="61912"/>
                  </a:cubicBezTo>
                  <a:cubicBezTo>
                    <a:pt x="194707" y="59531"/>
                    <a:pt x="195455" y="56285"/>
                    <a:pt x="197882" y="54768"/>
                  </a:cubicBezTo>
                  <a:cubicBezTo>
                    <a:pt x="202139" y="52107"/>
                    <a:pt x="212169" y="50006"/>
                    <a:pt x="212169" y="50006"/>
                  </a:cubicBezTo>
                  <a:cubicBezTo>
                    <a:pt x="215782" y="47597"/>
                    <a:pt x="221526" y="42862"/>
                    <a:pt x="226457" y="42862"/>
                  </a:cubicBezTo>
                  <a:cubicBezTo>
                    <a:pt x="231285" y="42862"/>
                    <a:pt x="235982" y="44449"/>
                    <a:pt x="240744" y="45243"/>
                  </a:cubicBezTo>
                  <a:cubicBezTo>
                    <a:pt x="243125" y="46831"/>
                    <a:pt x="245328" y="48726"/>
                    <a:pt x="247888" y="50006"/>
                  </a:cubicBezTo>
                  <a:cubicBezTo>
                    <a:pt x="258632" y="55378"/>
                    <a:pt x="251934" y="48616"/>
                    <a:pt x="262175" y="57150"/>
                  </a:cubicBezTo>
                  <a:cubicBezTo>
                    <a:pt x="264762" y="59306"/>
                    <a:pt x="266375" y="62658"/>
                    <a:pt x="269319" y="64293"/>
                  </a:cubicBezTo>
                  <a:cubicBezTo>
                    <a:pt x="273708" y="66731"/>
                    <a:pt x="278844" y="67468"/>
                    <a:pt x="283607" y="69056"/>
                  </a:cubicBezTo>
                  <a:lnTo>
                    <a:pt x="297894" y="73818"/>
                  </a:lnTo>
                  <a:cubicBezTo>
                    <a:pt x="300275" y="74612"/>
                    <a:pt x="302562" y="75787"/>
                    <a:pt x="305038" y="76200"/>
                  </a:cubicBezTo>
                  <a:cubicBezTo>
                    <a:pt x="309800" y="76994"/>
                    <a:pt x="314580" y="77691"/>
                    <a:pt x="319325" y="78581"/>
                  </a:cubicBezTo>
                  <a:cubicBezTo>
                    <a:pt x="324274" y="79509"/>
                    <a:pt x="344209" y="83189"/>
                    <a:pt x="352663" y="85725"/>
                  </a:cubicBezTo>
                  <a:cubicBezTo>
                    <a:pt x="357471" y="87168"/>
                    <a:pt x="366950" y="90487"/>
                    <a:pt x="366950" y="90487"/>
                  </a:cubicBezTo>
                  <a:cubicBezTo>
                    <a:pt x="380139" y="99281"/>
                    <a:pt x="367849" y="92498"/>
                    <a:pt x="388382" y="97631"/>
                  </a:cubicBezTo>
                  <a:cubicBezTo>
                    <a:pt x="393252" y="98848"/>
                    <a:pt x="402669" y="102393"/>
                    <a:pt x="402669" y="102393"/>
                  </a:cubicBezTo>
                  <a:lnTo>
                    <a:pt x="416957" y="111918"/>
                  </a:lnTo>
                  <a:cubicBezTo>
                    <a:pt x="419338" y="113505"/>
                    <a:pt x="421385" y="115776"/>
                    <a:pt x="424100" y="116681"/>
                  </a:cubicBezTo>
                  <a:lnTo>
                    <a:pt x="431244" y="119062"/>
                  </a:lnTo>
                  <a:cubicBezTo>
                    <a:pt x="433625" y="120650"/>
                    <a:pt x="435828" y="122545"/>
                    <a:pt x="438388" y="123825"/>
                  </a:cubicBezTo>
                  <a:cubicBezTo>
                    <a:pt x="440633" y="124948"/>
                    <a:pt x="443572" y="124638"/>
                    <a:pt x="445532" y="126206"/>
                  </a:cubicBezTo>
                  <a:cubicBezTo>
                    <a:pt x="460919" y="138516"/>
                    <a:pt x="439481" y="129746"/>
                    <a:pt x="457438" y="135731"/>
                  </a:cubicBezTo>
                  <a:cubicBezTo>
                    <a:pt x="463423" y="153688"/>
                    <a:pt x="455349" y="131554"/>
                    <a:pt x="464582" y="150018"/>
                  </a:cubicBezTo>
                  <a:cubicBezTo>
                    <a:pt x="465705" y="152263"/>
                    <a:pt x="466273" y="154748"/>
                    <a:pt x="466963" y="157162"/>
                  </a:cubicBezTo>
                  <a:cubicBezTo>
                    <a:pt x="467862" y="160309"/>
                    <a:pt x="467720" y="163845"/>
                    <a:pt x="469344" y="166687"/>
                  </a:cubicBezTo>
                  <a:cubicBezTo>
                    <a:pt x="471254" y="170029"/>
                    <a:pt x="479854" y="176914"/>
                    <a:pt x="483632" y="178593"/>
                  </a:cubicBezTo>
                  <a:cubicBezTo>
                    <a:pt x="488219" y="180632"/>
                    <a:pt x="493742" y="180572"/>
                    <a:pt x="497919" y="183356"/>
                  </a:cubicBezTo>
                  <a:cubicBezTo>
                    <a:pt x="518397" y="197006"/>
                    <a:pt x="492485" y="180638"/>
                    <a:pt x="512207" y="190500"/>
                  </a:cubicBezTo>
                  <a:cubicBezTo>
                    <a:pt x="530664" y="199729"/>
                    <a:pt x="508543" y="191660"/>
                    <a:pt x="526494" y="197643"/>
                  </a:cubicBezTo>
                  <a:cubicBezTo>
                    <a:pt x="527288" y="200024"/>
                    <a:pt x="528875" y="202277"/>
                    <a:pt x="528875" y="204787"/>
                  </a:cubicBezTo>
                  <a:cubicBezTo>
                    <a:pt x="528875" y="213789"/>
                    <a:pt x="524476" y="212947"/>
                    <a:pt x="516969" y="214312"/>
                  </a:cubicBezTo>
                  <a:cubicBezTo>
                    <a:pt x="511447" y="215316"/>
                    <a:pt x="505856" y="215899"/>
                    <a:pt x="500300" y="216693"/>
                  </a:cubicBezTo>
                  <a:cubicBezTo>
                    <a:pt x="501094" y="219868"/>
                    <a:pt x="501058" y="223376"/>
                    <a:pt x="502682" y="226218"/>
                  </a:cubicBezTo>
                  <a:cubicBezTo>
                    <a:pt x="504353" y="229142"/>
                    <a:pt x="507669" y="230775"/>
                    <a:pt x="509825" y="233362"/>
                  </a:cubicBezTo>
                  <a:cubicBezTo>
                    <a:pt x="519745" y="245266"/>
                    <a:pt x="508638" y="236540"/>
                    <a:pt x="521732" y="245268"/>
                  </a:cubicBezTo>
                  <a:cubicBezTo>
                    <a:pt x="522526" y="247649"/>
                    <a:pt x="522894" y="250218"/>
                    <a:pt x="524113" y="252412"/>
                  </a:cubicBezTo>
                  <a:cubicBezTo>
                    <a:pt x="526893" y="257416"/>
                    <a:pt x="533638" y="266700"/>
                    <a:pt x="533638" y="266700"/>
                  </a:cubicBezTo>
                  <a:lnTo>
                    <a:pt x="538400" y="280987"/>
                  </a:lnTo>
                  <a:cubicBezTo>
                    <a:pt x="539194" y="283368"/>
                    <a:pt x="538693" y="286739"/>
                    <a:pt x="540782" y="288131"/>
                  </a:cubicBezTo>
                  <a:lnTo>
                    <a:pt x="547925" y="292893"/>
                  </a:lnTo>
                  <a:cubicBezTo>
                    <a:pt x="548719" y="295274"/>
                    <a:pt x="548532" y="298262"/>
                    <a:pt x="550307" y="300037"/>
                  </a:cubicBezTo>
                  <a:cubicBezTo>
                    <a:pt x="558496" y="308226"/>
                    <a:pt x="562754" y="308949"/>
                    <a:pt x="571738" y="311943"/>
                  </a:cubicBezTo>
                  <a:cubicBezTo>
                    <a:pt x="574913" y="311149"/>
                    <a:pt x="578068" y="310272"/>
                    <a:pt x="581263" y="309562"/>
                  </a:cubicBezTo>
                  <a:cubicBezTo>
                    <a:pt x="585214" y="308684"/>
                    <a:pt x="589243" y="308163"/>
                    <a:pt x="593169" y="307181"/>
                  </a:cubicBezTo>
                  <a:cubicBezTo>
                    <a:pt x="595604" y="306572"/>
                    <a:pt x="597932" y="305594"/>
                    <a:pt x="600313" y="304800"/>
                  </a:cubicBezTo>
                  <a:cubicBezTo>
                    <a:pt x="603488" y="305594"/>
                    <a:pt x="606691" y="306282"/>
                    <a:pt x="609838" y="307181"/>
                  </a:cubicBezTo>
                  <a:cubicBezTo>
                    <a:pt x="612252" y="307871"/>
                    <a:pt x="615523" y="307519"/>
                    <a:pt x="616982" y="309562"/>
                  </a:cubicBezTo>
                  <a:cubicBezTo>
                    <a:pt x="619900" y="313647"/>
                    <a:pt x="620157" y="319087"/>
                    <a:pt x="621744" y="323850"/>
                  </a:cubicBezTo>
                  <a:lnTo>
                    <a:pt x="624125" y="330993"/>
                  </a:lnTo>
                  <a:cubicBezTo>
                    <a:pt x="622538" y="338931"/>
                    <a:pt x="624693" y="348714"/>
                    <a:pt x="619363" y="354806"/>
                  </a:cubicBezTo>
                  <a:cubicBezTo>
                    <a:pt x="616448" y="358138"/>
                    <a:pt x="599108" y="343723"/>
                    <a:pt x="597932" y="342900"/>
                  </a:cubicBezTo>
                  <a:cubicBezTo>
                    <a:pt x="590898" y="337976"/>
                    <a:pt x="583644" y="333375"/>
                    <a:pt x="576500" y="328612"/>
                  </a:cubicBezTo>
                  <a:lnTo>
                    <a:pt x="569357" y="323850"/>
                  </a:lnTo>
                  <a:cubicBezTo>
                    <a:pt x="565388" y="324644"/>
                    <a:pt x="561377" y="325249"/>
                    <a:pt x="557450" y="326231"/>
                  </a:cubicBezTo>
                  <a:cubicBezTo>
                    <a:pt x="555015" y="326840"/>
                    <a:pt x="552817" y="328612"/>
                    <a:pt x="550307" y="328612"/>
                  </a:cubicBezTo>
                  <a:cubicBezTo>
                    <a:pt x="543119" y="328612"/>
                    <a:pt x="536019" y="327025"/>
                    <a:pt x="528875" y="326231"/>
                  </a:cubicBezTo>
                  <a:cubicBezTo>
                    <a:pt x="526494" y="324643"/>
                    <a:pt x="523756" y="323492"/>
                    <a:pt x="521732" y="321468"/>
                  </a:cubicBezTo>
                  <a:cubicBezTo>
                    <a:pt x="519708" y="319444"/>
                    <a:pt x="519204" y="316113"/>
                    <a:pt x="516969" y="314325"/>
                  </a:cubicBezTo>
                  <a:cubicBezTo>
                    <a:pt x="515009" y="312757"/>
                    <a:pt x="512070" y="313066"/>
                    <a:pt x="509825" y="311943"/>
                  </a:cubicBezTo>
                  <a:cubicBezTo>
                    <a:pt x="507266" y="310663"/>
                    <a:pt x="505063" y="308768"/>
                    <a:pt x="502682" y="307181"/>
                  </a:cubicBezTo>
                  <a:cubicBezTo>
                    <a:pt x="501094" y="304800"/>
                    <a:pt x="499199" y="302597"/>
                    <a:pt x="497919" y="300037"/>
                  </a:cubicBezTo>
                  <a:cubicBezTo>
                    <a:pt x="496796" y="297792"/>
                    <a:pt x="497106" y="294853"/>
                    <a:pt x="495538" y="292893"/>
                  </a:cubicBezTo>
                  <a:cubicBezTo>
                    <a:pt x="493750" y="290658"/>
                    <a:pt x="490775" y="289718"/>
                    <a:pt x="488394" y="288131"/>
                  </a:cubicBezTo>
                  <a:cubicBezTo>
                    <a:pt x="487600" y="285750"/>
                    <a:pt x="487232" y="283181"/>
                    <a:pt x="486013" y="280987"/>
                  </a:cubicBezTo>
                  <a:cubicBezTo>
                    <a:pt x="476675" y="264178"/>
                    <a:pt x="477889" y="267635"/>
                    <a:pt x="462200" y="257175"/>
                  </a:cubicBezTo>
                  <a:cubicBezTo>
                    <a:pt x="459819" y="255588"/>
                    <a:pt x="457833" y="253106"/>
                    <a:pt x="455057" y="252412"/>
                  </a:cubicBezTo>
                  <a:lnTo>
                    <a:pt x="445532" y="250031"/>
                  </a:lnTo>
                  <a:cubicBezTo>
                    <a:pt x="433626" y="250825"/>
                    <a:pt x="421583" y="250450"/>
                    <a:pt x="409813" y="252412"/>
                  </a:cubicBezTo>
                  <a:cubicBezTo>
                    <a:pt x="400490" y="253966"/>
                    <a:pt x="400070" y="264973"/>
                    <a:pt x="397907" y="271462"/>
                  </a:cubicBezTo>
                  <a:cubicBezTo>
                    <a:pt x="397113" y="273843"/>
                    <a:pt x="397614" y="277214"/>
                    <a:pt x="395525" y="278606"/>
                  </a:cubicBezTo>
                  <a:lnTo>
                    <a:pt x="388382" y="283368"/>
                  </a:lnTo>
                  <a:cubicBezTo>
                    <a:pt x="386794" y="285749"/>
                    <a:pt x="384899" y="287952"/>
                    <a:pt x="383619" y="290512"/>
                  </a:cubicBezTo>
                  <a:cubicBezTo>
                    <a:pt x="382496" y="292757"/>
                    <a:pt x="383013" y="295881"/>
                    <a:pt x="381238" y="297656"/>
                  </a:cubicBezTo>
                  <a:cubicBezTo>
                    <a:pt x="379463" y="299431"/>
                    <a:pt x="376475" y="299243"/>
                    <a:pt x="374094" y="300037"/>
                  </a:cubicBezTo>
                  <a:cubicBezTo>
                    <a:pt x="365363" y="299243"/>
                    <a:pt x="356579" y="298896"/>
                    <a:pt x="347900" y="297656"/>
                  </a:cubicBezTo>
                  <a:cubicBezTo>
                    <a:pt x="345415" y="297301"/>
                    <a:pt x="343238" y="295657"/>
                    <a:pt x="340757" y="295275"/>
                  </a:cubicBezTo>
                  <a:cubicBezTo>
                    <a:pt x="332873" y="294062"/>
                    <a:pt x="324882" y="293687"/>
                    <a:pt x="316944" y="292893"/>
                  </a:cubicBezTo>
                  <a:cubicBezTo>
                    <a:pt x="314557" y="285732"/>
                    <a:pt x="314930" y="284762"/>
                    <a:pt x="309800" y="278606"/>
                  </a:cubicBezTo>
                  <a:cubicBezTo>
                    <a:pt x="307644" y="276019"/>
                    <a:pt x="304813" y="274049"/>
                    <a:pt x="302657" y="271462"/>
                  </a:cubicBezTo>
                  <a:cubicBezTo>
                    <a:pt x="300825" y="269263"/>
                    <a:pt x="300536" y="265419"/>
                    <a:pt x="297894" y="264318"/>
                  </a:cubicBezTo>
                  <a:cubicBezTo>
                    <a:pt x="290422" y="261205"/>
                    <a:pt x="274082" y="259556"/>
                    <a:pt x="274082" y="259556"/>
                  </a:cubicBezTo>
                  <a:cubicBezTo>
                    <a:pt x="270907" y="260350"/>
                    <a:pt x="267692" y="260997"/>
                    <a:pt x="264557" y="261937"/>
                  </a:cubicBezTo>
                  <a:cubicBezTo>
                    <a:pt x="259748" y="263380"/>
                    <a:pt x="250269" y="266700"/>
                    <a:pt x="250269" y="266700"/>
                  </a:cubicBezTo>
                  <a:lnTo>
                    <a:pt x="233600" y="264318"/>
                  </a:lnTo>
                  <a:cubicBezTo>
                    <a:pt x="230458" y="260652"/>
                    <a:pt x="234455" y="254611"/>
                    <a:pt x="235982" y="250031"/>
                  </a:cubicBezTo>
                  <a:cubicBezTo>
                    <a:pt x="238250" y="243226"/>
                    <a:pt x="242444" y="241754"/>
                    <a:pt x="247888" y="238125"/>
                  </a:cubicBezTo>
                  <a:cubicBezTo>
                    <a:pt x="249475" y="233362"/>
                    <a:pt x="253360" y="228807"/>
                    <a:pt x="252650" y="223837"/>
                  </a:cubicBezTo>
                  <a:cubicBezTo>
                    <a:pt x="251856" y="218281"/>
                    <a:pt x="252284" y="212407"/>
                    <a:pt x="250269" y="207168"/>
                  </a:cubicBezTo>
                  <a:cubicBezTo>
                    <a:pt x="245480" y="194715"/>
                    <a:pt x="242344" y="193948"/>
                    <a:pt x="233600" y="188118"/>
                  </a:cubicBezTo>
                  <a:cubicBezTo>
                    <a:pt x="222106" y="170877"/>
                    <a:pt x="229194" y="176391"/>
                    <a:pt x="214550" y="169068"/>
                  </a:cubicBezTo>
                  <a:cubicBezTo>
                    <a:pt x="213756" y="166687"/>
                    <a:pt x="214211" y="163384"/>
                    <a:pt x="212169" y="161925"/>
                  </a:cubicBezTo>
                  <a:cubicBezTo>
                    <a:pt x="208084" y="159007"/>
                    <a:pt x="202059" y="159946"/>
                    <a:pt x="197882" y="157162"/>
                  </a:cubicBezTo>
                  <a:cubicBezTo>
                    <a:pt x="186561" y="149616"/>
                    <a:pt x="193453" y="153305"/>
                    <a:pt x="176450" y="147637"/>
                  </a:cubicBezTo>
                  <a:lnTo>
                    <a:pt x="169307" y="145256"/>
                  </a:lnTo>
                  <a:lnTo>
                    <a:pt x="162163" y="142875"/>
                  </a:lnTo>
                  <a:lnTo>
                    <a:pt x="147875" y="133350"/>
                  </a:lnTo>
                  <a:cubicBezTo>
                    <a:pt x="145494" y="131763"/>
                    <a:pt x="143447" y="129492"/>
                    <a:pt x="140732" y="128587"/>
                  </a:cubicBezTo>
                  <a:cubicBezTo>
                    <a:pt x="123339" y="122790"/>
                    <a:pt x="131314" y="125043"/>
                    <a:pt x="116919" y="121443"/>
                  </a:cubicBezTo>
                  <a:cubicBezTo>
                    <a:pt x="93565" y="129229"/>
                    <a:pt x="107635" y="126623"/>
                    <a:pt x="74057" y="123825"/>
                  </a:cubicBezTo>
                  <a:cubicBezTo>
                    <a:pt x="73466" y="119689"/>
                    <a:pt x="72490" y="105765"/>
                    <a:pt x="69294" y="100012"/>
                  </a:cubicBezTo>
                  <a:cubicBezTo>
                    <a:pt x="66514" y="95009"/>
                    <a:pt x="59769" y="85725"/>
                    <a:pt x="59769" y="85725"/>
                  </a:cubicBezTo>
                  <a:cubicBezTo>
                    <a:pt x="58975" y="83344"/>
                    <a:pt x="57388" y="81091"/>
                    <a:pt x="57388" y="78581"/>
                  </a:cubicBezTo>
                  <a:cubicBezTo>
                    <a:pt x="57388" y="74534"/>
                    <a:pt x="56255" y="68683"/>
                    <a:pt x="59769" y="66675"/>
                  </a:cubicBezTo>
                  <a:cubicBezTo>
                    <a:pt x="63961" y="64279"/>
                    <a:pt x="69322" y="68109"/>
                    <a:pt x="74057" y="69056"/>
                  </a:cubicBezTo>
                  <a:cubicBezTo>
                    <a:pt x="86107" y="71466"/>
                    <a:pt x="87947" y="67072"/>
                    <a:pt x="90725" y="666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5" name="任意多边形 53">
              <a:extLst>
                <a:ext uri="{FF2B5EF4-FFF2-40B4-BE49-F238E27FC236}">
                  <a16:creationId xmlns:a16="http://schemas.microsoft.com/office/drawing/2014/main" xmlns="" id="{D1B3850F-BE67-4B93-8B5D-F8B5403F2BC7}"/>
                </a:ext>
              </a:extLst>
            </p:cNvPr>
            <p:cNvSpPr/>
            <p:nvPr/>
          </p:nvSpPr>
          <p:spPr>
            <a:xfrm>
              <a:off x="9725025" y="3540329"/>
              <a:ext cx="47625" cy="43684"/>
            </a:xfrm>
            <a:custGeom>
              <a:avLst/>
              <a:gdLst>
                <a:gd name="connsiteX0" fmla="*/ 47625 w 47625"/>
                <a:gd name="connsiteY0" fmla="*/ 41071 h 43684"/>
                <a:gd name="connsiteX1" fmla="*/ 47625 w 47625"/>
                <a:gd name="connsiteY1" fmla="*/ 41071 h 43684"/>
                <a:gd name="connsiteX2" fmla="*/ 19050 w 47625"/>
                <a:gd name="connsiteY2" fmla="*/ 41071 h 43684"/>
                <a:gd name="connsiteX3" fmla="*/ 11906 w 47625"/>
                <a:gd name="connsiteY3" fmla="*/ 36309 h 43684"/>
                <a:gd name="connsiteX4" fmla="*/ 4763 w 47625"/>
                <a:gd name="connsiteY4" fmla="*/ 22021 h 43684"/>
                <a:gd name="connsiteX5" fmla="*/ 0 w 47625"/>
                <a:gd name="connsiteY5" fmla="*/ 14877 h 43684"/>
                <a:gd name="connsiteX6" fmla="*/ 2381 w 47625"/>
                <a:gd name="connsiteY6" fmla="*/ 2971 h 43684"/>
                <a:gd name="connsiteX7" fmla="*/ 38100 w 47625"/>
                <a:gd name="connsiteY7" fmla="*/ 12496 h 43684"/>
                <a:gd name="connsiteX8" fmla="*/ 47625 w 47625"/>
                <a:gd name="connsiteY8" fmla="*/ 41071 h 436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7625" h="43684">
                  <a:moveTo>
                    <a:pt x="47625" y="41071"/>
                  </a:moveTo>
                  <a:lnTo>
                    <a:pt x="47625" y="41071"/>
                  </a:lnTo>
                  <a:cubicBezTo>
                    <a:pt x="34603" y="42518"/>
                    <a:pt x="29205" y="46148"/>
                    <a:pt x="19050" y="41071"/>
                  </a:cubicBezTo>
                  <a:cubicBezTo>
                    <a:pt x="16490" y="39791"/>
                    <a:pt x="14287" y="37896"/>
                    <a:pt x="11906" y="36309"/>
                  </a:cubicBezTo>
                  <a:cubicBezTo>
                    <a:pt x="-1747" y="15826"/>
                    <a:pt x="14626" y="41747"/>
                    <a:pt x="4763" y="22021"/>
                  </a:cubicBezTo>
                  <a:cubicBezTo>
                    <a:pt x="3483" y="19461"/>
                    <a:pt x="1588" y="17258"/>
                    <a:pt x="0" y="14877"/>
                  </a:cubicBezTo>
                  <a:cubicBezTo>
                    <a:pt x="794" y="10908"/>
                    <a:pt x="-1487" y="4161"/>
                    <a:pt x="2381" y="2971"/>
                  </a:cubicBezTo>
                  <a:cubicBezTo>
                    <a:pt x="24764" y="-3916"/>
                    <a:pt x="27562" y="1958"/>
                    <a:pt x="38100" y="12496"/>
                  </a:cubicBezTo>
                  <a:lnTo>
                    <a:pt x="47625" y="4107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6" name="任意多边形 54">
              <a:extLst>
                <a:ext uri="{FF2B5EF4-FFF2-40B4-BE49-F238E27FC236}">
                  <a16:creationId xmlns:a16="http://schemas.microsoft.com/office/drawing/2014/main" xmlns="" id="{D1920CAD-4C86-4078-96F3-27676800D219}"/>
                </a:ext>
              </a:extLst>
            </p:cNvPr>
            <p:cNvSpPr/>
            <p:nvPr/>
          </p:nvSpPr>
          <p:spPr>
            <a:xfrm>
              <a:off x="9791700" y="3548063"/>
              <a:ext cx="79062" cy="31867"/>
            </a:xfrm>
            <a:custGeom>
              <a:avLst/>
              <a:gdLst>
                <a:gd name="connsiteX0" fmla="*/ 4763 w 79062"/>
                <a:gd name="connsiteY0" fmla="*/ 0 h 31867"/>
                <a:gd name="connsiteX1" fmla="*/ 4763 w 79062"/>
                <a:gd name="connsiteY1" fmla="*/ 0 h 31867"/>
                <a:gd name="connsiteX2" fmla="*/ 26194 w 79062"/>
                <a:gd name="connsiteY2" fmla="*/ 4762 h 31867"/>
                <a:gd name="connsiteX3" fmla="*/ 52388 w 79062"/>
                <a:gd name="connsiteY3" fmla="*/ 7143 h 31867"/>
                <a:gd name="connsiteX4" fmla="*/ 69056 w 79062"/>
                <a:gd name="connsiteY4" fmla="*/ 11906 h 31867"/>
                <a:gd name="connsiteX5" fmla="*/ 73819 w 79062"/>
                <a:gd name="connsiteY5" fmla="*/ 30956 h 31867"/>
                <a:gd name="connsiteX6" fmla="*/ 47625 w 79062"/>
                <a:gd name="connsiteY6" fmla="*/ 28575 h 31867"/>
                <a:gd name="connsiteX7" fmla="*/ 33338 w 79062"/>
                <a:gd name="connsiteY7" fmla="*/ 23812 h 31867"/>
                <a:gd name="connsiteX8" fmla="*/ 14288 w 79062"/>
                <a:gd name="connsiteY8" fmla="*/ 19050 h 31867"/>
                <a:gd name="connsiteX9" fmla="*/ 0 w 79062"/>
                <a:gd name="connsiteY9" fmla="*/ 9525 h 31867"/>
                <a:gd name="connsiteX10" fmla="*/ 4763 w 79062"/>
                <a:gd name="connsiteY10" fmla="*/ 0 h 318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9062" h="31867">
                  <a:moveTo>
                    <a:pt x="4763" y="0"/>
                  </a:moveTo>
                  <a:lnTo>
                    <a:pt x="4763" y="0"/>
                  </a:lnTo>
                  <a:cubicBezTo>
                    <a:pt x="11907" y="1587"/>
                    <a:pt x="18957" y="3677"/>
                    <a:pt x="26194" y="4762"/>
                  </a:cubicBezTo>
                  <a:cubicBezTo>
                    <a:pt x="34864" y="6062"/>
                    <a:pt x="43698" y="5984"/>
                    <a:pt x="52388" y="7143"/>
                  </a:cubicBezTo>
                  <a:cubicBezTo>
                    <a:pt x="57367" y="7807"/>
                    <a:pt x="64162" y="10275"/>
                    <a:pt x="69056" y="11906"/>
                  </a:cubicBezTo>
                  <a:cubicBezTo>
                    <a:pt x="70203" y="13053"/>
                    <a:pt x="87506" y="26394"/>
                    <a:pt x="73819" y="30956"/>
                  </a:cubicBezTo>
                  <a:cubicBezTo>
                    <a:pt x="65502" y="33728"/>
                    <a:pt x="56356" y="29369"/>
                    <a:pt x="47625" y="28575"/>
                  </a:cubicBezTo>
                  <a:cubicBezTo>
                    <a:pt x="42863" y="26987"/>
                    <a:pt x="38261" y="24796"/>
                    <a:pt x="33338" y="23812"/>
                  </a:cubicBezTo>
                  <a:cubicBezTo>
                    <a:pt x="18970" y="20939"/>
                    <a:pt x="25271" y="22711"/>
                    <a:pt x="14288" y="19050"/>
                  </a:cubicBezTo>
                  <a:cubicBezTo>
                    <a:pt x="9525" y="15875"/>
                    <a:pt x="3175" y="14288"/>
                    <a:pt x="0" y="9525"/>
                  </a:cubicBezTo>
                  <a:lnTo>
                    <a:pt x="4763" y="0"/>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7" name="任意多边形 55">
              <a:extLst>
                <a:ext uri="{FF2B5EF4-FFF2-40B4-BE49-F238E27FC236}">
                  <a16:creationId xmlns:a16="http://schemas.microsoft.com/office/drawing/2014/main" xmlns="" id="{D4449345-7FA1-4530-88AC-09E8BA8DA1B6}"/>
                </a:ext>
              </a:extLst>
            </p:cNvPr>
            <p:cNvSpPr/>
            <p:nvPr/>
          </p:nvSpPr>
          <p:spPr>
            <a:xfrm>
              <a:off x="10401300" y="3533775"/>
              <a:ext cx="131283" cy="135731"/>
            </a:xfrm>
            <a:custGeom>
              <a:avLst/>
              <a:gdLst>
                <a:gd name="connsiteX0" fmla="*/ 57150 w 131283"/>
                <a:gd name="connsiteY0" fmla="*/ 135731 h 135731"/>
                <a:gd name="connsiteX1" fmla="*/ 57150 w 131283"/>
                <a:gd name="connsiteY1" fmla="*/ 135731 h 135731"/>
                <a:gd name="connsiteX2" fmla="*/ 38100 w 131283"/>
                <a:gd name="connsiteY2" fmla="*/ 128588 h 135731"/>
                <a:gd name="connsiteX3" fmla="*/ 30956 w 131283"/>
                <a:gd name="connsiteY3" fmla="*/ 126206 h 135731"/>
                <a:gd name="connsiteX4" fmla="*/ 16669 w 131283"/>
                <a:gd name="connsiteY4" fmla="*/ 116681 h 135731"/>
                <a:gd name="connsiteX5" fmla="*/ 0 w 131283"/>
                <a:gd name="connsiteY5" fmla="*/ 107156 h 135731"/>
                <a:gd name="connsiteX6" fmla="*/ 35719 w 131283"/>
                <a:gd name="connsiteY6" fmla="*/ 100013 h 135731"/>
                <a:gd name="connsiteX7" fmla="*/ 42863 w 131283"/>
                <a:gd name="connsiteY7" fmla="*/ 97631 h 135731"/>
                <a:gd name="connsiteX8" fmla="*/ 52388 w 131283"/>
                <a:gd name="connsiteY8" fmla="*/ 95250 h 135731"/>
                <a:gd name="connsiteX9" fmla="*/ 66675 w 131283"/>
                <a:gd name="connsiteY9" fmla="*/ 90488 h 135731"/>
                <a:gd name="connsiteX10" fmla="*/ 95250 w 131283"/>
                <a:gd name="connsiteY10" fmla="*/ 85725 h 135731"/>
                <a:gd name="connsiteX11" fmla="*/ 100013 w 131283"/>
                <a:gd name="connsiteY11" fmla="*/ 78581 h 135731"/>
                <a:gd name="connsiteX12" fmla="*/ 97631 w 131283"/>
                <a:gd name="connsiteY12" fmla="*/ 64294 h 135731"/>
                <a:gd name="connsiteX13" fmla="*/ 88106 w 131283"/>
                <a:gd name="connsiteY13" fmla="*/ 38100 h 135731"/>
                <a:gd name="connsiteX14" fmla="*/ 80963 w 131283"/>
                <a:gd name="connsiteY14" fmla="*/ 33338 h 135731"/>
                <a:gd name="connsiteX15" fmla="*/ 76200 w 131283"/>
                <a:gd name="connsiteY15" fmla="*/ 26194 h 135731"/>
                <a:gd name="connsiteX16" fmla="*/ 66675 w 131283"/>
                <a:gd name="connsiteY16" fmla="*/ 21431 h 135731"/>
                <a:gd name="connsiteX17" fmla="*/ 59531 w 131283"/>
                <a:gd name="connsiteY17" fmla="*/ 16669 h 135731"/>
                <a:gd name="connsiteX18" fmla="*/ 61913 w 131283"/>
                <a:gd name="connsiteY18" fmla="*/ 0 h 135731"/>
                <a:gd name="connsiteX19" fmla="*/ 76200 w 131283"/>
                <a:gd name="connsiteY19" fmla="*/ 7144 h 135731"/>
                <a:gd name="connsiteX20" fmla="*/ 83344 w 131283"/>
                <a:gd name="connsiteY20" fmla="*/ 11906 h 135731"/>
                <a:gd name="connsiteX21" fmla="*/ 97631 w 131283"/>
                <a:gd name="connsiteY21" fmla="*/ 16669 h 135731"/>
                <a:gd name="connsiteX22" fmla="*/ 104775 w 131283"/>
                <a:gd name="connsiteY22" fmla="*/ 19050 h 135731"/>
                <a:gd name="connsiteX23" fmla="*/ 111919 w 131283"/>
                <a:gd name="connsiteY23" fmla="*/ 23813 h 135731"/>
                <a:gd name="connsiteX24" fmla="*/ 126206 w 131283"/>
                <a:gd name="connsiteY24" fmla="*/ 28575 h 135731"/>
                <a:gd name="connsiteX25" fmla="*/ 128588 w 131283"/>
                <a:gd name="connsiteY25" fmla="*/ 59531 h 135731"/>
                <a:gd name="connsiteX26" fmla="*/ 123825 w 131283"/>
                <a:gd name="connsiteY26" fmla="*/ 66675 h 135731"/>
                <a:gd name="connsiteX27" fmla="*/ 116681 w 131283"/>
                <a:gd name="connsiteY27" fmla="*/ 71438 h 135731"/>
                <a:gd name="connsiteX28" fmla="*/ 111919 w 131283"/>
                <a:gd name="connsiteY28" fmla="*/ 78581 h 135731"/>
                <a:gd name="connsiteX29" fmla="*/ 104775 w 131283"/>
                <a:gd name="connsiteY29" fmla="*/ 97631 h 135731"/>
                <a:gd name="connsiteX30" fmla="*/ 97631 w 131283"/>
                <a:gd name="connsiteY30" fmla="*/ 100013 h 135731"/>
                <a:gd name="connsiteX31" fmla="*/ 90488 w 131283"/>
                <a:gd name="connsiteY31" fmla="*/ 104775 h 135731"/>
                <a:gd name="connsiteX32" fmla="*/ 73819 w 131283"/>
                <a:gd name="connsiteY32" fmla="*/ 109538 h 135731"/>
                <a:gd name="connsiteX33" fmla="*/ 57150 w 131283"/>
                <a:gd name="connsiteY33" fmla="*/ 135731 h 1357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31283" h="135731">
                  <a:moveTo>
                    <a:pt x="57150" y="135731"/>
                  </a:moveTo>
                  <a:lnTo>
                    <a:pt x="57150" y="135731"/>
                  </a:lnTo>
                  <a:lnTo>
                    <a:pt x="38100" y="128588"/>
                  </a:lnTo>
                  <a:cubicBezTo>
                    <a:pt x="35741" y="127730"/>
                    <a:pt x="33150" y="127425"/>
                    <a:pt x="30956" y="126206"/>
                  </a:cubicBezTo>
                  <a:cubicBezTo>
                    <a:pt x="25953" y="123426"/>
                    <a:pt x="21789" y="119240"/>
                    <a:pt x="16669" y="116681"/>
                  </a:cubicBezTo>
                  <a:cubicBezTo>
                    <a:pt x="4584" y="110639"/>
                    <a:pt x="10097" y="113888"/>
                    <a:pt x="0" y="107156"/>
                  </a:cubicBezTo>
                  <a:cubicBezTo>
                    <a:pt x="15980" y="96504"/>
                    <a:pt x="1344" y="104597"/>
                    <a:pt x="35719" y="100013"/>
                  </a:cubicBezTo>
                  <a:cubicBezTo>
                    <a:pt x="38207" y="99681"/>
                    <a:pt x="40449" y="98321"/>
                    <a:pt x="42863" y="97631"/>
                  </a:cubicBezTo>
                  <a:cubicBezTo>
                    <a:pt x="46010" y="96732"/>
                    <a:pt x="49253" y="96190"/>
                    <a:pt x="52388" y="95250"/>
                  </a:cubicBezTo>
                  <a:cubicBezTo>
                    <a:pt x="57196" y="93808"/>
                    <a:pt x="61694" y="91111"/>
                    <a:pt x="66675" y="90488"/>
                  </a:cubicBezTo>
                  <a:cubicBezTo>
                    <a:pt x="88972" y="87700"/>
                    <a:pt x="79517" y="89658"/>
                    <a:pt x="95250" y="85725"/>
                  </a:cubicBezTo>
                  <a:cubicBezTo>
                    <a:pt x="96838" y="83344"/>
                    <a:pt x="99697" y="81426"/>
                    <a:pt x="100013" y="78581"/>
                  </a:cubicBezTo>
                  <a:cubicBezTo>
                    <a:pt x="100546" y="73782"/>
                    <a:pt x="98495" y="69044"/>
                    <a:pt x="97631" y="64294"/>
                  </a:cubicBezTo>
                  <a:cubicBezTo>
                    <a:pt x="96044" y="55568"/>
                    <a:pt x="94828" y="44822"/>
                    <a:pt x="88106" y="38100"/>
                  </a:cubicBezTo>
                  <a:cubicBezTo>
                    <a:pt x="86083" y="36077"/>
                    <a:pt x="83344" y="34925"/>
                    <a:pt x="80963" y="33338"/>
                  </a:cubicBezTo>
                  <a:cubicBezTo>
                    <a:pt x="79375" y="30957"/>
                    <a:pt x="78399" y="28026"/>
                    <a:pt x="76200" y="26194"/>
                  </a:cubicBezTo>
                  <a:cubicBezTo>
                    <a:pt x="73473" y="23921"/>
                    <a:pt x="69757" y="23192"/>
                    <a:pt x="66675" y="21431"/>
                  </a:cubicBezTo>
                  <a:cubicBezTo>
                    <a:pt x="64190" y="20011"/>
                    <a:pt x="61912" y="18256"/>
                    <a:pt x="59531" y="16669"/>
                  </a:cubicBezTo>
                  <a:cubicBezTo>
                    <a:pt x="53975" y="0"/>
                    <a:pt x="50006" y="3968"/>
                    <a:pt x="61913" y="0"/>
                  </a:cubicBezTo>
                  <a:cubicBezTo>
                    <a:pt x="82369" y="13640"/>
                    <a:pt x="56496" y="-2707"/>
                    <a:pt x="76200" y="7144"/>
                  </a:cubicBezTo>
                  <a:cubicBezTo>
                    <a:pt x="78760" y="8424"/>
                    <a:pt x="80729" y="10744"/>
                    <a:pt x="83344" y="11906"/>
                  </a:cubicBezTo>
                  <a:cubicBezTo>
                    <a:pt x="87931" y="13945"/>
                    <a:pt x="92869" y="15081"/>
                    <a:pt x="97631" y="16669"/>
                  </a:cubicBezTo>
                  <a:lnTo>
                    <a:pt x="104775" y="19050"/>
                  </a:lnTo>
                  <a:cubicBezTo>
                    <a:pt x="107156" y="20638"/>
                    <a:pt x="109304" y="22651"/>
                    <a:pt x="111919" y="23813"/>
                  </a:cubicBezTo>
                  <a:cubicBezTo>
                    <a:pt x="116506" y="25852"/>
                    <a:pt x="126206" y="28575"/>
                    <a:pt x="126206" y="28575"/>
                  </a:cubicBezTo>
                  <a:cubicBezTo>
                    <a:pt x="131143" y="43384"/>
                    <a:pt x="133469" y="43262"/>
                    <a:pt x="128588" y="59531"/>
                  </a:cubicBezTo>
                  <a:cubicBezTo>
                    <a:pt x="127766" y="62272"/>
                    <a:pt x="125849" y="64651"/>
                    <a:pt x="123825" y="66675"/>
                  </a:cubicBezTo>
                  <a:cubicBezTo>
                    <a:pt x="121801" y="68699"/>
                    <a:pt x="119062" y="69850"/>
                    <a:pt x="116681" y="71438"/>
                  </a:cubicBezTo>
                  <a:cubicBezTo>
                    <a:pt x="115094" y="73819"/>
                    <a:pt x="112924" y="75902"/>
                    <a:pt x="111919" y="78581"/>
                  </a:cubicBezTo>
                  <a:cubicBezTo>
                    <a:pt x="109014" y="86328"/>
                    <a:pt x="111757" y="92046"/>
                    <a:pt x="104775" y="97631"/>
                  </a:cubicBezTo>
                  <a:cubicBezTo>
                    <a:pt x="102815" y="99199"/>
                    <a:pt x="99876" y="98890"/>
                    <a:pt x="97631" y="100013"/>
                  </a:cubicBezTo>
                  <a:cubicBezTo>
                    <a:pt x="95072" y="101293"/>
                    <a:pt x="93048" y="103495"/>
                    <a:pt x="90488" y="104775"/>
                  </a:cubicBezTo>
                  <a:cubicBezTo>
                    <a:pt x="87075" y="106481"/>
                    <a:pt x="76866" y="108776"/>
                    <a:pt x="73819" y="109538"/>
                  </a:cubicBezTo>
                  <a:cubicBezTo>
                    <a:pt x="63049" y="125693"/>
                    <a:pt x="68341" y="119778"/>
                    <a:pt x="57150" y="13573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8" name="任意多边形 56">
              <a:extLst>
                <a:ext uri="{FF2B5EF4-FFF2-40B4-BE49-F238E27FC236}">
                  <a16:creationId xmlns:a16="http://schemas.microsoft.com/office/drawing/2014/main" xmlns="" id="{B94C0373-D7A0-431B-B8F4-149A1E206193}"/>
                </a:ext>
              </a:extLst>
            </p:cNvPr>
            <p:cNvSpPr/>
            <p:nvPr/>
          </p:nvSpPr>
          <p:spPr>
            <a:xfrm>
              <a:off x="10858500" y="4121677"/>
              <a:ext cx="102476" cy="85992"/>
            </a:xfrm>
            <a:custGeom>
              <a:avLst/>
              <a:gdLst>
                <a:gd name="connsiteX0" fmla="*/ 95250 w 102476"/>
                <a:gd name="connsiteY0" fmla="*/ 85992 h 85992"/>
                <a:gd name="connsiteX1" fmla="*/ 95250 w 102476"/>
                <a:gd name="connsiteY1" fmla="*/ 85992 h 85992"/>
                <a:gd name="connsiteX2" fmla="*/ 73819 w 102476"/>
                <a:gd name="connsiteY2" fmla="*/ 81229 h 85992"/>
                <a:gd name="connsiteX3" fmla="*/ 66675 w 102476"/>
                <a:gd name="connsiteY3" fmla="*/ 76467 h 85992"/>
                <a:gd name="connsiteX4" fmla="*/ 59531 w 102476"/>
                <a:gd name="connsiteY4" fmla="*/ 74086 h 85992"/>
                <a:gd name="connsiteX5" fmla="*/ 38100 w 102476"/>
                <a:gd name="connsiteY5" fmla="*/ 57417 h 85992"/>
                <a:gd name="connsiteX6" fmla="*/ 30956 w 102476"/>
                <a:gd name="connsiteY6" fmla="*/ 55036 h 85992"/>
                <a:gd name="connsiteX7" fmla="*/ 23813 w 102476"/>
                <a:gd name="connsiteY7" fmla="*/ 47892 h 85992"/>
                <a:gd name="connsiteX8" fmla="*/ 19050 w 102476"/>
                <a:gd name="connsiteY8" fmla="*/ 40748 h 85992"/>
                <a:gd name="connsiteX9" fmla="*/ 11906 w 102476"/>
                <a:gd name="connsiteY9" fmla="*/ 35986 h 85992"/>
                <a:gd name="connsiteX10" fmla="*/ 0 w 102476"/>
                <a:gd name="connsiteY10" fmla="*/ 12173 h 85992"/>
                <a:gd name="connsiteX11" fmla="*/ 2381 w 102476"/>
                <a:gd name="connsiteY11" fmla="*/ 267 h 85992"/>
                <a:gd name="connsiteX12" fmla="*/ 19050 w 102476"/>
                <a:gd name="connsiteY12" fmla="*/ 12173 h 85992"/>
                <a:gd name="connsiteX13" fmla="*/ 23813 w 102476"/>
                <a:gd name="connsiteY13" fmla="*/ 19317 h 85992"/>
                <a:gd name="connsiteX14" fmla="*/ 38100 w 102476"/>
                <a:gd name="connsiteY14" fmla="*/ 28842 h 85992"/>
                <a:gd name="connsiteX15" fmla="*/ 45244 w 102476"/>
                <a:gd name="connsiteY15" fmla="*/ 35986 h 85992"/>
                <a:gd name="connsiteX16" fmla="*/ 52388 w 102476"/>
                <a:gd name="connsiteY16" fmla="*/ 38367 h 85992"/>
                <a:gd name="connsiteX17" fmla="*/ 66675 w 102476"/>
                <a:gd name="connsiteY17" fmla="*/ 50273 h 85992"/>
                <a:gd name="connsiteX18" fmla="*/ 73819 w 102476"/>
                <a:gd name="connsiteY18" fmla="*/ 52654 h 85992"/>
                <a:gd name="connsiteX19" fmla="*/ 88106 w 102476"/>
                <a:gd name="connsiteY19" fmla="*/ 64561 h 85992"/>
                <a:gd name="connsiteX20" fmla="*/ 95250 w 102476"/>
                <a:gd name="connsiteY20" fmla="*/ 69323 h 85992"/>
                <a:gd name="connsiteX21" fmla="*/ 102394 w 102476"/>
                <a:gd name="connsiteY21" fmla="*/ 83611 h 85992"/>
                <a:gd name="connsiteX22" fmla="*/ 95250 w 102476"/>
                <a:gd name="connsiteY22" fmla="*/ 85992 h 85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02476" h="85992">
                  <a:moveTo>
                    <a:pt x="95250" y="85992"/>
                  </a:moveTo>
                  <a:lnTo>
                    <a:pt x="95250" y="85992"/>
                  </a:lnTo>
                  <a:cubicBezTo>
                    <a:pt x="88106" y="84404"/>
                    <a:pt x="80761" y="83543"/>
                    <a:pt x="73819" y="81229"/>
                  </a:cubicBezTo>
                  <a:cubicBezTo>
                    <a:pt x="71104" y="80324"/>
                    <a:pt x="69235" y="77747"/>
                    <a:pt x="66675" y="76467"/>
                  </a:cubicBezTo>
                  <a:cubicBezTo>
                    <a:pt x="64430" y="75345"/>
                    <a:pt x="61912" y="74880"/>
                    <a:pt x="59531" y="74086"/>
                  </a:cubicBezTo>
                  <a:cubicBezTo>
                    <a:pt x="53367" y="67921"/>
                    <a:pt x="46647" y="60266"/>
                    <a:pt x="38100" y="57417"/>
                  </a:cubicBezTo>
                  <a:lnTo>
                    <a:pt x="30956" y="55036"/>
                  </a:lnTo>
                  <a:cubicBezTo>
                    <a:pt x="28575" y="52655"/>
                    <a:pt x="25969" y="50479"/>
                    <a:pt x="23813" y="47892"/>
                  </a:cubicBezTo>
                  <a:cubicBezTo>
                    <a:pt x="21981" y="45693"/>
                    <a:pt x="21074" y="42772"/>
                    <a:pt x="19050" y="40748"/>
                  </a:cubicBezTo>
                  <a:cubicBezTo>
                    <a:pt x="17026" y="38724"/>
                    <a:pt x="14287" y="37573"/>
                    <a:pt x="11906" y="35986"/>
                  </a:cubicBezTo>
                  <a:cubicBezTo>
                    <a:pt x="566" y="18975"/>
                    <a:pt x="3769" y="27251"/>
                    <a:pt x="0" y="12173"/>
                  </a:cubicBezTo>
                  <a:cubicBezTo>
                    <a:pt x="794" y="8204"/>
                    <a:pt x="-1089" y="2349"/>
                    <a:pt x="2381" y="267"/>
                  </a:cubicBezTo>
                  <a:cubicBezTo>
                    <a:pt x="6126" y="-1980"/>
                    <a:pt x="17737" y="10598"/>
                    <a:pt x="19050" y="12173"/>
                  </a:cubicBezTo>
                  <a:cubicBezTo>
                    <a:pt x="20882" y="14372"/>
                    <a:pt x="21659" y="17432"/>
                    <a:pt x="23813" y="19317"/>
                  </a:cubicBezTo>
                  <a:cubicBezTo>
                    <a:pt x="28120" y="23086"/>
                    <a:pt x="34053" y="24795"/>
                    <a:pt x="38100" y="28842"/>
                  </a:cubicBezTo>
                  <a:cubicBezTo>
                    <a:pt x="40481" y="31223"/>
                    <a:pt x="42442" y="34118"/>
                    <a:pt x="45244" y="35986"/>
                  </a:cubicBezTo>
                  <a:cubicBezTo>
                    <a:pt x="47333" y="37378"/>
                    <a:pt x="50007" y="37573"/>
                    <a:pt x="52388" y="38367"/>
                  </a:cubicBezTo>
                  <a:cubicBezTo>
                    <a:pt x="57656" y="43635"/>
                    <a:pt x="60042" y="46957"/>
                    <a:pt x="66675" y="50273"/>
                  </a:cubicBezTo>
                  <a:cubicBezTo>
                    <a:pt x="68920" y="51395"/>
                    <a:pt x="71438" y="51860"/>
                    <a:pt x="73819" y="52654"/>
                  </a:cubicBezTo>
                  <a:cubicBezTo>
                    <a:pt x="91563" y="64484"/>
                    <a:pt x="69764" y="49276"/>
                    <a:pt x="88106" y="64561"/>
                  </a:cubicBezTo>
                  <a:cubicBezTo>
                    <a:pt x="90305" y="66393"/>
                    <a:pt x="92869" y="67736"/>
                    <a:pt x="95250" y="69323"/>
                  </a:cubicBezTo>
                  <a:cubicBezTo>
                    <a:pt x="96636" y="71402"/>
                    <a:pt x="103291" y="80025"/>
                    <a:pt x="102394" y="83611"/>
                  </a:cubicBezTo>
                  <a:cubicBezTo>
                    <a:pt x="101963" y="85333"/>
                    <a:pt x="96441" y="85595"/>
                    <a:pt x="95250" y="8599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89" name="任意多边形 57">
              <a:extLst>
                <a:ext uri="{FF2B5EF4-FFF2-40B4-BE49-F238E27FC236}">
                  <a16:creationId xmlns:a16="http://schemas.microsoft.com/office/drawing/2014/main" xmlns="" id="{382738F7-B9B9-4F32-B981-4437AEB86F8E}"/>
                </a:ext>
              </a:extLst>
            </p:cNvPr>
            <p:cNvSpPr/>
            <p:nvPr/>
          </p:nvSpPr>
          <p:spPr>
            <a:xfrm>
              <a:off x="9534525" y="2816358"/>
              <a:ext cx="90488" cy="174492"/>
            </a:xfrm>
            <a:custGeom>
              <a:avLst/>
              <a:gdLst>
                <a:gd name="connsiteX0" fmla="*/ 33338 w 90488"/>
                <a:gd name="connsiteY0" fmla="*/ 74480 h 174492"/>
                <a:gd name="connsiteX1" fmla="*/ 33338 w 90488"/>
                <a:gd name="connsiteY1" fmla="*/ 74480 h 174492"/>
                <a:gd name="connsiteX2" fmla="*/ 35719 w 90488"/>
                <a:gd name="connsiteY2" fmla="*/ 33998 h 174492"/>
                <a:gd name="connsiteX3" fmla="*/ 40481 w 90488"/>
                <a:gd name="connsiteY3" fmla="*/ 17330 h 174492"/>
                <a:gd name="connsiteX4" fmla="*/ 42863 w 90488"/>
                <a:gd name="connsiteY4" fmla="*/ 661 h 174492"/>
                <a:gd name="connsiteX5" fmla="*/ 57150 w 90488"/>
                <a:gd name="connsiteY5" fmla="*/ 5423 h 174492"/>
                <a:gd name="connsiteX6" fmla="*/ 64294 w 90488"/>
                <a:gd name="connsiteY6" fmla="*/ 10186 h 174492"/>
                <a:gd name="connsiteX7" fmla="*/ 88106 w 90488"/>
                <a:gd name="connsiteY7" fmla="*/ 14948 h 174492"/>
                <a:gd name="connsiteX8" fmla="*/ 85725 w 90488"/>
                <a:gd name="connsiteY8" fmla="*/ 22092 h 174492"/>
                <a:gd name="connsiteX9" fmla="*/ 80963 w 90488"/>
                <a:gd name="connsiteY9" fmla="*/ 29236 h 174492"/>
                <a:gd name="connsiteX10" fmla="*/ 83344 w 90488"/>
                <a:gd name="connsiteY10" fmla="*/ 50667 h 174492"/>
                <a:gd name="connsiteX11" fmla="*/ 88106 w 90488"/>
                <a:gd name="connsiteY11" fmla="*/ 57811 h 174492"/>
                <a:gd name="connsiteX12" fmla="*/ 90488 w 90488"/>
                <a:gd name="connsiteY12" fmla="*/ 64955 h 174492"/>
                <a:gd name="connsiteX13" fmla="*/ 88106 w 90488"/>
                <a:gd name="connsiteY13" fmla="*/ 79242 h 174492"/>
                <a:gd name="connsiteX14" fmla="*/ 73819 w 90488"/>
                <a:gd name="connsiteY14" fmla="*/ 84005 h 174492"/>
                <a:gd name="connsiteX15" fmla="*/ 69056 w 90488"/>
                <a:gd name="connsiteY15" fmla="*/ 91148 h 174492"/>
                <a:gd name="connsiteX16" fmla="*/ 69056 w 90488"/>
                <a:gd name="connsiteY16" fmla="*/ 138773 h 174492"/>
                <a:gd name="connsiteX17" fmla="*/ 73819 w 90488"/>
                <a:gd name="connsiteY17" fmla="*/ 145917 h 174492"/>
                <a:gd name="connsiteX18" fmla="*/ 69056 w 90488"/>
                <a:gd name="connsiteY18" fmla="*/ 167348 h 174492"/>
                <a:gd name="connsiteX19" fmla="*/ 64294 w 90488"/>
                <a:gd name="connsiteY19" fmla="*/ 174492 h 174492"/>
                <a:gd name="connsiteX20" fmla="*/ 42863 w 90488"/>
                <a:gd name="connsiteY20" fmla="*/ 162586 h 174492"/>
                <a:gd name="connsiteX21" fmla="*/ 38100 w 90488"/>
                <a:gd name="connsiteY21" fmla="*/ 155442 h 174492"/>
                <a:gd name="connsiteX22" fmla="*/ 45244 w 90488"/>
                <a:gd name="connsiteY22" fmla="*/ 150680 h 174492"/>
                <a:gd name="connsiteX23" fmla="*/ 47625 w 90488"/>
                <a:gd name="connsiteY23" fmla="*/ 143536 h 174492"/>
                <a:gd name="connsiteX24" fmla="*/ 21431 w 90488"/>
                <a:gd name="connsiteY24" fmla="*/ 136392 h 174492"/>
                <a:gd name="connsiteX25" fmla="*/ 19050 w 90488"/>
                <a:gd name="connsiteY25" fmla="*/ 129248 h 174492"/>
                <a:gd name="connsiteX26" fmla="*/ 14288 w 90488"/>
                <a:gd name="connsiteY26" fmla="*/ 112580 h 174492"/>
                <a:gd name="connsiteX27" fmla="*/ 9525 w 90488"/>
                <a:gd name="connsiteY27" fmla="*/ 105436 h 174492"/>
                <a:gd name="connsiteX28" fmla="*/ 2381 w 90488"/>
                <a:gd name="connsiteY28" fmla="*/ 84005 h 174492"/>
                <a:gd name="connsiteX29" fmla="*/ 0 w 90488"/>
                <a:gd name="connsiteY29" fmla="*/ 76861 h 174492"/>
                <a:gd name="connsiteX30" fmla="*/ 2381 w 90488"/>
                <a:gd name="connsiteY30" fmla="*/ 67336 h 174492"/>
                <a:gd name="connsiteX31" fmla="*/ 30956 w 90488"/>
                <a:gd name="connsiteY31" fmla="*/ 76861 h 174492"/>
                <a:gd name="connsiteX32" fmla="*/ 33338 w 90488"/>
                <a:gd name="connsiteY32" fmla="*/ 74480 h 1744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90488" h="174492">
                  <a:moveTo>
                    <a:pt x="33338" y="74480"/>
                  </a:moveTo>
                  <a:lnTo>
                    <a:pt x="33338" y="74480"/>
                  </a:lnTo>
                  <a:cubicBezTo>
                    <a:pt x="34132" y="60986"/>
                    <a:pt x="34438" y="47454"/>
                    <a:pt x="35719" y="33998"/>
                  </a:cubicBezTo>
                  <a:cubicBezTo>
                    <a:pt x="36118" y="29811"/>
                    <a:pt x="39052" y="21617"/>
                    <a:pt x="40481" y="17330"/>
                  </a:cubicBezTo>
                  <a:cubicBezTo>
                    <a:pt x="41275" y="11774"/>
                    <a:pt x="38296" y="3923"/>
                    <a:pt x="42863" y="661"/>
                  </a:cubicBezTo>
                  <a:cubicBezTo>
                    <a:pt x="46948" y="-2257"/>
                    <a:pt x="57150" y="5423"/>
                    <a:pt x="57150" y="5423"/>
                  </a:cubicBezTo>
                  <a:cubicBezTo>
                    <a:pt x="59531" y="7011"/>
                    <a:pt x="61734" y="8906"/>
                    <a:pt x="64294" y="10186"/>
                  </a:cubicBezTo>
                  <a:cubicBezTo>
                    <a:pt x="70942" y="13510"/>
                    <a:pt x="81966" y="14071"/>
                    <a:pt x="88106" y="14948"/>
                  </a:cubicBezTo>
                  <a:cubicBezTo>
                    <a:pt x="87312" y="17329"/>
                    <a:pt x="86847" y="19847"/>
                    <a:pt x="85725" y="22092"/>
                  </a:cubicBezTo>
                  <a:cubicBezTo>
                    <a:pt x="84445" y="24652"/>
                    <a:pt x="81201" y="26384"/>
                    <a:pt x="80963" y="29236"/>
                  </a:cubicBezTo>
                  <a:cubicBezTo>
                    <a:pt x="80366" y="36399"/>
                    <a:pt x="81601" y="43694"/>
                    <a:pt x="83344" y="50667"/>
                  </a:cubicBezTo>
                  <a:cubicBezTo>
                    <a:pt x="84038" y="53443"/>
                    <a:pt x="86826" y="55251"/>
                    <a:pt x="88106" y="57811"/>
                  </a:cubicBezTo>
                  <a:cubicBezTo>
                    <a:pt x="89229" y="60056"/>
                    <a:pt x="89694" y="62574"/>
                    <a:pt x="90488" y="64955"/>
                  </a:cubicBezTo>
                  <a:cubicBezTo>
                    <a:pt x="89694" y="69717"/>
                    <a:pt x="91285" y="75609"/>
                    <a:pt x="88106" y="79242"/>
                  </a:cubicBezTo>
                  <a:cubicBezTo>
                    <a:pt x="84800" y="83020"/>
                    <a:pt x="73819" y="84005"/>
                    <a:pt x="73819" y="84005"/>
                  </a:cubicBezTo>
                  <a:cubicBezTo>
                    <a:pt x="72231" y="86386"/>
                    <a:pt x="70336" y="88588"/>
                    <a:pt x="69056" y="91148"/>
                  </a:cubicBezTo>
                  <a:cubicBezTo>
                    <a:pt x="62193" y="104874"/>
                    <a:pt x="67650" y="129399"/>
                    <a:pt x="69056" y="138773"/>
                  </a:cubicBezTo>
                  <a:cubicBezTo>
                    <a:pt x="69481" y="141603"/>
                    <a:pt x="72231" y="143536"/>
                    <a:pt x="73819" y="145917"/>
                  </a:cubicBezTo>
                  <a:cubicBezTo>
                    <a:pt x="72903" y="151414"/>
                    <a:pt x="71989" y="161482"/>
                    <a:pt x="69056" y="167348"/>
                  </a:cubicBezTo>
                  <a:cubicBezTo>
                    <a:pt x="67776" y="169908"/>
                    <a:pt x="65881" y="172111"/>
                    <a:pt x="64294" y="174492"/>
                  </a:cubicBezTo>
                  <a:cubicBezTo>
                    <a:pt x="50488" y="169891"/>
                    <a:pt x="51089" y="172458"/>
                    <a:pt x="42863" y="162586"/>
                  </a:cubicBezTo>
                  <a:cubicBezTo>
                    <a:pt x="41031" y="160387"/>
                    <a:pt x="39688" y="157823"/>
                    <a:pt x="38100" y="155442"/>
                  </a:cubicBezTo>
                  <a:cubicBezTo>
                    <a:pt x="40481" y="153855"/>
                    <a:pt x="43456" y="152915"/>
                    <a:pt x="45244" y="150680"/>
                  </a:cubicBezTo>
                  <a:cubicBezTo>
                    <a:pt x="46812" y="148720"/>
                    <a:pt x="49400" y="145311"/>
                    <a:pt x="47625" y="143536"/>
                  </a:cubicBezTo>
                  <a:cubicBezTo>
                    <a:pt x="44602" y="140513"/>
                    <a:pt x="26082" y="137322"/>
                    <a:pt x="21431" y="136392"/>
                  </a:cubicBezTo>
                  <a:cubicBezTo>
                    <a:pt x="20637" y="134011"/>
                    <a:pt x="19740" y="131662"/>
                    <a:pt x="19050" y="129248"/>
                  </a:cubicBezTo>
                  <a:cubicBezTo>
                    <a:pt x="18033" y="125688"/>
                    <a:pt x="16191" y="116386"/>
                    <a:pt x="14288" y="112580"/>
                  </a:cubicBezTo>
                  <a:cubicBezTo>
                    <a:pt x="13008" y="110020"/>
                    <a:pt x="11113" y="107817"/>
                    <a:pt x="9525" y="105436"/>
                  </a:cubicBezTo>
                  <a:lnTo>
                    <a:pt x="2381" y="84005"/>
                  </a:lnTo>
                  <a:lnTo>
                    <a:pt x="0" y="76861"/>
                  </a:lnTo>
                  <a:cubicBezTo>
                    <a:pt x="794" y="73686"/>
                    <a:pt x="-754" y="68276"/>
                    <a:pt x="2381" y="67336"/>
                  </a:cubicBezTo>
                  <a:cubicBezTo>
                    <a:pt x="16382" y="63136"/>
                    <a:pt x="23780" y="67891"/>
                    <a:pt x="30956" y="76861"/>
                  </a:cubicBezTo>
                  <a:cubicBezTo>
                    <a:pt x="32065" y="78247"/>
                    <a:pt x="32941" y="74877"/>
                    <a:pt x="33338" y="7448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0" name="任意多边形 58">
              <a:extLst>
                <a:ext uri="{FF2B5EF4-FFF2-40B4-BE49-F238E27FC236}">
                  <a16:creationId xmlns:a16="http://schemas.microsoft.com/office/drawing/2014/main" xmlns="" id="{5C2135F8-3268-4296-AFD1-AC6AE3E2B399}"/>
                </a:ext>
              </a:extLst>
            </p:cNvPr>
            <p:cNvSpPr/>
            <p:nvPr/>
          </p:nvSpPr>
          <p:spPr>
            <a:xfrm>
              <a:off x="9455944" y="3069431"/>
              <a:ext cx="94737" cy="107157"/>
            </a:xfrm>
            <a:custGeom>
              <a:avLst/>
              <a:gdLst>
                <a:gd name="connsiteX0" fmla="*/ 0 w 94737"/>
                <a:gd name="connsiteY0" fmla="*/ 107157 h 107157"/>
                <a:gd name="connsiteX1" fmla="*/ 0 w 94737"/>
                <a:gd name="connsiteY1" fmla="*/ 107157 h 107157"/>
                <a:gd name="connsiteX2" fmla="*/ 11906 w 94737"/>
                <a:gd name="connsiteY2" fmla="*/ 90488 h 107157"/>
                <a:gd name="connsiteX3" fmla="*/ 19050 w 94737"/>
                <a:gd name="connsiteY3" fmla="*/ 85725 h 107157"/>
                <a:gd name="connsiteX4" fmla="*/ 23812 w 94737"/>
                <a:gd name="connsiteY4" fmla="*/ 78582 h 107157"/>
                <a:gd name="connsiteX5" fmla="*/ 38100 w 94737"/>
                <a:gd name="connsiteY5" fmla="*/ 69057 h 107157"/>
                <a:gd name="connsiteX6" fmla="*/ 42862 w 94737"/>
                <a:gd name="connsiteY6" fmla="*/ 61913 h 107157"/>
                <a:gd name="connsiteX7" fmla="*/ 50006 w 94737"/>
                <a:gd name="connsiteY7" fmla="*/ 59532 h 107157"/>
                <a:gd name="connsiteX8" fmla="*/ 52387 w 94737"/>
                <a:gd name="connsiteY8" fmla="*/ 52388 h 107157"/>
                <a:gd name="connsiteX9" fmla="*/ 59531 w 94737"/>
                <a:gd name="connsiteY9" fmla="*/ 47625 h 107157"/>
                <a:gd name="connsiteX10" fmla="*/ 61912 w 94737"/>
                <a:gd name="connsiteY10" fmla="*/ 40482 h 107157"/>
                <a:gd name="connsiteX11" fmla="*/ 71437 w 94737"/>
                <a:gd name="connsiteY11" fmla="*/ 26194 h 107157"/>
                <a:gd name="connsiteX12" fmla="*/ 76200 w 94737"/>
                <a:gd name="connsiteY12" fmla="*/ 9525 h 107157"/>
                <a:gd name="connsiteX13" fmla="*/ 80962 w 94737"/>
                <a:gd name="connsiteY13" fmla="*/ 0 h 107157"/>
                <a:gd name="connsiteX14" fmla="*/ 85725 w 94737"/>
                <a:gd name="connsiteY14" fmla="*/ 40482 h 107157"/>
                <a:gd name="connsiteX15" fmla="*/ 71437 w 94737"/>
                <a:gd name="connsiteY15" fmla="*/ 50007 h 107157"/>
                <a:gd name="connsiteX16" fmla="*/ 61912 w 94737"/>
                <a:gd name="connsiteY16" fmla="*/ 64294 h 107157"/>
                <a:gd name="connsiteX17" fmla="*/ 57150 w 94737"/>
                <a:gd name="connsiteY17" fmla="*/ 71438 h 107157"/>
                <a:gd name="connsiteX18" fmla="*/ 50006 w 94737"/>
                <a:gd name="connsiteY18" fmla="*/ 73819 h 107157"/>
                <a:gd name="connsiteX19" fmla="*/ 38100 w 94737"/>
                <a:gd name="connsiteY19" fmla="*/ 85725 h 107157"/>
                <a:gd name="connsiteX20" fmla="*/ 23812 w 94737"/>
                <a:gd name="connsiteY20" fmla="*/ 95250 h 107157"/>
                <a:gd name="connsiteX21" fmla="*/ 16669 w 94737"/>
                <a:gd name="connsiteY21" fmla="*/ 100013 h 107157"/>
                <a:gd name="connsiteX22" fmla="*/ 0 w 94737"/>
                <a:gd name="connsiteY22" fmla="*/ 107157 h 1071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4737" h="107157">
                  <a:moveTo>
                    <a:pt x="0" y="107157"/>
                  </a:moveTo>
                  <a:lnTo>
                    <a:pt x="0" y="107157"/>
                  </a:lnTo>
                  <a:cubicBezTo>
                    <a:pt x="3969" y="101601"/>
                    <a:pt x="7370" y="95591"/>
                    <a:pt x="11906" y="90488"/>
                  </a:cubicBezTo>
                  <a:cubicBezTo>
                    <a:pt x="13807" y="88349"/>
                    <a:pt x="17026" y="87749"/>
                    <a:pt x="19050" y="85725"/>
                  </a:cubicBezTo>
                  <a:cubicBezTo>
                    <a:pt x="21073" y="83702"/>
                    <a:pt x="21658" y="80466"/>
                    <a:pt x="23812" y="78582"/>
                  </a:cubicBezTo>
                  <a:cubicBezTo>
                    <a:pt x="28120" y="74813"/>
                    <a:pt x="38100" y="69057"/>
                    <a:pt x="38100" y="69057"/>
                  </a:cubicBezTo>
                  <a:cubicBezTo>
                    <a:pt x="39687" y="66676"/>
                    <a:pt x="40627" y="63701"/>
                    <a:pt x="42862" y="61913"/>
                  </a:cubicBezTo>
                  <a:cubicBezTo>
                    <a:pt x="44822" y="60345"/>
                    <a:pt x="48231" y="61307"/>
                    <a:pt x="50006" y="59532"/>
                  </a:cubicBezTo>
                  <a:cubicBezTo>
                    <a:pt x="51781" y="57757"/>
                    <a:pt x="50819" y="54348"/>
                    <a:pt x="52387" y="52388"/>
                  </a:cubicBezTo>
                  <a:cubicBezTo>
                    <a:pt x="54175" y="50153"/>
                    <a:pt x="57150" y="49213"/>
                    <a:pt x="59531" y="47625"/>
                  </a:cubicBezTo>
                  <a:cubicBezTo>
                    <a:pt x="60325" y="45244"/>
                    <a:pt x="60693" y="42676"/>
                    <a:pt x="61912" y="40482"/>
                  </a:cubicBezTo>
                  <a:cubicBezTo>
                    <a:pt x="64692" y="35478"/>
                    <a:pt x="71437" y="26194"/>
                    <a:pt x="71437" y="26194"/>
                  </a:cubicBezTo>
                  <a:cubicBezTo>
                    <a:pt x="72644" y="21366"/>
                    <a:pt x="74152" y="14304"/>
                    <a:pt x="76200" y="9525"/>
                  </a:cubicBezTo>
                  <a:cubicBezTo>
                    <a:pt x="77598" y="6262"/>
                    <a:pt x="79375" y="3175"/>
                    <a:pt x="80962" y="0"/>
                  </a:cubicBezTo>
                  <a:cubicBezTo>
                    <a:pt x="98115" y="5719"/>
                    <a:pt x="98717" y="3362"/>
                    <a:pt x="85725" y="40482"/>
                  </a:cubicBezTo>
                  <a:cubicBezTo>
                    <a:pt x="83834" y="45885"/>
                    <a:pt x="71437" y="50007"/>
                    <a:pt x="71437" y="50007"/>
                  </a:cubicBezTo>
                  <a:lnTo>
                    <a:pt x="61912" y="64294"/>
                  </a:lnTo>
                  <a:cubicBezTo>
                    <a:pt x="60325" y="66675"/>
                    <a:pt x="59865" y="70533"/>
                    <a:pt x="57150" y="71438"/>
                  </a:cubicBezTo>
                  <a:lnTo>
                    <a:pt x="50006" y="73819"/>
                  </a:lnTo>
                  <a:cubicBezTo>
                    <a:pt x="41276" y="86916"/>
                    <a:pt x="50006" y="75804"/>
                    <a:pt x="38100" y="85725"/>
                  </a:cubicBezTo>
                  <a:cubicBezTo>
                    <a:pt x="26207" y="95635"/>
                    <a:pt x="36367" y="91065"/>
                    <a:pt x="23812" y="95250"/>
                  </a:cubicBezTo>
                  <a:cubicBezTo>
                    <a:pt x="21431" y="96838"/>
                    <a:pt x="19349" y="99008"/>
                    <a:pt x="16669" y="100013"/>
                  </a:cubicBezTo>
                  <a:cubicBezTo>
                    <a:pt x="9490" y="102705"/>
                    <a:pt x="2778" y="105966"/>
                    <a:pt x="0" y="10715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1" name="任意多边形 59">
              <a:extLst>
                <a:ext uri="{FF2B5EF4-FFF2-40B4-BE49-F238E27FC236}">
                  <a16:creationId xmlns:a16="http://schemas.microsoft.com/office/drawing/2014/main" xmlns="" id="{42ADFE85-6651-4F63-9175-61FB3D3A6955}"/>
                </a:ext>
              </a:extLst>
            </p:cNvPr>
            <p:cNvSpPr/>
            <p:nvPr/>
          </p:nvSpPr>
          <p:spPr>
            <a:xfrm>
              <a:off x="9591675" y="3109913"/>
              <a:ext cx="161058" cy="147637"/>
            </a:xfrm>
            <a:custGeom>
              <a:avLst/>
              <a:gdLst>
                <a:gd name="connsiteX0" fmla="*/ 121444 w 161058"/>
                <a:gd name="connsiteY0" fmla="*/ 147637 h 147637"/>
                <a:gd name="connsiteX1" fmla="*/ 121444 w 161058"/>
                <a:gd name="connsiteY1" fmla="*/ 147637 h 147637"/>
                <a:gd name="connsiteX2" fmla="*/ 102394 w 161058"/>
                <a:gd name="connsiteY2" fmla="*/ 138112 h 147637"/>
                <a:gd name="connsiteX3" fmla="*/ 97631 w 161058"/>
                <a:gd name="connsiteY3" fmla="*/ 130968 h 147637"/>
                <a:gd name="connsiteX4" fmla="*/ 83344 w 161058"/>
                <a:gd name="connsiteY4" fmla="*/ 121443 h 147637"/>
                <a:gd name="connsiteX5" fmla="*/ 76200 w 161058"/>
                <a:gd name="connsiteY5" fmla="*/ 107156 h 147637"/>
                <a:gd name="connsiteX6" fmla="*/ 83344 w 161058"/>
                <a:gd name="connsiteY6" fmla="*/ 104775 h 147637"/>
                <a:gd name="connsiteX7" fmla="*/ 88106 w 161058"/>
                <a:gd name="connsiteY7" fmla="*/ 97631 h 147637"/>
                <a:gd name="connsiteX8" fmla="*/ 78581 w 161058"/>
                <a:gd name="connsiteY8" fmla="*/ 85725 h 147637"/>
                <a:gd name="connsiteX9" fmla="*/ 69056 w 161058"/>
                <a:gd name="connsiteY9" fmla="*/ 73818 h 147637"/>
                <a:gd name="connsiteX10" fmla="*/ 61913 w 161058"/>
                <a:gd name="connsiteY10" fmla="*/ 76200 h 147637"/>
                <a:gd name="connsiteX11" fmla="*/ 45244 w 161058"/>
                <a:gd name="connsiteY11" fmla="*/ 88106 h 147637"/>
                <a:gd name="connsiteX12" fmla="*/ 38100 w 161058"/>
                <a:gd name="connsiteY12" fmla="*/ 90487 h 147637"/>
                <a:gd name="connsiteX13" fmla="*/ 30956 w 161058"/>
                <a:gd name="connsiteY13" fmla="*/ 92868 h 147637"/>
                <a:gd name="connsiteX14" fmla="*/ 23813 w 161058"/>
                <a:gd name="connsiteY14" fmla="*/ 107156 h 147637"/>
                <a:gd name="connsiteX15" fmla="*/ 26194 w 161058"/>
                <a:gd name="connsiteY15" fmla="*/ 114300 h 147637"/>
                <a:gd name="connsiteX16" fmla="*/ 23813 w 161058"/>
                <a:gd name="connsiteY16" fmla="*/ 123825 h 147637"/>
                <a:gd name="connsiteX17" fmla="*/ 16669 w 161058"/>
                <a:gd name="connsiteY17" fmla="*/ 126206 h 147637"/>
                <a:gd name="connsiteX18" fmla="*/ 0 w 161058"/>
                <a:gd name="connsiteY18" fmla="*/ 130968 h 147637"/>
                <a:gd name="connsiteX19" fmla="*/ 7144 w 161058"/>
                <a:gd name="connsiteY19" fmla="*/ 104775 h 147637"/>
                <a:gd name="connsiteX20" fmla="*/ 14288 w 161058"/>
                <a:gd name="connsiteY20" fmla="*/ 90487 h 147637"/>
                <a:gd name="connsiteX21" fmla="*/ 16669 w 161058"/>
                <a:gd name="connsiteY21" fmla="*/ 76200 h 147637"/>
                <a:gd name="connsiteX22" fmla="*/ 21431 w 161058"/>
                <a:gd name="connsiteY22" fmla="*/ 69056 h 147637"/>
                <a:gd name="connsiteX23" fmla="*/ 28575 w 161058"/>
                <a:gd name="connsiteY23" fmla="*/ 66675 h 147637"/>
                <a:gd name="connsiteX24" fmla="*/ 50006 w 161058"/>
                <a:gd name="connsiteY24" fmla="*/ 64293 h 147637"/>
                <a:gd name="connsiteX25" fmla="*/ 54769 w 161058"/>
                <a:gd name="connsiteY25" fmla="*/ 57150 h 147637"/>
                <a:gd name="connsiteX26" fmla="*/ 80963 w 161058"/>
                <a:gd name="connsiteY26" fmla="*/ 57150 h 147637"/>
                <a:gd name="connsiteX27" fmla="*/ 100013 w 161058"/>
                <a:gd name="connsiteY27" fmla="*/ 50006 h 147637"/>
                <a:gd name="connsiteX28" fmla="*/ 104775 w 161058"/>
                <a:gd name="connsiteY28" fmla="*/ 42862 h 147637"/>
                <a:gd name="connsiteX29" fmla="*/ 107156 w 161058"/>
                <a:gd name="connsiteY29" fmla="*/ 35718 h 147637"/>
                <a:gd name="connsiteX30" fmla="*/ 114300 w 161058"/>
                <a:gd name="connsiteY30" fmla="*/ 33337 h 147637"/>
                <a:gd name="connsiteX31" fmla="*/ 126206 w 161058"/>
                <a:gd name="connsiteY31" fmla="*/ 0 h 147637"/>
                <a:gd name="connsiteX32" fmla="*/ 133350 w 161058"/>
                <a:gd name="connsiteY32" fmla="*/ 2381 h 147637"/>
                <a:gd name="connsiteX33" fmla="*/ 135731 w 161058"/>
                <a:gd name="connsiteY33" fmla="*/ 9525 h 147637"/>
                <a:gd name="connsiteX34" fmla="*/ 142875 w 161058"/>
                <a:gd name="connsiteY34" fmla="*/ 16668 h 147637"/>
                <a:gd name="connsiteX35" fmla="*/ 145256 w 161058"/>
                <a:gd name="connsiteY35" fmla="*/ 23812 h 147637"/>
                <a:gd name="connsiteX36" fmla="*/ 152400 w 161058"/>
                <a:gd name="connsiteY36" fmla="*/ 28575 h 147637"/>
                <a:gd name="connsiteX37" fmla="*/ 157163 w 161058"/>
                <a:gd name="connsiteY37" fmla="*/ 42862 h 147637"/>
                <a:gd name="connsiteX38" fmla="*/ 159544 w 161058"/>
                <a:gd name="connsiteY38" fmla="*/ 50006 h 147637"/>
                <a:gd name="connsiteX39" fmla="*/ 147638 w 161058"/>
                <a:gd name="connsiteY39" fmla="*/ 107156 h 147637"/>
                <a:gd name="connsiteX40" fmla="*/ 140494 w 161058"/>
                <a:gd name="connsiteY40" fmla="*/ 104775 h 147637"/>
                <a:gd name="connsiteX41" fmla="*/ 135731 w 161058"/>
                <a:gd name="connsiteY41" fmla="*/ 90487 h 147637"/>
                <a:gd name="connsiteX42" fmla="*/ 128588 w 161058"/>
                <a:gd name="connsiteY42" fmla="*/ 85725 h 147637"/>
                <a:gd name="connsiteX43" fmla="*/ 116681 w 161058"/>
                <a:gd name="connsiteY43" fmla="*/ 104775 h 147637"/>
                <a:gd name="connsiteX44" fmla="*/ 109538 w 161058"/>
                <a:gd name="connsiteY44" fmla="*/ 107156 h 147637"/>
                <a:gd name="connsiteX45" fmla="*/ 111919 w 161058"/>
                <a:gd name="connsiteY45" fmla="*/ 114300 h 147637"/>
                <a:gd name="connsiteX46" fmla="*/ 126206 w 161058"/>
                <a:gd name="connsiteY46" fmla="*/ 123825 h 147637"/>
                <a:gd name="connsiteX47" fmla="*/ 130969 w 161058"/>
                <a:gd name="connsiteY47" fmla="*/ 138112 h 147637"/>
                <a:gd name="connsiteX48" fmla="*/ 121444 w 161058"/>
                <a:gd name="connsiteY48" fmla="*/ 147637 h 147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61058" h="147637">
                  <a:moveTo>
                    <a:pt x="121444" y="147637"/>
                  </a:moveTo>
                  <a:lnTo>
                    <a:pt x="121444" y="147637"/>
                  </a:lnTo>
                  <a:cubicBezTo>
                    <a:pt x="115094" y="144462"/>
                    <a:pt x="108210" y="142183"/>
                    <a:pt x="102394" y="138112"/>
                  </a:cubicBezTo>
                  <a:cubicBezTo>
                    <a:pt x="100049" y="136471"/>
                    <a:pt x="99785" y="132853"/>
                    <a:pt x="97631" y="130968"/>
                  </a:cubicBezTo>
                  <a:cubicBezTo>
                    <a:pt x="93324" y="127199"/>
                    <a:pt x="83344" y="121443"/>
                    <a:pt x="83344" y="121443"/>
                  </a:cubicBezTo>
                  <a:cubicBezTo>
                    <a:pt x="82541" y="120239"/>
                    <a:pt x="74791" y="109974"/>
                    <a:pt x="76200" y="107156"/>
                  </a:cubicBezTo>
                  <a:cubicBezTo>
                    <a:pt x="77323" y="104911"/>
                    <a:pt x="80963" y="105569"/>
                    <a:pt x="83344" y="104775"/>
                  </a:cubicBezTo>
                  <a:cubicBezTo>
                    <a:pt x="84931" y="102394"/>
                    <a:pt x="87636" y="100454"/>
                    <a:pt x="88106" y="97631"/>
                  </a:cubicBezTo>
                  <a:cubicBezTo>
                    <a:pt x="89256" y="90729"/>
                    <a:pt x="82756" y="88508"/>
                    <a:pt x="78581" y="85725"/>
                  </a:cubicBezTo>
                  <a:cubicBezTo>
                    <a:pt x="76724" y="80153"/>
                    <a:pt x="76659" y="75085"/>
                    <a:pt x="69056" y="73818"/>
                  </a:cubicBezTo>
                  <a:cubicBezTo>
                    <a:pt x="66580" y="73405"/>
                    <a:pt x="64294" y="75406"/>
                    <a:pt x="61913" y="76200"/>
                  </a:cubicBezTo>
                  <a:cubicBezTo>
                    <a:pt x="57943" y="88105"/>
                    <a:pt x="61912" y="82550"/>
                    <a:pt x="45244" y="88106"/>
                  </a:cubicBezTo>
                  <a:lnTo>
                    <a:pt x="38100" y="90487"/>
                  </a:lnTo>
                  <a:lnTo>
                    <a:pt x="30956" y="92868"/>
                  </a:lnTo>
                  <a:cubicBezTo>
                    <a:pt x="28548" y="96480"/>
                    <a:pt x="23813" y="102226"/>
                    <a:pt x="23813" y="107156"/>
                  </a:cubicBezTo>
                  <a:cubicBezTo>
                    <a:pt x="23813" y="109666"/>
                    <a:pt x="25400" y="111919"/>
                    <a:pt x="26194" y="114300"/>
                  </a:cubicBezTo>
                  <a:cubicBezTo>
                    <a:pt x="25400" y="117475"/>
                    <a:pt x="25857" y="121269"/>
                    <a:pt x="23813" y="123825"/>
                  </a:cubicBezTo>
                  <a:cubicBezTo>
                    <a:pt x="22245" y="125785"/>
                    <a:pt x="19083" y="125516"/>
                    <a:pt x="16669" y="126206"/>
                  </a:cubicBezTo>
                  <a:cubicBezTo>
                    <a:pt x="-4262" y="132185"/>
                    <a:pt x="17129" y="125259"/>
                    <a:pt x="0" y="130968"/>
                  </a:cubicBezTo>
                  <a:cubicBezTo>
                    <a:pt x="1278" y="124575"/>
                    <a:pt x="3690" y="109957"/>
                    <a:pt x="7144" y="104775"/>
                  </a:cubicBezTo>
                  <a:cubicBezTo>
                    <a:pt x="13298" y="95542"/>
                    <a:pt x="11001" y="100346"/>
                    <a:pt x="14288" y="90487"/>
                  </a:cubicBezTo>
                  <a:cubicBezTo>
                    <a:pt x="15082" y="85725"/>
                    <a:pt x="15142" y="80780"/>
                    <a:pt x="16669" y="76200"/>
                  </a:cubicBezTo>
                  <a:cubicBezTo>
                    <a:pt x="17574" y="73485"/>
                    <a:pt x="19196" y="70844"/>
                    <a:pt x="21431" y="69056"/>
                  </a:cubicBezTo>
                  <a:cubicBezTo>
                    <a:pt x="23391" y="67488"/>
                    <a:pt x="26099" y="67088"/>
                    <a:pt x="28575" y="66675"/>
                  </a:cubicBezTo>
                  <a:cubicBezTo>
                    <a:pt x="35665" y="65493"/>
                    <a:pt x="42862" y="65087"/>
                    <a:pt x="50006" y="64293"/>
                  </a:cubicBezTo>
                  <a:cubicBezTo>
                    <a:pt x="51594" y="61912"/>
                    <a:pt x="52534" y="58938"/>
                    <a:pt x="54769" y="57150"/>
                  </a:cubicBezTo>
                  <a:cubicBezTo>
                    <a:pt x="61319" y="51910"/>
                    <a:pt x="76414" y="56581"/>
                    <a:pt x="80963" y="57150"/>
                  </a:cubicBezTo>
                  <a:cubicBezTo>
                    <a:pt x="89479" y="55446"/>
                    <a:pt x="93883" y="56136"/>
                    <a:pt x="100013" y="50006"/>
                  </a:cubicBezTo>
                  <a:cubicBezTo>
                    <a:pt x="102037" y="47982"/>
                    <a:pt x="103495" y="45422"/>
                    <a:pt x="104775" y="42862"/>
                  </a:cubicBezTo>
                  <a:cubicBezTo>
                    <a:pt x="105897" y="40617"/>
                    <a:pt x="105381" y="37493"/>
                    <a:pt x="107156" y="35718"/>
                  </a:cubicBezTo>
                  <a:cubicBezTo>
                    <a:pt x="108931" y="33943"/>
                    <a:pt x="111919" y="34131"/>
                    <a:pt x="114300" y="33337"/>
                  </a:cubicBezTo>
                  <a:cubicBezTo>
                    <a:pt x="127375" y="13725"/>
                    <a:pt x="123115" y="24729"/>
                    <a:pt x="126206" y="0"/>
                  </a:cubicBezTo>
                  <a:cubicBezTo>
                    <a:pt x="128587" y="794"/>
                    <a:pt x="131575" y="606"/>
                    <a:pt x="133350" y="2381"/>
                  </a:cubicBezTo>
                  <a:cubicBezTo>
                    <a:pt x="135125" y="4156"/>
                    <a:pt x="134339" y="7436"/>
                    <a:pt x="135731" y="9525"/>
                  </a:cubicBezTo>
                  <a:cubicBezTo>
                    <a:pt x="137599" y="12327"/>
                    <a:pt x="140494" y="14287"/>
                    <a:pt x="142875" y="16668"/>
                  </a:cubicBezTo>
                  <a:cubicBezTo>
                    <a:pt x="143669" y="19049"/>
                    <a:pt x="143688" y="21852"/>
                    <a:pt x="145256" y="23812"/>
                  </a:cubicBezTo>
                  <a:cubicBezTo>
                    <a:pt x="147044" y="26047"/>
                    <a:pt x="150883" y="26148"/>
                    <a:pt x="152400" y="28575"/>
                  </a:cubicBezTo>
                  <a:cubicBezTo>
                    <a:pt x="155061" y="32832"/>
                    <a:pt x="155575" y="38100"/>
                    <a:pt x="157163" y="42862"/>
                  </a:cubicBezTo>
                  <a:lnTo>
                    <a:pt x="159544" y="50006"/>
                  </a:lnTo>
                  <a:cubicBezTo>
                    <a:pt x="154564" y="107275"/>
                    <a:pt x="172166" y="98980"/>
                    <a:pt x="147638" y="107156"/>
                  </a:cubicBezTo>
                  <a:cubicBezTo>
                    <a:pt x="145257" y="106362"/>
                    <a:pt x="141953" y="106818"/>
                    <a:pt x="140494" y="104775"/>
                  </a:cubicBezTo>
                  <a:cubicBezTo>
                    <a:pt x="137576" y="100690"/>
                    <a:pt x="139908" y="93272"/>
                    <a:pt x="135731" y="90487"/>
                  </a:cubicBezTo>
                  <a:lnTo>
                    <a:pt x="128588" y="85725"/>
                  </a:lnTo>
                  <a:cubicBezTo>
                    <a:pt x="124244" y="98755"/>
                    <a:pt x="127247" y="99492"/>
                    <a:pt x="116681" y="104775"/>
                  </a:cubicBezTo>
                  <a:cubicBezTo>
                    <a:pt x="114436" y="105897"/>
                    <a:pt x="111919" y="106362"/>
                    <a:pt x="109538" y="107156"/>
                  </a:cubicBezTo>
                  <a:cubicBezTo>
                    <a:pt x="110332" y="109537"/>
                    <a:pt x="109959" y="112732"/>
                    <a:pt x="111919" y="114300"/>
                  </a:cubicBezTo>
                  <a:cubicBezTo>
                    <a:pt x="124998" y="124763"/>
                    <a:pt x="118949" y="107497"/>
                    <a:pt x="126206" y="123825"/>
                  </a:cubicBezTo>
                  <a:cubicBezTo>
                    <a:pt x="128245" y="128412"/>
                    <a:pt x="130969" y="138112"/>
                    <a:pt x="130969" y="138112"/>
                  </a:cubicBezTo>
                  <a:lnTo>
                    <a:pt x="121444" y="147637"/>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2" name="任意多边形 60">
              <a:extLst>
                <a:ext uri="{FF2B5EF4-FFF2-40B4-BE49-F238E27FC236}">
                  <a16:creationId xmlns:a16="http://schemas.microsoft.com/office/drawing/2014/main" xmlns="" id="{755461DE-8C9F-4DC6-9666-B4BC7F56B220}"/>
                </a:ext>
              </a:extLst>
            </p:cNvPr>
            <p:cNvSpPr/>
            <p:nvPr/>
          </p:nvSpPr>
          <p:spPr>
            <a:xfrm>
              <a:off x="9567269" y="2988469"/>
              <a:ext cx="31550" cy="45244"/>
            </a:xfrm>
            <a:custGeom>
              <a:avLst/>
              <a:gdLst>
                <a:gd name="connsiteX0" fmla="*/ 31550 w 31550"/>
                <a:gd name="connsiteY0" fmla="*/ 45244 h 45244"/>
                <a:gd name="connsiteX1" fmla="*/ 31550 w 31550"/>
                <a:gd name="connsiteY1" fmla="*/ 45244 h 45244"/>
                <a:gd name="connsiteX2" fmla="*/ 12500 w 31550"/>
                <a:gd name="connsiteY2" fmla="*/ 38100 h 45244"/>
                <a:gd name="connsiteX3" fmla="*/ 10119 w 31550"/>
                <a:gd name="connsiteY3" fmla="*/ 30956 h 45244"/>
                <a:gd name="connsiteX4" fmla="*/ 2975 w 31550"/>
                <a:gd name="connsiteY4" fmla="*/ 26194 h 45244"/>
                <a:gd name="connsiteX5" fmla="*/ 2975 w 31550"/>
                <a:gd name="connsiteY5" fmla="*/ 4762 h 45244"/>
                <a:gd name="connsiteX6" fmla="*/ 10119 w 31550"/>
                <a:gd name="connsiteY6" fmla="*/ 0 h 45244"/>
                <a:gd name="connsiteX7" fmla="*/ 26787 w 31550"/>
                <a:gd name="connsiteY7" fmla="*/ 7144 h 45244"/>
                <a:gd name="connsiteX8" fmla="*/ 31550 w 31550"/>
                <a:gd name="connsiteY8" fmla="*/ 21431 h 45244"/>
                <a:gd name="connsiteX9" fmla="*/ 31550 w 31550"/>
                <a:gd name="connsiteY9" fmla="*/ 45244 h 45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550" h="45244">
                  <a:moveTo>
                    <a:pt x="31550" y="45244"/>
                  </a:moveTo>
                  <a:lnTo>
                    <a:pt x="31550" y="45244"/>
                  </a:lnTo>
                  <a:cubicBezTo>
                    <a:pt x="25200" y="42863"/>
                    <a:pt x="18143" y="41862"/>
                    <a:pt x="12500" y="38100"/>
                  </a:cubicBezTo>
                  <a:cubicBezTo>
                    <a:pt x="10411" y="36708"/>
                    <a:pt x="11687" y="32916"/>
                    <a:pt x="10119" y="30956"/>
                  </a:cubicBezTo>
                  <a:cubicBezTo>
                    <a:pt x="8331" y="28721"/>
                    <a:pt x="5356" y="27781"/>
                    <a:pt x="2975" y="26194"/>
                  </a:cubicBezTo>
                  <a:cubicBezTo>
                    <a:pt x="229" y="17956"/>
                    <a:pt x="-2054" y="14820"/>
                    <a:pt x="2975" y="4762"/>
                  </a:cubicBezTo>
                  <a:cubicBezTo>
                    <a:pt x="4255" y="2202"/>
                    <a:pt x="7738" y="1587"/>
                    <a:pt x="10119" y="0"/>
                  </a:cubicBezTo>
                  <a:cubicBezTo>
                    <a:pt x="14621" y="1125"/>
                    <a:pt x="23741" y="2270"/>
                    <a:pt x="26787" y="7144"/>
                  </a:cubicBezTo>
                  <a:cubicBezTo>
                    <a:pt x="29448" y="11401"/>
                    <a:pt x="30461" y="16531"/>
                    <a:pt x="31550" y="21431"/>
                  </a:cubicBezTo>
                  <a:lnTo>
                    <a:pt x="31550" y="45244"/>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3" name="任意多边形 61">
              <a:extLst>
                <a:ext uri="{FF2B5EF4-FFF2-40B4-BE49-F238E27FC236}">
                  <a16:creationId xmlns:a16="http://schemas.microsoft.com/office/drawing/2014/main" xmlns="" id="{1E298E56-E436-469D-AE83-B3492D3DE0ED}"/>
                </a:ext>
              </a:extLst>
            </p:cNvPr>
            <p:cNvSpPr/>
            <p:nvPr/>
          </p:nvSpPr>
          <p:spPr>
            <a:xfrm>
              <a:off x="9605963" y="3048000"/>
              <a:ext cx="69156" cy="90488"/>
            </a:xfrm>
            <a:custGeom>
              <a:avLst/>
              <a:gdLst>
                <a:gd name="connsiteX0" fmla="*/ 45243 w 69156"/>
                <a:gd name="connsiteY0" fmla="*/ 90488 h 90488"/>
                <a:gd name="connsiteX1" fmla="*/ 45243 w 69156"/>
                <a:gd name="connsiteY1" fmla="*/ 90488 h 90488"/>
                <a:gd name="connsiteX2" fmla="*/ 23812 w 69156"/>
                <a:gd name="connsiteY2" fmla="*/ 88106 h 90488"/>
                <a:gd name="connsiteX3" fmla="*/ 21431 w 69156"/>
                <a:gd name="connsiteY3" fmla="*/ 80963 h 90488"/>
                <a:gd name="connsiteX4" fmla="*/ 16668 w 69156"/>
                <a:gd name="connsiteY4" fmla="*/ 73819 h 90488"/>
                <a:gd name="connsiteX5" fmla="*/ 19050 w 69156"/>
                <a:gd name="connsiteY5" fmla="*/ 59531 h 90488"/>
                <a:gd name="connsiteX6" fmla="*/ 23812 w 69156"/>
                <a:gd name="connsiteY6" fmla="*/ 52388 h 90488"/>
                <a:gd name="connsiteX7" fmla="*/ 14287 w 69156"/>
                <a:gd name="connsiteY7" fmla="*/ 47625 h 90488"/>
                <a:gd name="connsiteX8" fmla="*/ 0 w 69156"/>
                <a:gd name="connsiteY8" fmla="*/ 42863 h 90488"/>
                <a:gd name="connsiteX9" fmla="*/ 2381 w 69156"/>
                <a:gd name="connsiteY9" fmla="*/ 28575 h 90488"/>
                <a:gd name="connsiteX10" fmla="*/ 7143 w 69156"/>
                <a:gd name="connsiteY10" fmla="*/ 21431 h 90488"/>
                <a:gd name="connsiteX11" fmla="*/ 9525 w 69156"/>
                <a:gd name="connsiteY11" fmla="*/ 9525 h 90488"/>
                <a:gd name="connsiteX12" fmla="*/ 11906 w 69156"/>
                <a:gd name="connsiteY12" fmla="*/ 2381 h 90488"/>
                <a:gd name="connsiteX13" fmla="*/ 19050 w 69156"/>
                <a:gd name="connsiteY13" fmla="*/ 0 h 90488"/>
                <a:gd name="connsiteX14" fmla="*/ 38100 w 69156"/>
                <a:gd name="connsiteY14" fmla="*/ 2381 h 90488"/>
                <a:gd name="connsiteX15" fmla="*/ 42862 w 69156"/>
                <a:gd name="connsiteY15" fmla="*/ 9525 h 90488"/>
                <a:gd name="connsiteX16" fmla="*/ 35718 w 69156"/>
                <a:gd name="connsiteY16" fmla="*/ 14288 h 90488"/>
                <a:gd name="connsiteX17" fmla="*/ 30956 w 69156"/>
                <a:gd name="connsiteY17" fmla="*/ 21431 h 90488"/>
                <a:gd name="connsiteX18" fmla="*/ 40481 w 69156"/>
                <a:gd name="connsiteY18" fmla="*/ 35719 h 90488"/>
                <a:gd name="connsiteX19" fmla="*/ 59531 w 69156"/>
                <a:gd name="connsiteY19" fmla="*/ 42863 h 90488"/>
                <a:gd name="connsiteX20" fmla="*/ 61912 w 69156"/>
                <a:gd name="connsiteY20" fmla="*/ 50006 h 90488"/>
                <a:gd name="connsiteX21" fmla="*/ 57150 w 69156"/>
                <a:gd name="connsiteY21" fmla="*/ 64294 h 90488"/>
                <a:gd name="connsiteX22" fmla="*/ 61912 w 69156"/>
                <a:gd name="connsiteY22" fmla="*/ 71438 h 90488"/>
                <a:gd name="connsiteX23" fmla="*/ 69056 w 69156"/>
                <a:gd name="connsiteY23" fmla="*/ 73819 h 90488"/>
                <a:gd name="connsiteX24" fmla="*/ 64293 w 69156"/>
                <a:gd name="connsiteY24" fmla="*/ 80963 h 90488"/>
                <a:gd name="connsiteX25" fmla="*/ 45243 w 69156"/>
                <a:gd name="connsiteY25" fmla="*/ 90488 h 904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69156" h="90488">
                  <a:moveTo>
                    <a:pt x="45243" y="90488"/>
                  </a:moveTo>
                  <a:lnTo>
                    <a:pt x="45243" y="90488"/>
                  </a:lnTo>
                  <a:cubicBezTo>
                    <a:pt x="38099" y="89694"/>
                    <a:pt x="30486" y="90775"/>
                    <a:pt x="23812" y="88106"/>
                  </a:cubicBezTo>
                  <a:cubicBezTo>
                    <a:pt x="21482" y="87174"/>
                    <a:pt x="22553" y="83208"/>
                    <a:pt x="21431" y="80963"/>
                  </a:cubicBezTo>
                  <a:cubicBezTo>
                    <a:pt x="20151" y="78403"/>
                    <a:pt x="18256" y="76200"/>
                    <a:pt x="16668" y="73819"/>
                  </a:cubicBezTo>
                  <a:cubicBezTo>
                    <a:pt x="17462" y="69056"/>
                    <a:pt x="17523" y="64112"/>
                    <a:pt x="19050" y="59531"/>
                  </a:cubicBezTo>
                  <a:cubicBezTo>
                    <a:pt x="19955" y="56816"/>
                    <a:pt x="24875" y="55045"/>
                    <a:pt x="23812" y="52388"/>
                  </a:cubicBezTo>
                  <a:cubicBezTo>
                    <a:pt x="22493" y="49092"/>
                    <a:pt x="17583" y="48943"/>
                    <a:pt x="14287" y="47625"/>
                  </a:cubicBezTo>
                  <a:cubicBezTo>
                    <a:pt x="9626" y="45761"/>
                    <a:pt x="0" y="42863"/>
                    <a:pt x="0" y="42863"/>
                  </a:cubicBezTo>
                  <a:cubicBezTo>
                    <a:pt x="794" y="38100"/>
                    <a:pt x="854" y="33156"/>
                    <a:pt x="2381" y="28575"/>
                  </a:cubicBezTo>
                  <a:cubicBezTo>
                    <a:pt x="3286" y="25860"/>
                    <a:pt x="6138" y="24111"/>
                    <a:pt x="7143" y="21431"/>
                  </a:cubicBezTo>
                  <a:cubicBezTo>
                    <a:pt x="8564" y="17641"/>
                    <a:pt x="8543" y="13451"/>
                    <a:pt x="9525" y="9525"/>
                  </a:cubicBezTo>
                  <a:cubicBezTo>
                    <a:pt x="10134" y="7090"/>
                    <a:pt x="10131" y="4156"/>
                    <a:pt x="11906" y="2381"/>
                  </a:cubicBezTo>
                  <a:cubicBezTo>
                    <a:pt x="13681" y="606"/>
                    <a:pt x="16669" y="794"/>
                    <a:pt x="19050" y="0"/>
                  </a:cubicBezTo>
                  <a:cubicBezTo>
                    <a:pt x="25400" y="794"/>
                    <a:pt x="32158" y="4"/>
                    <a:pt x="38100" y="2381"/>
                  </a:cubicBezTo>
                  <a:cubicBezTo>
                    <a:pt x="40757" y="3444"/>
                    <a:pt x="43423" y="6719"/>
                    <a:pt x="42862" y="9525"/>
                  </a:cubicBezTo>
                  <a:cubicBezTo>
                    <a:pt x="42301" y="12331"/>
                    <a:pt x="38099" y="12700"/>
                    <a:pt x="35718" y="14288"/>
                  </a:cubicBezTo>
                  <a:cubicBezTo>
                    <a:pt x="34131" y="16669"/>
                    <a:pt x="31311" y="18591"/>
                    <a:pt x="30956" y="21431"/>
                  </a:cubicBezTo>
                  <a:cubicBezTo>
                    <a:pt x="29088" y="36380"/>
                    <a:pt x="32438" y="31698"/>
                    <a:pt x="40481" y="35719"/>
                  </a:cubicBezTo>
                  <a:cubicBezTo>
                    <a:pt x="56834" y="43895"/>
                    <a:pt x="36557" y="38267"/>
                    <a:pt x="59531" y="42863"/>
                  </a:cubicBezTo>
                  <a:cubicBezTo>
                    <a:pt x="60325" y="45244"/>
                    <a:pt x="62189" y="47512"/>
                    <a:pt x="61912" y="50006"/>
                  </a:cubicBezTo>
                  <a:cubicBezTo>
                    <a:pt x="61358" y="54996"/>
                    <a:pt x="57150" y="64294"/>
                    <a:pt x="57150" y="64294"/>
                  </a:cubicBezTo>
                  <a:cubicBezTo>
                    <a:pt x="58737" y="66675"/>
                    <a:pt x="59677" y="69650"/>
                    <a:pt x="61912" y="71438"/>
                  </a:cubicBezTo>
                  <a:cubicBezTo>
                    <a:pt x="63872" y="73006"/>
                    <a:pt x="68447" y="71384"/>
                    <a:pt x="69056" y="73819"/>
                  </a:cubicBezTo>
                  <a:cubicBezTo>
                    <a:pt x="69750" y="76596"/>
                    <a:pt x="66720" y="79446"/>
                    <a:pt x="64293" y="80963"/>
                  </a:cubicBezTo>
                  <a:cubicBezTo>
                    <a:pt x="56272" y="85976"/>
                    <a:pt x="48418" y="88901"/>
                    <a:pt x="45243" y="904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4" name="任意多边形 62">
              <a:extLst>
                <a:ext uri="{FF2B5EF4-FFF2-40B4-BE49-F238E27FC236}">
                  <a16:creationId xmlns:a16="http://schemas.microsoft.com/office/drawing/2014/main" xmlns="" id="{73145DCC-282C-440E-91BF-F35081BC3B20}"/>
                </a:ext>
              </a:extLst>
            </p:cNvPr>
            <p:cNvSpPr/>
            <p:nvPr/>
          </p:nvSpPr>
          <p:spPr>
            <a:xfrm>
              <a:off x="9627394" y="2969419"/>
              <a:ext cx="83517" cy="138112"/>
            </a:xfrm>
            <a:custGeom>
              <a:avLst/>
              <a:gdLst>
                <a:gd name="connsiteX0" fmla="*/ 71437 w 83517"/>
                <a:gd name="connsiteY0" fmla="*/ 138112 h 138112"/>
                <a:gd name="connsiteX1" fmla="*/ 71437 w 83517"/>
                <a:gd name="connsiteY1" fmla="*/ 138112 h 138112"/>
                <a:gd name="connsiteX2" fmla="*/ 54769 w 83517"/>
                <a:gd name="connsiteY2" fmla="*/ 114300 h 138112"/>
                <a:gd name="connsiteX3" fmla="*/ 50006 w 83517"/>
                <a:gd name="connsiteY3" fmla="*/ 107156 h 138112"/>
                <a:gd name="connsiteX4" fmla="*/ 52387 w 83517"/>
                <a:gd name="connsiteY4" fmla="*/ 97631 h 138112"/>
                <a:gd name="connsiteX5" fmla="*/ 52387 w 83517"/>
                <a:gd name="connsiteY5" fmla="*/ 83344 h 138112"/>
                <a:gd name="connsiteX6" fmla="*/ 30956 w 83517"/>
                <a:gd name="connsiteY6" fmla="*/ 71437 h 138112"/>
                <a:gd name="connsiteX7" fmla="*/ 16669 w 83517"/>
                <a:gd name="connsiteY7" fmla="*/ 61912 h 138112"/>
                <a:gd name="connsiteX8" fmla="*/ 7144 w 83517"/>
                <a:gd name="connsiteY8" fmla="*/ 47625 h 138112"/>
                <a:gd name="connsiteX9" fmla="*/ 2381 w 83517"/>
                <a:gd name="connsiteY9" fmla="*/ 40481 h 138112"/>
                <a:gd name="connsiteX10" fmla="*/ 0 w 83517"/>
                <a:gd name="connsiteY10" fmla="*/ 14287 h 138112"/>
                <a:gd name="connsiteX11" fmla="*/ 2381 w 83517"/>
                <a:gd name="connsiteY11" fmla="*/ 4762 h 138112"/>
                <a:gd name="connsiteX12" fmla="*/ 16669 w 83517"/>
                <a:gd name="connsiteY12" fmla="*/ 0 h 138112"/>
                <a:gd name="connsiteX13" fmla="*/ 33337 w 83517"/>
                <a:gd name="connsiteY13" fmla="*/ 19050 h 138112"/>
                <a:gd name="connsiteX14" fmla="*/ 38100 w 83517"/>
                <a:gd name="connsiteY14" fmla="*/ 33337 h 138112"/>
                <a:gd name="connsiteX15" fmla="*/ 54769 w 83517"/>
                <a:gd name="connsiteY15" fmla="*/ 40481 h 138112"/>
                <a:gd name="connsiteX16" fmla="*/ 69056 w 83517"/>
                <a:gd name="connsiteY16" fmla="*/ 52387 h 138112"/>
                <a:gd name="connsiteX17" fmla="*/ 76200 w 83517"/>
                <a:gd name="connsiteY17" fmla="*/ 76200 h 138112"/>
                <a:gd name="connsiteX18" fmla="*/ 80962 w 83517"/>
                <a:gd name="connsiteY18" fmla="*/ 90487 h 138112"/>
                <a:gd name="connsiteX19" fmla="*/ 80962 w 83517"/>
                <a:gd name="connsiteY19" fmla="*/ 123825 h 138112"/>
                <a:gd name="connsiteX20" fmla="*/ 71437 w 83517"/>
                <a:gd name="connsiteY20" fmla="*/ 138112 h 1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3517" h="138112">
                  <a:moveTo>
                    <a:pt x="71437" y="138112"/>
                  </a:moveTo>
                  <a:lnTo>
                    <a:pt x="71437" y="138112"/>
                  </a:lnTo>
                  <a:lnTo>
                    <a:pt x="54769" y="114300"/>
                  </a:lnTo>
                  <a:cubicBezTo>
                    <a:pt x="53140" y="111947"/>
                    <a:pt x="50006" y="107156"/>
                    <a:pt x="50006" y="107156"/>
                  </a:cubicBezTo>
                  <a:cubicBezTo>
                    <a:pt x="50800" y="103981"/>
                    <a:pt x="51488" y="100778"/>
                    <a:pt x="52387" y="97631"/>
                  </a:cubicBezTo>
                  <a:cubicBezTo>
                    <a:pt x="53799" y="92691"/>
                    <a:pt x="57327" y="88284"/>
                    <a:pt x="52387" y="83344"/>
                  </a:cubicBezTo>
                  <a:cubicBezTo>
                    <a:pt x="33958" y="64916"/>
                    <a:pt x="44430" y="78923"/>
                    <a:pt x="30956" y="71437"/>
                  </a:cubicBezTo>
                  <a:cubicBezTo>
                    <a:pt x="25953" y="68657"/>
                    <a:pt x="16669" y="61912"/>
                    <a:pt x="16669" y="61912"/>
                  </a:cubicBezTo>
                  <a:lnTo>
                    <a:pt x="7144" y="47625"/>
                  </a:lnTo>
                  <a:lnTo>
                    <a:pt x="2381" y="40481"/>
                  </a:lnTo>
                  <a:cubicBezTo>
                    <a:pt x="1587" y="31750"/>
                    <a:pt x="0" y="23054"/>
                    <a:pt x="0" y="14287"/>
                  </a:cubicBezTo>
                  <a:cubicBezTo>
                    <a:pt x="0" y="11014"/>
                    <a:pt x="-104" y="6892"/>
                    <a:pt x="2381" y="4762"/>
                  </a:cubicBezTo>
                  <a:cubicBezTo>
                    <a:pt x="6193" y="1495"/>
                    <a:pt x="16669" y="0"/>
                    <a:pt x="16669" y="0"/>
                  </a:cubicBezTo>
                  <a:cubicBezTo>
                    <a:pt x="25004" y="5556"/>
                    <a:pt x="29367" y="7143"/>
                    <a:pt x="33337" y="19050"/>
                  </a:cubicBezTo>
                  <a:cubicBezTo>
                    <a:pt x="34925" y="23812"/>
                    <a:pt x="33923" y="30552"/>
                    <a:pt x="38100" y="33337"/>
                  </a:cubicBezTo>
                  <a:cubicBezTo>
                    <a:pt x="47967" y="39915"/>
                    <a:pt x="42467" y="37406"/>
                    <a:pt x="54769" y="40481"/>
                  </a:cubicBezTo>
                  <a:cubicBezTo>
                    <a:pt x="59213" y="43444"/>
                    <a:pt x="66361" y="47537"/>
                    <a:pt x="69056" y="52387"/>
                  </a:cubicBezTo>
                  <a:cubicBezTo>
                    <a:pt x="72718" y="58978"/>
                    <a:pt x="73994" y="68846"/>
                    <a:pt x="76200" y="76200"/>
                  </a:cubicBezTo>
                  <a:cubicBezTo>
                    <a:pt x="77642" y="81008"/>
                    <a:pt x="80962" y="90487"/>
                    <a:pt x="80962" y="90487"/>
                  </a:cubicBezTo>
                  <a:cubicBezTo>
                    <a:pt x="82861" y="109469"/>
                    <a:pt x="85611" y="109879"/>
                    <a:pt x="80962" y="123825"/>
                  </a:cubicBezTo>
                  <a:cubicBezTo>
                    <a:pt x="80401" y="125509"/>
                    <a:pt x="79375" y="127000"/>
                    <a:pt x="71437" y="13811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5" name="任意多边形 63">
              <a:extLst>
                <a:ext uri="{FF2B5EF4-FFF2-40B4-BE49-F238E27FC236}">
                  <a16:creationId xmlns:a16="http://schemas.microsoft.com/office/drawing/2014/main" xmlns="" id="{91F6C644-A4BF-426A-8E47-BAE411DDC6BA}"/>
                </a:ext>
              </a:extLst>
            </p:cNvPr>
            <p:cNvSpPr/>
            <p:nvPr/>
          </p:nvSpPr>
          <p:spPr>
            <a:xfrm>
              <a:off x="9758363" y="3367088"/>
              <a:ext cx="64293" cy="104775"/>
            </a:xfrm>
            <a:custGeom>
              <a:avLst/>
              <a:gdLst>
                <a:gd name="connsiteX0" fmla="*/ 33337 w 64293"/>
                <a:gd name="connsiteY0" fmla="*/ 104775 h 104775"/>
                <a:gd name="connsiteX1" fmla="*/ 33337 w 64293"/>
                <a:gd name="connsiteY1" fmla="*/ 104775 h 104775"/>
                <a:gd name="connsiteX2" fmla="*/ 4762 w 64293"/>
                <a:gd name="connsiteY2" fmla="*/ 95250 h 104775"/>
                <a:gd name="connsiteX3" fmla="*/ 0 w 64293"/>
                <a:gd name="connsiteY3" fmla="*/ 88106 h 104775"/>
                <a:gd name="connsiteX4" fmla="*/ 2381 w 64293"/>
                <a:gd name="connsiteY4" fmla="*/ 80962 h 104775"/>
                <a:gd name="connsiteX5" fmla="*/ 14287 w 64293"/>
                <a:gd name="connsiteY5" fmla="*/ 71437 h 104775"/>
                <a:gd name="connsiteX6" fmla="*/ 19050 w 64293"/>
                <a:gd name="connsiteY6" fmla="*/ 57150 h 104775"/>
                <a:gd name="connsiteX7" fmla="*/ 19050 w 64293"/>
                <a:gd name="connsiteY7" fmla="*/ 11906 h 104775"/>
                <a:gd name="connsiteX8" fmla="*/ 21431 w 64293"/>
                <a:gd name="connsiteY8" fmla="*/ 4762 h 104775"/>
                <a:gd name="connsiteX9" fmla="*/ 28575 w 64293"/>
                <a:gd name="connsiteY9" fmla="*/ 0 h 104775"/>
                <a:gd name="connsiteX10" fmla="*/ 47625 w 64293"/>
                <a:gd name="connsiteY10" fmla="*/ 2381 h 104775"/>
                <a:gd name="connsiteX11" fmla="*/ 45243 w 64293"/>
                <a:gd name="connsiteY11" fmla="*/ 14287 h 104775"/>
                <a:gd name="connsiteX12" fmla="*/ 40481 w 64293"/>
                <a:gd name="connsiteY12" fmla="*/ 21431 h 104775"/>
                <a:gd name="connsiteX13" fmla="*/ 38100 w 64293"/>
                <a:gd name="connsiteY13" fmla="*/ 28575 h 104775"/>
                <a:gd name="connsiteX14" fmla="*/ 47625 w 64293"/>
                <a:gd name="connsiteY14" fmla="*/ 40481 h 104775"/>
                <a:gd name="connsiteX15" fmla="*/ 61912 w 64293"/>
                <a:gd name="connsiteY15" fmla="*/ 45243 h 104775"/>
                <a:gd name="connsiteX16" fmla="*/ 59531 w 64293"/>
                <a:gd name="connsiteY16" fmla="*/ 52387 h 104775"/>
                <a:gd name="connsiteX17" fmla="*/ 64293 w 64293"/>
                <a:gd name="connsiteY17" fmla="*/ 69056 h 104775"/>
                <a:gd name="connsiteX18" fmla="*/ 59531 w 64293"/>
                <a:gd name="connsiteY18" fmla="*/ 76200 h 104775"/>
                <a:gd name="connsiteX19" fmla="*/ 42862 w 64293"/>
                <a:gd name="connsiteY19" fmla="*/ 76200 h 104775"/>
                <a:gd name="connsiteX20" fmla="*/ 38100 w 64293"/>
                <a:gd name="connsiteY20" fmla="*/ 83343 h 104775"/>
                <a:gd name="connsiteX21" fmla="*/ 33337 w 64293"/>
                <a:gd name="connsiteY21" fmla="*/ 97631 h 104775"/>
                <a:gd name="connsiteX22" fmla="*/ 33337 w 64293"/>
                <a:gd name="connsiteY22" fmla="*/ 104775 h 1047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4293" h="104775">
                  <a:moveTo>
                    <a:pt x="33337" y="104775"/>
                  </a:moveTo>
                  <a:lnTo>
                    <a:pt x="33337" y="104775"/>
                  </a:lnTo>
                  <a:cubicBezTo>
                    <a:pt x="23619" y="102615"/>
                    <a:pt x="12322" y="102810"/>
                    <a:pt x="4762" y="95250"/>
                  </a:cubicBezTo>
                  <a:cubicBezTo>
                    <a:pt x="2738" y="93226"/>
                    <a:pt x="1587" y="90487"/>
                    <a:pt x="0" y="88106"/>
                  </a:cubicBezTo>
                  <a:cubicBezTo>
                    <a:pt x="794" y="85725"/>
                    <a:pt x="606" y="82737"/>
                    <a:pt x="2381" y="80962"/>
                  </a:cubicBezTo>
                  <a:cubicBezTo>
                    <a:pt x="14261" y="69082"/>
                    <a:pt x="5829" y="90468"/>
                    <a:pt x="14287" y="71437"/>
                  </a:cubicBezTo>
                  <a:cubicBezTo>
                    <a:pt x="16326" y="66850"/>
                    <a:pt x="19050" y="57150"/>
                    <a:pt x="19050" y="57150"/>
                  </a:cubicBezTo>
                  <a:cubicBezTo>
                    <a:pt x="16808" y="32499"/>
                    <a:pt x="15055" y="33878"/>
                    <a:pt x="19050" y="11906"/>
                  </a:cubicBezTo>
                  <a:cubicBezTo>
                    <a:pt x="19499" y="9436"/>
                    <a:pt x="19863" y="6722"/>
                    <a:pt x="21431" y="4762"/>
                  </a:cubicBezTo>
                  <a:cubicBezTo>
                    <a:pt x="23219" y="2527"/>
                    <a:pt x="26194" y="1587"/>
                    <a:pt x="28575" y="0"/>
                  </a:cubicBezTo>
                  <a:lnTo>
                    <a:pt x="47625" y="2381"/>
                  </a:lnTo>
                  <a:cubicBezTo>
                    <a:pt x="50698" y="5015"/>
                    <a:pt x="46664" y="10497"/>
                    <a:pt x="45243" y="14287"/>
                  </a:cubicBezTo>
                  <a:cubicBezTo>
                    <a:pt x="44238" y="16967"/>
                    <a:pt x="41761" y="18871"/>
                    <a:pt x="40481" y="21431"/>
                  </a:cubicBezTo>
                  <a:cubicBezTo>
                    <a:pt x="39359" y="23676"/>
                    <a:pt x="38894" y="26194"/>
                    <a:pt x="38100" y="28575"/>
                  </a:cubicBezTo>
                  <a:cubicBezTo>
                    <a:pt x="40682" y="36321"/>
                    <a:pt x="39196" y="36735"/>
                    <a:pt x="47625" y="40481"/>
                  </a:cubicBezTo>
                  <a:cubicBezTo>
                    <a:pt x="52212" y="42520"/>
                    <a:pt x="61912" y="45243"/>
                    <a:pt x="61912" y="45243"/>
                  </a:cubicBezTo>
                  <a:cubicBezTo>
                    <a:pt x="61118" y="47624"/>
                    <a:pt x="59531" y="49877"/>
                    <a:pt x="59531" y="52387"/>
                  </a:cubicBezTo>
                  <a:cubicBezTo>
                    <a:pt x="59531" y="55377"/>
                    <a:pt x="63170" y="65687"/>
                    <a:pt x="64293" y="69056"/>
                  </a:cubicBezTo>
                  <a:cubicBezTo>
                    <a:pt x="62706" y="71437"/>
                    <a:pt x="61766" y="74412"/>
                    <a:pt x="59531" y="76200"/>
                  </a:cubicBezTo>
                  <a:cubicBezTo>
                    <a:pt x="53838" y="80755"/>
                    <a:pt x="48882" y="77705"/>
                    <a:pt x="42862" y="76200"/>
                  </a:cubicBezTo>
                  <a:cubicBezTo>
                    <a:pt x="41275" y="78581"/>
                    <a:pt x="39262" y="80728"/>
                    <a:pt x="38100" y="83343"/>
                  </a:cubicBezTo>
                  <a:cubicBezTo>
                    <a:pt x="36061" y="87931"/>
                    <a:pt x="33337" y="97631"/>
                    <a:pt x="33337" y="97631"/>
                  </a:cubicBezTo>
                  <a:lnTo>
                    <a:pt x="33337" y="104775"/>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6" name="任意多边形 64">
              <a:extLst>
                <a:ext uri="{FF2B5EF4-FFF2-40B4-BE49-F238E27FC236}">
                  <a16:creationId xmlns:a16="http://schemas.microsoft.com/office/drawing/2014/main" xmlns="" id="{DF887632-8F4C-4DCB-936A-3287126AE409}"/>
                </a:ext>
              </a:extLst>
            </p:cNvPr>
            <p:cNvSpPr/>
            <p:nvPr/>
          </p:nvSpPr>
          <p:spPr>
            <a:xfrm>
              <a:off x="10589151" y="3638298"/>
              <a:ext cx="36186" cy="50258"/>
            </a:xfrm>
            <a:custGeom>
              <a:avLst/>
              <a:gdLst>
                <a:gd name="connsiteX0" fmla="*/ 35987 w 36186"/>
                <a:gd name="connsiteY0" fmla="*/ 50258 h 50258"/>
                <a:gd name="connsiteX1" fmla="*/ 35987 w 36186"/>
                <a:gd name="connsiteY1" fmla="*/ 50258 h 50258"/>
                <a:gd name="connsiteX2" fmla="*/ 16937 w 36186"/>
                <a:gd name="connsiteY2" fmla="*/ 38352 h 50258"/>
                <a:gd name="connsiteX3" fmla="*/ 7412 w 36186"/>
                <a:gd name="connsiteY3" fmla="*/ 16921 h 50258"/>
                <a:gd name="connsiteX4" fmla="*/ 2649 w 36186"/>
                <a:gd name="connsiteY4" fmla="*/ 9777 h 50258"/>
                <a:gd name="connsiteX5" fmla="*/ 268 w 36186"/>
                <a:gd name="connsiteY5" fmla="*/ 2633 h 50258"/>
                <a:gd name="connsiteX6" fmla="*/ 14555 w 36186"/>
                <a:gd name="connsiteY6" fmla="*/ 2633 h 50258"/>
                <a:gd name="connsiteX7" fmla="*/ 21699 w 36186"/>
                <a:gd name="connsiteY7" fmla="*/ 16921 h 50258"/>
                <a:gd name="connsiteX8" fmla="*/ 26462 w 36186"/>
                <a:gd name="connsiteY8" fmla="*/ 24065 h 50258"/>
                <a:gd name="connsiteX9" fmla="*/ 28843 w 36186"/>
                <a:gd name="connsiteY9" fmla="*/ 31208 h 50258"/>
                <a:gd name="connsiteX10" fmla="*/ 35987 w 36186"/>
                <a:gd name="connsiteY10" fmla="*/ 45496 h 50258"/>
                <a:gd name="connsiteX11" fmla="*/ 35987 w 36186"/>
                <a:gd name="connsiteY11" fmla="*/ 50258 h 50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186" h="50258">
                  <a:moveTo>
                    <a:pt x="35987" y="50258"/>
                  </a:moveTo>
                  <a:lnTo>
                    <a:pt x="35987" y="50258"/>
                  </a:lnTo>
                  <a:cubicBezTo>
                    <a:pt x="29637" y="46289"/>
                    <a:pt x="22784" y="43030"/>
                    <a:pt x="16937" y="38352"/>
                  </a:cubicBezTo>
                  <a:cubicBezTo>
                    <a:pt x="10011" y="32811"/>
                    <a:pt x="11988" y="23785"/>
                    <a:pt x="7412" y="16921"/>
                  </a:cubicBezTo>
                  <a:lnTo>
                    <a:pt x="2649" y="9777"/>
                  </a:lnTo>
                  <a:cubicBezTo>
                    <a:pt x="1855" y="7396"/>
                    <a:pt x="-855" y="4878"/>
                    <a:pt x="268" y="2633"/>
                  </a:cubicBezTo>
                  <a:cubicBezTo>
                    <a:pt x="2989" y="-2809"/>
                    <a:pt x="11833" y="1726"/>
                    <a:pt x="14555" y="2633"/>
                  </a:cubicBezTo>
                  <a:cubicBezTo>
                    <a:pt x="28205" y="23107"/>
                    <a:pt x="11840" y="-2797"/>
                    <a:pt x="21699" y="16921"/>
                  </a:cubicBezTo>
                  <a:cubicBezTo>
                    <a:pt x="22979" y="19481"/>
                    <a:pt x="24874" y="21684"/>
                    <a:pt x="26462" y="24065"/>
                  </a:cubicBezTo>
                  <a:cubicBezTo>
                    <a:pt x="27256" y="26446"/>
                    <a:pt x="27721" y="28963"/>
                    <a:pt x="28843" y="31208"/>
                  </a:cubicBezTo>
                  <a:cubicBezTo>
                    <a:pt x="32614" y="38751"/>
                    <a:pt x="34790" y="37119"/>
                    <a:pt x="35987" y="45496"/>
                  </a:cubicBezTo>
                  <a:cubicBezTo>
                    <a:pt x="36436" y="48639"/>
                    <a:pt x="35987" y="49464"/>
                    <a:pt x="35987" y="5025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7" name="任意多边形 65">
              <a:extLst>
                <a:ext uri="{FF2B5EF4-FFF2-40B4-BE49-F238E27FC236}">
                  <a16:creationId xmlns:a16="http://schemas.microsoft.com/office/drawing/2014/main" xmlns="" id="{E089DC69-59CA-4DA0-B19A-36284EBEEB09}"/>
                </a:ext>
              </a:extLst>
            </p:cNvPr>
            <p:cNvSpPr/>
            <p:nvPr/>
          </p:nvSpPr>
          <p:spPr>
            <a:xfrm>
              <a:off x="10729913" y="3759967"/>
              <a:ext cx="45511" cy="30983"/>
            </a:xfrm>
            <a:custGeom>
              <a:avLst/>
              <a:gdLst>
                <a:gd name="connsiteX0" fmla="*/ 33337 w 45511"/>
                <a:gd name="connsiteY0" fmla="*/ 30983 h 30983"/>
                <a:gd name="connsiteX1" fmla="*/ 33337 w 45511"/>
                <a:gd name="connsiteY1" fmla="*/ 30983 h 30983"/>
                <a:gd name="connsiteX2" fmla="*/ 11906 w 45511"/>
                <a:gd name="connsiteY2" fmla="*/ 26221 h 30983"/>
                <a:gd name="connsiteX3" fmla="*/ 4762 w 45511"/>
                <a:gd name="connsiteY3" fmla="*/ 21458 h 30983"/>
                <a:gd name="connsiteX4" fmla="*/ 0 w 45511"/>
                <a:gd name="connsiteY4" fmla="*/ 2408 h 30983"/>
                <a:gd name="connsiteX5" fmla="*/ 7143 w 45511"/>
                <a:gd name="connsiteY5" fmla="*/ 27 h 30983"/>
                <a:gd name="connsiteX6" fmla="*/ 21431 w 45511"/>
                <a:gd name="connsiteY6" fmla="*/ 4789 h 30983"/>
                <a:gd name="connsiteX7" fmla="*/ 28575 w 45511"/>
                <a:gd name="connsiteY7" fmla="*/ 7171 h 30983"/>
                <a:gd name="connsiteX8" fmla="*/ 42862 w 45511"/>
                <a:gd name="connsiteY8" fmla="*/ 14314 h 30983"/>
                <a:gd name="connsiteX9" fmla="*/ 45243 w 45511"/>
                <a:gd name="connsiteY9" fmla="*/ 21458 h 30983"/>
                <a:gd name="connsiteX10" fmla="*/ 38100 w 45511"/>
                <a:gd name="connsiteY10" fmla="*/ 23839 h 30983"/>
                <a:gd name="connsiteX11" fmla="*/ 33337 w 45511"/>
                <a:gd name="connsiteY11" fmla="*/ 30983 h 309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5511" h="30983">
                  <a:moveTo>
                    <a:pt x="33337" y="30983"/>
                  </a:moveTo>
                  <a:lnTo>
                    <a:pt x="33337" y="30983"/>
                  </a:lnTo>
                  <a:cubicBezTo>
                    <a:pt x="26193" y="29396"/>
                    <a:pt x="18848" y="28535"/>
                    <a:pt x="11906" y="26221"/>
                  </a:cubicBezTo>
                  <a:cubicBezTo>
                    <a:pt x="9191" y="25316"/>
                    <a:pt x="6550" y="23693"/>
                    <a:pt x="4762" y="21458"/>
                  </a:cubicBezTo>
                  <a:cubicBezTo>
                    <a:pt x="2810" y="19018"/>
                    <a:pt x="118" y="3000"/>
                    <a:pt x="0" y="2408"/>
                  </a:cubicBezTo>
                  <a:cubicBezTo>
                    <a:pt x="2381" y="1614"/>
                    <a:pt x="4649" y="-250"/>
                    <a:pt x="7143" y="27"/>
                  </a:cubicBezTo>
                  <a:cubicBezTo>
                    <a:pt x="12133" y="581"/>
                    <a:pt x="16668" y="3201"/>
                    <a:pt x="21431" y="4789"/>
                  </a:cubicBezTo>
                  <a:cubicBezTo>
                    <a:pt x="23812" y="5583"/>
                    <a:pt x="26486" y="5779"/>
                    <a:pt x="28575" y="7171"/>
                  </a:cubicBezTo>
                  <a:cubicBezTo>
                    <a:pt x="37807" y="13325"/>
                    <a:pt x="33003" y="11028"/>
                    <a:pt x="42862" y="14314"/>
                  </a:cubicBezTo>
                  <a:cubicBezTo>
                    <a:pt x="43656" y="16695"/>
                    <a:pt x="46365" y="19213"/>
                    <a:pt x="45243" y="21458"/>
                  </a:cubicBezTo>
                  <a:cubicBezTo>
                    <a:pt x="44121" y="23703"/>
                    <a:pt x="40108" y="22333"/>
                    <a:pt x="38100" y="23839"/>
                  </a:cubicBezTo>
                  <a:cubicBezTo>
                    <a:pt x="36680" y="24904"/>
                    <a:pt x="34131" y="29792"/>
                    <a:pt x="33337" y="3098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8" name="任意多边形 66">
              <a:extLst>
                <a:ext uri="{FF2B5EF4-FFF2-40B4-BE49-F238E27FC236}">
                  <a16:creationId xmlns:a16="http://schemas.microsoft.com/office/drawing/2014/main" xmlns="" id="{8BA79E49-3F74-47D9-BDFB-BBBB6FE3D5BF}"/>
                </a:ext>
              </a:extLst>
            </p:cNvPr>
            <p:cNvSpPr/>
            <p:nvPr/>
          </p:nvSpPr>
          <p:spPr>
            <a:xfrm>
              <a:off x="10691731" y="3705225"/>
              <a:ext cx="45325" cy="33338"/>
            </a:xfrm>
            <a:custGeom>
              <a:avLst/>
              <a:gdLst>
                <a:gd name="connsiteX0" fmla="*/ 45325 w 45325"/>
                <a:gd name="connsiteY0" fmla="*/ 33338 h 33338"/>
                <a:gd name="connsiteX1" fmla="*/ 45325 w 45325"/>
                <a:gd name="connsiteY1" fmla="*/ 33338 h 33338"/>
                <a:gd name="connsiteX2" fmla="*/ 26275 w 45325"/>
                <a:gd name="connsiteY2" fmla="*/ 23813 h 33338"/>
                <a:gd name="connsiteX3" fmla="*/ 11988 w 45325"/>
                <a:gd name="connsiteY3" fmla="*/ 11906 h 33338"/>
                <a:gd name="connsiteX4" fmla="*/ 4844 w 45325"/>
                <a:gd name="connsiteY4" fmla="*/ 9525 h 33338"/>
                <a:gd name="connsiteX5" fmla="*/ 82 w 45325"/>
                <a:gd name="connsiteY5" fmla="*/ 2381 h 33338"/>
                <a:gd name="connsiteX6" fmla="*/ 7225 w 45325"/>
                <a:gd name="connsiteY6" fmla="*/ 0 h 33338"/>
                <a:gd name="connsiteX7" fmla="*/ 23894 w 45325"/>
                <a:gd name="connsiteY7" fmla="*/ 2381 h 33338"/>
                <a:gd name="connsiteX8" fmla="*/ 31038 w 45325"/>
                <a:gd name="connsiteY8" fmla="*/ 9525 h 33338"/>
                <a:gd name="connsiteX9" fmla="*/ 45325 w 45325"/>
                <a:gd name="connsiteY9" fmla="*/ 19050 h 33338"/>
                <a:gd name="connsiteX10" fmla="*/ 45325 w 45325"/>
                <a:gd name="connsiteY10" fmla="*/ 33338 h 333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325" h="33338">
                  <a:moveTo>
                    <a:pt x="45325" y="33338"/>
                  </a:moveTo>
                  <a:lnTo>
                    <a:pt x="45325" y="33338"/>
                  </a:lnTo>
                  <a:cubicBezTo>
                    <a:pt x="38975" y="30163"/>
                    <a:pt x="32508" y="27213"/>
                    <a:pt x="26275" y="23813"/>
                  </a:cubicBezTo>
                  <a:cubicBezTo>
                    <a:pt x="4853" y="12128"/>
                    <a:pt x="34661" y="27021"/>
                    <a:pt x="11988" y="11906"/>
                  </a:cubicBezTo>
                  <a:cubicBezTo>
                    <a:pt x="9899" y="10514"/>
                    <a:pt x="7225" y="10319"/>
                    <a:pt x="4844" y="9525"/>
                  </a:cubicBezTo>
                  <a:cubicBezTo>
                    <a:pt x="3257" y="7144"/>
                    <a:pt x="-612" y="5157"/>
                    <a:pt x="82" y="2381"/>
                  </a:cubicBezTo>
                  <a:cubicBezTo>
                    <a:pt x="691" y="-54"/>
                    <a:pt x="4715" y="0"/>
                    <a:pt x="7225" y="0"/>
                  </a:cubicBezTo>
                  <a:cubicBezTo>
                    <a:pt x="12838" y="0"/>
                    <a:pt x="18338" y="1587"/>
                    <a:pt x="23894" y="2381"/>
                  </a:cubicBezTo>
                  <a:cubicBezTo>
                    <a:pt x="26275" y="4762"/>
                    <a:pt x="28380" y="7457"/>
                    <a:pt x="31038" y="9525"/>
                  </a:cubicBezTo>
                  <a:cubicBezTo>
                    <a:pt x="35556" y="13039"/>
                    <a:pt x="45325" y="19050"/>
                    <a:pt x="45325" y="19050"/>
                  </a:cubicBezTo>
                  <a:lnTo>
                    <a:pt x="45325" y="33338"/>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99" name="任意多边形 67">
              <a:extLst>
                <a:ext uri="{FF2B5EF4-FFF2-40B4-BE49-F238E27FC236}">
                  <a16:creationId xmlns:a16="http://schemas.microsoft.com/office/drawing/2014/main" xmlns="" id="{C8743BC0-088C-4FBC-AED5-73C2E5D65B27}"/>
                </a:ext>
              </a:extLst>
            </p:cNvPr>
            <p:cNvSpPr/>
            <p:nvPr/>
          </p:nvSpPr>
          <p:spPr>
            <a:xfrm>
              <a:off x="11256169" y="4036219"/>
              <a:ext cx="45244" cy="33337"/>
            </a:xfrm>
            <a:custGeom>
              <a:avLst/>
              <a:gdLst>
                <a:gd name="connsiteX0" fmla="*/ 38100 w 45244"/>
                <a:gd name="connsiteY0" fmla="*/ 30956 h 33337"/>
                <a:gd name="connsiteX1" fmla="*/ 38100 w 45244"/>
                <a:gd name="connsiteY1" fmla="*/ 30956 h 33337"/>
                <a:gd name="connsiteX2" fmla="*/ 4762 w 45244"/>
                <a:gd name="connsiteY2" fmla="*/ 30956 h 33337"/>
                <a:gd name="connsiteX3" fmla="*/ 0 w 45244"/>
                <a:gd name="connsiteY3" fmla="*/ 23812 h 33337"/>
                <a:gd name="connsiteX4" fmla="*/ 2381 w 45244"/>
                <a:gd name="connsiteY4" fmla="*/ 7144 h 33337"/>
                <a:gd name="connsiteX5" fmla="*/ 16669 w 45244"/>
                <a:gd name="connsiteY5" fmla="*/ 0 h 33337"/>
                <a:gd name="connsiteX6" fmla="*/ 33337 w 45244"/>
                <a:gd name="connsiteY6" fmla="*/ 2381 h 33337"/>
                <a:gd name="connsiteX7" fmla="*/ 40481 w 45244"/>
                <a:gd name="connsiteY7" fmla="*/ 4762 h 33337"/>
                <a:gd name="connsiteX8" fmla="*/ 45244 w 45244"/>
                <a:gd name="connsiteY8" fmla="*/ 19050 h 33337"/>
                <a:gd name="connsiteX9" fmla="*/ 38100 w 45244"/>
                <a:gd name="connsiteY9" fmla="*/ 30956 h 333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244" h="33337">
                  <a:moveTo>
                    <a:pt x="38100" y="30956"/>
                  </a:moveTo>
                  <a:lnTo>
                    <a:pt x="38100" y="30956"/>
                  </a:lnTo>
                  <a:cubicBezTo>
                    <a:pt x="30965" y="31749"/>
                    <a:pt x="13401" y="35893"/>
                    <a:pt x="4762" y="30956"/>
                  </a:cubicBezTo>
                  <a:cubicBezTo>
                    <a:pt x="2277" y="29536"/>
                    <a:pt x="1587" y="26193"/>
                    <a:pt x="0" y="23812"/>
                  </a:cubicBezTo>
                  <a:cubicBezTo>
                    <a:pt x="794" y="18256"/>
                    <a:pt x="102" y="12273"/>
                    <a:pt x="2381" y="7144"/>
                  </a:cubicBezTo>
                  <a:cubicBezTo>
                    <a:pt x="3987" y="3530"/>
                    <a:pt x="13498" y="1057"/>
                    <a:pt x="16669" y="0"/>
                  </a:cubicBezTo>
                  <a:cubicBezTo>
                    <a:pt x="22225" y="794"/>
                    <a:pt x="27834" y="1280"/>
                    <a:pt x="33337" y="2381"/>
                  </a:cubicBezTo>
                  <a:cubicBezTo>
                    <a:pt x="35798" y="2873"/>
                    <a:pt x="39022" y="2719"/>
                    <a:pt x="40481" y="4762"/>
                  </a:cubicBezTo>
                  <a:cubicBezTo>
                    <a:pt x="43399" y="8847"/>
                    <a:pt x="45244" y="19050"/>
                    <a:pt x="45244" y="19050"/>
                  </a:cubicBezTo>
                  <a:cubicBezTo>
                    <a:pt x="42152" y="28324"/>
                    <a:pt x="39291" y="28972"/>
                    <a:pt x="38100" y="309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0" name="任意多边形 68">
              <a:extLst>
                <a:ext uri="{FF2B5EF4-FFF2-40B4-BE49-F238E27FC236}">
                  <a16:creationId xmlns:a16="http://schemas.microsoft.com/office/drawing/2014/main" xmlns="" id="{73AA563D-95E9-41DA-8107-19ACA8ABA181}"/>
                </a:ext>
              </a:extLst>
            </p:cNvPr>
            <p:cNvSpPr/>
            <p:nvPr/>
          </p:nvSpPr>
          <p:spPr>
            <a:xfrm>
              <a:off x="11293963" y="4007408"/>
              <a:ext cx="51710" cy="21667"/>
            </a:xfrm>
            <a:custGeom>
              <a:avLst/>
              <a:gdLst>
                <a:gd name="connsiteX0" fmla="*/ 40787 w 51710"/>
                <a:gd name="connsiteY0" fmla="*/ 21667 h 21667"/>
                <a:gd name="connsiteX1" fmla="*/ 40787 w 51710"/>
                <a:gd name="connsiteY1" fmla="*/ 21667 h 21667"/>
                <a:gd name="connsiteX2" fmla="*/ 2687 w 51710"/>
                <a:gd name="connsiteY2" fmla="*/ 19286 h 21667"/>
                <a:gd name="connsiteX3" fmla="*/ 306 w 51710"/>
                <a:gd name="connsiteY3" fmla="*/ 12142 h 21667"/>
                <a:gd name="connsiteX4" fmla="*/ 7450 w 51710"/>
                <a:gd name="connsiteY4" fmla="*/ 4998 h 21667"/>
                <a:gd name="connsiteX5" fmla="*/ 21737 w 51710"/>
                <a:gd name="connsiteY5" fmla="*/ 236 h 21667"/>
                <a:gd name="connsiteX6" fmla="*/ 50312 w 51710"/>
                <a:gd name="connsiteY6" fmla="*/ 2617 h 21667"/>
                <a:gd name="connsiteX7" fmla="*/ 47931 w 51710"/>
                <a:gd name="connsiteY7" fmla="*/ 14523 h 21667"/>
                <a:gd name="connsiteX8" fmla="*/ 40787 w 51710"/>
                <a:gd name="connsiteY8" fmla="*/ 21667 h 21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1710" h="21667">
                  <a:moveTo>
                    <a:pt x="40787" y="21667"/>
                  </a:moveTo>
                  <a:lnTo>
                    <a:pt x="40787" y="21667"/>
                  </a:lnTo>
                  <a:cubicBezTo>
                    <a:pt x="28087" y="20873"/>
                    <a:pt x="15074" y="22200"/>
                    <a:pt x="2687" y="19286"/>
                  </a:cubicBezTo>
                  <a:cubicBezTo>
                    <a:pt x="244" y="18711"/>
                    <a:pt x="-488" y="14523"/>
                    <a:pt x="306" y="12142"/>
                  </a:cubicBezTo>
                  <a:cubicBezTo>
                    <a:pt x="1371" y="8947"/>
                    <a:pt x="4506" y="6633"/>
                    <a:pt x="7450" y="4998"/>
                  </a:cubicBezTo>
                  <a:cubicBezTo>
                    <a:pt x="11838" y="2560"/>
                    <a:pt x="21737" y="236"/>
                    <a:pt x="21737" y="236"/>
                  </a:cubicBezTo>
                  <a:cubicBezTo>
                    <a:pt x="31262" y="1030"/>
                    <a:pt x="41921" y="-1960"/>
                    <a:pt x="50312" y="2617"/>
                  </a:cubicBezTo>
                  <a:cubicBezTo>
                    <a:pt x="53865" y="4555"/>
                    <a:pt x="49741" y="10903"/>
                    <a:pt x="47931" y="14523"/>
                  </a:cubicBezTo>
                  <a:cubicBezTo>
                    <a:pt x="43798" y="22789"/>
                    <a:pt x="41978" y="20476"/>
                    <a:pt x="40787" y="21667"/>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1" name="任意多边形 69">
              <a:extLst>
                <a:ext uri="{FF2B5EF4-FFF2-40B4-BE49-F238E27FC236}">
                  <a16:creationId xmlns:a16="http://schemas.microsoft.com/office/drawing/2014/main" xmlns="" id="{44D9F93A-A0CE-4E6F-BEF0-51EFB563EF6F}"/>
                </a:ext>
              </a:extLst>
            </p:cNvPr>
            <p:cNvSpPr/>
            <p:nvPr/>
          </p:nvSpPr>
          <p:spPr>
            <a:xfrm>
              <a:off x="10783743" y="3785747"/>
              <a:ext cx="41930" cy="36159"/>
            </a:xfrm>
            <a:custGeom>
              <a:avLst/>
              <a:gdLst>
                <a:gd name="connsiteX0" fmla="*/ 34276 w 41930"/>
                <a:gd name="connsiteY0" fmla="*/ 36159 h 36159"/>
                <a:gd name="connsiteX1" fmla="*/ 34276 w 41930"/>
                <a:gd name="connsiteY1" fmla="*/ 36159 h 36159"/>
                <a:gd name="connsiteX2" fmla="*/ 12845 w 41930"/>
                <a:gd name="connsiteY2" fmla="*/ 31397 h 36159"/>
                <a:gd name="connsiteX3" fmla="*/ 10463 w 41930"/>
                <a:gd name="connsiteY3" fmla="*/ 24253 h 36159"/>
                <a:gd name="connsiteX4" fmla="*/ 3320 w 41930"/>
                <a:gd name="connsiteY4" fmla="*/ 21872 h 36159"/>
                <a:gd name="connsiteX5" fmla="*/ 3320 w 41930"/>
                <a:gd name="connsiteY5" fmla="*/ 441 h 36159"/>
                <a:gd name="connsiteX6" fmla="*/ 10463 w 41930"/>
                <a:gd name="connsiteY6" fmla="*/ 5203 h 36159"/>
                <a:gd name="connsiteX7" fmla="*/ 17607 w 41930"/>
                <a:gd name="connsiteY7" fmla="*/ 7584 h 36159"/>
                <a:gd name="connsiteX8" fmla="*/ 31895 w 41930"/>
                <a:gd name="connsiteY8" fmla="*/ 17109 h 36159"/>
                <a:gd name="connsiteX9" fmla="*/ 39038 w 41930"/>
                <a:gd name="connsiteY9" fmla="*/ 21872 h 36159"/>
                <a:gd name="connsiteX10" fmla="*/ 41420 w 41930"/>
                <a:gd name="connsiteY10" fmla="*/ 29016 h 36159"/>
                <a:gd name="connsiteX11" fmla="*/ 34276 w 41930"/>
                <a:gd name="connsiteY11" fmla="*/ 36159 h 361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30" h="36159">
                  <a:moveTo>
                    <a:pt x="34276" y="36159"/>
                  </a:moveTo>
                  <a:lnTo>
                    <a:pt x="34276" y="36159"/>
                  </a:lnTo>
                  <a:cubicBezTo>
                    <a:pt x="27132" y="34572"/>
                    <a:pt x="19390" y="34670"/>
                    <a:pt x="12845" y="31397"/>
                  </a:cubicBezTo>
                  <a:cubicBezTo>
                    <a:pt x="10600" y="30274"/>
                    <a:pt x="12238" y="26028"/>
                    <a:pt x="10463" y="24253"/>
                  </a:cubicBezTo>
                  <a:cubicBezTo>
                    <a:pt x="8688" y="22478"/>
                    <a:pt x="5701" y="22666"/>
                    <a:pt x="3320" y="21872"/>
                  </a:cubicBezTo>
                  <a:cubicBezTo>
                    <a:pt x="1227" y="15594"/>
                    <a:pt x="-2968" y="6729"/>
                    <a:pt x="3320" y="441"/>
                  </a:cubicBezTo>
                  <a:cubicBezTo>
                    <a:pt x="5343" y="-1582"/>
                    <a:pt x="7903" y="3923"/>
                    <a:pt x="10463" y="5203"/>
                  </a:cubicBezTo>
                  <a:cubicBezTo>
                    <a:pt x="12708" y="6325"/>
                    <a:pt x="15226" y="6790"/>
                    <a:pt x="17607" y="7584"/>
                  </a:cubicBezTo>
                  <a:lnTo>
                    <a:pt x="31895" y="17109"/>
                  </a:lnTo>
                  <a:lnTo>
                    <a:pt x="39038" y="21872"/>
                  </a:lnTo>
                  <a:cubicBezTo>
                    <a:pt x="39832" y="24253"/>
                    <a:pt x="43195" y="27241"/>
                    <a:pt x="41420" y="29016"/>
                  </a:cubicBezTo>
                  <a:lnTo>
                    <a:pt x="34276" y="3615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2" name="任意多边形 70">
              <a:extLst>
                <a:ext uri="{FF2B5EF4-FFF2-40B4-BE49-F238E27FC236}">
                  <a16:creationId xmlns:a16="http://schemas.microsoft.com/office/drawing/2014/main" xmlns="" id="{0FCDE70B-58BA-413F-A988-990484C7AF53}"/>
                </a:ext>
              </a:extLst>
            </p:cNvPr>
            <p:cNvSpPr/>
            <p:nvPr/>
          </p:nvSpPr>
          <p:spPr>
            <a:xfrm>
              <a:off x="10938864" y="3942889"/>
              <a:ext cx="67293" cy="95711"/>
            </a:xfrm>
            <a:custGeom>
              <a:avLst/>
              <a:gdLst>
                <a:gd name="connsiteX0" fmla="*/ 55367 w 67293"/>
                <a:gd name="connsiteY0" fmla="*/ 95711 h 95711"/>
                <a:gd name="connsiteX1" fmla="*/ 55367 w 67293"/>
                <a:gd name="connsiteY1" fmla="*/ 95711 h 95711"/>
                <a:gd name="connsiteX2" fmla="*/ 31555 w 67293"/>
                <a:gd name="connsiteY2" fmla="*/ 76661 h 95711"/>
                <a:gd name="connsiteX3" fmla="*/ 14886 w 67293"/>
                <a:gd name="connsiteY3" fmla="*/ 55230 h 95711"/>
                <a:gd name="connsiteX4" fmla="*/ 10124 w 67293"/>
                <a:gd name="connsiteY4" fmla="*/ 40942 h 95711"/>
                <a:gd name="connsiteX5" fmla="*/ 7742 w 67293"/>
                <a:gd name="connsiteY5" fmla="*/ 31417 h 95711"/>
                <a:gd name="connsiteX6" fmla="*/ 2980 w 67293"/>
                <a:gd name="connsiteY6" fmla="*/ 24274 h 95711"/>
                <a:gd name="connsiteX7" fmla="*/ 2980 w 67293"/>
                <a:gd name="connsiteY7" fmla="*/ 461 h 95711"/>
                <a:gd name="connsiteX8" fmla="*/ 10124 w 67293"/>
                <a:gd name="connsiteY8" fmla="*/ 5224 h 95711"/>
                <a:gd name="connsiteX9" fmla="*/ 14886 w 67293"/>
                <a:gd name="connsiteY9" fmla="*/ 12367 h 95711"/>
                <a:gd name="connsiteX10" fmla="*/ 17267 w 67293"/>
                <a:gd name="connsiteY10" fmla="*/ 19511 h 95711"/>
                <a:gd name="connsiteX11" fmla="*/ 24411 w 67293"/>
                <a:gd name="connsiteY11" fmla="*/ 24274 h 95711"/>
                <a:gd name="connsiteX12" fmla="*/ 29174 w 67293"/>
                <a:gd name="connsiteY12" fmla="*/ 33799 h 95711"/>
                <a:gd name="connsiteX13" fmla="*/ 36317 w 67293"/>
                <a:gd name="connsiteY13" fmla="*/ 38561 h 95711"/>
                <a:gd name="connsiteX14" fmla="*/ 38699 w 67293"/>
                <a:gd name="connsiteY14" fmla="*/ 45705 h 95711"/>
                <a:gd name="connsiteX15" fmla="*/ 52986 w 67293"/>
                <a:gd name="connsiteY15" fmla="*/ 55230 h 95711"/>
                <a:gd name="connsiteX16" fmla="*/ 55367 w 67293"/>
                <a:gd name="connsiteY16" fmla="*/ 62374 h 95711"/>
                <a:gd name="connsiteX17" fmla="*/ 67274 w 67293"/>
                <a:gd name="connsiteY17" fmla="*/ 83805 h 95711"/>
                <a:gd name="connsiteX18" fmla="*/ 55367 w 67293"/>
                <a:gd name="connsiteY18" fmla="*/ 95711 h 9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67293" h="95711">
                  <a:moveTo>
                    <a:pt x="55367" y="95711"/>
                  </a:moveTo>
                  <a:lnTo>
                    <a:pt x="55367" y="95711"/>
                  </a:lnTo>
                  <a:cubicBezTo>
                    <a:pt x="48095" y="90516"/>
                    <a:pt x="37541" y="84357"/>
                    <a:pt x="31555" y="76661"/>
                  </a:cubicBezTo>
                  <a:cubicBezTo>
                    <a:pt x="11617" y="51027"/>
                    <a:pt x="31105" y="71449"/>
                    <a:pt x="14886" y="55230"/>
                  </a:cubicBezTo>
                  <a:cubicBezTo>
                    <a:pt x="13299" y="50467"/>
                    <a:pt x="11342" y="45812"/>
                    <a:pt x="10124" y="40942"/>
                  </a:cubicBezTo>
                  <a:cubicBezTo>
                    <a:pt x="9330" y="37767"/>
                    <a:pt x="9031" y="34425"/>
                    <a:pt x="7742" y="31417"/>
                  </a:cubicBezTo>
                  <a:cubicBezTo>
                    <a:pt x="6615" y="28787"/>
                    <a:pt x="4567" y="26655"/>
                    <a:pt x="2980" y="24274"/>
                  </a:cubicBezTo>
                  <a:cubicBezTo>
                    <a:pt x="1407" y="17980"/>
                    <a:pt x="-2858" y="6299"/>
                    <a:pt x="2980" y="461"/>
                  </a:cubicBezTo>
                  <a:cubicBezTo>
                    <a:pt x="5004" y="-1563"/>
                    <a:pt x="7743" y="3636"/>
                    <a:pt x="10124" y="5224"/>
                  </a:cubicBezTo>
                  <a:cubicBezTo>
                    <a:pt x="11711" y="7605"/>
                    <a:pt x="13606" y="9807"/>
                    <a:pt x="14886" y="12367"/>
                  </a:cubicBezTo>
                  <a:cubicBezTo>
                    <a:pt x="16008" y="14612"/>
                    <a:pt x="15699" y="17551"/>
                    <a:pt x="17267" y="19511"/>
                  </a:cubicBezTo>
                  <a:cubicBezTo>
                    <a:pt x="19055" y="21746"/>
                    <a:pt x="22030" y="22686"/>
                    <a:pt x="24411" y="24274"/>
                  </a:cubicBezTo>
                  <a:cubicBezTo>
                    <a:pt x="25999" y="27449"/>
                    <a:pt x="26901" y="31072"/>
                    <a:pt x="29174" y="33799"/>
                  </a:cubicBezTo>
                  <a:cubicBezTo>
                    <a:pt x="31006" y="35997"/>
                    <a:pt x="34529" y="36326"/>
                    <a:pt x="36317" y="38561"/>
                  </a:cubicBezTo>
                  <a:cubicBezTo>
                    <a:pt x="37885" y="40521"/>
                    <a:pt x="36924" y="43930"/>
                    <a:pt x="38699" y="45705"/>
                  </a:cubicBezTo>
                  <a:cubicBezTo>
                    <a:pt x="42746" y="49752"/>
                    <a:pt x="52986" y="55230"/>
                    <a:pt x="52986" y="55230"/>
                  </a:cubicBezTo>
                  <a:cubicBezTo>
                    <a:pt x="53780" y="57611"/>
                    <a:pt x="54148" y="60180"/>
                    <a:pt x="55367" y="62374"/>
                  </a:cubicBezTo>
                  <a:cubicBezTo>
                    <a:pt x="58773" y="68505"/>
                    <a:pt x="66376" y="75724"/>
                    <a:pt x="67274" y="83805"/>
                  </a:cubicBezTo>
                  <a:cubicBezTo>
                    <a:pt x="67800" y="88538"/>
                    <a:pt x="57352" y="93727"/>
                    <a:pt x="55367" y="9571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3" name="任意多边形 71">
              <a:extLst>
                <a:ext uri="{FF2B5EF4-FFF2-40B4-BE49-F238E27FC236}">
                  <a16:creationId xmlns:a16="http://schemas.microsoft.com/office/drawing/2014/main" xmlns="" id="{B17F80CE-9299-4D46-ABB7-59E8693DF71D}"/>
                </a:ext>
              </a:extLst>
            </p:cNvPr>
            <p:cNvSpPr/>
            <p:nvPr/>
          </p:nvSpPr>
          <p:spPr>
            <a:xfrm>
              <a:off x="10765631" y="3721591"/>
              <a:ext cx="33464" cy="50309"/>
            </a:xfrm>
            <a:custGeom>
              <a:avLst/>
              <a:gdLst>
                <a:gd name="connsiteX0" fmla="*/ 26194 w 33464"/>
                <a:gd name="connsiteY0" fmla="*/ 50309 h 50309"/>
                <a:gd name="connsiteX1" fmla="*/ 26194 w 33464"/>
                <a:gd name="connsiteY1" fmla="*/ 50309 h 50309"/>
                <a:gd name="connsiteX2" fmla="*/ 7144 w 33464"/>
                <a:gd name="connsiteY2" fmla="*/ 26497 h 50309"/>
                <a:gd name="connsiteX3" fmla="*/ 0 w 33464"/>
                <a:gd name="connsiteY3" fmla="*/ 12209 h 50309"/>
                <a:gd name="connsiteX4" fmla="*/ 21432 w 33464"/>
                <a:gd name="connsiteY4" fmla="*/ 5065 h 50309"/>
                <a:gd name="connsiteX5" fmla="*/ 23813 w 33464"/>
                <a:gd name="connsiteY5" fmla="*/ 12209 h 50309"/>
                <a:gd name="connsiteX6" fmla="*/ 26194 w 33464"/>
                <a:gd name="connsiteY6" fmla="*/ 21734 h 50309"/>
                <a:gd name="connsiteX7" fmla="*/ 28575 w 33464"/>
                <a:gd name="connsiteY7" fmla="*/ 28878 h 50309"/>
                <a:gd name="connsiteX8" fmla="*/ 33338 w 33464"/>
                <a:gd name="connsiteY8" fmla="*/ 47928 h 50309"/>
                <a:gd name="connsiteX9" fmla="*/ 26194 w 33464"/>
                <a:gd name="connsiteY9" fmla="*/ 50309 h 503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3464" h="50309">
                  <a:moveTo>
                    <a:pt x="26194" y="50309"/>
                  </a:moveTo>
                  <a:lnTo>
                    <a:pt x="26194" y="50309"/>
                  </a:lnTo>
                  <a:cubicBezTo>
                    <a:pt x="23589" y="47270"/>
                    <a:pt x="10670" y="33549"/>
                    <a:pt x="7144" y="26497"/>
                  </a:cubicBezTo>
                  <a:cubicBezTo>
                    <a:pt x="-2718" y="6774"/>
                    <a:pt x="13654" y="32688"/>
                    <a:pt x="0" y="12209"/>
                  </a:cubicBezTo>
                  <a:cubicBezTo>
                    <a:pt x="3115" y="-246"/>
                    <a:pt x="738" y="-4133"/>
                    <a:pt x="21432" y="5065"/>
                  </a:cubicBezTo>
                  <a:cubicBezTo>
                    <a:pt x="23726" y="6084"/>
                    <a:pt x="23123" y="9795"/>
                    <a:pt x="23813" y="12209"/>
                  </a:cubicBezTo>
                  <a:cubicBezTo>
                    <a:pt x="24712" y="15356"/>
                    <a:pt x="25295" y="18587"/>
                    <a:pt x="26194" y="21734"/>
                  </a:cubicBezTo>
                  <a:cubicBezTo>
                    <a:pt x="26884" y="24148"/>
                    <a:pt x="27966" y="26443"/>
                    <a:pt x="28575" y="28878"/>
                  </a:cubicBezTo>
                  <a:cubicBezTo>
                    <a:pt x="29306" y="31800"/>
                    <a:pt x="31007" y="44042"/>
                    <a:pt x="33338" y="47928"/>
                  </a:cubicBezTo>
                  <a:cubicBezTo>
                    <a:pt x="34493" y="49853"/>
                    <a:pt x="27385" y="49912"/>
                    <a:pt x="26194" y="5030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4" name="任意多边形 72">
              <a:extLst>
                <a:ext uri="{FF2B5EF4-FFF2-40B4-BE49-F238E27FC236}">
                  <a16:creationId xmlns:a16="http://schemas.microsoft.com/office/drawing/2014/main" xmlns="" id="{0FBF448E-36DC-4267-A2CE-DFB7262EDC04}"/>
                </a:ext>
              </a:extLst>
            </p:cNvPr>
            <p:cNvSpPr/>
            <p:nvPr/>
          </p:nvSpPr>
          <p:spPr>
            <a:xfrm>
              <a:off x="9217819" y="2771507"/>
              <a:ext cx="69156" cy="59799"/>
            </a:xfrm>
            <a:custGeom>
              <a:avLst/>
              <a:gdLst>
                <a:gd name="connsiteX0" fmla="*/ 30956 w 69156"/>
                <a:gd name="connsiteY0" fmla="*/ 59799 h 59799"/>
                <a:gd name="connsiteX1" fmla="*/ 30956 w 69156"/>
                <a:gd name="connsiteY1" fmla="*/ 59799 h 59799"/>
                <a:gd name="connsiteX2" fmla="*/ 2381 w 69156"/>
                <a:gd name="connsiteY2" fmla="*/ 50274 h 59799"/>
                <a:gd name="connsiteX3" fmla="*/ 0 w 69156"/>
                <a:gd name="connsiteY3" fmla="*/ 43131 h 59799"/>
                <a:gd name="connsiteX4" fmla="*/ 4762 w 69156"/>
                <a:gd name="connsiteY4" fmla="*/ 21699 h 59799"/>
                <a:gd name="connsiteX5" fmla="*/ 11906 w 69156"/>
                <a:gd name="connsiteY5" fmla="*/ 16937 h 59799"/>
                <a:gd name="connsiteX6" fmla="*/ 16669 w 69156"/>
                <a:gd name="connsiteY6" fmla="*/ 9793 h 59799"/>
                <a:gd name="connsiteX7" fmla="*/ 59531 w 69156"/>
                <a:gd name="connsiteY7" fmla="*/ 2649 h 59799"/>
                <a:gd name="connsiteX8" fmla="*/ 66675 w 69156"/>
                <a:gd name="connsiteY8" fmla="*/ 268 h 59799"/>
                <a:gd name="connsiteX9" fmla="*/ 66675 w 69156"/>
                <a:gd name="connsiteY9" fmla="*/ 14556 h 59799"/>
                <a:gd name="connsiteX10" fmla="*/ 59531 w 69156"/>
                <a:gd name="connsiteY10" fmla="*/ 19318 h 59799"/>
                <a:gd name="connsiteX11" fmla="*/ 52387 w 69156"/>
                <a:gd name="connsiteY11" fmla="*/ 26462 h 59799"/>
                <a:gd name="connsiteX12" fmla="*/ 45244 w 69156"/>
                <a:gd name="connsiteY12" fmla="*/ 47893 h 59799"/>
                <a:gd name="connsiteX13" fmla="*/ 42862 w 69156"/>
                <a:gd name="connsiteY13" fmla="*/ 55037 h 59799"/>
                <a:gd name="connsiteX14" fmla="*/ 30956 w 69156"/>
                <a:gd name="connsiteY14" fmla="*/ 59799 h 59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9156" h="59799">
                  <a:moveTo>
                    <a:pt x="30956" y="59799"/>
                  </a:moveTo>
                  <a:lnTo>
                    <a:pt x="30956" y="59799"/>
                  </a:lnTo>
                  <a:cubicBezTo>
                    <a:pt x="11035" y="57807"/>
                    <a:pt x="9151" y="63813"/>
                    <a:pt x="2381" y="50274"/>
                  </a:cubicBezTo>
                  <a:cubicBezTo>
                    <a:pt x="1259" y="48029"/>
                    <a:pt x="794" y="45512"/>
                    <a:pt x="0" y="43131"/>
                  </a:cubicBezTo>
                  <a:cubicBezTo>
                    <a:pt x="24" y="42986"/>
                    <a:pt x="2294" y="24784"/>
                    <a:pt x="4762" y="21699"/>
                  </a:cubicBezTo>
                  <a:cubicBezTo>
                    <a:pt x="6550" y="19464"/>
                    <a:pt x="9525" y="18524"/>
                    <a:pt x="11906" y="16937"/>
                  </a:cubicBezTo>
                  <a:cubicBezTo>
                    <a:pt x="13494" y="14556"/>
                    <a:pt x="14242" y="11310"/>
                    <a:pt x="16669" y="9793"/>
                  </a:cubicBezTo>
                  <a:cubicBezTo>
                    <a:pt x="27447" y="3057"/>
                    <a:pt x="49900" y="3452"/>
                    <a:pt x="59531" y="2649"/>
                  </a:cubicBezTo>
                  <a:cubicBezTo>
                    <a:pt x="61912" y="1855"/>
                    <a:pt x="64430" y="-855"/>
                    <a:pt x="66675" y="268"/>
                  </a:cubicBezTo>
                  <a:cubicBezTo>
                    <a:pt x="71210" y="2536"/>
                    <a:pt x="68489" y="12288"/>
                    <a:pt x="66675" y="14556"/>
                  </a:cubicBezTo>
                  <a:cubicBezTo>
                    <a:pt x="64887" y="16791"/>
                    <a:pt x="61730" y="17486"/>
                    <a:pt x="59531" y="19318"/>
                  </a:cubicBezTo>
                  <a:cubicBezTo>
                    <a:pt x="56944" y="21474"/>
                    <a:pt x="54768" y="24081"/>
                    <a:pt x="52387" y="26462"/>
                  </a:cubicBezTo>
                  <a:lnTo>
                    <a:pt x="45244" y="47893"/>
                  </a:lnTo>
                  <a:cubicBezTo>
                    <a:pt x="44450" y="50274"/>
                    <a:pt x="44254" y="52948"/>
                    <a:pt x="42862" y="55037"/>
                  </a:cubicBezTo>
                  <a:lnTo>
                    <a:pt x="30956" y="59799"/>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5" name="任意多边形 73">
              <a:extLst>
                <a:ext uri="{FF2B5EF4-FFF2-40B4-BE49-F238E27FC236}">
                  <a16:creationId xmlns:a16="http://schemas.microsoft.com/office/drawing/2014/main" xmlns="" id="{5A9F52B5-EE4E-49F4-A98E-7710F79C1855}"/>
                </a:ext>
              </a:extLst>
            </p:cNvPr>
            <p:cNvSpPr/>
            <p:nvPr/>
          </p:nvSpPr>
          <p:spPr>
            <a:xfrm>
              <a:off x="9558338" y="2595563"/>
              <a:ext cx="54901" cy="107618"/>
            </a:xfrm>
            <a:custGeom>
              <a:avLst/>
              <a:gdLst>
                <a:gd name="connsiteX0" fmla="*/ 42862 w 54901"/>
                <a:gd name="connsiteY0" fmla="*/ 0 h 107618"/>
                <a:gd name="connsiteX1" fmla="*/ 42862 w 54901"/>
                <a:gd name="connsiteY1" fmla="*/ 0 h 107618"/>
                <a:gd name="connsiteX2" fmla="*/ 23812 w 54901"/>
                <a:gd name="connsiteY2" fmla="*/ 9525 h 107618"/>
                <a:gd name="connsiteX3" fmla="*/ 16668 w 54901"/>
                <a:gd name="connsiteY3" fmla="*/ 14287 h 107618"/>
                <a:gd name="connsiteX4" fmla="*/ 14287 w 54901"/>
                <a:gd name="connsiteY4" fmla="*/ 21431 h 107618"/>
                <a:gd name="connsiteX5" fmla="*/ 9525 w 54901"/>
                <a:gd name="connsiteY5" fmla="*/ 28575 h 107618"/>
                <a:gd name="connsiteX6" fmla="*/ 7143 w 54901"/>
                <a:gd name="connsiteY6" fmla="*/ 42862 h 107618"/>
                <a:gd name="connsiteX7" fmla="*/ 2381 w 54901"/>
                <a:gd name="connsiteY7" fmla="*/ 50006 h 107618"/>
                <a:gd name="connsiteX8" fmla="*/ 0 w 54901"/>
                <a:gd name="connsiteY8" fmla="*/ 64293 h 107618"/>
                <a:gd name="connsiteX9" fmla="*/ 2381 w 54901"/>
                <a:gd name="connsiteY9" fmla="*/ 78581 h 107618"/>
                <a:gd name="connsiteX10" fmla="*/ 9525 w 54901"/>
                <a:gd name="connsiteY10" fmla="*/ 83343 h 107618"/>
                <a:gd name="connsiteX11" fmla="*/ 11906 w 54901"/>
                <a:gd name="connsiteY11" fmla="*/ 90487 h 107618"/>
                <a:gd name="connsiteX12" fmla="*/ 14287 w 54901"/>
                <a:gd name="connsiteY12" fmla="*/ 107156 h 107618"/>
                <a:gd name="connsiteX13" fmla="*/ 19050 w 54901"/>
                <a:gd name="connsiteY13" fmla="*/ 100012 h 107618"/>
                <a:gd name="connsiteX14" fmla="*/ 23812 w 54901"/>
                <a:gd name="connsiteY14" fmla="*/ 85725 h 107618"/>
                <a:gd name="connsiteX15" fmla="*/ 33337 w 54901"/>
                <a:gd name="connsiteY15" fmla="*/ 71437 h 107618"/>
                <a:gd name="connsiteX16" fmla="*/ 40481 w 54901"/>
                <a:gd name="connsiteY16" fmla="*/ 57150 h 107618"/>
                <a:gd name="connsiteX17" fmla="*/ 42862 w 54901"/>
                <a:gd name="connsiteY17" fmla="*/ 50006 h 107618"/>
                <a:gd name="connsiteX18" fmla="*/ 47625 w 54901"/>
                <a:gd name="connsiteY18" fmla="*/ 26193 h 107618"/>
                <a:gd name="connsiteX19" fmla="*/ 52387 w 54901"/>
                <a:gd name="connsiteY19" fmla="*/ 19050 h 107618"/>
                <a:gd name="connsiteX20" fmla="*/ 52387 w 54901"/>
                <a:gd name="connsiteY20" fmla="*/ 4762 h 107618"/>
                <a:gd name="connsiteX21" fmla="*/ 42862 w 54901"/>
                <a:gd name="connsiteY21" fmla="*/ 0 h 1076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54901" h="107618">
                  <a:moveTo>
                    <a:pt x="42862" y="0"/>
                  </a:moveTo>
                  <a:lnTo>
                    <a:pt x="42862" y="0"/>
                  </a:lnTo>
                  <a:cubicBezTo>
                    <a:pt x="36512" y="3175"/>
                    <a:pt x="30045" y="6125"/>
                    <a:pt x="23812" y="9525"/>
                  </a:cubicBezTo>
                  <a:cubicBezTo>
                    <a:pt x="21300" y="10895"/>
                    <a:pt x="18456" y="12052"/>
                    <a:pt x="16668" y="14287"/>
                  </a:cubicBezTo>
                  <a:cubicBezTo>
                    <a:pt x="15100" y="16247"/>
                    <a:pt x="15409" y="19186"/>
                    <a:pt x="14287" y="21431"/>
                  </a:cubicBezTo>
                  <a:cubicBezTo>
                    <a:pt x="13007" y="23991"/>
                    <a:pt x="11112" y="26194"/>
                    <a:pt x="9525" y="28575"/>
                  </a:cubicBezTo>
                  <a:cubicBezTo>
                    <a:pt x="8731" y="33337"/>
                    <a:pt x="8670" y="38282"/>
                    <a:pt x="7143" y="42862"/>
                  </a:cubicBezTo>
                  <a:cubicBezTo>
                    <a:pt x="6238" y="45577"/>
                    <a:pt x="3286" y="47291"/>
                    <a:pt x="2381" y="50006"/>
                  </a:cubicBezTo>
                  <a:cubicBezTo>
                    <a:pt x="854" y="54586"/>
                    <a:pt x="794" y="59531"/>
                    <a:pt x="0" y="64293"/>
                  </a:cubicBezTo>
                  <a:cubicBezTo>
                    <a:pt x="794" y="69056"/>
                    <a:pt x="222" y="74262"/>
                    <a:pt x="2381" y="78581"/>
                  </a:cubicBezTo>
                  <a:cubicBezTo>
                    <a:pt x="3661" y="81141"/>
                    <a:pt x="7737" y="81108"/>
                    <a:pt x="9525" y="83343"/>
                  </a:cubicBezTo>
                  <a:cubicBezTo>
                    <a:pt x="11093" y="85303"/>
                    <a:pt x="11112" y="88106"/>
                    <a:pt x="11906" y="90487"/>
                  </a:cubicBezTo>
                  <a:cubicBezTo>
                    <a:pt x="12700" y="96043"/>
                    <a:pt x="10919" y="102666"/>
                    <a:pt x="14287" y="107156"/>
                  </a:cubicBezTo>
                  <a:cubicBezTo>
                    <a:pt x="16004" y="109446"/>
                    <a:pt x="17888" y="102627"/>
                    <a:pt x="19050" y="100012"/>
                  </a:cubicBezTo>
                  <a:cubicBezTo>
                    <a:pt x="21089" y="95425"/>
                    <a:pt x="21028" y="89902"/>
                    <a:pt x="23812" y="85725"/>
                  </a:cubicBezTo>
                  <a:cubicBezTo>
                    <a:pt x="26987" y="80962"/>
                    <a:pt x="31527" y="76867"/>
                    <a:pt x="33337" y="71437"/>
                  </a:cubicBezTo>
                  <a:cubicBezTo>
                    <a:pt x="36623" y="61578"/>
                    <a:pt x="34325" y="66381"/>
                    <a:pt x="40481" y="57150"/>
                  </a:cubicBezTo>
                  <a:cubicBezTo>
                    <a:pt x="41275" y="54769"/>
                    <a:pt x="42370" y="52467"/>
                    <a:pt x="42862" y="50006"/>
                  </a:cubicBezTo>
                  <a:cubicBezTo>
                    <a:pt x="44326" y="42685"/>
                    <a:pt x="44036" y="33370"/>
                    <a:pt x="47625" y="26193"/>
                  </a:cubicBezTo>
                  <a:cubicBezTo>
                    <a:pt x="48905" y="23634"/>
                    <a:pt x="50800" y="21431"/>
                    <a:pt x="52387" y="19050"/>
                  </a:cubicBezTo>
                  <a:cubicBezTo>
                    <a:pt x="53974" y="14288"/>
                    <a:pt x="57149" y="9524"/>
                    <a:pt x="52387" y="4762"/>
                  </a:cubicBezTo>
                  <a:cubicBezTo>
                    <a:pt x="50612" y="2987"/>
                    <a:pt x="44450" y="794"/>
                    <a:pt x="42862" y="0"/>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6" name="任意多边形 74">
              <a:extLst>
                <a:ext uri="{FF2B5EF4-FFF2-40B4-BE49-F238E27FC236}">
                  <a16:creationId xmlns:a16="http://schemas.microsoft.com/office/drawing/2014/main" xmlns="" id="{78D79806-06D5-43F1-96D8-0CA4EC32DEB3}"/>
                </a:ext>
              </a:extLst>
            </p:cNvPr>
            <p:cNvSpPr/>
            <p:nvPr/>
          </p:nvSpPr>
          <p:spPr>
            <a:xfrm>
              <a:off x="9839295" y="2305050"/>
              <a:ext cx="69246" cy="102394"/>
            </a:xfrm>
            <a:custGeom>
              <a:avLst/>
              <a:gdLst>
                <a:gd name="connsiteX0" fmla="*/ 28605 w 69246"/>
                <a:gd name="connsiteY0" fmla="*/ 102394 h 102394"/>
                <a:gd name="connsiteX1" fmla="*/ 28605 w 69246"/>
                <a:gd name="connsiteY1" fmla="*/ 102394 h 102394"/>
                <a:gd name="connsiteX2" fmla="*/ 23843 w 69246"/>
                <a:gd name="connsiteY2" fmla="*/ 80963 h 102394"/>
                <a:gd name="connsiteX3" fmla="*/ 21461 w 69246"/>
                <a:gd name="connsiteY3" fmla="*/ 73819 h 102394"/>
                <a:gd name="connsiteX4" fmla="*/ 14318 w 69246"/>
                <a:gd name="connsiteY4" fmla="*/ 59531 h 102394"/>
                <a:gd name="connsiteX5" fmla="*/ 16699 w 69246"/>
                <a:gd name="connsiteY5" fmla="*/ 52388 h 102394"/>
                <a:gd name="connsiteX6" fmla="*/ 21461 w 69246"/>
                <a:gd name="connsiteY6" fmla="*/ 45244 h 102394"/>
                <a:gd name="connsiteX7" fmla="*/ 4793 w 69246"/>
                <a:gd name="connsiteY7" fmla="*/ 35719 h 102394"/>
                <a:gd name="connsiteX8" fmla="*/ 2411 w 69246"/>
                <a:gd name="connsiteY8" fmla="*/ 14288 h 102394"/>
                <a:gd name="connsiteX9" fmla="*/ 16699 w 69246"/>
                <a:gd name="connsiteY9" fmla="*/ 4763 h 102394"/>
                <a:gd name="connsiteX10" fmla="*/ 30986 w 69246"/>
                <a:gd name="connsiteY10" fmla="*/ 0 h 102394"/>
                <a:gd name="connsiteX11" fmla="*/ 50036 w 69246"/>
                <a:gd name="connsiteY11" fmla="*/ 2381 h 102394"/>
                <a:gd name="connsiteX12" fmla="*/ 54799 w 69246"/>
                <a:gd name="connsiteY12" fmla="*/ 9525 h 102394"/>
                <a:gd name="connsiteX13" fmla="*/ 61943 w 69246"/>
                <a:gd name="connsiteY13" fmla="*/ 14288 h 102394"/>
                <a:gd name="connsiteX14" fmla="*/ 66705 w 69246"/>
                <a:gd name="connsiteY14" fmla="*/ 23813 h 102394"/>
                <a:gd name="connsiteX15" fmla="*/ 66705 w 69246"/>
                <a:gd name="connsiteY15" fmla="*/ 40481 h 102394"/>
                <a:gd name="connsiteX16" fmla="*/ 59561 w 69246"/>
                <a:gd name="connsiteY16" fmla="*/ 45244 h 102394"/>
                <a:gd name="connsiteX17" fmla="*/ 54799 w 69246"/>
                <a:gd name="connsiteY17" fmla="*/ 64294 h 102394"/>
                <a:gd name="connsiteX18" fmla="*/ 52418 w 69246"/>
                <a:gd name="connsiteY18" fmla="*/ 83344 h 102394"/>
                <a:gd name="connsiteX19" fmla="*/ 50036 w 69246"/>
                <a:gd name="connsiteY19" fmla="*/ 90488 h 102394"/>
                <a:gd name="connsiteX20" fmla="*/ 28605 w 69246"/>
                <a:gd name="connsiteY20" fmla="*/ 102394 h 102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9246" h="102394">
                  <a:moveTo>
                    <a:pt x="28605" y="102394"/>
                  </a:moveTo>
                  <a:lnTo>
                    <a:pt x="28605" y="102394"/>
                  </a:lnTo>
                  <a:cubicBezTo>
                    <a:pt x="27018" y="95250"/>
                    <a:pt x="25618" y="88062"/>
                    <a:pt x="23843" y="80963"/>
                  </a:cubicBezTo>
                  <a:cubicBezTo>
                    <a:pt x="23234" y="78528"/>
                    <a:pt x="22584" y="76064"/>
                    <a:pt x="21461" y="73819"/>
                  </a:cubicBezTo>
                  <a:cubicBezTo>
                    <a:pt x="12232" y="55361"/>
                    <a:pt x="20301" y="77481"/>
                    <a:pt x="14318" y="59531"/>
                  </a:cubicBezTo>
                  <a:cubicBezTo>
                    <a:pt x="15112" y="57150"/>
                    <a:pt x="15577" y="54633"/>
                    <a:pt x="16699" y="52388"/>
                  </a:cubicBezTo>
                  <a:cubicBezTo>
                    <a:pt x="17979" y="49828"/>
                    <a:pt x="21931" y="48067"/>
                    <a:pt x="21461" y="45244"/>
                  </a:cubicBezTo>
                  <a:cubicBezTo>
                    <a:pt x="20227" y="37841"/>
                    <a:pt x="9593" y="36919"/>
                    <a:pt x="4793" y="35719"/>
                  </a:cubicBezTo>
                  <a:cubicBezTo>
                    <a:pt x="3206" y="30958"/>
                    <a:pt x="-3542" y="20241"/>
                    <a:pt x="2411" y="14288"/>
                  </a:cubicBezTo>
                  <a:cubicBezTo>
                    <a:pt x="6459" y="10241"/>
                    <a:pt x="11269" y="6573"/>
                    <a:pt x="16699" y="4763"/>
                  </a:cubicBezTo>
                  <a:lnTo>
                    <a:pt x="30986" y="0"/>
                  </a:lnTo>
                  <a:cubicBezTo>
                    <a:pt x="37336" y="794"/>
                    <a:pt x="44094" y="4"/>
                    <a:pt x="50036" y="2381"/>
                  </a:cubicBezTo>
                  <a:cubicBezTo>
                    <a:pt x="52693" y="3444"/>
                    <a:pt x="52775" y="7501"/>
                    <a:pt x="54799" y="9525"/>
                  </a:cubicBezTo>
                  <a:cubicBezTo>
                    <a:pt x="56823" y="11549"/>
                    <a:pt x="59562" y="12700"/>
                    <a:pt x="61943" y="14288"/>
                  </a:cubicBezTo>
                  <a:cubicBezTo>
                    <a:pt x="63530" y="17463"/>
                    <a:pt x="65307" y="20550"/>
                    <a:pt x="66705" y="23813"/>
                  </a:cubicBezTo>
                  <a:cubicBezTo>
                    <a:pt x="69219" y="29680"/>
                    <a:pt x="70870" y="34233"/>
                    <a:pt x="66705" y="40481"/>
                  </a:cubicBezTo>
                  <a:cubicBezTo>
                    <a:pt x="65117" y="42862"/>
                    <a:pt x="61942" y="43656"/>
                    <a:pt x="59561" y="45244"/>
                  </a:cubicBezTo>
                  <a:cubicBezTo>
                    <a:pt x="56664" y="53936"/>
                    <a:pt x="56441" y="53622"/>
                    <a:pt x="54799" y="64294"/>
                  </a:cubicBezTo>
                  <a:cubicBezTo>
                    <a:pt x="53826" y="70619"/>
                    <a:pt x="53563" y="77048"/>
                    <a:pt x="52418" y="83344"/>
                  </a:cubicBezTo>
                  <a:cubicBezTo>
                    <a:pt x="51969" y="85814"/>
                    <a:pt x="51604" y="88528"/>
                    <a:pt x="50036" y="90488"/>
                  </a:cubicBezTo>
                  <a:cubicBezTo>
                    <a:pt x="48119" y="92884"/>
                    <a:pt x="32177" y="100410"/>
                    <a:pt x="28605" y="10239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7" name="任意多边形 75">
              <a:extLst>
                <a:ext uri="{FF2B5EF4-FFF2-40B4-BE49-F238E27FC236}">
                  <a16:creationId xmlns:a16="http://schemas.microsoft.com/office/drawing/2014/main" xmlns="" id="{5100ABDB-162D-4F95-BB33-0CEB1ADAAABF}"/>
                </a:ext>
              </a:extLst>
            </p:cNvPr>
            <p:cNvSpPr/>
            <p:nvPr/>
          </p:nvSpPr>
          <p:spPr>
            <a:xfrm>
              <a:off x="9927060" y="2292811"/>
              <a:ext cx="66824" cy="40814"/>
            </a:xfrm>
            <a:custGeom>
              <a:avLst/>
              <a:gdLst>
                <a:gd name="connsiteX0" fmla="*/ 14659 w 66824"/>
                <a:gd name="connsiteY0" fmla="*/ 40814 h 40814"/>
                <a:gd name="connsiteX1" fmla="*/ 14659 w 66824"/>
                <a:gd name="connsiteY1" fmla="*/ 40814 h 40814"/>
                <a:gd name="connsiteX2" fmla="*/ 5134 w 66824"/>
                <a:gd name="connsiteY2" fmla="*/ 21764 h 40814"/>
                <a:gd name="connsiteX3" fmla="*/ 371 w 66824"/>
                <a:gd name="connsiteY3" fmla="*/ 14620 h 40814"/>
                <a:gd name="connsiteX4" fmla="*/ 14659 w 66824"/>
                <a:gd name="connsiteY4" fmla="*/ 9858 h 40814"/>
                <a:gd name="connsiteX5" fmla="*/ 28946 w 66824"/>
                <a:gd name="connsiteY5" fmla="*/ 5095 h 40814"/>
                <a:gd name="connsiteX6" fmla="*/ 36090 w 66824"/>
                <a:gd name="connsiteY6" fmla="*/ 2714 h 40814"/>
                <a:gd name="connsiteX7" fmla="*/ 43234 w 66824"/>
                <a:gd name="connsiteY7" fmla="*/ 333 h 40814"/>
                <a:gd name="connsiteX8" fmla="*/ 62284 w 66824"/>
                <a:gd name="connsiteY8" fmla="*/ 2714 h 40814"/>
                <a:gd name="connsiteX9" fmla="*/ 52759 w 66824"/>
                <a:gd name="connsiteY9" fmla="*/ 21764 h 40814"/>
                <a:gd name="connsiteX10" fmla="*/ 47996 w 66824"/>
                <a:gd name="connsiteY10" fmla="*/ 28908 h 40814"/>
                <a:gd name="connsiteX11" fmla="*/ 36090 w 66824"/>
                <a:gd name="connsiteY11" fmla="*/ 17002 h 40814"/>
                <a:gd name="connsiteX12" fmla="*/ 19421 w 66824"/>
                <a:gd name="connsiteY12" fmla="*/ 19383 h 40814"/>
                <a:gd name="connsiteX13" fmla="*/ 14659 w 66824"/>
                <a:gd name="connsiteY13" fmla="*/ 40814 h 408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824" h="40814">
                  <a:moveTo>
                    <a:pt x="14659" y="40814"/>
                  </a:moveTo>
                  <a:lnTo>
                    <a:pt x="14659" y="40814"/>
                  </a:lnTo>
                  <a:cubicBezTo>
                    <a:pt x="11484" y="34464"/>
                    <a:pt x="8534" y="27997"/>
                    <a:pt x="5134" y="21764"/>
                  </a:cubicBezTo>
                  <a:cubicBezTo>
                    <a:pt x="3763" y="19251"/>
                    <a:pt x="-1417" y="16855"/>
                    <a:pt x="371" y="14620"/>
                  </a:cubicBezTo>
                  <a:cubicBezTo>
                    <a:pt x="3507" y="10700"/>
                    <a:pt x="9896" y="11445"/>
                    <a:pt x="14659" y="9858"/>
                  </a:cubicBezTo>
                  <a:lnTo>
                    <a:pt x="28946" y="5095"/>
                  </a:lnTo>
                  <a:lnTo>
                    <a:pt x="36090" y="2714"/>
                  </a:lnTo>
                  <a:lnTo>
                    <a:pt x="43234" y="333"/>
                  </a:lnTo>
                  <a:cubicBezTo>
                    <a:pt x="49584" y="1127"/>
                    <a:pt x="58070" y="-2102"/>
                    <a:pt x="62284" y="2714"/>
                  </a:cubicBezTo>
                  <a:cubicBezTo>
                    <a:pt x="74642" y="16837"/>
                    <a:pt x="58477" y="19858"/>
                    <a:pt x="52759" y="21764"/>
                  </a:cubicBezTo>
                  <a:cubicBezTo>
                    <a:pt x="51171" y="24145"/>
                    <a:pt x="50802" y="28347"/>
                    <a:pt x="47996" y="28908"/>
                  </a:cubicBezTo>
                  <a:cubicBezTo>
                    <a:pt x="43329" y="29841"/>
                    <a:pt x="37584" y="19242"/>
                    <a:pt x="36090" y="17002"/>
                  </a:cubicBezTo>
                  <a:cubicBezTo>
                    <a:pt x="30534" y="17796"/>
                    <a:pt x="24550" y="17103"/>
                    <a:pt x="19421" y="19383"/>
                  </a:cubicBezTo>
                  <a:cubicBezTo>
                    <a:pt x="12018" y="22673"/>
                    <a:pt x="15453" y="37242"/>
                    <a:pt x="14659" y="4081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8" name="任意多边形 76">
              <a:extLst>
                <a:ext uri="{FF2B5EF4-FFF2-40B4-BE49-F238E27FC236}">
                  <a16:creationId xmlns:a16="http://schemas.microsoft.com/office/drawing/2014/main" xmlns="" id="{EE53673A-91AB-4121-9637-D4E2BC596160}"/>
                </a:ext>
              </a:extLst>
            </p:cNvPr>
            <p:cNvSpPr/>
            <p:nvPr/>
          </p:nvSpPr>
          <p:spPr>
            <a:xfrm>
              <a:off x="9881397" y="2057400"/>
              <a:ext cx="327435" cy="259556"/>
            </a:xfrm>
            <a:custGeom>
              <a:avLst/>
              <a:gdLst>
                <a:gd name="connsiteX0" fmla="*/ 31747 w 327435"/>
                <a:gd name="connsiteY0" fmla="*/ 238125 h 259556"/>
                <a:gd name="connsiteX1" fmla="*/ 31747 w 327435"/>
                <a:gd name="connsiteY1" fmla="*/ 238125 h 259556"/>
                <a:gd name="connsiteX2" fmla="*/ 791 w 327435"/>
                <a:gd name="connsiteY2" fmla="*/ 235744 h 259556"/>
                <a:gd name="connsiteX3" fmla="*/ 3172 w 327435"/>
                <a:gd name="connsiteY3" fmla="*/ 228600 h 259556"/>
                <a:gd name="connsiteX4" fmla="*/ 15078 w 327435"/>
                <a:gd name="connsiteY4" fmla="*/ 219075 h 259556"/>
                <a:gd name="connsiteX5" fmla="*/ 19841 w 327435"/>
                <a:gd name="connsiteY5" fmla="*/ 211931 h 259556"/>
                <a:gd name="connsiteX6" fmla="*/ 26984 w 327435"/>
                <a:gd name="connsiteY6" fmla="*/ 209550 h 259556"/>
                <a:gd name="connsiteX7" fmla="*/ 34128 w 327435"/>
                <a:gd name="connsiteY7" fmla="*/ 204788 h 259556"/>
                <a:gd name="connsiteX8" fmla="*/ 53178 w 327435"/>
                <a:gd name="connsiteY8" fmla="*/ 202406 h 259556"/>
                <a:gd name="connsiteX9" fmla="*/ 65084 w 327435"/>
                <a:gd name="connsiteY9" fmla="*/ 200025 h 259556"/>
                <a:gd name="connsiteX10" fmla="*/ 72228 w 327435"/>
                <a:gd name="connsiteY10" fmla="*/ 195263 h 259556"/>
                <a:gd name="connsiteX11" fmla="*/ 134141 w 327435"/>
                <a:gd name="connsiteY11" fmla="*/ 188119 h 259556"/>
                <a:gd name="connsiteX12" fmla="*/ 141284 w 327435"/>
                <a:gd name="connsiteY12" fmla="*/ 185738 h 259556"/>
                <a:gd name="connsiteX13" fmla="*/ 150809 w 327435"/>
                <a:gd name="connsiteY13" fmla="*/ 183356 h 259556"/>
                <a:gd name="connsiteX14" fmla="*/ 155572 w 327435"/>
                <a:gd name="connsiteY14" fmla="*/ 176213 h 259556"/>
                <a:gd name="connsiteX15" fmla="*/ 162716 w 327435"/>
                <a:gd name="connsiteY15" fmla="*/ 161925 h 259556"/>
                <a:gd name="connsiteX16" fmla="*/ 169859 w 327435"/>
                <a:gd name="connsiteY16" fmla="*/ 159544 h 259556"/>
                <a:gd name="connsiteX17" fmla="*/ 179384 w 327435"/>
                <a:gd name="connsiteY17" fmla="*/ 126206 h 259556"/>
                <a:gd name="connsiteX18" fmla="*/ 181766 w 327435"/>
                <a:gd name="connsiteY18" fmla="*/ 133350 h 259556"/>
                <a:gd name="connsiteX19" fmla="*/ 196053 w 327435"/>
                <a:gd name="connsiteY19" fmla="*/ 140494 h 259556"/>
                <a:gd name="connsiteX20" fmla="*/ 210341 w 327435"/>
                <a:gd name="connsiteY20" fmla="*/ 138113 h 259556"/>
                <a:gd name="connsiteX21" fmla="*/ 224628 w 327435"/>
                <a:gd name="connsiteY21" fmla="*/ 128588 h 259556"/>
                <a:gd name="connsiteX22" fmla="*/ 231772 w 327435"/>
                <a:gd name="connsiteY22" fmla="*/ 126206 h 259556"/>
                <a:gd name="connsiteX23" fmla="*/ 238916 w 327435"/>
                <a:gd name="connsiteY23" fmla="*/ 119063 h 259556"/>
                <a:gd name="connsiteX24" fmla="*/ 248441 w 327435"/>
                <a:gd name="connsiteY24" fmla="*/ 104775 h 259556"/>
                <a:gd name="connsiteX25" fmla="*/ 257966 w 327435"/>
                <a:gd name="connsiteY25" fmla="*/ 90488 h 259556"/>
                <a:gd name="connsiteX26" fmla="*/ 267491 w 327435"/>
                <a:gd name="connsiteY26" fmla="*/ 76200 h 259556"/>
                <a:gd name="connsiteX27" fmla="*/ 272253 w 327435"/>
                <a:gd name="connsiteY27" fmla="*/ 61913 h 259556"/>
                <a:gd name="connsiteX28" fmla="*/ 274634 w 327435"/>
                <a:gd name="connsiteY28" fmla="*/ 54769 h 259556"/>
                <a:gd name="connsiteX29" fmla="*/ 272253 w 327435"/>
                <a:gd name="connsiteY29" fmla="*/ 28575 h 259556"/>
                <a:gd name="connsiteX30" fmla="*/ 269872 w 327435"/>
                <a:gd name="connsiteY30" fmla="*/ 21431 h 259556"/>
                <a:gd name="connsiteX31" fmla="*/ 272253 w 327435"/>
                <a:gd name="connsiteY31" fmla="*/ 11906 h 259556"/>
                <a:gd name="connsiteX32" fmla="*/ 279397 w 327435"/>
                <a:gd name="connsiteY32" fmla="*/ 9525 h 259556"/>
                <a:gd name="connsiteX33" fmla="*/ 286541 w 327435"/>
                <a:gd name="connsiteY33" fmla="*/ 4763 h 259556"/>
                <a:gd name="connsiteX34" fmla="*/ 300828 w 327435"/>
                <a:gd name="connsiteY34" fmla="*/ 0 h 259556"/>
                <a:gd name="connsiteX35" fmla="*/ 315116 w 327435"/>
                <a:gd name="connsiteY35" fmla="*/ 21431 h 259556"/>
                <a:gd name="connsiteX36" fmla="*/ 319878 w 327435"/>
                <a:gd name="connsiteY36" fmla="*/ 28575 h 259556"/>
                <a:gd name="connsiteX37" fmla="*/ 324641 w 327435"/>
                <a:gd name="connsiteY37" fmla="*/ 35719 h 259556"/>
                <a:gd name="connsiteX38" fmla="*/ 327022 w 327435"/>
                <a:gd name="connsiteY38" fmla="*/ 42863 h 259556"/>
                <a:gd name="connsiteX39" fmla="*/ 317497 w 327435"/>
                <a:gd name="connsiteY39" fmla="*/ 78581 h 259556"/>
                <a:gd name="connsiteX40" fmla="*/ 310353 w 327435"/>
                <a:gd name="connsiteY40" fmla="*/ 80963 h 259556"/>
                <a:gd name="connsiteX41" fmla="*/ 305591 w 327435"/>
                <a:gd name="connsiteY41" fmla="*/ 88106 h 259556"/>
                <a:gd name="connsiteX42" fmla="*/ 303209 w 327435"/>
                <a:gd name="connsiteY42" fmla="*/ 95250 h 259556"/>
                <a:gd name="connsiteX43" fmla="*/ 296066 w 327435"/>
                <a:gd name="connsiteY43" fmla="*/ 100013 h 259556"/>
                <a:gd name="connsiteX44" fmla="*/ 296066 w 327435"/>
                <a:gd name="connsiteY44" fmla="*/ 154781 h 259556"/>
                <a:gd name="connsiteX45" fmla="*/ 288922 w 327435"/>
                <a:gd name="connsiteY45" fmla="*/ 161925 h 259556"/>
                <a:gd name="connsiteX46" fmla="*/ 284159 w 327435"/>
                <a:gd name="connsiteY46" fmla="*/ 169069 h 259556"/>
                <a:gd name="connsiteX47" fmla="*/ 281778 w 327435"/>
                <a:gd name="connsiteY47" fmla="*/ 200025 h 259556"/>
                <a:gd name="connsiteX48" fmla="*/ 277016 w 327435"/>
                <a:gd name="connsiteY48" fmla="*/ 207169 h 259556"/>
                <a:gd name="connsiteX49" fmla="*/ 262728 w 327435"/>
                <a:gd name="connsiteY49" fmla="*/ 211931 h 259556"/>
                <a:gd name="connsiteX50" fmla="*/ 260347 w 327435"/>
                <a:gd name="connsiteY50" fmla="*/ 204788 h 259556"/>
                <a:gd name="connsiteX51" fmla="*/ 272253 w 327435"/>
                <a:gd name="connsiteY51" fmla="*/ 195263 h 259556"/>
                <a:gd name="connsiteX52" fmla="*/ 250822 w 327435"/>
                <a:gd name="connsiteY52" fmla="*/ 190500 h 259556"/>
                <a:gd name="connsiteX53" fmla="*/ 243678 w 327435"/>
                <a:gd name="connsiteY53" fmla="*/ 195263 h 259556"/>
                <a:gd name="connsiteX54" fmla="*/ 238916 w 327435"/>
                <a:gd name="connsiteY54" fmla="*/ 202406 h 259556"/>
                <a:gd name="connsiteX55" fmla="*/ 229391 w 327435"/>
                <a:gd name="connsiteY55" fmla="*/ 214313 h 259556"/>
                <a:gd name="connsiteX56" fmla="*/ 227009 w 327435"/>
                <a:gd name="connsiteY56" fmla="*/ 202406 h 259556"/>
                <a:gd name="connsiteX57" fmla="*/ 205578 w 327435"/>
                <a:gd name="connsiteY57" fmla="*/ 211931 h 259556"/>
                <a:gd name="connsiteX58" fmla="*/ 191291 w 327435"/>
                <a:gd name="connsiteY58" fmla="*/ 216694 h 259556"/>
                <a:gd name="connsiteX59" fmla="*/ 177003 w 327435"/>
                <a:gd name="connsiteY59" fmla="*/ 211931 h 259556"/>
                <a:gd name="connsiteX60" fmla="*/ 167478 w 327435"/>
                <a:gd name="connsiteY60" fmla="*/ 202406 h 259556"/>
                <a:gd name="connsiteX61" fmla="*/ 160334 w 327435"/>
                <a:gd name="connsiteY61" fmla="*/ 204788 h 259556"/>
                <a:gd name="connsiteX62" fmla="*/ 169859 w 327435"/>
                <a:gd name="connsiteY62" fmla="*/ 221456 h 259556"/>
                <a:gd name="connsiteX63" fmla="*/ 174622 w 327435"/>
                <a:gd name="connsiteY63" fmla="*/ 228600 h 259556"/>
                <a:gd name="connsiteX64" fmla="*/ 172241 w 327435"/>
                <a:gd name="connsiteY64" fmla="*/ 235744 h 259556"/>
                <a:gd name="connsiteX65" fmla="*/ 165097 w 327435"/>
                <a:gd name="connsiteY65" fmla="*/ 238125 h 259556"/>
                <a:gd name="connsiteX66" fmla="*/ 146047 w 327435"/>
                <a:gd name="connsiteY66" fmla="*/ 240506 h 259556"/>
                <a:gd name="connsiteX67" fmla="*/ 141284 w 327435"/>
                <a:gd name="connsiteY67" fmla="*/ 257175 h 259556"/>
                <a:gd name="connsiteX68" fmla="*/ 134141 w 327435"/>
                <a:gd name="connsiteY68" fmla="*/ 259556 h 259556"/>
                <a:gd name="connsiteX69" fmla="*/ 129378 w 327435"/>
                <a:gd name="connsiteY69" fmla="*/ 252413 h 259556"/>
                <a:gd name="connsiteX70" fmla="*/ 134141 w 327435"/>
                <a:gd name="connsiteY70" fmla="*/ 238125 h 259556"/>
                <a:gd name="connsiteX71" fmla="*/ 129378 w 327435"/>
                <a:gd name="connsiteY71" fmla="*/ 230981 h 259556"/>
                <a:gd name="connsiteX72" fmla="*/ 131759 w 327435"/>
                <a:gd name="connsiteY72" fmla="*/ 221456 h 259556"/>
                <a:gd name="connsiteX73" fmla="*/ 124616 w 327435"/>
                <a:gd name="connsiteY73" fmla="*/ 216694 h 259556"/>
                <a:gd name="connsiteX74" fmla="*/ 115091 w 327435"/>
                <a:gd name="connsiteY74" fmla="*/ 214313 h 259556"/>
                <a:gd name="connsiteX75" fmla="*/ 107947 w 327435"/>
                <a:gd name="connsiteY75" fmla="*/ 211931 h 259556"/>
                <a:gd name="connsiteX76" fmla="*/ 98422 w 327435"/>
                <a:gd name="connsiteY76" fmla="*/ 214313 h 259556"/>
                <a:gd name="connsiteX77" fmla="*/ 91278 w 327435"/>
                <a:gd name="connsiteY77" fmla="*/ 219075 h 259556"/>
                <a:gd name="connsiteX78" fmla="*/ 84134 w 327435"/>
                <a:gd name="connsiteY78" fmla="*/ 221456 h 259556"/>
                <a:gd name="connsiteX79" fmla="*/ 60322 w 327435"/>
                <a:gd name="connsiteY79" fmla="*/ 233363 h 259556"/>
                <a:gd name="connsiteX80" fmla="*/ 46034 w 327435"/>
                <a:gd name="connsiteY80" fmla="*/ 238125 h 259556"/>
                <a:gd name="connsiteX81" fmla="*/ 26984 w 327435"/>
                <a:gd name="connsiteY81" fmla="*/ 240506 h 259556"/>
                <a:gd name="connsiteX82" fmla="*/ 31747 w 327435"/>
                <a:gd name="connsiteY82" fmla="*/ 238125 h 259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327435" h="259556">
                  <a:moveTo>
                    <a:pt x="31747" y="238125"/>
                  </a:moveTo>
                  <a:lnTo>
                    <a:pt x="31747" y="238125"/>
                  </a:lnTo>
                  <a:cubicBezTo>
                    <a:pt x="21428" y="237331"/>
                    <a:pt x="10609" y="239017"/>
                    <a:pt x="791" y="235744"/>
                  </a:cubicBezTo>
                  <a:cubicBezTo>
                    <a:pt x="-1590" y="234950"/>
                    <a:pt x="2050" y="230845"/>
                    <a:pt x="3172" y="228600"/>
                  </a:cubicBezTo>
                  <a:cubicBezTo>
                    <a:pt x="7480" y="219983"/>
                    <a:pt x="6838" y="221821"/>
                    <a:pt x="15078" y="219075"/>
                  </a:cubicBezTo>
                  <a:cubicBezTo>
                    <a:pt x="16666" y="216694"/>
                    <a:pt x="17606" y="213719"/>
                    <a:pt x="19841" y="211931"/>
                  </a:cubicBezTo>
                  <a:cubicBezTo>
                    <a:pt x="21801" y="210363"/>
                    <a:pt x="24739" y="210672"/>
                    <a:pt x="26984" y="209550"/>
                  </a:cubicBezTo>
                  <a:cubicBezTo>
                    <a:pt x="29544" y="208270"/>
                    <a:pt x="31367" y="205541"/>
                    <a:pt x="34128" y="204788"/>
                  </a:cubicBezTo>
                  <a:cubicBezTo>
                    <a:pt x="40302" y="203104"/>
                    <a:pt x="46853" y="203379"/>
                    <a:pt x="53178" y="202406"/>
                  </a:cubicBezTo>
                  <a:cubicBezTo>
                    <a:pt x="57178" y="201791"/>
                    <a:pt x="61115" y="200819"/>
                    <a:pt x="65084" y="200025"/>
                  </a:cubicBezTo>
                  <a:cubicBezTo>
                    <a:pt x="67465" y="198438"/>
                    <a:pt x="69613" y="196425"/>
                    <a:pt x="72228" y="195263"/>
                  </a:cubicBezTo>
                  <a:cubicBezTo>
                    <a:pt x="93325" y="185887"/>
                    <a:pt x="107685" y="189442"/>
                    <a:pt x="134141" y="188119"/>
                  </a:cubicBezTo>
                  <a:cubicBezTo>
                    <a:pt x="136522" y="187325"/>
                    <a:pt x="138871" y="186428"/>
                    <a:pt x="141284" y="185738"/>
                  </a:cubicBezTo>
                  <a:cubicBezTo>
                    <a:pt x="144431" y="184839"/>
                    <a:pt x="148086" y="185171"/>
                    <a:pt x="150809" y="183356"/>
                  </a:cubicBezTo>
                  <a:cubicBezTo>
                    <a:pt x="153190" y="181769"/>
                    <a:pt x="153984" y="178594"/>
                    <a:pt x="155572" y="176213"/>
                  </a:cubicBezTo>
                  <a:cubicBezTo>
                    <a:pt x="157141" y="171506"/>
                    <a:pt x="158518" y="165283"/>
                    <a:pt x="162716" y="161925"/>
                  </a:cubicBezTo>
                  <a:cubicBezTo>
                    <a:pt x="164676" y="160357"/>
                    <a:pt x="167478" y="160338"/>
                    <a:pt x="169859" y="159544"/>
                  </a:cubicBezTo>
                  <a:cubicBezTo>
                    <a:pt x="186490" y="148456"/>
                    <a:pt x="171640" y="161050"/>
                    <a:pt x="179384" y="126206"/>
                  </a:cubicBezTo>
                  <a:cubicBezTo>
                    <a:pt x="179929" y="123756"/>
                    <a:pt x="180198" y="131390"/>
                    <a:pt x="181766" y="133350"/>
                  </a:cubicBezTo>
                  <a:cubicBezTo>
                    <a:pt x="185124" y="137548"/>
                    <a:pt x="191345" y="138925"/>
                    <a:pt x="196053" y="140494"/>
                  </a:cubicBezTo>
                  <a:cubicBezTo>
                    <a:pt x="200816" y="139700"/>
                    <a:pt x="205884" y="139970"/>
                    <a:pt x="210341" y="138113"/>
                  </a:cubicBezTo>
                  <a:cubicBezTo>
                    <a:pt x="215624" y="135912"/>
                    <a:pt x="219198" y="130398"/>
                    <a:pt x="224628" y="128588"/>
                  </a:cubicBezTo>
                  <a:lnTo>
                    <a:pt x="231772" y="126206"/>
                  </a:lnTo>
                  <a:cubicBezTo>
                    <a:pt x="234153" y="123825"/>
                    <a:pt x="236849" y="121721"/>
                    <a:pt x="238916" y="119063"/>
                  </a:cubicBezTo>
                  <a:cubicBezTo>
                    <a:pt x="242430" y="114545"/>
                    <a:pt x="248441" y="104775"/>
                    <a:pt x="248441" y="104775"/>
                  </a:cubicBezTo>
                  <a:cubicBezTo>
                    <a:pt x="252995" y="91111"/>
                    <a:pt x="247560" y="103866"/>
                    <a:pt x="257966" y="90488"/>
                  </a:cubicBezTo>
                  <a:cubicBezTo>
                    <a:pt x="261480" y="85970"/>
                    <a:pt x="267491" y="76200"/>
                    <a:pt x="267491" y="76200"/>
                  </a:cubicBezTo>
                  <a:lnTo>
                    <a:pt x="272253" y="61913"/>
                  </a:lnTo>
                  <a:lnTo>
                    <a:pt x="274634" y="54769"/>
                  </a:lnTo>
                  <a:cubicBezTo>
                    <a:pt x="273840" y="46038"/>
                    <a:pt x="273493" y="37254"/>
                    <a:pt x="272253" y="28575"/>
                  </a:cubicBezTo>
                  <a:cubicBezTo>
                    <a:pt x="271898" y="26090"/>
                    <a:pt x="269872" y="23941"/>
                    <a:pt x="269872" y="21431"/>
                  </a:cubicBezTo>
                  <a:cubicBezTo>
                    <a:pt x="269872" y="18158"/>
                    <a:pt x="270209" y="14462"/>
                    <a:pt x="272253" y="11906"/>
                  </a:cubicBezTo>
                  <a:cubicBezTo>
                    <a:pt x="273821" y="9946"/>
                    <a:pt x="277152" y="10647"/>
                    <a:pt x="279397" y="9525"/>
                  </a:cubicBezTo>
                  <a:cubicBezTo>
                    <a:pt x="281957" y="8245"/>
                    <a:pt x="283926" y="5925"/>
                    <a:pt x="286541" y="4763"/>
                  </a:cubicBezTo>
                  <a:cubicBezTo>
                    <a:pt x="291128" y="2724"/>
                    <a:pt x="300828" y="0"/>
                    <a:pt x="300828" y="0"/>
                  </a:cubicBezTo>
                  <a:lnTo>
                    <a:pt x="315116" y="21431"/>
                  </a:lnTo>
                  <a:lnTo>
                    <a:pt x="319878" y="28575"/>
                  </a:lnTo>
                  <a:lnTo>
                    <a:pt x="324641" y="35719"/>
                  </a:lnTo>
                  <a:cubicBezTo>
                    <a:pt x="325435" y="38100"/>
                    <a:pt x="327022" y="40353"/>
                    <a:pt x="327022" y="42863"/>
                  </a:cubicBezTo>
                  <a:cubicBezTo>
                    <a:pt x="327022" y="59871"/>
                    <a:pt x="330463" y="69938"/>
                    <a:pt x="317497" y="78581"/>
                  </a:cubicBezTo>
                  <a:cubicBezTo>
                    <a:pt x="315408" y="79973"/>
                    <a:pt x="312734" y="80169"/>
                    <a:pt x="310353" y="80963"/>
                  </a:cubicBezTo>
                  <a:cubicBezTo>
                    <a:pt x="308766" y="83344"/>
                    <a:pt x="306871" y="85547"/>
                    <a:pt x="305591" y="88106"/>
                  </a:cubicBezTo>
                  <a:cubicBezTo>
                    <a:pt x="304468" y="90351"/>
                    <a:pt x="304777" y="93290"/>
                    <a:pt x="303209" y="95250"/>
                  </a:cubicBezTo>
                  <a:cubicBezTo>
                    <a:pt x="301421" y="97485"/>
                    <a:pt x="298447" y="98425"/>
                    <a:pt x="296066" y="100013"/>
                  </a:cubicBezTo>
                  <a:cubicBezTo>
                    <a:pt x="287189" y="126633"/>
                    <a:pt x="302846" y="76798"/>
                    <a:pt x="296066" y="154781"/>
                  </a:cubicBezTo>
                  <a:cubicBezTo>
                    <a:pt x="295774" y="158136"/>
                    <a:pt x="291078" y="159338"/>
                    <a:pt x="288922" y="161925"/>
                  </a:cubicBezTo>
                  <a:cubicBezTo>
                    <a:pt x="287090" y="164124"/>
                    <a:pt x="285747" y="166688"/>
                    <a:pt x="284159" y="169069"/>
                  </a:cubicBezTo>
                  <a:cubicBezTo>
                    <a:pt x="283365" y="179388"/>
                    <a:pt x="283685" y="189853"/>
                    <a:pt x="281778" y="200025"/>
                  </a:cubicBezTo>
                  <a:cubicBezTo>
                    <a:pt x="281251" y="202838"/>
                    <a:pt x="279443" y="205652"/>
                    <a:pt x="277016" y="207169"/>
                  </a:cubicBezTo>
                  <a:cubicBezTo>
                    <a:pt x="272759" y="209830"/>
                    <a:pt x="262728" y="211931"/>
                    <a:pt x="262728" y="211931"/>
                  </a:cubicBezTo>
                  <a:cubicBezTo>
                    <a:pt x="261934" y="209550"/>
                    <a:pt x="259934" y="207264"/>
                    <a:pt x="260347" y="204788"/>
                  </a:cubicBezTo>
                  <a:cubicBezTo>
                    <a:pt x="261614" y="197184"/>
                    <a:pt x="266680" y="197120"/>
                    <a:pt x="272253" y="195263"/>
                  </a:cubicBezTo>
                  <a:cubicBezTo>
                    <a:pt x="265975" y="193170"/>
                    <a:pt x="257110" y="189801"/>
                    <a:pt x="250822" y="190500"/>
                  </a:cubicBezTo>
                  <a:cubicBezTo>
                    <a:pt x="247977" y="190816"/>
                    <a:pt x="246059" y="193675"/>
                    <a:pt x="243678" y="195263"/>
                  </a:cubicBezTo>
                  <a:cubicBezTo>
                    <a:pt x="242091" y="197644"/>
                    <a:pt x="239821" y="199691"/>
                    <a:pt x="238916" y="202406"/>
                  </a:cubicBezTo>
                  <a:cubicBezTo>
                    <a:pt x="233607" y="218332"/>
                    <a:pt x="242421" y="218656"/>
                    <a:pt x="229391" y="214313"/>
                  </a:cubicBezTo>
                  <a:cubicBezTo>
                    <a:pt x="228597" y="210344"/>
                    <a:pt x="230729" y="204000"/>
                    <a:pt x="227009" y="202406"/>
                  </a:cubicBezTo>
                  <a:cubicBezTo>
                    <a:pt x="219793" y="199314"/>
                    <a:pt x="211320" y="209379"/>
                    <a:pt x="205578" y="211931"/>
                  </a:cubicBezTo>
                  <a:cubicBezTo>
                    <a:pt x="200991" y="213970"/>
                    <a:pt x="191291" y="216694"/>
                    <a:pt x="191291" y="216694"/>
                  </a:cubicBezTo>
                  <a:cubicBezTo>
                    <a:pt x="186528" y="215106"/>
                    <a:pt x="178591" y="216694"/>
                    <a:pt x="177003" y="211931"/>
                  </a:cubicBezTo>
                  <a:cubicBezTo>
                    <a:pt x="173828" y="202407"/>
                    <a:pt x="177003" y="205582"/>
                    <a:pt x="167478" y="202406"/>
                  </a:cubicBezTo>
                  <a:cubicBezTo>
                    <a:pt x="165097" y="203200"/>
                    <a:pt x="161024" y="202374"/>
                    <a:pt x="160334" y="204788"/>
                  </a:cubicBezTo>
                  <a:cubicBezTo>
                    <a:pt x="156205" y="219243"/>
                    <a:pt x="161735" y="218748"/>
                    <a:pt x="169859" y="221456"/>
                  </a:cubicBezTo>
                  <a:cubicBezTo>
                    <a:pt x="171447" y="223837"/>
                    <a:pt x="174151" y="225777"/>
                    <a:pt x="174622" y="228600"/>
                  </a:cubicBezTo>
                  <a:cubicBezTo>
                    <a:pt x="175035" y="231076"/>
                    <a:pt x="174016" y="233969"/>
                    <a:pt x="172241" y="235744"/>
                  </a:cubicBezTo>
                  <a:cubicBezTo>
                    <a:pt x="170466" y="237519"/>
                    <a:pt x="167567" y="237676"/>
                    <a:pt x="165097" y="238125"/>
                  </a:cubicBezTo>
                  <a:cubicBezTo>
                    <a:pt x="158801" y="239270"/>
                    <a:pt x="152397" y="239712"/>
                    <a:pt x="146047" y="240506"/>
                  </a:cubicBezTo>
                  <a:cubicBezTo>
                    <a:pt x="146026" y="240591"/>
                    <a:pt x="142424" y="256035"/>
                    <a:pt x="141284" y="257175"/>
                  </a:cubicBezTo>
                  <a:cubicBezTo>
                    <a:pt x="139509" y="258950"/>
                    <a:pt x="136522" y="258762"/>
                    <a:pt x="134141" y="259556"/>
                  </a:cubicBezTo>
                  <a:cubicBezTo>
                    <a:pt x="132553" y="257175"/>
                    <a:pt x="129378" y="255275"/>
                    <a:pt x="129378" y="252413"/>
                  </a:cubicBezTo>
                  <a:cubicBezTo>
                    <a:pt x="129378" y="247393"/>
                    <a:pt x="134141" y="238125"/>
                    <a:pt x="134141" y="238125"/>
                  </a:cubicBezTo>
                  <a:cubicBezTo>
                    <a:pt x="132553" y="235744"/>
                    <a:pt x="129783" y="233814"/>
                    <a:pt x="129378" y="230981"/>
                  </a:cubicBezTo>
                  <a:cubicBezTo>
                    <a:pt x="128915" y="227741"/>
                    <a:pt x="132794" y="224561"/>
                    <a:pt x="131759" y="221456"/>
                  </a:cubicBezTo>
                  <a:cubicBezTo>
                    <a:pt x="130854" y="218741"/>
                    <a:pt x="127246" y="217821"/>
                    <a:pt x="124616" y="216694"/>
                  </a:cubicBezTo>
                  <a:cubicBezTo>
                    <a:pt x="121608" y="215405"/>
                    <a:pt x="118238" y="215212"/>
                    <a:pt x="115091" y="214313"/>
                  </a:cubicBezTo>
                  <a:cubicBezTo>
                    <a:pt x="112677" y="213623"/>
                    <a:pt x="110328" y="212725"/>
                    <a:pt x="107947" y="211931"/>
                  </a:cubicBezTo>
                  <a:cubicBezTo>
                    <a:pt x="104772" y="212725"/>
                    <a:pt x="101430" y="213024"/>
                    <a:pt x="98422" y="214313"/>
                  </a:cubicBezTo>
                  <a:cubicBezTo>
                    <a:pt x="95792" y="215440"/>
                    <a:pt x="93838" y="217795"/>
                    <a:pt x="91278" y="219075"/>
                  </a:cubicBezTo>
                  <a:cubicBezTo>
                    <a:pt x="89033" y="220197"/>
                    <a:pt x="86515" y="220662"/>
                    <a:pt x="84134" y="221456"/>
                  </a:cubicBezTo>
                  <a:cubicBezTo>
                    <a:pt x="63534" y="235190"/>
                    <a:pt x="77453" y="228224"/>
                    <a:pt x="60322" y="233363"/>
                  </a:cubicBezTo>
                  <a:cubicBezTo>
                    <a:pt x="55514" y="234806"/>
                    <a:pt x="46034" y="238125"/>
                    <a:pt x="46034" y="238125"/>
                  </a:cubicBezTo>
                  <a:cubicBezTo>
                    <a:pt x="35783" y="244960"/>
                    <a:pt x="41330" y="243694"/>
                    <a:pt x="26984" y="240506"/>
                  </a:cubicBezTo>
                  <a:cubicBezTo>
                    <a:pt x="23789" y="239796"/>
                    <a:pt x="30953" y="238522"/>
                    <a:pt x="31747" y="23812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09" name="任意多边形 77">
              <a:extLst>
                <a:ext uri="{FF2B5EF4-FFF2-40B4-BE49-F238E27FC236}">
                  <a16:creationId xmlns:a16="http://schemas.microsoft.com/office/drawing/2014/main" xmlns="" id="{36E8CEAA-0AC8-4BEA-B803-311A73AEF43A}"/>
                </a:ext>
              </a:extLst>
            </p:cNvPr>
            <p:cNvSpPr/>
            <p:nvPr/>
          </p:nvSpPr>
          <p:spPr>
            <a:xfrm>
              <a:off x="10141744" y="1909395"/>
              <a:ext cx="166687" cy="131336"/>
            </a:xfrm>
            <a:custGeom>
              <a:avLst/>
              <a:gdLst>
                <a:gd name="connsiteX0" fmla="*/ 26194 w 166687"/>
                <a:gd name="connsiteY0" fmla="*/ 128955 h 131336"/>
                <a:gd name="connsiteX1" fmla="*/ 26194 w 166687"/>
                <a:gd name="connsiteY1" fmla="*/ 128955 h 131336"/>
                <a:gd name="connsiteX2" fmla="*/ 9525 w 166687"/>
                <a:gd name="connsiteY2" fmla="*/ 112286 h 131336"/>
                <a:gd name="connsiteX3" fmla="*/ 0 w 166687"/>
                <a:gd name="connsiteY3" fmla="*/ 102761 h 131336"/>
                <a:gd name="connsiteX4" fmla="*/ 11906 w 166687"/>
                <a:gd name="connsiteY4" fmla="*/ 88474 h 131336"/>
                <a:gd name="connsiteX5" fmla="*/ 26194 w 166687"/>
                <a:gd name="connsiteY5" fmla="*/ 83711 h 131336"/>
                <a:gd name="connsiteX6" fmla="*/ 33337 w 166687"/>
                <a:gd name="connsiteY6" fmla="*/ 76568 h 131336"/>
                <a:gd name="connsiteX7" fmla="*/ 42862 w 166687"/>
                <a:gd name="connsiteY7" fmla="*/ 74186 h 131336"/>
                <a:gd name="connsiteX8" fmla="*/ 50006 w 166687"/>
                <a:gd name="connsiteY8" fmla="*/ 69424 h 131336"/>
                <a:gd name="connsiteX9" fmla="*/ 54769 w 166687"/>
                <a:gd name="connsiteY9" fmla="*/ 62280 h 131336"/>
                <a:gd name="connsiteX10" fmla="*/ 59531 w 166687"/>
                <a:gd name="connsiteY10" fmla="*/ 47993 h 131336"/>
                <a:gd name="connsiteX11" fmla="*/ 61912 w 166687"/>
                <a:gd name="connsiteY11" fmla="*/ 2749 h 131336"/>
                <a:gd name="connsiteX12" fmla="*/ 69056 w 166687"/>
                <a:gd name="connsiteY12" fmla="*/ 368 h 131336"/>
                <a:gd name="connsiteX13" fmla="*/ 73819 w 166687"/>
                <a:gd name="connsiteY13" fmla="*/ 7511 h 131336"/>
                <a:gd name="connsiteX14" fmla="*/ 80962 w 166687"/>
                <a:gd name="connsiteY14" fmla="*/ 14655 h 131336"/>
                <a:gd name="connsiteX15" fmla="*/ 92869 w 166687"/>
                <a:gd name="connsiteY15" fmla="*/ 26561 h 131336"/>
                <a:gd name="connsiteX16" fmla="*/ 102394 w 166687"/>
                <a:gd name="connsiteY16" fmla="*/ 28943 h 131336"/>
                <a:gd name="connsiteX17" fmla="*/ 116681 w 166687"/>
                <a:gd name="connsiteY17" fmla="*/ 33705 h 131336"/>
                <a:gd name="connsiteX18" fmla="*/ 123825 w 166687"/>
                <a:gd name="connsiteY18" fmla="*/ 36086 h 131336"/>
                <a:gd name="connsiteX19" fmla="*/ 133350 w 166687"/>
                <a:gd name="connsiteY19" fmla="*/ 40849 h 131336"/>
                <a:gd name="connsiteX20" fmla="*/ 159544 w 166687"/>
                <a:gd name="connsiteY20" fmla="*/ 47993 h 131336"/>
                <a:gd name="connsiteX21" fmla="*/ 164306 w 166687"/>
                <a:gd name="connsiteY21" fmla="*/ 62280 h 131336"/>
                <a:gd name="connsiteX22" fmla="*/ 166687 w 166687"/>
                <a:gd name="connsiteY22" fmla="*/ 69424 h 131336"/>
                <a:gd name="connsiteX23" fmla="*/ 164306 w 166687"/>
                <a:gd name="connsiteY23" fmla="*/ 76568 h 131336"/>
                <a:gd name="connsiteX24" fmla="*/ 157162 w 166687"/>
                <a:gd name="connsiteY24" fmla="*/ 83711 h 131336"/>
                <a:gd name="connsiteX25" fmla="*/ 111919 w 166687"/>
                <a:gd name="connsiteY25" fmla="*/ 90855 h 131336"/>
                <a:gd name="connsiteX26" fmla="*/ 104775 w 166687"/>
                <a:gd name="connsiteY26" fmla="*/ 93236 h 131336"/>
                <a:gd name="connsiteX27" fmla="*/ 100012 w 166687"/>
                <a:gd name="connsiteY27" fmla="*/ 109905 h 131336"/>
                <a:gd name="connsiteX28" fmla="*/ 95250 w 166687"/>
                <a:gd name="connsiteY28" fmla="*/ 117049 h 131336"/>
                <a:gd name="connsiteX29" fmla="*/ 85725 w 166687"/>
                <a:gd name="connsiteY29" fmla="*/ 105143 h 131336"/>
                <a:gd name="connsiteX30" fmla="*/ 71437 w 166687"/>
                <a:gd name="connsiteY30" fmla="*/ 97999 h 131336"/>
                <a:gd name="connsiteX31" fmla="*/ 64294 w 166687"/>
                <a:gd name="connsiteY31" fmla="*/ 100380 h 131336"/>
                <a:gd name="connsiteX32" fmla="*/ 26194 w 166687"/>
                <a:gd name="connsiteY32" fmla="*/ 105143 h 131336"/>
                <a:gd name="connsiteX33" fmla="*/ 33337 w 166687"/>
                <a:gd name="connsiteY33" fmla="*/ 109905 h 131336"/>
                <a:gd name="connsiteX34" fmla="*/ 38100 w 166687"/>
                <a:gd name="connsiteY34" fmla="*/ 124193 h 131336"/>
                <a:gd name="connsiteX35" fmla="*/ 30956 w 166687"/>
                <a:gd name="connsiteY35" fmla="*/ 128955 h 131336"/>
                <a:gd name="connsiteX36" fmla="*/ 19050 w 166687"/>
                <a:gd name="connsiteY36" fmla="*/ 131336 h 131336"/>
                <a:gd name="connsiteX37" fmla="*/ 26194 w 166687"/>
                <a:gd name="connsiteY37" fmla="*/ 128955 h 1313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66687" h="131336">
                  <a:moveTo>
                    <a:pt x="26194" y="128955"/>
                  </a:moveTo>
                  <a:lnTo>
                    <a:pt x="26194" y="128955"/>
                  </a:lnTo>
                  <a:cubicBezTo>
                    <a:pt x="20638" y="123399"/>
                    <a:pt x="15661" y="117195"/>
                    <a:pt x="9525" y="112286"/>
                  </a:cubicBezTo>
                  <a:cubicBezTo>
                    <a:pt x="-2021" y="103050"/>
                    <a:pt x="5195" y="118348"/>
                    <a:pt x="0" y="102761"/>
                  </a:cubicBezTo>
                  <a:cubicBezTo>
                    <a:pt x="2964" y="98314"/>
                    <a:pt x="7053" y="91170"/>
                    <a:pt x="11906" y="88474"/>
                  </a:cubicBezTo>
                  <a:cubicBezTo>
                    <a:pt x="16295" y="86036"/>
                    <a:pt x="26194" y="83711"/>
                    <a:pt x="26194" y="83711"/>
                  </a:cubicBezTo>
                  <a:cubicBezTo>
                    <a:pt x="28575" y="81330"/>
                    <a:pt x="30413" y="78239"/>
                    <a:pt x="33337" y="76568"/>
                  </a:cubicBezTo>
                  <a:cubicBezTo>
                    <a:pt x="36179" y="74944"/>
                    <a:pt x="39854" y="75475"/>
                    <a:pt x="42862" y="74186"/>
                  </a:cubicBezTo>
                  <a:cubicBezTo>
                    <a:pt x="45492" y="73059"/>
                    <a:pt x="47625" y="71011"/>
                    <a:pt x="50006" y="69424"/>
                  </a:cubicBezTo>
                  <a:cubicBezTo>
                    <a:pt x="51594" y="67043"/>
                    <a:pt x="53607" y="64895"/>
                    <a:pt x="54769" y="62280"/>
                  </a:cubicBezTo>
                  <a:cubicBezTo>
                    <a:pt x="56808" y="57693"/>
                    <a:pt x="59531" y="47993"/>
                    <a:pt x="59531" y="47993"/>
                  </a:cubicBezTo>
                  <a:cubicBezTo>
                    <a:pt x="60325" y="32912"/>
                    <a:pt x="58950" y="17558"/>
                    <a:pt x="61912" y="2749"/>
                  </a:cubicBezTo>
                  <a:cubicBezTo>
                    <a:pt x="62404" y="288"/>
                    <a:pt x="66725" y="-564"/>
                    <a:pt x="69056" y="368"/>
                  </a:cubicBezTo>
                  <a:cubicBezTo>
                    <a:pt x="71713" y="1431"/>
                    <a:pt x="71987" y="5313"/>
                    <a:pt x="73819" y="7511"/>
                  </a:cubicBezTo>
                  <a:cubicBezTo>
                    <a:pt x="75975" y="10098"/>
                    <a:pt x="78806" y="12068"/>
                    <a:pt x="80962" y="14655"/>
                  </a:cubicBezTo>
                  <a:cubicBezTo>
                    <a:pt x="86842" y="21711"/>
                    <a:pt x="83814" y="22680"/>
                    <a:pt x="92869" y="26561"/>
                  </a:cubicBezTo>
                  <a:cubicBezTo>
                    <a:pt x="95877" y="27850"/>
                    <a:pt x="99259" y="28003"/>
                    <a:pt x="102394" y="28943"/>
                  </a:cubicBezTo>
                  <a:cubicBezTo>
                    <a:pt x="107202" y="30386"/>
                    <a:pt x="111919" y="32118"/>
                    <a:pt x="116681" y="33705"/>
                  </a:cubicBezTo>
                  <a:cubicBezTo>
                    <a:pt x="119062" y="34499"/>
                    <a:pt x="121580" y="34963"/>
                    <a:pt x="123825" y="36086"/>
                  </a:cubicBezTo>
                  <a:cubicBezTo>
                    <a:pt x="127000" y="37674"/>
                    <a:pt x="130054" y="39531"/>
                    <a:pt x="133350" y="40849"/>
                  </a:cubicBezTo>
                  <a:cubicBezTo>
                    <a:pt x="145430" y="45681"/>
                    <a:pt x="147590" y="45602"/>
                    <a:pt x="159544" y="47993"/>
                  </a:cubicBezTo>
                  <a:lnTo>
                    <a:pt x="164306" y="62280"/>
                  </a:lnTo>
                  <a:lnTo>
                    <a:pt x="166687" y="69424"/>
                  </a:lnTo>
                  <a:cubicBezTo>
                    <a:pt x="165893" y="71805"/>
                    <a:pt x="165698" y="74479"/>
                    <a:pt x="164306" y="76568"/>
                  </a:cubicBezTo>
                  <a:cubicBezTo>
                    <a:pt x="162438" y="79370"/>
                    <a:pt x="160106" y="82076"/>
                    <a:pt x="157162" y="83711"/>
                  </a:cubicBezTo>
                  <a:cubicBezTo>
                    <a:pt x="144246" y="90886"/>
                    <a:pt x="124813" y="89863"/>
                    <a:pt x="111919" y="90855"/>
                  </a:cubicBezTo>
                  <a:cubicBezTo>
                    <a:pt x="109538" y="91649"/>
                    <a:pt x="106550" y="91461"/>
                    <a:pt x="104775" y="93236"/>
                  </a:cubicBezTo>
                  <a:cubicBezTo>
                    <a:pt x="103619" y="94392"/>
                    <a:pt x="100057" y="109800"/>
                    <a:pt x="100012" y="109905"/>
                  </a:cubicBezTo>
                  <a:cubicBezTo>
                    <a:pt x="98885" y="112535"/>
                    <a:pt x="96837" y="114668"/>
                    <a:pt x="95250" y="117049"/>
                  </a:cubicBezTo>
                  <a:cubicBezTo>
                    <a:pt x="74774" y="103398"/>
                    <a:pt x="98871" y="121575"/>
                    <a:pt x="85725" y="105143"/>
                  </a:cubicBezTo>
                  <a:cubicBezTo>
                    <a:pt x="82367" y="100945"/>
                    <a:pt x="76144" y="99568"/>
                    <a:pt x="71437" y="97999"/>
                  </a:cubicBezTo>
                  <a:cubicBezTo>
                    <a:pt x="69056" y="98793"/>
                    <a:pt x="66744" y="99836"/>
                    <a:pt x="64294" y="100380"/>
                  </a:cubicBezTo>
                  <a:cubicBezTo>
                    <a:pt x="52214" y="103064"/>
                    <a:pt x="38164" y="103946"/>
                    <a:pt x="26194" y="105143"/>
                  </a:cubicBezTo>
                  <a:cubicBezTo>
                    <a:pt x="28575" y="106730"/>
                    <a:pt x="31820" y="107478"/>
                    <a:pt x="33337" y="109905"/>
                  </a:cubicBezTo>
                  <a:cubicBezTo>
                    <a:pt x="35998" y="114162"/>
                    <a:pt x="38100" y="124193"/>
                    <a:pt x="38100" y="124193"/>
                  </a:cubicBezTo>
                  <a:cubicBezTo>
                    <a:pt x="35719" y="125780"/>
                    <a:pt x="33636" y="127950"/>
                    <a:pt x="30956" y="128955"/>
                  </a:cubicBezTo>
                  <a:cubicBezTo>
                    <a:pt x="27166" y="130376"/>
                    <a:pt x="15003" y="131336"/>
                    <a:pt x="19050" y="131336"/>
                  </a:cubicBezTo>
                  <a:cubicBezTo>
                    <a:pt x="23878" y="131336"/>
                    <a:pt x="25003" y="129352"/>
                    <a:pt x="26194" y="12895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0" name="任意多边形 78">
              <a:extLst>
                <a:ext uri="{FF2B5EF4-FFF2-40B4-BE49-F238E27FC236}">
                  <a16:creationId xmlns:a16="http://schemas.microsoft.com/office/drawing/2014/main" xmlns="" id="{A9C01146-6732-4EDF-B34B-1FF7E2B0AE27}"/>
                </a:ext>
              </a:extLst>
            </p:cNvPr>
            <p:cNvSpPr/>
            <p:nvPr/>
          </p:nvSpPr>
          <p:spPr>
            <a:xfrm>
              <a:off x="10201275" y="1609200"/>
              <a:ext cx="78581" cy="286513"/>
            </a:xfrm>
            <a:custGeom>
              <a:avLst/>
              <a:gdLst>
                <a:gd name="connsiteX0" fmla="*/ 16669 w 78581"/>
                <a:gd name="connsiteY0" fmla="*/ 98156 h 286513"/>
                <a:gd name="connsiteX1" fmla="*/ 16669 w 78581"/>
                <a:gd name="connsiteY1" fmla="*/ 98156 h 286513"/>
                <a:gd name="connsiteX2" fmla="*/ 7144 w 78581"/>
                <a:gd name="connsiteY2" fmla="*/ 79106 h 286513"/>
                <a:gd name="connsiteX3" fmla="*/ 2381 w 78581"/>
                <a:gd name="connsiteY3" fmla="*/ 71963 h 286513"/>
                <a:gd name="connsiteX4" fmla="*/ 4763 w 78581"/>
                <a:gd name="connsiteY4" fmla="*/ 60056 h 286513"/>
                <a:gd name="connsiteX5" fmla="*/ 9525 w 78581"/>
                <a:gd name="connsiteY5" fmla="*/ 45769 h 286513"/>
                <a:gd name="connsiteX6" fmla="*/ 19050 w 78581"/>
                <a:gd name="connsiteY6" fmla="*/ 31481 h 286513"/>
                <a:gd name="connsiteX7" fmla="*/ 28575 w 78581"/>
                <a:gd name="connsiteY7" fmla="*/ 29100 h 286513"/>
                <a:gd name="connsiteX8" fmla="*/ 30956 w 78581"/>
                <a:gd name="connsiteY8" fmla="*/ 14813 h 286513"/>
                <a:gd name="connsiteX9" fmla="*/ 26194 w 78581"/>
                <a:gd name="connsiteY9" fmla="*/ 7669 h 286513"/>
                <a:gd name="connsiteX10" fmla="*/ 23813 w 78581"/>
                <a:gd name="connsiteY10" fmla="*/ 525 h 286513"/>
                <a:gd name="connsiteX11" fmla="*/ 33338 w 78581"/>
                <a:gd name="connsiteY11" fmla="*/ 2906 h 286513"/>
                <a:gd name="connsiteX12" fmla="*/ 40481 w 78581"/>
                <a:gd name="connsiteY12" fmla="*/ 7669 h 286513"/>
                <a:gd name="connsiteX13" fmla="*/ 42863 w 78581"/>
                <a:gd name="connsiteY13" fmla="*/ 19575 h 286513"/>
                <a:gd name="connsiteX14" fmla="*/ 38100 w 78581"/>
                <a:gd name="connsiteY14" fmla="*/ 43388 h 286513"/>
                <a:gd name="connsiteX15" fmla="*/ 40481 w 78581"/>
                <a:gd name="connsiteY15" fmla="*/ 67200 h 286513"/>
                <a:gd name="connsiteX16" fmla="*/ 42863 w 78581"/>
                <a:gd name="connsiteY16" fmla="*/ 79106 h 286513"/>
                <a:gd name="connsiteX17" fmla="*/ 47625 w 78581"/>
                <a:gd name="connsiteY17" fmla="*/ 114825 h 286513"/>
                <a:gd name="connsiteX18" fmla="*/ 54769 w 78581"/>
                <a:gd name="connsiteY18" fmla="*/ 129113 h 286513"/>
                <a:gd name="connsiteX19" fmla="*/ 61913 w 78581"/>
                <a:gd name="connsiteY19" fmla="*/ 133875 h 286513"/>
                <a:gd name="connsiteX20" fmla="*/ 71438 w 78581"/>
                <a:gd name="connsiteY20" fmla="*/ 148163 h 286513"/>
                <a:gd name="connsiteX21" fmla="*/ 78581 w 78581"/>
                <a:gd name="connsiteY21" fmla="*/ 171975 h 286513"/>
                <a:gd name="connsiteX22" fmla="*/ 64294 w 78581"/>
                <a:gd name="connsiteY22" fmla="*/ 179119 h 286513"/>
                <a:gd name="connsiteX23" fmla="*/ 50006 w 78581"/>
                <a:gd name="connsiteY23" fmla="*/ 169594 h 286513"/>
                <a:gd name="connsiteX24" fmla="*/ 33338 w 78581"/>
                <a:gd name="connsiteY24" fmla="*/ 171975 h 286513"/>
                <a:gd name="connsiteX25" fmla="*/ 26194 w 78581"/>
                <a:gd name="connsiteY25" fmla="*/ 195788 h 286513"/>
                <a:gd name="connsiteX26" fmla="*/ 23813 w 78581"/>
                <a:gd name="connsiteY26" fmla="*/ 207694 h 286513"/>
                <a:gd name="connsiteX27" fmla="*/ 30956 w 78581"/>
                <a:gd name="connsiteY27" fmla="*/ 241031 h 286513"/>
                <a:gd name="connsiteX28" fmla="*/ 45244 w 78581"/>
                <a:gd name="connsiteY28" fmla="*/ 245794 h 286513"/>
                <a:gd name="connsiteX29" fmla="*/ 54769 w 78581"/>
                <a:gd name="connsiteY29" fmla="*/ 267225 h 286513"/>
                <a:gd name="connsiteX30" fmla="*/ 52388 w 78581"/>
                <a:gd name="connsiteY30" fmla="*/ 276750 h 286513"/>
                <a:gd name="connsiteX31" fmla="*/ 45244 w 78581"/>
                <a:gd name="connsiteY31" fmla="*/ 279131 h 286513"/>
                <a:gd name="connsiteX32" fmla="*/ 30956 w 78581"/>
                <a:gd name="connsiteY32" fmla="*/ 264844 h 286513"/>
                <a:gd name="connsiteX33" fmla="*/ 16669 w 78581"/>
                <a:gd name="connsiteY33" fmla="*/ 257700 h 286513"/>
                <a:gd name="connsiteX34" fmla="*/ 14288 w 78581"/>
                <a:gd name="connsiteY34" fmla="*/ 279131 h 286513"/>
                <a:gd name="connsiteX35" fmla="*/ 9525 w 78581"/>
                <a:gd name="connsiteY35" fmla="*/ 286275 h 286513"/>
                <a:gd name="connsiteX36" fmla="*/ 0 w 78581"/>
                <a:gd name="connsiteY36" fmla="*/ 283894 h 286513"/>
                <a:gd name="connsiteX37" fmla="*/ 2381 w 78581"/>
                <a:gd name="connsiteY37" fmla="*/ 269606 h 286513"/>
                <a:gd name="connsiteX38" fmla="*/ 7144 w 78581"/>
                <a:gd name="connsiteY38" fmla="*/ 255319 h 286513"/>
                <a:gd name="connsiteX39" fmla="*/ 9525 w 78581"/>
                <a:gd name="connsiteY39" fmla="*/ 174356 h 286513"/>
                <a:gd name="connsiteX40" fmla="*/ 11906 w 78581"/>
                <a:gd name="connsiteY40" fmla="*/ 164831 h 286513"/>
                <a:gd name="connsiteX41" fmla="*/ 9525 w 78581"/>
                <a:gd name="connsiteY41" fmla="*/ 133875 h 286513"/>
                <a:gd name="connsiteX42" fmla="*/ 9525 w 78581"/>
                <a:gd name="connsiteY42" fmla="*/ 91013 h 286513"/>
                <a:gd name="connsiteX43" fmla="*/ 16669 w 78581"/>
                <a:gd name="connsiteY43" fmla="*/ 98156 h 2865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78581" h="286513">
                  <a:moveTo>
                    <a:pt x="16669" y="98156"/>
                  </a:moveTo>
                  <a:lnTo>
                    <a:pt x="16669" y="98156"/>
                  </a:lnTo>
                  <a:cubicBezTo>
                    <a:pt x="13494" y="91806"/>
                    <a:pt x="10544" y="85339"/>
                    <a:pt x="7144" y="79106"/>
                  </a:cubicBezTo>
                  <a:cubicBezTo>
                    <a:pt x="5774" y="76594"/>
                    <a:pt x="2736" y="74803"/>
                    <a:pt x="2381" y="71963"/>
                  </a:cubicBezTo>
                  <a:cubicBezTo>
                    <a:pt x="1879" y="67947"/>
                    <a:pt x="3698" y="63961"/>
                    <a:pt x="4763" y="60056"/>
                  </a:cubicBezTo>
                  <a:cubicBezTo>
                    <a:pt x="6084" y="55213"/>
                    <a:pt x="9525" y="45769"/>
                    <a:pt x="9525" y="45769"/>
                  </a:cubicBezTo>
                  <a:cubicBezTo>
                    <a:pt x="13588" y="17323"/>
                    <a:pt x="5988" y="31481"/>
                    <a:pt x="19050" y="31481"/>
                  </a:cubicBezTo>
                  <a:cubicBezTo>
                    <a:pt x="22323" y="31481"/>
                    <a:pt x="25400" y="29894"/>
                    <a:pt x="28575" y="29100"/>
                  </a:cubicBezTo>
                  <a:cubicBezTo>
                    <a:pt x="33660" y="21472"/>
                    <a:pt x="35182" y="23264"/>
                    <a:pt x="30956" y="14813"/>
                  </a:cubicBezTo>
                  <a:cubicBezTo>
                    <a:pt x="29676" y="12253"/>
                    <a:pt x="27474" y="10229"/>
                    <a:pt x="26194" y="7669"/>
                  </a:cubicBezTo>
                  <a:cubicBezTo>
                    <a:pt x="25072" y="5424"/>
                    <a:pt x="21725" y="1917"/>
                    <a:pt x="23813" y="525"/>
                  </a:cubicBezTo>
                  <a:cubicBezTo>
                    <a:pt x="26536" y="-1290"/>
                    <a:pt x="30163" y="2112"/>
                    <a:pt x="33338" y="2906"/>
                  </a:cubicBezTo>
                  <a:cubicBezTo>
                    <a:pt x="35719" y="4494"/>
                    <a:pt x="39061" y="5184"/>
                    <a:pt x="40481" y="7669"/>
                  </a:cubicBezTo>
                  <a:cubicBezTo>
                    <a:pt x="42489" y="11183"/>
                    <a:pt x="42863" y="15528"/>
                    <a:pt x="42863" y="19575"/>
                  </a:cubicBezTo>
                  <a:cubicBezTo>
                    <a:pt x="42863" y="30516"/>
                    <a:pt x="41032" y="34592"/>
                    <a:pt x="38100" y="43388"/>
                  </a:cubicBezTo>
                  <a:cubicBezTo>
                    <a:pt x="38894" y="51325"/>
                    <a:pt x="39427" y="59293"/>
                    <a:pt x="40481" y="67200"/>
                  </a:cubicBezTo>
                  <a:cubicBezTo>
                    <a:pt x="41016" y="71212"/>
                    <a:pt x="42361" y="75090"/>
                    <a:pt x="42863" y="79106"/>
                  </a:cubicBezTo>
                  <a:cubicBezTo>
                    <a:pt x="45985" y="104078"/>
                    <a:pt x="42952" y="98467"/>
                    <a:pt x="47625" y="114825"/>
                  </a:cubicBezTo>
                  <a:cubicBezTo>
                    <a:pt x="49174" y="120249"/>
                    <a:pt x="50594" y="124938"/>
                    <a:pt x="54769" y="129113"/>
                  </a:cubicBezTo>
                  <a:cubicBezTo>
                    <a:pt x="56793" y="131137"/>
                    <a:pt x="59532" y="132288"/>
                    <a:pt x="61913" y="133875"/>
                  </a:cubicBezTo>
                  <a:cubicBezTo>
                    <a:pt x="69789" y="157507"/>
                    <a:pt x="56575" y="121409"/>
                    <a:pt x="71438" y="148163"/>
                  </a:cubicBezTo>
                  <a:cubicBezTo>
                    <a:pt x="74073" y="152906"/>
                    <a:pt x="77044" y="165826"/>
                    <a:pt x="78581" y="171975"/>
                  </a:cubicBezTo>
                  <a:cubicBezTo>
                    <a:pt x="76842" y="173135"/>
                    <a:pt x="67582" y="180215"/>
                    <a:pt x="64294" y="179119"/>
                  </a:cubicBezTo>
                  <a:cubicBezTo>
                    <a:pt x="58864" y="177309"/>
                    <a:pt x="50006" y="169594"/>
                    <a:pt x="50006" y="169594"/>
                  </a:cubicBezTo>
                  <a:cubicBezTo>
                    <a:pt x="44450" y="170388"/>
                    <a:pt x="37768" y="168529"/>
                    <a:pt x="33338" y="171975"/>
                  </a:cubicBezTo>
                  <a:cubicBezTo>
                    <a:pt x="31742" y="173216"/>
                    <a:pt x="27053" y="191922"/>
                    <a:pt x="26194" y="195788"/>
                  </a:cubicBezTo>
                  <a:cubicBezTo>
                    <a:pt x="25316" y="199739"/>
                    <a:pt x="24607" y="203725"/>
                    <a:pt x="23813" y="207694"/>
                  </a:cubicBezTo>
                  <a:cubicBezTo>
                    <a:pt x="23966" y="209380"/>
                    <a:pt x="22142" y="235523"/>
                    <a:pt x="30956" y="241031"/>
                  </a:cubicBezTo>
                  <a:cubicBezTo>
                    <a:pt x="35213" y="243692"/>
                    <a:pt x="45244" y="245794"/>
                    <a:pt x="45244" y="245794"/>
                  </a:cubicBezTo>
                  <a:cubicBezTo>
                    <a:pt x="50911" y="262796"/>
                    <a:pt x="47221" y="255904"/>
                    <a:pt x="54769" y="267225"/>
                  </a:cubicBezTo>
                  <a:cubicBezTo>
                    <a:pt x="53975" y="270400"/>
                    <a:pt x="54432" y="274194"/>
                    <a:pt x="52388" y="276750"/>
                  </a:cubicBezTo>
                  <a:cubicBezTo>
                    <a:pt x="50820" y="278710"/>
                    <a:pt x="47438" y="280350"/>
                    <a:pt x="45244" y="279131"/>
                  </a:cubicBezTo>
                  <a:cubicBezTo>
                    <a:pt x="39356" y="275860"/>
                    <a:pt x="36560" y="268581"/>
                    <a:pt x="30956" y="264844"/>
                  </a:cubicBezTo>
                  <a:cubicBezTo>
                    <a:pt x="21725" y="258688"/>
                    <a:pt x="26528" y="260986"/>
                    <a:pt x="16669" y="257700"/>
                  </a:cubicBezTo>
                  <a:cubicBezTo>
                    <a:pt x="15875" y="264844"/>
                    <a:pt x="16031" y="272158"/>
                    <a:pt x="14288" y="279131"/>
                  </a:cubicBezTo>
                  <a:cubicBezTo>
                    <a:pt x="13594" y="281908"/>
                    <a:pt x="12240" y="285370"/>
                    <a:pt x="9525" y="286275"/>
                  </a:cubicBezTo>
                  <a:cubicBezTo>
                    <a:pt x="6420" y="287310"/>
                    <a:pt x="3175" y="284688"/>
                    <a:pt x="0" y="283894"/>
                  </a:cubicBezTo>
                  <a:cubicBezTo>
                    <a:pt x="794" y="279131"/>
                    <a:pt x="1210" y="274290"/>
                    <a:pt x="2381" y="269606"/>
                  </a:cubicBezTo>
                  <a:cubicBezTo>
                    <a:pt x="3599" y="264736"/>
                    <a:pt x="7144" y="255319"/>
                    <a:pt x="7144" y="255319"/>
                  </a:cubicBezTo>
                  <a:cubicBezTo>
                    <a:pt x="7938" y="228331"/>
                    <a:pt x="8106" y="201318"/>
                    <a:pt x="9525" y="174356"/>
                  </a:cubicBezTo>
                  <a:cubicBezTo>
                    <a:pt x="9697" y="171088"/>
                    <a:pt x="11906" y="168104"/>
                    <a:pt x="11906" y="164831"/>
                  </a:cubicBezTo>
                  <a:cubicBezTo>
                    <a:pt x="11906" y="154482"/>
                    <a:pt x="10319" y="144194"/>
                    <a:pt x="9525" y="133875"/>
                  </a:cubicBezTo>
                  <a:cubicBezTo>
                    <a:pt x="10248" y="125200"/>
                    <a:pt x="14517" y="102246"/>
                    <a:pt x="9525" y="91013"/>
                  </a:cubicBezTo>
                  <a:cubicBezTo>
                    <a:pt x="1258" y="72413"/>
                    <a:pt x="15478" y="96966"/>
                    <a:pt x="16669" y="98156"/>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1" name="任意多边形 79">
              <a:extLst>
                <a:ext uri="{FF2B5EF4-FFF2-40B4-BE49-F238E27FC236}">
                  <a16:creationId xmlns:a16="http://schemas.microsoft.com/office/drawing/2014/main" xmlns="" id="{7D5E47B2-DFF2-44D1-84F1-87D5CAEA28AA}"/>
                </a:ext>
              </a:extLst>
            </p:cNvPr>
            <p:cNvSpPr/>
            <p:nvPr/>
          </p:nvSpPr>
          <p:spPr>
            <a:xfrm>
              <a:off x="7510405" y="844384"/>
              <a:ext cx="516844" cy="217654"/>
            </a:xfrm>
            <a:custGeom>
              <a:avLst/>
              <a:gdLst>
                <a:gd name="connsiteX0" fmla="*/ 171508 w 516844"/>
                <a:gd name="connsiteY0" fmla="*/ 217654 h 217654"/>
                <a:gd name="connsiteX1" fmla="*/ 171508 w 516844"/>
                <a:gd name="connsiteY1" fmla="*/ 217654 h 217654"/>
                <a:gd name="connsiteX2" fmla="*/ 150076 w 516844"/>
                <a:gd name="connsiteY2" fmla="*/ 212891 h 217654"/>
                <a:gd name="connsiteX3" fmla="*/ 142933 w 516844"/>
                <a:gd name="connsiteY3" fmla="*/ 210510 h 217654"/>
                <a:gd name="connsiteX4" fmla="*/ 52445 w 516844"/>
                <a:gd name="connsiteY4" fmla="*/ 208129 h 217654"/>
                <a:gd name="connsiteX5" fmla="*/ 47683 w 516844"/>
                <a:gd name="connsiteY5" fmla="*/ 193841 h 217654"/>
                <a:gd name="connsiteX6" fmla="*/ 33395 w 516844"/>
                <a:gd name="connsiteY6" fmla="*/ 189079 h 217654"/>
                <a:gd name="connsiteX7" fmla="*/ 26251 w 516844"/>
                <a:gd name="connsiteY7" fmla="*/ 186697 h 217654"/>
                <a:gd name="connsiteX8" fmla="*/ 11964 w 516844"/>
                <a:gd name="connsiteY8" fmla="*/ 179554 h 217654"/>
                <a:gd name="connsiteX9" fmla="*/ 58 w 516844"/>
                <a:gd name="connsiteY9" fmla="*/ 167647 h 217654"/>
                <a:gd name="connsiteX10" fmla="*/ 16726 w 516844"/>
                <a:gd name="connsiteY10" fmla="*/ 160504 h 217654"/>
                <a:gd name="connsiteX11" fmla="*/ 31014 w 516844"/>
                <a:gd name="connsiteY11" fmla="*/ 155741 h 217654"/>
                <a:gd name="connsiteX12" fmla="*/ 35776 w 516844"/>
                <a:gd name="connsiteY12" fmla="*/ 148597 h 217654"/>
                <a:gd name="connsiteX13" fmla="*/ 38158 w 516844"/>
                <a:gd name="connsiteY13" fmla="*/ 141454 h 217654"/>
                <a:gd name="connsiteX14" fmla="*/ 52445 w 516844"/>
                <a:gd name="connsiteY14" fmla="*/ 136691 h 217654"/>
                <a:gd name="connsiteX15" fmla="*/ 59589 w 516844"/>
                <a:gd name="connsiteY15" fmla="*/ 134310 h 217654"/>
                <a:gd name="connsiteX16" fmla="*/ 69114 w 516844"/>
                <a:gd name="connsiteY16" fmla="*/ 112879 h 217654"/>
                <a:gd name="connsiteX17" fmla="*/ 78639 w 516844"/>
                <a:gd name="connsiteY17" fmla="*/ 100972 h 217654"/>
                <a:gd name="connsiteX18" fmla="*/ 88164 w 516844"/>
                <a:gd name="connsiteY18" fmla="*/ 86685 h 217654"/>
                <a:gd name="connsiteX19" fmla="*/ 102451 w 516844"/>
                <a:gd name="connsiteY19" fmla="*/ 81922 h 217654"/>
                <a:gd name="connsiteX20" fmla="*/ 109595 w 516844"/>
                <a:gd name="connsiteY20" fmla="*/ 79541 h 217654"/>
                <a:gd name="connsiteX21" fmla="*/ 116739 w 516844"/>
                <a:gd name="connsiteY21" fmla="*/ 74779 h 217654"/>
                <a:gd name="connsiteX22" fmla="*/ 131026 w 516844"/>
                <a:gd name="connsiteY22" fmla="*/ 70016 h 217654"/>
                <a:gd name="connsiteX23" fmla="*/ 138170 w 516844"/>
                <a:gd name="connsiteY23" fmla="*/ 67635 h 217654"/>
                <a:gd name="connsiteX24" fmla="*/ 147695 w 516844"/>
                <a:gd name="connsiteY24" fmla="*/ 62872 h 217654"/>
                <a:gd name="connsiteX25" fmla="*/ 154839 w 516844"/>
                <a:gd name="connsiteY25" fmla="*/ 58110 h 217654"/>
                <a:gd name="connsiteX26" fmla="*/ 169126 w 516844"/>
                <a:gd name="connsiteY26" fmla="*/ 53347 h 217654"/>
                <a:gd name="connsiteX27" fmla="*/ 190558 w 516844"/>
                <a:gd name="connsiteY27" fmla="*/ 46204 h 217654"/>
                <a:gd name="connsiteX28" fmla="*/ 197701 w 516844"/>
                <a:gd name="connsiteY28" fmla="*/ 43822 h 217654"/>
                <a:gd name="connsiteX29" fmla="*/ 204845 w 516844"/>
                <a:gd name="connsiteY29" fmla="*/ 39060 h 217654"/>
                <a:gd name="connsiteX30" fmla="*/ 214370 w 516844"/>
                <a:gd name="connsiteY30" fmla="*/ 36679 h 217654"/>
                <a:gd name="connsiteX31" fmla="*/ 240564 w 516844"/>
                <a:gd name="connsiteY31" fmla="*/ 31916 h 217654"/>
                <a:gd name="connsiteX32" fmla="*/ 252470 w 516844"/>
                <a:gd name="connsiteY32" fmla="*/ 29535 h 217654"/>
                <a:gd name="connsiteX33" fmla="*/ 364389 w 516844"/>
                <a:gd name="connsiteY33" fmla="*/ 27154 h 217654"/>
                <a:gd name="connsiteX34" fmla="*/ 383439 w 516844"/>
                <a:gd name="connsiteY34" fmla="*/ 24772 h 217654"/>
                <a:gd name="connsiteX35" fmla="*/ 397726 w 516844"/>
                <a:gd name="connsiteY35" fmla="*/ 17629 h 217654"/>
                <a:gd name="connsiteX36" fmla="*/ 404870 w 516844"/>
                <a:gd name="connsiteY36" fmla="*/ 15247 h 217654"/>
                <a:gd name="connsiteX37" fmla="*/ 412014 w 516844"/>
                <a:gd name="connsiteY37" fmla="*/ 10485 h 217654"/>
                <a:gd name="connsiteX38" fmla="*/ 431064 w 516844"/>
                <a:gd name="connsiteY38" fmla="*/ 5722 h 217654"/>
                <a:gd name="connsiteX39" fmla="*/ 438208 w 516844"/>
                <a:gd name="connsiteY39" fmla="*/ 3341 h 217654"/>
                <a:gd name="connsiteX40" fmla="*/ 447733 w 516844"/>
                <a:gd name="connsiteY40" fmla="*/ 960 h 217654"/>
                <a:gd name="connsiteX41" fmla="*/ 514408 w 516844"/>
                <a:gd name="connsiteY41" fmla="*/ 3341 h 217654"/>
                <a:gd name="connsiteX42" fmla="*/ 512026 w 516844"/>
                <a:gd name="connsiteY42" fmla="*/ 20010 h 217654"/>
                <a:gd name="connsiteX43" fmla="*/ 502501 w 516844"/>
                <a:gd name="connsiteY43" fmla="*/ 22391 h 217654"/>
                <a:gd name="connsiteX44" fmla="*/ 478689 w 516844"/>
                <a:gd name="connsiteY44" fmla="*/ 27154 h 217654"/>
                <a:gd name="connsiteX45" fmla="*/ 466783 w 516844"/>
                <a:gd name="connsiteY45" fmla="*/ 29535 h 217654"/>
                <a:gd name="connsiteX46" fmla="*/ 457258 w 516844"/>
                <a:gd name="connsiteY46" fmla="*/ 31916 h 217654"/>
                <a:gd name="connsiteX47" fmla="*/ 426301 w 516844"/>
                <a:gd name="connsiteY47" fmla="*/ 34297 h 217654"/>
                <a:gd name="connsiteX48" fmla="*/ 381058 w 516844"/>
                <a:gd name="connsiteY48" fmla="*/ 39060 h 217654"/>
                <a:gd name="connsiteX49" fmla="*/ 347720 w 516844"/>
                <a:gd name="connsiteY49" fmla="*/ 46204 h 217654"/>
                <a:gd name="connsiteX50" fmla="*/ 333433 w 516844"/>
                <a:gd name="connsiteY50" fmla="*/ 50966 h 217654"/>
                <a:gd name="connsiteX51" fmla="*/ 316764 w 516844"/>
                <a:gd name="connsiteY51" fmla="*/ 53347 h 217654"/>
                <a:gd name="connsiteX52" fmla="*/ 302476 w 516844"/>
                <a:gd name="connsiteY52" fmla="*/ 58110 h 217654"/>
                <a:gd name="connsiteX53" fmla="*/ 295333 w 516844"/>
                <a:gd name="connsiteY53" fmla="*/ 60491 h 217654"/>
                <a:gd name="connsiteX54" fmla="*/ 276283 w 516844"/>
                <a:gd name="connsiteY54" fmla="*/ 65254 h 217654"/>
                <a:gd name="connsiteX55" fmla="*/ 247708 w 516844"/>
                <a:gd name="connsiteY55" fmla="*/ 74779 h 217654"/>
                <a:gd name="connsiteX56" fmla="*/ 226276 w 516844"/>
                <a:gd name="connsiteY56" fmla="*/ 81922 h 217654"/>
                <a:gd name="connsiteX57" fmla="*/ 219133 w 516844"/>
                <a:gd name="connsiteY57" fmla="*/ 84304 h 217654"/>
                <a:gd name="connsiteX58" fmla="*/ 195320 w 516844"/>
                <a:gd name="connsiteY58" fmla="*/ 96210 h 217654"/>
                <a:gd name="connsiteX59" fmla="*/ 178651 w 516844"/>
                <a:gd name="connsiteY59" fmla="*/ 105735 h 217654"/>
                <a:gd name="connsiteX60" fmla="*/ 164364 w 516844"/>
                <a:gd name="connsiteY60" fmla="*/ 110497 h 217654"/>
                <a:gd name="connsiteX61" fmla="*/ 150076 w 516844"/>
                <a:gd name="connsiteY61" fmla="*/ 120022 h 217654"/>
                <a:gd name="connsiteX62" fmla="*/ 142933 w 516844"/>
                <a:gd name="connsiteY62" fmla="*/ 124785 h 217654"/>
                <a:gd name="connsiteX63" fmla="*/ 135789 w 516844"/>
                <a:gd name="connsiteY63" fmla="*/ 127166 h 217654"/>
                <a:gd name="connsiteX64" fmla="*/ 128645 w 516844"/>
                <a:gd name="connsiteY64" fmla="*/ 131929 h 217654"/>
                <a:gd name="connsiteX65" fmla="*/ 123883 w 516844"/>
                <a:gd name="connsiteY65" fmla="*/ 139072 h 217654"/>
                <a:gd name="connsiteX66" fmla="*/ 116739 w 516844"/>
                <a:gd name="connsiteY66" fmla="*/ 141454 h 217654"/>
                <a:gd name="connsiteX67" fmla="*/ 111976 w 516844"/>
                <a:gd name="connsiteY67" fmla="*/ 148597 h 217654"/>
                <a:gd name="connsiteX68" fmla="*/ 123883 w 516844"/>
                <a:gd name="connsiteY68" fmla="*/ 167647 h 217654"/>
                <a:gd name="connsiteX69" fmla="*/ 133408 w 516844"/>
                <a:gd name="connsiteY69" fmla="*/ 181935 h 217654"/>
                <a:gd name="connsiteX70" fmla="*/ 145314 w 516844"/>
                <a:gd name="connsiteY70" fmla="*/ 196222 h 217654"/>
                <a:gd name="connsiteX71" fmla="*/ 159601 w 516844"/>
                <a:gd name="connsiteY71" fmla="*/ 205747 h 217654"/>
                <a:gd name="connsiteX72" fmla="*/ 171508 w 516844"/>
                <a:gd name="connsiteY72" fmla="*/ 217654 h 217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516844" h="217654">
                  <a:moveTo>
                    <a:pt x="171508" y="217654"/>
                  </a:moveTo>
                  <a:lnTo>
                    <a:pt x="171508" y="217654"/>
                  </a:lnTo>
                  <a:cubicBezTo>
                    <a:pt x="164364" y="216066"/>
                    <a:pt x="157176" y="214666"/>
                    <a:pt x="150076" y="212891"/>
                  </a:cubicBezTo>
                  <a:cubicBezTo>
                    <a:pt x="147641" y="212282"/>
                    <a:pt x="145440" y="210632"/>
                    <a:pt x="142933" y="210510"/>
                  </a:cubicBezTo>
                  <a:cubicBezTo>
                    <a:pt x="112796" y="209040"/>
                    <a:pt x="82608" y="208923"/>
                    <a:pt x="52445" y="208129"/>
                  </a:cubicBezTo>
                  <a:cubicBezTo>
                    <a:pt x="50858" y="203366"/>
                    <a:pt x="52446" y="195428"/>
                    <a:pt x="47683" y="193841"/>
                  </a:cubicBezTo>
                  <a:lnTo>
                    <a:pt x="33395" y="189079"/>
                  </a:lnTo>
                  <a:cubicBezTo>
                    <a:pt x="31014" y="188285"/>
                    <a:pt x="28340" y="188089"/>
                    <a:pt x="26251" y="186697"/>
                  </a:cubicBezTo>
                  <a:cubicBezTo>
                    <a:pt x="17019" y="180543"/>
                    <a:pt x="21823" y="182840"/>
                    <a:pt x="11964" y="179554"/>
                  </a:cubicBezTo>
                  <a:cubicBezTo>
                    <a:pt x="9723" y="178060"/>
                    <a:pt x="-876" y="172317"/>
                    <a:pt x="58" y="167647"/>
                  </a:cubicBezTo>
                  <a:cubicBezTo>
                    <a:pt x="942" y="163226"/>
                    <a:pt x="14697" y="161113"/>
                    <a:pt x="16726" y="160504"/>
                  </a:cubicBezTo>
                  <a:cubicBezTo>
                    <a:pt x="21535" y="159061"/>
                    <a:pt x="31014" y="155741"/>
                    <a:pt x="31014" y="155741"/>
                  </a:cubicBezTo>
                  <a:cubicBezTo>
                    <a:pt x="32601" y="153360"/>
                    <a:pt x="34496" y="151157"/>
                    <a:pt x="35776" y="148597"/>
                  </a:cubicBezTo>
                  <a:cubicBezTo>
                    <a:pt x="36899" y="146352"/>
                    <a:pt x="36116" y="142913"/>
                    <a:pt x="38158" y="141454"/>
                  </a:cubicBezTo>
                  <a:cubicBezTo>
                    <a:pt x="42243" y="138536"/>
                    <a:pt x="47683" y="138279"/>
                    <a:pt x="52445" y="136691"/>
                  </a:cubicBezTo>
                  <a:lnTo>
                    <a:pt x="59589" y="134310"/>
                  </a:lnTo>
                  <a:cubicBezTo>
                    <a:pt x="65256" y="117307"/>
                    <a:pt x="61566" y="124199"/>
                    <a:pt x="69114" y="112879"/>
                  </a:cubicBezTo>
                  <a:cubicBezTo>
                    <a:pt x="74475" y="96793"/>
                    <a:pt x="67040" y="114228"/>
                    <a:pt x="78639" y="100972"/>
                  </a:cubicBezTo>
                  <a:cubicBezTo>
                    <a:pt x="82408" y="96665"/>
                    <a:pt x="82734" y="88495"/>
                    <a:pt x="88164" y="86685"/>
                  </a:cubicBezTo>
                  <a:lnTo>
                    <a:pt x="102451" y="81922"/>
                  </a:lnTo>
                  <a:cubicBezTo>
                    <a:pt x="104832" y="81128"/>
                    <a:pt x="107506" y="80933"/>
                    <a:pt x="109595" y="79541"/>
                  </a:cubicBezTo>
                  <a:cubicBezTo>
                    <a:pt x="111976" y="77954"/>
                    <a:pt x="114124" y="75941"/>
                    <a:pt x="116739" y="74779"/>
                  </a:cubicBezTo>
                  <a:cubicBezTo>
                    <a:pt x="121326" y="72740"/>
                    <a:pt x="126264" y="71604"/>
                    <a:pt x="131026" y="70016"/>
                  </a:cubicBezTo>
                  <a:cubicBezTo>
                    <a:pt x="133407" y="69222"/>
                    <a:pt x="135925" y="68758"/>
                    <a:pt x="138170" y="67635"/>
                  </a:cubicBezTo>
                  <a:cubicBezTo>
                    <a:pt x="141345" y="66047"/>
                    <a:pt x="144613" y="64633"/>
                    <a:pt x="147695" y="62872"/>
                  </a:cubicBezTo>
                  <a:cubicBezTo>
                    <a:pt x="150180" y="61452"/>
                    <a:pt x="152224" y="59272"/>
                    <a:pt x="154839" y="58110"/>
                  </a:cubicBezTo>
                  <a:cubicBezTo>
                    <a:pt x="159426" y="56071"/>
                    <a:pt x="164364" y="54935"/>
                    <a:pt x="169126" y="53347"/>
                  </a:cubicBezTo>
                  <a:lnTo>
                    <a:pt x="190558" y="46204"/>
                  </a:lnTo>
                  <a:cubicBezTo>
                    <a:pt x="192939" y="45410"/>
                    <a:pt x="195613" y="45214"/>
                    <a:pt x="197701" y="43822"/>
                  </a:cubicBezTo>
                  <a:cubicBezTo>
                    <a:pt x="200082" y="42235"/>
                    <a:pt x="202214" y="40187"/>
                    <a:pt x="204845" y="39060"/>
                  </a:cubicBezTo>
                  <a:cubicBezTo>
                    <a:pt x="207853" y="37771"/>
                    <a:pt x="211223" y="37578"/>
                    <a:pt x="214370" y="36679"/>
                  </a:cubicBezTo>
                  <a:cubicBezTo>
                    <a:pt x="234210" y="31010"/>
                    <a:pt x="202134" y="37828"/>
                    <a:pt x="240564" y="31916"/>
                  </a:cubicBezTo>
                  <a:cubicBezTo>
                    <a:pt x="244564" y="31301"/>
                    <a:pt x="248426" y="29691"/>
                    <a:pt x="252470" y="29535"/>
                  </a:cubicBezTo>
                  <a:cubicBezTo>
                    <a:pt x="289757" y="28101"/>
                    <a:pt x="327083" y="27948"/>
                    <a:pt x="364389" y="27154"/>
                  </a:cubicBezTo>
                  <a:cubicBezTo>
                    <a:pt x="370739" y="26360"/>
                    <a:pt x="377143" y="25917"/>
                    <a:pt x="383439" y="24772"/>
                  </a:cubicBezTo>
                  <a:cubicBezTo>
                    <a:pt x="392846" y="23061"/>
                    <a:pt x="389010" y="21987"/>
                    <a:pt x="397726" y="17629"/>
                  </a:cubicBezTo>
                  <a:cubicBezTo>
                    <a:pt x="399971" y="16506"/>
                    <a:pt x="402625" y="16370"/>
                    <a:pt x="404870" y="15247"/>
                  </a:cubicBezTo>
                  <a:cubicBezTo>
                    <a:pt x="407430" y="13967"/>
                    <a:pt x="409454" y="11765"/>
                    <a:pt x="412014" y="10485"/>
                  </a:cubicBezTo>
                  <a:cubicBezTo>
                    <a:pt x="417455" y="7765"/>
                    <a:pt x="425634" y="7080"/>
                    <a:pt x="431064" y="5722"/>
                  </a:cubicBezTo>
                  <a:cubicBezTo>
                    <a:pt x="433499" y="5113"/>
                    <a:pt x="435794" y="4031"/>
                    <a:pt x="438208" y="3341"/>
                  </a:cubicBezTo>
                  <a:cubicBezTo>
                    <a:pt x="441355" y="2442"/>
                    <a:pt x="444558" y="1754"/>
                    <a:pt x="447733" y="960"/>
                  </a:cubicBezTo>
                  <a:cubicBezTo>
                    <a:pt x="469958" y="1754"/>
                    <a:pt x="493085" y="-2977"/>
                    <a:pt x="514408" y="3341"/>
                  </a:cubicBezTo>
                  <a:cubicBezTo>
                    <a:pt x="519790" y="4936"/>
                    <a:pt x="515001" y="15250"/>
                    <a:pt x="512026" y="20010"/>
                  </a:cubicBezTo>
                  <a:cubicBezTo>
                    <a:pt x="510291" y="22785"/>
                    <a:pt x="505648" y="21492"/>
                    <a:pt x="502501" y="22391"/>
                  </a:cubicBezTo>
                  <a:cubicBezTo>
                    <a:pt x="483331" y="27868"/>
                    <a:pt x="512830" y="21463"/>
                    <a:pt x="478689" y="27154"/>
                  </a:cubicBezTo>
                  <a:cubicBezTo>
                    <a:pt x="474697" y="27819"/>
                    <a:pt x="470734" y="28657"/>
                    <a:pt x="466783" y="29535"/>
                  </a:cubicBezTo>
                  <a:cubicBezTo>
                    <a:pt x="463588" y="30245"/>
                    <a:pt x="460508" y="31534"/>
                    <a:pt x="457258" y="31916"/>
                  </a:cubicBezTo>
                  <a:cubicBezTo>
                    <a:pt x="446979" y="33125"/>
                    <a:pt x="436615" y="33437"/>
                    <a:pt x="426301" y="34297"/>
                  </a:cubicBezTo>
                  <a:cubicBezTo>
                    <a:pt x="415717" y="35179"/>
                    <a:pt x="392762" y="37110"/>
                    <a:pt x="381058" y="39060"/>
                  </a:cubicBezTo>
                  <a:cubicBezTo>
                    <a:pt x="376882" y="39756"/>
                    <a:pt x="355861" y="43762"/>
                    <a:pt x="347720" y="46204"/>
                  </a:cubicBezTo>
                  <a:cubicBezTo>
                    <a:pt x="342912" y="47647"/>
                    <a:pt x="338402" y="50256"/>
                    <a:pt x="333433" y="50966"/>
                  </a:cubicBezTo>
                  <a:lnTo>
                    <a:pt x="316764" y="53347"/>
                  </a:lnTo>
                  <a:lnTo>
                    <a:pt x="302476" y="58110"/>
                  </a:lnTo>
                  <a:cubicBezTo>
                    <a:pt x="300095" y="58904"/>
                    <a:pt x="297768" y="59882"/>
                    <a:pt x="295333" y="60491"/>
                  </a:cubicBezTo>
                  <a:cubicBezTo>
                    <a:pt x="288983" y="62079"/>
                    <a:pt x="282493" y="63184"/>
                    <a:pt x="276283" y="65254"/>
                  </a:cubicBezTo>
                  <a:lnTo>
                    <a:pt x="247708" y="74779"/>
                  </a:lnTo>
                  <a:lnTo>
                    <a:pt x="226276" y="81922"/>
                  </a:lnTo>
                  <a:cubicBezTo>
                    <a:pt x="223895" y="82716"/>
                    <a:pt x="221221" y="82912"/>
                    <a:pt x="219133" y="84304"/>
                  </a:cubicBezTo>
                  <a:cubicBezTo>
                    <a:pt x="202122" y="95644"/>
                    <a:pt x="210398" y="92441"/>
                    <a:pt x="195320" y="96210"/>
                  </a:cubicBezTo>
                  <a:cubicBezTo>
                    <a:pt x="184922" y="106608"/>
                    <a:pt x="192357" y="101624"/>
                    <a:pt x="178651" y="105735"/>
                  </a:cubicBezTo>
                  <a:cubicBezTo>
                    <a:pt x="173843" y="107177"/>
                    <a:pt x="164364" y="110497"/>
                    <a:pt x="164364" y="110497"/>
                  </a:cubicBezTo>
                  <a:lnTo>
                    <a:pt x="150076" y="120022"/>
                  </a:lnTo>
                  <a:cubicBezTo>
                    <a:pt x="147695" y="121609"/>
                    <a:pt x="145648" y="123880"/>
                    <a:pt x="142933" y="124785"/>
                  </a:cubicBezTo>
                  <a:lnTo>
                    <a:pt x="135789" y="127166"/>
                  </a:lnTo>
                  <a:cubicBezTo>
                    <a:pt x="133408" y="128754"/>
                    <a:pt x="130669" y="129905"/>
                    <a:pt x="128645" y="131929"/>
                  </a:cubicBezTo>
                  <a:cubicBezTo>
                    <a:pt x="126622" y="133952"/>
                    <a:pt x="126118" y="137284"/>
                    <a:pt x="123883" y="139072"/>
                  </a:cubicBezTo>
                  <a:cubicBezTo>
                    <a:pt x="121923" y="140640"/>
                    <a:pt x="119120" y="140660"/>
                    <a:pt x="116739" y="141454"/>
                  </a:cubicBezTo>
                  <a:cubicBezTo>
                    <a:pt x="115151" y="143835"/>
                    <a:pt x="111976" y="145735"/>
                    <a:pt x="111976" y="148597"/>
                  </a:cubicBezTo>
                  <a:cubicBezTo>
                    <a:pt x="111976" y="161822"/>
                    <a:pt x="115793" y="162254"/>
                    <a:pt x="123883" y="167647"/>
                  </a:cubicBezTo>
                  <a:lnTo>
                    <a:pt x="133408" y="181935"/>
                  </a:lnTo>
                  <a:cubicBezTo>
                    <a:pt x="137643" y="188288"/>
                    <a:pt x="138964" y="191283"/>
                    <a:pt x="145314" y="196222"/>
                  </a:cubicBezTo>
                  <a:cubicBezTo>
                    <a:pt x="149832" y="199736"/>
                    <a:pt x="154171" y="203937"/>
                    <a:pt x="159601" y="205747"/>
                  </a:cubicBezTo>
                  <a:cubicBezTo>
                    <a:pt x="168429" y="208690"/>
                    <a:pt x="169524" y="215670"/>
                    <a:pt x="171508" y="217654"/>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2" name="任意多边形 80">
              <a:extLst>
                <a:ext uri="{FF2B5EF4-FFF2-40B4-BE49-F238E27FC236}">
                  <a16:creationId xmlns:a16="http://schemas.microsoft.com/office/drawing/2014/main" xmlns="" id="{5C182FAC-D7D9-4440-85C0-2362FD21D5C1}"/>
                </a:ext>
              </a:extLst>
            </p:cNvPr>
            <p:cNvSpPr/>
            <p:nvPr/>
          </p:nvSpPr>
          <p:spPr>
            <a:xfrm>
              <a:off x="7405570" y="1094716"/>
              <a:ext cx="59749" cy="29234"/>
            </a:xfrm>
            <a:custGeom>
              <a:avLst/>
              <a:gdLst>
                <a:gd name="connsiteX0" fmla="*/ 26311 w 59749"/>
                <a:gd name="connsiteY0" fmla="*/ 26853 h 29234"/>
                <a:gd name="connsiteX1" fmla="*/ 26311 w 59749"/>
                <a:gd name="connsiteY1" fmla="*/ 26853 h 29234"/>
                <a:gd name="connsiteX2" fmla="*/ 2499 w 59749"/>
                <a:gd name="connsiteY2" fmla="*/ 24472 h 29234"/>
                <a:gd name="connsiteX3" fmla="*/ 2499 w 59749"/>
                <a:gd name="connsiteY3" fmla="*/ 5422 h 29234"/>
                <a:gd name="connsiteX4" fmla="*/ 9643 w 59749"/>
                <a:gd name="connsiteY4" fmla="*/ 3040 h 29234"/>
                <a:gd name="connsiteX5" fmla="*/ 26311 w 59749"/>
                <a:gd name="connsiteY5" fmla="*/ 659 h 29234"/>
                <a:gd name="connsiteX6" fmla="*/ 59649 w 59749"/>
                <a:gd name="connsiteY6" fmla="*/ 10184 h 29234"/>
                <a:gd name="connsiteX7" fmla="*/ 57268 w 59749"/>
                <a:gd name="connsiteY7" fmla="*/ 22090 h 29234"/>
                <a:gd name="connsiteX8" fmla="*/ 52505 w 59749"/>
                <a:gd name="connsiteY8" fmla="*/ 29234 h 29234"/>
                <a:gd name="connsiteX9" fmla="*/ 33455 w 59749"/>
                <a:gd name="connsiteY9" fmla="*/ 26853 h 29234"/>
                <a:gd name="connsiteX10" fmla="*/ 26311 w 59749"/>
                <a:gd name="connsiteY10" fmla="*/ 26853 h 29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9749" h="29234">
                  <a:moveTo>
                    <a:pt x="26311" y="26853"/>
                  </a:moveTo>
                  <a:lnTo>
                    <a:pt x="26311" y="26853"/>
                  </a:lnTo>
                  <a:cubicBezTo>
                    <a:pt x="18374" y="26059"/>
                    <a:pt x="9761" y="27773"/>
                    <a:pt x="2499" y="24472"/>
                  </a:cubicBezTo>
                  <a:cubicBezTo>
                    <a:pt x="-2157" y="22356"/>
                    <a:pt x="806" y="7538"/>
                    <a:pt x="2499" y="5422"/>
                  </a:cubicBezTo>
                  <a:cubicBezTo>
                    <a:pt x="4067" y="3462"/>
                    <a:pt x="7182" y="3532"/>
                    <a:pt x="9643" y="3040"/>
                  </a:cubicBezTo>
                  <a:cubicBezTo>
                    <a:pt x="15146" y="1939"/>
                    <a:pt x="20755" y="1453"/>
                    <a:pt x="26311" y="659"/>
                  </a:cubicBezTo>
                  <a:cubicBezTo>
                    <a:pt x="30142" y="978"/>
                    <a:pt x="57847" y="-4224"/>
                    <a:pt x="59649" y="10184"/>
                  </a:cubicBezTo>
                  <a:cubicBezTo>
                    <a:pt x="60151" y="14200"/>
                    <a:pt x="58689" y="18300"/>
                    <a:pt x="57268" y="22090"/>
                  </a:cubicBezTo>
                  <a:cubicBezTo>
                    <a:pt x="56263" y="24770"/>
                    <a:pt x="54093" y="26853"/>
                    <a:pt x="52505" y="29234"/>
                  </a:cubicBezTo>
                  <a:cubicBezTo>
                    <a:pt x="46155" y="28440"/>
                    <a:pt x="38780" y="30402"/>
                    <a:pt x="33455" y="26853"/>
                  </a:cubicBezTo>
                  <a:cubicBezTo>
                    <a:pt x="30087" y="24608"/>
                    <a:pt x="27502" y="26853"/>
                    <a:pt x="26311" y="2685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3" name="任意多边形 81">
              <a:extLst>
                <a:ext uri="{FF2B5EF4-FFF2-40B4-BE49-F238E27FC236}">
                  <a16:creationId xmlns:a16="http://schemas.microsoft.com/office/drawing/2014/main" xmlns="" id="{3AD5EAF5-A79F-4AA8-AEF3-8388492CBE21}"/>
                </a:ext>
              </a:extLst>
            </p:cNvPr>
            <p:cNvSpPr/>
            <p:nvPr/>
          </p:nvSpPr>
          <p:spPr>
            <a:xfrm>
              <a:off x="8703316" y="700088"/>
              <a:ext cx="262090" cy="80962"/>
            </a:xfrm>
            <a:custGeom>
              <a:avLst/>
              <a:gdLst>
                <a:gd name="connsiteX0" fmla="*/ 240659 w 262090"/>
                <a:gd name="connsiteY0" fmla="*/ 78581 h 80962"/>
                <a:gd name="connsiteX1" fmla="*/ 240659 w 262090"/>
                <a:gd name="connsiteY1" fmla="*/ 78581 h 80962"/>
                <a:gd name="connsiteX2" fmla="*/ 219228 w 262090"/>
                <a:gd name="connsiteY2" fmla="*/ 80962 h 80962"/>
                <a:gd name="connsiteX3" fmla="*/ 181128 w 262090"/>
                <a:gd name="connsiteY3" fmla="*/ 78581 h 80962"/>
                <a:gd name="connsiteX4" fmla="*/ 173984 w 262090"/>
                <a:gd name="connsiteY4" fmla="*/ 76200 h 80962"/>
                <a:gd name="connsiteX5" fmla="*/ 133503 w 262090"/>
                <a:gd name="connsiteY5" fmla="*/ 73818 h 80962"/>
                <a:gd name="connsiteX6" fmla="*/ 121597 w 262090"/>
                <a:gd name="connsiteY6" fmla="*/ 71437 h 80962"/>
                <a:gd name="connsiteX7" fmla="*/ 107309 w 262090"/>
                <a:gd name="connsiteY7" fmla="*/ 66675 h 80962"/>
                <a:gd name="connsiteX8" fmla="*/ 97784 w 262090"/>
                <a:gd name="connsiteY8" fmla="*/ 64293 h 80962"/>
                <a:gd name="connsiteX9" fmla="*/ 83497 w 262090"/>
                <a:gd name="connsiteY9" fmla="*/ 59531 h 80962"/>
                <a:gd name="connsiteX10" fmla="*/ 78734 w 262090"/>
                <a:gd name="connsiteY10" fmla="*/ 52387 h 80962"/>
                <a:gd name="connsiteX11" fmla="*/ 71590 w 262090"/>
                <a:gd name="connsiteY11" fmla="*/ 50006 h 80962"/>
                <a:gd name="connsiteX12" fmla="*/ 14440 w 262090"/>
                <a:gd name="connsiteY12" fmla="*/ 47625 h 80962"/>
                <a:gd name="connsiteX13" fmla="*/ 153 w 262090"/>
                <a:gd name="connsiteY13" fmla="*/ 42862 h 80962"/>
                <a:gd name="connsiteX14" fmla="*/ 2534 w 262090"/>
                <a:gd name="connsiteY14" fmla="*/ 35718 h 80962"/>
                <a:gd name="connsiteX15" fmla="*/ 16822 w 262090"/>
                <a:gd name="connsiteY15" fmla="*/ 28575 h 80962"/>
                <a:gd name="connsiteX16" fmla="*/ 23965 w 262090"/>
                <a:gd name="connsiteY16" fmla="*/ 23812 h 80962"/>
                <a:gd name="connsiteX17" fmla="*/ 38253 w 262090"/>
                <a:gd name="connsiteY17" fmla="*/ 19050 h 80962"/>
                <a:gd name="connsiteX18" fmla="*/ 45397 w 262090"/>
                <a:gd name="connsiteY18" fmla="*/ 16668 h 80962"/>
                <a:gd name="connsiteX19" fmla="*/ 66828 w 262090"/>
                <a:gd name="connsiteY19" fmla="*/ 9525 h 80962"/>
                <a:gd name="connsiteX20" fmla="*/ 73972 w 262090"/>
                <a:gd name="connsiteY20" fmla="*/ 7143 h 80962"/>
                <a:gd name="connsiteX21" fmla="*/ 83497 w 262090"/>
                <a:gd name="connsiteY21" fmla="*/ 4762 h 80962"/>
                <a:gd name="connsiteX22" fmla="*/ 100165 w 262090"/>
                <a:gd name="connsiteY22" fmla="*/ 0 h 80962"/>
                <a:gd name="connsiteX23" fmla="*/ 166840 w 262090"/>
                <a:gd name="connsiteY23" fmla="*/ 2381 h 80962"/>
                <a:gd name="connsiteX24" fmla="*/ 173984 w 262090"/>
                <a:gd name="connsiteY24" fmla="*/ 4762 h 80962"/>
                <a:gd name="connsiteX25" fmla="*/ 181128 w 262090"/>
                <a:gd name="connsiteY25" fmla="*/ 9525 h 80962"/>
                <a:gd name="connsiteX26" fmla="*/ 188272 w 262090"/>
                <a:gd name="connsiteY26" fmla="*/ 23812 h 80962"/>
                <a:gd name="connsiteX27" fmla="*/ 190653 w 262090"/>
                <a:gd name="connsiteY27" fmla="*/ 35718 h 80962"/>
                <a:gd name="connsiteX28" fmla="*/ 204940 w 262090"/>
                <a:gd name="connsiteY28" fmla="*/ 40481 h 80962"/>
                <a:gd name="connsiteX29" fmla="*/ 243040 w 262090"/>
                <a:gd name="connsiteY29" fmla="*/ 42862 h 80962"/>
                <a:gd name="connsiteX30" fmla="*/ 250184 w 262090"/>
                <a:gd name="connsiteY30" fmla="*/ 47625 h 80962"/>
                <a:gd name="connsiteX31" fmla="*/ 257328 w 262090"/>
                <a:gd name="connsiteY31" fmla="*/ 50006 h 80962"/>
                <a:gd name="connsiteX32" fmla="*/ 262090 w 262090"/>
                <a:gd name="connsiteY32" fmla="*/ 64293 h 80962"/>
                <a:gd name="connsiteX33" fmla="*/ 259709 w 262090"/>
                <a:gd name="connsiteY33" fmla="*/ 73818 h 80962"/>
                <a:gd name="connsiteX34" fmla="*/ 245422 w 262090"/>
                <a:gd name="connsiteY34" fmla="*/ 78581 h 80962"/>
                <a:gd name="connsiteX35" fmla="*/ 240659 w 262090"/>
                <a:gd name="connsiteY35" fmla="*/ 78581 h 8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262090" h="80962">
                  <a:moveTo>
                    <a:pt x="240659" y="78581"/>
                  </a:moveTo>
                  <a:lnTo>
                    <a:pt x="240659" y="78581"/>
                  </a:lnTo>
                  <a:cubicBezTo>
                    <a:pt x="233515" y="79375"/>
                    <a:pt x="226416" y="80962"/>
                    <a:pt x="219228" y="80962"/>
                  </a:cubicBezTo>
                  <a:cubicBezTo>
                    <a:pt x="206503" y="80962"/>
                    <a:pt x="193783" y="79913"/>
                    <a:pt x="181128" y="78581"/>
                  </a:cubicBezTo>
                  <a:cubicBezTo>
                    <a:pt x="178632" y="78318"/>
                    <a:pt x="176482" y="76450"/>
                    <a:pt x="173984" y="76200"/>
                  </a:cubicBezTo>
                  <a:cubicBezTo>
                    <a:pt x="160534" y="74855"/>
                    <a:pt x="146997" y="74612"/>
                    <a:pt x="133503" y="73818"/>
                  </a:cubicBezTo>
                  <a:cubicBezTo>
                    <a:pt x="129534" y="73024"/>
                    <a:pt x="125502" y="72502"/>
                    <a:pt x="121597" y="71437"/>
                  </a:cubicBezTo>
                  <a:cubicBezTo>
                    <a:pt x="116754" y="70116"/>
                    <a:pt x="112179" y="67893"/>
                    <a:pt x="107309" y="66675"/>
                  </a:cubicBezTo>
                  <a:cubicBezTo>
                    <a:pt x="104134" y="65881"/>
                    <a:pt x="100919" y="65233"/>
                    <a:pt x="97784" y="64293"/>
                  </a:cubicBezTo>
                  <a:cubicBezTo>
                    <a:pt x="92976" y="62850"/>
                    <a:pt x="83497" y="59531"/>
                    <a:pt x="83497" y="59531"/>
                  </a:cubicBezTo>
                  <a:cubicBezTo>
                    <a:pt x="81909" y="57150"/>
                    <a:pt x="80969" y="54175"/>
                    <a:pt x="78734" y="52387"/>
                  </a:cubicBezTo>
                  <a:cubicBezTo>
                    <a:pt x="76774" y="50819"/>
                    <a:pt x="74093" y="50191"/>
                    <a:pt x="71590" y="50006"/>
                  </a:cubicBezTo>
                  <a:cubicBezTo>
                    <a:pt x="52576" y="48598"/>
                    <a:pt x="33490" y="48419"/>
                    <a:pt x="14440" y="47625"/>
                  </a:cubicBezTo>
                  <a:cubicBezTo>
                    <a:pt x="9678" y="46037"/>
                    <a:pt x="-1434" y="47624"/>
                    <a:pt x="153" y="42862"/>
                  </a:cubicBezTo>
                  <a:cubicBezTo>
                    <a:pt x="947" y="40481"/>
                    <a:pt x="966" y="37678"/>
                    <a:pt x="2534" y="35718"/>
                  </a:cubicBezTo>
                  <a:cubicBezTo>
                    <a:pt x="5891" y="31522"/>
                    <a:pt x="12117" y="30143"/>
                    <a:pt x="16822" y="28575"/>
                  </a:cubicBezTo>
                  <a:cubicBezTo>
                    <a:pt x="19203" y="26987"/>
                    <a:pt x="21350" y="24974"/>
                    <a:pt x="23965" y="23812"/>
                  </a:cubicBezTo>
                  <a:cubicBezTo>
                    <a:pt x="28553" y="21773"/>
                    <a:pt x="33490" y="20638"/>
                    <a:pt x="38253" y="19050"/>
                  </a:cubicBezTo>
                  <a:lnTo>
                    <a:pt x="45397" y="16668"/>
                  </a:lnTo>
                  <a:lnTo>
                    <a:pt x="66828" y="9525"/>
                  </a:lnTo>
                  <a:cubicBezTo>
                    <a:pt x="69209" y="8731"/>
                    <a:pt x="71537" y="7752"/>
                    <a:pt x="73972" y="7143"/>
                  </a:cubicBezTo>
                  <a:cubicBezTo>
                    <a:pt x="77147" y="6349"/>
                    <a:pt x="80350" y="5661"/>
                    <a:pt x="83497" y="4762"/>
                  </a:cubicBezTo>
                  <a:cubicBezTo>
                    <a:pt x="107410" y="-2070"/>
                    <a:pt x="70386" y="7444"/>
                    <a:pt x="100165" y="0"/>
                  </a:cubicBezTo>
                  <a:cubicBezTo>
                    <a:pt x="122390" y="794"/>
                    <a:pt x="144647" y="949"/>
                    <a:pt x="166840" y="2381"/>
                  </a:cubicBezTo>
                  <a:cubicBezTo>
                    <a:pt x="169345" y="2543"/>
                    <a:pt x="171739" y="3639"/>
                    <a:pt x="173984" y="4762"/>
                  </a:cubicBezTo>
                  <a:cubicBezTo>
                    <a:pt x="176544" y="6042"/>
                    <a:pt x="178747" y="7937"/>
                    <a:pt x="181128" y="9525"/>
                  </a:cubicBezTo>
                  <a:cubicBezTo>
                    <a:pt x="185783" y="16507"/>
                    <a:pt x="186300" y="15927"/>
                    <a:pt x="188272" y="23812"/>
                  </a:cubicBezTo>
                  <a:cubicBezTo>
                    <a:pt x="189254" y="27738"/>
                    <a:pt x="187791" y="32856"/>
                    <a:pt x="190653" y="35718"/>
                  </a:cubicBezTo>
                  <a:cubicBezTo>
                    <a:pt x="194203" y="39268"/>
                    <a:pt x="199930" y="40168"/>
                    <a:pt x="204940" y="40481"/>
                  </a:cubicBezTo>
                  <a:lnTo>
                    <a:pt x="243040" y="42862"/>
                  </a:lnTo>
                  <a:cubicBezTo>
                    <a:pt x="245421" y="44450"/>
                    <a:pt x="247624" y="46345"/>
                    <a:pt x="250184" y="47625"/>
                  </a:cubicBezTo>
                  <a:cubicBezTo>
                    <a:pt x="252429" y="48748"/>
                    <a:pt x="255869" y="47963"/>
                    <a:pt x="257328" y="50006"/>
                  </a:cubicBezTo>
                  <a:cubicBezTo>
                    <a:pt x="260246" y="54091"/>
                    <a:pt x="262090" y="64293"/>
                    <a:pt x="262090" y="64293"/>
                  </a:cubicBezTo>
                  <a:cubicBezTo>
                    <a:pt x="261296" y="67468"/>
                    <a:pt x="262194" y="71688"/>
                    <a:pt x="259709" y="73818"/>
                  </a:cubicBezTo>
                  <a:cubicBezTo>
                    <a:pt x="255898" y="77085"/>
                    <a:pt x="248972" y="75032"/>
                    <a:pt x="245422" y="78581"/>
                  </a:cubicBezTo>
                  <a:lnTo>
                    <a:pt x="240659" y="78581"/>
                  </a:ln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4" name="任意多边形 82">
              <a:extLst>
                <a:ext uri="{FF2B5EF4-FFF2-40B4-BE49-F238E27FC236}">
                  <a16:creationId xmlns:a16="http://schemas.microsoft.com/office/drawing/2014/main" xmlns="" id="{32B24720-B86D-4D8E-8B19-3BEE7692EBC8}"/>
                </a:ext>
              </a:extLst>
            </p:cNvPr>
            <p:cNvSpPr/>
            <p:nvPr/>
          </p:nvSpPr>
          <p:spPr>
            <a:xfrm>
              <a:off x="8948283" y="766763"/>
              <a:ext cx="165044" cy="42961"/>
            </a:xfrm>
            <a:custGeom>
              <a:avLst/>
              <a:gdLst>
                <a:gd name="connsiteX0" fmla="*/ 38555 w 165044"/>
                <a:gd name="connsiteY0" fmla="*/ 40481 h 42961"/>
                <a:gd name="connsiteX1" fmla="*/ 38555 w 165044"/>
                <a:gd name="connsiteY1" fmla="*/ 40481 h 42961"/>
                <a:gd name="connsiteX2" fmla="*/ 455 w 165044"/>
                <a:gd name="connsiteY2" fmla="*/ 40481 h 42961"/>
                <a:gd name="connsiteX3" fmla="*/ 7598 w 165044"/>
                <a:gd name="connsiteY3" fmla="*/ 35718 h 42961"/>
                <a:gd name="connsiteX4" fmla="*/ 31411 w 165044"/>
                <a:gd name="connsiteY4" fmla="*/ 21431 h 42961"/>
                <a:gd name="connsiteX5" fmla="*/ 38555 w 165044"/>
                <a:gd name="connsiteY5" fmla="*/ 16668 h 42961"/>
                <a:gd name="connsiteX6" fmla="*/ 43317 w 165044"/>
                <a:gd name="connsiteY6" fmla="*/ 9525 h 42961"/>
                <a:gd name="connsiteX7" fmla="*/ 59986 w 165044"/>
                <a:gd name="connsiteY7" fmla="*/ 2381 h 42961"/>
                <a:gd name="connsiteX8" fmla="*/ 67130 w 165044"/>
                <a:gd name="connsiteY8" fmla="*/ 0 h 42961"/>
                <a:gd name="connsiteX9" fmla="*/ 107611 w 165044"/>
                <a:gd name="connsiteY9" fmla="*/ 2381 h 42961"/>
                <a:gd name="connsiteX10" fmla="*/ 126661 w 165044"/>
                <a:gd name="connsiteY10" fmla="*/ 7143 h 42961"/>
                <a:gd name="connsiteX11" fmla="*/ 150473 w 165044"/>
                <a:gd name="connsiteY11" fmla="*/ 14287 h 42961"/>
                <a:gd name="connsiteX12" fmla="*/ 157617 w 165044"/>
                <a:gd name="connsiteY12" fmla="*/ 16668 h 42961"/>
                <a:gd name="connsiteX13" fmla="*/ 164761 w 165044"/>
                <a:gd name="connsiteY13" fmla="*/ 30956 h 42961"/>
                <a:gd name="connsiteX14" fmla="*/ 152855 w 165044"/>
                <a:gd name="connsiteY14" fmla="*/ 33337 h 42961"/>
                <a:gd name="connsiteX15" fmla="*/ 143330 w 165044"/>
                <a:gd name="connsiteY15" fmla="*/ 35718 h 42961"/>
                <a:gd name="connsiteX16" fmla="*/ 81417 w 165044"/>
                <a:gd name="connsiteY16" fmla="*/ 38100 h 42961"/>
                <a:gd name="connsiteX17" fmla="*/ 38555 w 165044"/>
                <a:gd name="connsiteY17" fmla="*/ 40481 h 42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5044" h="42961">
                  <a:moveTo>
                    <a:pt x="38555" y="40481"/>
                  </a:moveTo>
                  <a:lnTo>
                    <a:pt x="38555" y="40481"/>
                  </a:lnTo>
                  <a:cubicBezTo>
                    <a:pt x="33023" y="41096"/>
                    <a:pt x="7469" y="45742"/>
                    <a:pt x="455" y="40481"/>
                  </a:cubicBezTo>
                  <a:cubicBezTo>
                    <a:pt x="-1834" y="38764"/>
                    <a:pt x="5113" y="37138"/>
                    <a:pt x="7598" y="35718"/>
                  </a:cubicBezTo>
                  <a:cubicBezTo>
                    <a:pt x="33239" y="21066"/>
                    <a:pt x="-3562" y="44746"/>
                    <a:pt x="31411" y="21431"/>
                  </a:cubicBezTo>
                  <a:lnTo>
                    <a:pt x="38555" y="16668"/>
                  </a:lnTo>
                  <a:cubicBezTo>
                    <a:pt x="40142" y="14287"/>
                    <a:pt x="41294" y="11548"/>
                    <a:pt x="43317" y="9525"/>
                  </a:cubicBezTo>
                  <a:cubicBezTo>
                    <a:pt x="49118" y="3724"/>
                    <a:pt x="52334" y="4567"/>
                    <a:pt x="59986" y="2381"/>
                  </a:cubicBezTo>
                  <a:cubicBezTo>
                    <a:pt x="62400" y="1691"/>
                    <a:pt x="64749" y="794"/>
                    <a:pt x="67130" y="0"/>
                  </a:cubicBezTo>
                  <a:cubicBezTo>
                    <a:pt x="80624" y="794"/>
                    <a:pt x="94150" y="1157"/>
                    <a:pt x="107611" y="2381"/>
                  </a:cubicBezTo>
                  <a:cubicBezTo>
                    <a:pt x="118256" y="3349"/>
                    <a:pt x="117986" y="4664"/>
                    <a:pt x="126661" y="7143"/>
                  </a:cubicBezTo>
                  <a:cubicBezTo>
                    <a:pt x="151851" y="14341"/>
                    <a:pt x="116524" y="2972"/>
                    <a:pt x="150473" y="14287"/>
                  </a:cubicBezTo>
                  <a:lnTo>
                    <a:pt x="157617" y="16668"/>
                  </a:lnTo>
                  <a:cubicBezTo>
                    <a:pt x="157777" y="16908"/>
                    <a:pt x="166733" y="28984"/>
                    <a:pt x="164761" y="30956"/>
                  </a:cubicBezTo>
                  <a:cubicBezTo>
                    <a:pt x="161899" y="33818"/>
                    <a:pt x="156806" y="32459"/>
                    <a:pt x="152855" y="33337"/>
                  </a:cubicBezTo>
                  <a:cubicBezTo>
                    <a:pt x="149660" y="34047"/>
                    <a:pt x="146595" y="35500"/>
                    <a:pt x="143330" y="35718"/>
                  </a:cubicBezTo>
                  <a:cubicBezTo>
                    <a:pt x="122723" y="37092"/>
                    <a:pt x="102055" y="37306"/>
                    <a:pt x="81417" y="38100"/>
                  </a:cubicBezTo>
                  <a:cubicBezTo>
                    <a:pt x="56105" y="41716"/>
                    <a:pt x="45699" y="40084"/>
                    <a:pt x="38555" y="40481"/>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5" name="任意多边形 83">
              <a:extLst>
                <a:ext uri="{FF2B5EF4-FFF2-40B4-BE49-F238E27FC236}">
                  <a16:creationId xmlns:a16="http://schemas.microsoft.com/office/drawing/2014/main" xmlns="" id="{021491F3-5C39-49E1-84FF-DB584270B1D0}"/>
                </a:ext>
              </a:extLst>
            </p:cNvPr>
            <p:cNvSpPr/>
            <p:nvPr/>
          </p:nvSpPr>
          <p:spPr>
            <a:xfrm>
              <a:off x="10063163" y="866775"/>
              <a:ext cx="233362" cy="64330"/>
            </a:xfrm>
            <a:custGeom>
              <a:avLst/>
              <a:gdLst>
                <a:gd name="connsiteX0" fmla="*/ 171450 w 233362"/>
                <a:gd name="connsiteY0" fmla="*/ 52388 h 64330"/>
                <a:gd name="connsiteX1" fmla="*/ 171450 w 233362"/>
                <a:gd name="connsiteY1" fmla="*/ 52388 h 64330"/>
                <a:gd name="connsiteX2" fmla="*/ 4762 w 233362"/>
                <a:gd name="connsiteY2" fmla="*/ 33338 h 64330"/>
                <a:gd name="connsiteX3" fmla="*/ 0 w 233362"/>
                <a:gd name="connsiteY3" fmla="*/ 19050 h 64330"/>
                <a:gd name="connsiteX4" fmla="*/ 4762 w 233362"/>
                <a:gd name="connsiteY4" fmla="*/ 4763 h 64330"/>
                <a:gd name="connsiteX5" fmla="*/ 19050 w 233362"/>
                <a:gd name="connsiteY5" fmla="*/ 0 h 64330"/>
                <a:gd name="connsiteX6" fmla="*/ 76200 w 233362"/>
                <a:gd name="connsiteY6" fmla="*/ 4763 h 64330"/>
                <a:gd name="connsiteX7" fmla="*/ 190500 w 233362"/>
                <a:gd name="connsiteY7" fmla="*/ 9525 h 64330"/>
                <a:gd name="connsiteX8" fmla="*/ 219075 w 233362"/>
                <a:gd name="connsiteY8" fmla="*/ 23813 h 64330"/>
                <a:gd name="connsiteX9" fmla="*/ 233362 w 233362"/>
                <a:gd name="connsiteY9" fmla="*/ 28575 h 64330"/>
                <a:gd name="connsiteX10" fmla="*/ 228600 w 233362"/>
                <a:gd name="connsiteY10" fmla="*/ 42863 h 64330"/>
                <a:gd name="connsiteX11" fmla="*/ 200025 w 233362"/>
                <a:gd name="connsiteY11" fmla="*/ 52388 h 64330"/>
                <a:gd name="connsiteX12" fmla="*/ 171450 w 233362"/>
                <a:gd name="connsiteY12" fmla="*/ 52388 h 64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33362" h="64330">
                  <a:moveTo>
                    <a:pt x="171450" y="52388"/>
                  </a:moveTo>
                  <a:lnTo>
                    <a:pt x="171450" y="52388"/>
                  </a:lnTo>
                  <a:cubicBezTo>
                    <a:pt x="98306" y="50171"/>
                    <a:pt x="33560" y="90937"/>
                    <a:pt x="4762" y="33338"/>
                  </a:cubicBezTo>
                  <a:cubicBezTo>
                    <a:pt x="2517" y="28848"/>
                    <a:pt x="1587" y="23813"/>
                    <a:pt x="0" y="19050"/>
                  </a:cubicBezTo>
                  <a:cubicBezTo>
                    <a:pt x="1587" y="14288"/>
                    <a:pt x="1212" y="8313"/>
                    <a:pt x="4762" y="4763"/>
                  </a:cubicBezTo>
                  <a:cubicBezTo>
                    <a:pt x="8312" y="1213"/>
                    <a:pt x="14030" y="0"/>
                    <a:pt x="19050" y="0"/>
                  </a:cubicBezTo>
                  <a:cubicBezTo>
                    <a:pt x="38166" y="0"/>
                    <a:pt x="57113" y="3703"/>
                    <a:pt x="76200" y="4763"/>
                  </a:cubicBezTo>
                  <a:cubicBezTo>
                    <a:pt x="114274" y="6878"/>
                    <a:pt x="152400" y="7938"/>
                    <a:pt x="190500" y="9525"/>
                  </a:cubicBezTo>
                  <a:cubicBezTo>
                    <a:pt x="226417" y="21499"/>
                    <a:pt x="182139" y="5345"/>
                    <a:pt x="219075" y="23813"/>
                  </a:cubicBezTo>
                  <a:cubicBezTo>
                    <a:pt x="223565" y="26058"/>
                    <a:pt x="228600" y="26988"/>
                    <a:pt x="233362" y="28575"/>
                  </a:cubicBezTo>
                  <a:cubicBezTo>
                    <a:pt x="231775" y="33338"/>
                    <a:pt x="232685" y="39945"/>
                    <a:pt x="228600" y="42863"/>
                  </a:cubicBezTo>
                  <a:cubicBezTo>
                    <a:pt x="220430" y="48699"/>
                    <a:pt x="209550" y="49213"/>
                    <a:pt x="200025" y="52388"/>
                  </a:cubicBezTo>
                  <a:cubicBezTo>
                    <a:pt x="179715" y="59158"/>
                    <a:pt x="176212" y="52388"/>
                    <a:pt x="171450" y="52388"/>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6" name="任意多边形 84">
              <a:extLst>
                <a:ext uri="{FF2B5EF4-FFF2-40B4-BE49-F238E27FC236}">
                  <a16:creationId xmlns:a16="http://schemas.microsoft.com/office/drawing/2014/main" xmlns="" id="{EC5C92CC-F3B1-4E39-98F8-B2265AECBE69}"/>
                </a:ext>
              </a:extLst>
            </p:cNvPr>
            <p:cNvSpPr/>
            <p:nvPr/>
          </p:nvSpPr>
          <p:spPr>
            <a:xfrm>
              <a:off x="10354333" y="881035"/>
              <a:ext cx="118812" cy="39555"/>
            </a:xfrm>
            <a:custGeom>
              <a:avLst/>
              <a:gdLst>
                <a:gd name="connsiteX0" fmla="*/ 85067 w 118812"/>
                <a:gd name="connsiteY0" fmla="*/ 33365 h 39555"/>
                <a:gd name="connsiteX1" fmla="*/ 85067 w 118812"/>
                <a:gd name="connsiteY1" fmla="*/ 33365 h 39555"/>
                <a:gd name="connsiteX2" fmla="*/ 13630 w 118812"/>
                <a:gd name="connsiteY2" fmla="*/ 28603 h 39555"/>
                <a:gd name="connsiteX3" fmla="*/ 4105 w 118812"/>
                <a:gd name="connsiteY3" fmla="*/ 28 h 39555"/>
                <a:gd name="connsiteX4" fmla="*/ 51730 w 118812"/>
                <a:gd name="connsiteY4" fmla="*/ 4790 h 39555"/>
                <a:gd name="connsiteX5" fmla="*/ 66017 w 118812"/>
                <a:gd name="connsiteY5" fmla="*/ 9553 h 39555"/>
                <a:gd name="connsiteX6" fmla="*/ 94592 w 118812"/>
                <a:gd name="connsiteY6" fmla="*/ 14315 h 39555"/>
                <a:gd name="connsiteX7" fmla="*/ 113642 w 118812"/>
                <a:gd name="connsiteY7" fmla="*/ 19078 h 39555"/>
                <a:gd name="connsiteX8" fmla="*/ 118405 w 118812"/>
                <a:gd name="connsiteY8" fmla="*/ 33365 h 39555"/>
                <a:gd name="connsiteX9" fmla="*/ 85067 w 118812"/>
                <a:gd name="connsiteY9" fmla="*/ 33365 h 39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8812" h="39555">
                  <a:moveTo>
                    <a:pt x="85067" y="33365"/>
                  </a:moveTo>
                  <a:lnTo>
                    <a:pt x="85067" y="33365"/>
                  </a:lnTo>
                  <a:cubicBezTo>
                    <a:pt x="61255" y="31778"/>
                    <a:pt x="35698" y="37690"/>
                    <a:pt x="13630" y="28603"/>
                  </a:cubicBezTo>
                  <a:cubicBezTo>
                    <a:pt x="4346" y="24780"/>
                    <a:pt x="-5885" y="-971"/>
                    <a:pt x="4105" y="28"/>
                  </a:cubicBezTo>
                  <a:lnTo>
                    <a:pt x="51730" y="4790"/>
                  </a:lnTo>
                  <a:cubicBezTo>
                    <a:pt x="56492" y="6378"/>
                    <a:pt x="61117" y="8464"/>
                    <a:pt x="66017" y="9553"/>
                  </a:cubicBezTo>
                  <a:cubicBezTo>
                    <a:pt x="75443" y="11648"/>
                    <a:pt x="85123" y="12421"/>
                    <a:pt x="94592" y="14315"/>
                  </a:cubicBezTo>
                  <a:cubicBezTo>
                    <a:pt x="101010" y="15599"/>
                    <a:pt x="107292" y="17490"/>
                    <a:pt x="113642" y="19078"/>
                  </a:cubicBezTo>
                  <a:cubicBezTo>
                    <a:pt x="115230" y="23840"/>
                    <a:pt x="120269" y="28704"/>
                    <a:pt x="118405" y="33365"/>
                  </a:cubicBezTo>
                  <a:cubicBezTo>
                    <a:pt x="112834" y="47293"/>
                    <a:pt x="90623" y="33365"/>
                    <a:pt x="85067" y="3336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7" name="任意多边形 85">
              <a:extLst>
                <a:ext uri="{FF2B5EF4-FFF2-40B4-BE49-F238E27FC236}">
                  <a16:creationId xmlns:a16="http://schemas.microsoft.com/office/drawing/2014/main" xmlns="" id="{A3373889-0931-4E46-9A0C-6489E17A9342}"/>
                </a:ext>
              </a:extLst>
            </p:cNvPr>
            <p:cNvSpPr/>
            <p:nvPr/>
          </p:nvSpPr>
          <p:spPr>
            <a:xfrm>
              <a:off x="10189804" y="946768"/>
              <a:ext cx="73384" cy="29545"/>
            </a:xfrm>
            <a:custGeom>
              <a:avLst/>
              <a:gdLst>
                <a:gd name="connsiteX0" fmla="*/ 44809 w 73384"/>
                <a:gd name="connsiteY0" fmla="*/ 29545 h 29545"/>
                <a:gd name="connsiteX1" fmla="*/ 44809 w 73384"/>
                <a:gd name="connsiteY1" fmla="*/ 29545 h 29545"/>
                <a:gd name="connsiteX2" fmla="*/ 6709 w 73384"/>
                <a:gd name="connsiteY2" fmla="*/ 15257 h 29545"/>
                <a:gd name="connsiteX3" fmla="*/ 1946 w 73384"/>
                <a:gd name="connsiteY3" fmla="*/ 970 h 29545"/>
                <a:gd name="connsiteX4" fmla="*/ 59096 w 73384"/>
                <a:gd name="connsiteY4" fmla="*/ 5732 h 29545"/>
                <a:gd name="connsiteX5" fmla="*/ 73384 w 73384"/>
                <a:gd name="connsiteY5" fmla="*/ 10495 h 29545"/>
                <a:gd name="connsiteX6" fmla="*/ 44809 w 73384"/>
                <a:gd name="connsiteY6" fmla="*/ 29545 h 2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3384" h="29545">
                  <a:moveTo>
                    <a:pt x="44809" y="29545"/>
                  </a:moveTo>
                  <a:lnTo>
                    <a:pt x="44809" y="29545"/>
                  </a:lnTo>
                  <a:cubicBezTo>
                    <a:pt x="32109" y="24782"/>
                    <a:pt x="17995" y="22781"/>
                    <a:pt x="6709" y="15257"/>
                  </a:cubicBezTo>
                  <a:cubicBezTo>
                    <a:pt x="2532" y="12472"/>
                    <a:pt x="-2993" y="1868"/>
                    <a:pt x="1946" y="970"/>
                  </a:cubicBezTo>
                  <a:cubicBezTo>
                    <a:pt x="20754" y="-2450"/>
                    <a:pt x="40046" y="4145"/>
                    <a:pt x="59096" y="5732"/>
                  </a:cubicBezTo>
                  <a:cubicBezTo>
                    <a:pt x="63859" y="7320"/>
                    <a:pt x="73384" y="5475"/>
                    <a:pt x="73384" y="10495"/>
                  </a:cubicBezTo>
                  <a:cubicBezTo>
                    <a:pt x="73384" y="15759"/>
                    <a:pt x="49571" y="26370"/>
                    <a:pt x="44809" y="2954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8" name="任意多边形 86">
              <a:extLst>
                <a:ext uri="{FF2B5EF4-FFF2-40B4-BE49-F238E27FC236}">
                  <a16:creationId xmlns:a16="http://schemas.microsoft.com/office/drawing/2014/main" xmlns="" id="{82666724-BCFC-4BC4-90EF-BB707C826C82}"/>
                </a:ext>
              </a:extLst>
            </p:cNvPr>
            <p:cNvSpPr/>
            <p:nvPr/>
          </p:nvSpPr>
          <p:spPr>
            <a:xfrm>
              <a:off x="11301413" y="1014413"/>
              <a:ext cx="109799" cy="38100"/>
            </a:xfrm>
            <a:custGeom>
              <a:avLst/>
              <a:gdLst>
                <a:gd name="connsiteX0" fmla="*/ 71437 w 109799"/>
                <a:gd name="connsiteY0" fmla="*/ 28575 h 38100"/>
                <a:gd name="connsiteX1" fmla="*/ 71437 w 109799"/>
                <a:gd name="connsiteY1" fmla="*/ 28575 h 38100"/>
                <a:gd name="connsiteX2" fmla="*/ 28575 w 109799"/>
                <a:gd name="connsiteY2" fmla="*/ 33337 h 38100"/>
                <a:gd name="connsiteX3" fmla="*/ 14287 w 109799"/>
                <a:gd name="connsiteY3" fmla="*/ 38100 h 38100"/>
                <a:gd name="connsiteX4" fmla="*/ 0 w 109799"/>
                <a:gd name="connsiteY4" fmla="*/ 33337 h 38100"/>
                <a:gd name="connsiteX5" fmla="*/ 4762 w 109799"/>
                <a:gd name="connsiteY5" fmla="*/ 4762 h 38100"/>
                <a:gd name="connsiteX6" fmla="*/ 19050 w 109799"/>
                <a:gd name="connsiteY6" fmla="*/ 0 h 38100"/>
                <a:gd name="connsiteX7" fmla="*/ 100012 w 109799"/>
                <a:gd name="connsiteY7" fmla="*/ 4762 h 38100"/>
                <a:gd name="connsiteX8" fmla="*/ 109537 w 109799"/>
                <a:gd name="connsiteY8" fmla="*/ 19050 h 38100"/>
                <a:gd name="connsiteX9" fmla="*/ 104775 w 109799"/>
                <a:gd name="connsiteY9" fmla="*/ 33337 h 38100"/>
                <a:gd name="connsiteX10" fmla="*/ 71437 w 109799"/>
                <a:gd name="connsiteY10" fmla="*/ 28575 h 38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799" h="38100">
                  <a:moveTo>
                    <a:pt x="71437" y="28575"/>
                  </a:moveTo>
                  <a:lnTo>
                    <a:pt x="71437" y="28575"/>
                  </a:lnTo>
                  <a:cubicBezTo>
                    <a:pt x="57150" y="30162"/>
                    <a:pt x="42755" y="30974"/>
                    <a:pt x="28575" y="33337"/>
                  </a:cubicBezTo>
                  <a:cubicBezTo>
                    <a:pt x="23623" y="34162"/>
                    <a:pt x="19307" y="38100"/>
                    <a:pt x="14287" y="38100"/>
                  </a:cubicBezTo>
                  <a:cubicBezTo>
                    <a:pt x="9267" y="38100"/>
                    <a:pt x="4762" y="34925"/>
                    <a:pt x="0" y="33337"/>
                  </a:cubicBezTo>
                  <a:cubicBezTo>
                    <a:pt x="1587" y="23812"/>
                    <a:pt x="-29" y="13146"/>
                    <a:pt x="4762" y="4762"/>
                  </a:cubicBezTo>
                  <a:cubicBezTo>
                    <a:pt x="7253" y="403"/>
                    <a:pt x="14030" y="0"/>
                    <a:pt x="19050" y="0"/>
                  </a:cubicBezTo>
                  <a:cubicBezTo>
                    <a:pt x="46084" y="0"/>
                    <a:pt x="73025" y="3175"/>
                    <a:pt x="100012" y="4762"/>
                  </a:cubicBezTo>
                  <a:cubicBezTo>
                    <a:pt x="103187" y="9525"/>
                    <a:pt x="108596" y="13404"/>
                    <a:pt x="109537" y="19050"/>
                  </a:cubicBezTo>
                  <a:cubicBezTo>
                    <a:pt x="110362" y="24002"/>
                    <a:pt x="109362" y="31298"/>
                    <a:pt x="104775" y="33337"/>
                  </a:cubicBezTo>
                  <a:cubicBezTo>
                    <a:pt x="93615" y="38297"/>
                    <a:pt x="76993" y="29369"/>
                    <a:pt x="71437" y="28575"/>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19" name="任意多边形 87">
              <a:extLst>
                <a:ext uri="{FF2B5EF4-FFF2-40B4-BE49-F238E27FC236}">
                  <a16:creationId xmlns:a16="http://schemas.microsoft.com/office/drawing/2014/main" xmlns="" id="{52287D05-BFBB-4511-A149-C3855A590178}"/>
                </a:ext>
              </a:extLst>
            </p:cNvPr>
            <p:cNvSpPr/>
            <p:nvPr/>
          </p:nvSpPr>
          <p:spPr>
            <a:xfrm>
              <a:off x="6300788" y="739334"/>
              <a:ext cx="389047" cy="122679"/>
            </a:xfrm>
            <a:custGeom>
              <a:avLst/>
              <a:gdLst>
                <a:gd name="connsiteX0" fmla="*/ 173831 w 389047"/>
                <a:gd name="connsiteY0" fmla="*/ 122679 h 122679"/>
                <a:gd name="connsiteX1" fmla="*/ 173831 w 389047"/>
                <a:gd name="connsiteY1" fmla="*/ 122679 h 122679"/>
                <a:gd name="connsiteX2" fmla="*/ 140493 w 389047"/>
                <a:gd name="connsiteY2" fmla="*/ 110772 h 122679"/>
                <a:gd name="connsiteX3" fmla="*/ 133350 w 389047"/>
                <a:gd name="connsiteY3" fmla="*/ 108391 h 122679"/>
                <a:gd name="connsiteX4" fmla="*/ 126206 w 389047"/>
                <a:gd name="connsiteY4" fmla="*/ 106010 h 122679"/>
                <a:gd name="connsiteX5" fmla="*/ 104775 w 389047"/>
                <a:gd name="connsiteY5" fmla="*/ 96485 h 122679"/>
                <a:gd name="connsiteX6" fmla="*/ 97631 w 389047"/>
                <a:gd name="connsiteY6" fmla="*/ 94104 h 122679"/>
                <a:gd name="connsiteX7" fmla="*/ 90487 w 389047"/>
                <a:gd name="connsiteY7" fmla="*/ 91722 h 122679"/>
                <a:gd name="connsiteX8" fmla="*/ 83343 w 389047"/>
                <a:gd name="connsiteY8" fmla="*/ 77435 h 122679"/>
                <a:gd name="connsiteX9" fmla="*/ 78581 w 389047"/>
                <a:gd name="connsiteY9" fmla="*/ 60766 h 122679"/>
                <a:gd name="connsiteX10" fmla="*/ 71437 w 389047"/>
                <a:gd name="connsiteY10" fmla="*/ 56004 h 122679"/>
                <a:gd name="connsiteX11" fmla="*/ 64293 w 389047"/>
                <a:gd name="connsiteY11" fmla="*/ 53622 h 122679"/>
                <a:gd name="connsiteX12" fmla="*/ 35718 w 389047"/>
                <a:gd name="connsiteY12" fmla="*/ 48860 h 122679"/>
                <a:gd name="connsiteX13" fmla="*/ 14287 w 389047"/>
                <a:gd name="connsiteY13" fmla="*/ 39335 h 122679"/>
                <a:gd name="connsiteX14" fmla="*/ 9525 w 389047"/>
                <a:gd name="connsiteY14" fmla="*/ 32191 h 122679"/>
                <a:gd name="connsiteX15" fmla="*/ 2381 w 389047"/>
                <a:gd name="connsiteY15" fmla="*/ 25047 h 122679"/>
                <a:gd name="connsiteX16" fmla="*/ 0 w 389047"/>
                <a:gd name="connsiteY16" fmla="*/ 17904 h 122679"/>
                <a:gd name="connsiteX17" fmla="*/ 71437 w 389047"/>
                <a:gd name="connsiteY17" fmla="*/ 10760 h 122679"/>
                <a:gd name="connsiteX18" fmla="*/ 85725 w 389047"/>
                <a:gd name="connsiteY18" fmla="*/ 15522 h 122679"/>
                <a:gd name="connsiteX19" fmla="*/ 102393 w 389047"/>
                <a:gd name="connsiteY19" fmla="*/ 13141 h 122679"/>
                <a:gd name="connsiteX20" fmla="*/ 109537 w 389047"/>
                <a:gd name="connsiteY20" fmla="*/ 10760 h 122679"/>
                <a:gd name="connsiteX21" fmla="*/ 126206 w 389047"/>
                <a:gd name="connsiteY21" fmla="*/ 13141 h 122679"/>
                <a:gd name="connsiteX22" fmla="*/ 133350 w 389047"/>
                <a:gd name="connsiteY22" fmla="*/ 17904 h 122679"/>
                <a:gd name="connsiteX23" fmla="*/ 147637 w 389047"/>
                <a:gd name="connsiteY23" fmla="*/ 25047 h 122679"/>
                <a:gd name="connsiteX24" fmla="*/ 154781 w 389047"/>
                <a:gd name="connsiteY24" fmla="*/ 10760 h 122679"/>
                <a:gd name="connsiteX25" fmla="*/ 169068 w 389047"/>
                <a:gd name="connsiteY25" fmla="*/ 5997 h 122679"/>
                <a:gd name="connsiteX26" fmla="*/ 195262 w 389047"/>
                <a:gd name="connsiteY26" fmla="*/ 8379 h 122679"/>
                <a:gd name="connsiteX27" fmla="*/ 209550 w 389047"/>
                <a:gd name="connsiteY27" fmla="*/ 17904 h 122679"/>
                <a:gd name="connsiteX28" fmla="*/ 245268 w 389047"/>
                <a:gd name="connsiteY28" fmla="*/ 22666 h 122679"/>
                <a:gd name="connsiteX29" fmla="*/ 252412 w 389047"/>
                <a:gd name="connsiteY29" fmla="*/ 27429 h 122679"/>
                <a:gd name="connsiteX30" fmla="*/ 257175 w 389047"/>
                <a:gd name="connsiteY30" fmla="*/ 34572 h 122679"/>
                <a:gd name="connsiteX31" fmla="*/ 295275 w 389047"/>
                <a:gd name="connsiteY31" fmla="*/ 36954 h 122679"/>
                <a:gd name="connsiteX32" fmla="*/ 319087 w 389047"/>
                <a:gd name="connsiteY32" fmla="*/ 48860 h 122679"/>
                <a:gd name="connsiteX33" fmla="*/ 326231 w 389047"/>
                <a:gd name="connsiteY33" fmla="*/ 53622 h 122679"/>
                <a:gd name="connsiteX34" fmla="*/ 333375 w 389047"/>
                <a:gd name="connsiteY34" fmla="*/ 58385 h 122679"/>
                <a:gd name="connsiteX35" fmla="*/ 354806 w 389047"/>
                <a:gd name="connsiteY35" fmla="*/ 65529 h 122679"/>
                <a:gd name="connsiteX36" fmla="*/ 361950 w 389047"/>
                <a:gd name="connsiteY36" fmla="*/ 67910 h 122679"/>
                <a:gd name="connsiteX37" fmla="*/ 373856 w 389047"/>
                <a:gd name="connsiteY37" fmla="*/ 70291 h 122679"/>
                <a:gd name="connsiteX38" fmla="*/ 385762 w 389047"/>
                <a:gd name="connsiteY38" fmla="*/ 82197 h 122679"/>
                <a:gd name="connsiteX39" fmla="*/ 388143 w 389047"/>
                <a:gd name="connsiteY39" fmla="*/ 89341 h 122679"/>
                <a:gd name="connsiteX40" fmla="*/ 328612 w 389047"/>
                <a:gd name="connsiteY40" fmla="*/ 86960 h 122679"/>
                <a:gd name="connsiteX41" fmla="*/ 321468 w 389047"/>
                <a:gd name="connsiteY41" fmla="*/ 84579 h 122679"/>
                <a:gd name="connsiteX42" fmla="*/ 297656 w 389047"/>
                <a:gd name="connsiteY42" fmla="*/ 82197 h 122679"/>
                <a:gd name="connsiteX43" fmla="*/ 302418 w 389047"/>
                <a:gd name="connsiteY43" fmla="*/ 67910 h 122679"/>
                <a:gd name="connsiteX44" fmla="*/ 300037 w 389047"/>
                <a:gd name="connsiteY44" fmla="*/ 60766 h 122679"/>
                <a:gd name="connsiteX45" fmla="*/ 292893 w 389047"/>
                <a:gd name="connsiteY45" fmla="*/ 58385 h 122679"/>
                <a:gd name="connsiteX46" fmla="*/ 285750 w 389047"/>
                <a:gd name="connsiteY46" fmla="*/ 53622 h 122679"/>
                <a:gd name="connsiteX47" fmla="*/ 271462 w 389047"/>
                <a:gd name="connsiteY47" fmla="*/ 48860 h 122679"/>
                <a:gd name="connsiteX48" fmla="*/ 264318 w 389047"/>
                <a:gd name="connsiteY48" fmla="*/ 46479 h 122679"/>
                <a:gd name="connsiteX49" fmla="*/ 235743 w 389047"/>
                <a:gd name="connsiteY49" fmla="*/ 60766 h 122679"/>
                <a:gd name="connsiteX50" fmla="*/ 228600 w 389047"/>
                <a:gd name="connsiteY50" fmla="*/ 63147 h 122679"/>
                <a:gd name="connsiteX51" fmla="*/ 223837 w 389047"/>
                <a:gd name="connsiteY51" fmla="*/ 70291 h 122679"/>
                <a:gd name="connsiteX52" fmla="*/ 221456 w 389047"/>
                <a:gd name="connsiteY52" fmla="*/ 77435 h 122679"/>
                <a:gd name="connsiteX53" fmla="*/ 202406 w 389047"/>
                <a:gd name="connsiteY53" fmla="*/ 82197 h 122679"/>
                <a:gd name="connsiteX54" fmla="*/ 190500 w 389047"/>
                <a:gd name="connsiteY54" fmla="*/ 96485 h 122679"/>
                <a:gd name="connsiteX55" fmla="*/ 183356 w 389047"/>
                <a:gd name="connsiteY55" fmla="*/ 103629 h 122679"/>
                <a:gd name="connsiteX56" fmla="*/ 178593 w 389047"/>
                <a:gd name="connsiteY56" fmla="*/ 110772 h 122679"/>
                <a:gd name="connsiteX57" fmla="*/ 171450 w 389047"/>
                <a:gd name="connsiteY57" fmla="*/ 113154 h 122679"/>
                <a:gd name="connsiteX58" fmla="*/ 164306 w 389047"/>
                <a:gd name="connsiteY58" fmla="*/ 117916 h 122679"/>
                <a:gd name="connsiteX59" fmla="*/ 166687 w 389047"/>
                <a:gd name="connsiteY59" fmla="*/ 101247 h 122679"/>
                <a:gd name="connsiteX60" fmla="*/ 178593 w 389047"/>
                <a:gd name="connsiteY60" fmla="*/ 94104 h 122679"/>
                <a:gd name="connsiteX61" fmla="*/ 173831 w 389047"/>
                <a:gd name="connsiteY61" fmla="*/ 122679 h 1226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389047" h="122679">
                  <a:moveTo>
                    <a:pt x="173831" y="122679"/>
                  </a:moveTo>
                  <a:lnTo>
                    <a:pt x="173831" y="122679"/>
                  </a:lnTo>
                  <a:cubicBezTo>
                    <a:pt x="150086" y="113774"/>
                    <a:pt x="161211" y="117678"/>
                    <a:pt x="140493" y="110772"/>
                  </a:cubicBezTo>
                  <a:lnTo>
                    <a:pt x="133350" y="108391"/>
                  </a:lnTo>
                  <a:lnTo>
                    <a:pt x="126206" y="106010"/>
                  </a:lnTo>
                  <a:cubicBezTo>
                    <a:pt x="114886" y="98462"/>
                    <a:pt x="121777" y="102152"/>
                    <a:pt x="104775" y="96485"/>
                  </a:cubicBezTo>
                  <a:lnTo>
                    <a:pt x="97631" y="94104"/>
                  </a:lnTo>
                  <a:lnTo>
                    <a:pt x="90487" y="91722"/>
                  </a:lnTo>
                  <a:cubicBezTo>
                    <a:pt x="85271" y="83897"/>
                    <a:pt x="85807" y="86060"/>
                    <a:pt x="83343" y="77435"/>
                  </a:cubicBezTo>
                  <a:cubicBezTo>
                    <a:pt x="83153" y="76770"/>
                    <a:pt x="79849" y="62352"/>
                    <a:pt x="78581" y="60766"/>
                  </a:cubicBezTo>
                  <a:cubicBezTo>
                    <a:pt x="76793" y="58531"/>
                    <a:pt x="73997" y="57284"/>
                    <a:pt x="71437" y="56004"/>
                  </a:cubicBezTo>
                  <a:cubicBezTo>
                    <a:pt x="69192" y="54881"/>
                    <a:pt x="66754" y="54114"/>
                    <a:pt x="64293" y="53622"/>
                  </a:cubicBezTo>
                  <a:cubicBezTo>
                    <a:pt x="54824" y="51728"/>
                    <a:pt x="35718" y="48860"/>
                    <a:pt x="35718" y="48860"/>
                  </a:cubicBezTo>
                  <a:cubicBezTo>
                    <a:pt x="18716" y="43192"/>
                    <a:pt x="25608" y="46881"/>
                    <a:pt x="14287" y="39335"/>
                  </a:cubicBezTo>
                  <a:cubicBezTo>
                    <a:pt x="12700" y="36954"/>
                    <a:pt x="11357" y="34390"/>
                    <a:pt x="9525" y="32191"/>
                  </a:cubicBezTo>
                  <a:cubicBezTo>
                    <a:pt x="7369" y="29604"/>
                    <a:pt x="4249" y="27849"/>
                    <a:pt x="2381" y="25047"/>
                  </a:cubicBezTo>
                  <a:cubicBezTo>
                    <a:pt x="989" y="22959"/>
                    <a:pt x="794" y="20285"/>
                    <a:pt x="0" y="17904"/>
                  </a:cubicBezTo>
                  <a:cubicBezTo>
                    <a:pt x="7838" y="-13450"/>
                    <a:pt x="17" y="4639"/>
                    <a:pt x="71437" y="10760"/>
                  </a:cubicBezTo>
                  <a:cubicBezTo>
                    <a:pt x="76439" y="11189"/>
                    <a:pt x="85725" y="15522"/>
                    <a:pt x="85725" y="15522"/>
                  </a:cubicBezTo>
                  <a:cubicBezTo>
                    <a:pt x="91281" y="14728"/>
                    <a:pt x="96890" y="14242"/>
                    <a:pt x="102393" y="13141"/>
                  </a:cubicBezTo>
                  <a:cubicBezTo>
                    <a:pt x="104854" y="12649"/>
                    <a:pt x="107027" y="10760"/>
                    <a:pt x="109537" y="10760"/>
                  </a:cubicBezTo>
                  <a:cubicBezTo>
                    <a:pt x="115150" y="10760"/>
                    <a:pt x="120650" y="12347"/>
                    <a:pt x="126206" y="13141"/>
                  </a:cubicBezTo>
                  <a:cubicBezTo>
                    <a:pt x="128587" y="14729"/>
                    <a:pt x="130790" y="16624"/>
                    <a:pt x="133350" y="17904"/>
                  </a:cubicBezTo>
                  <a:cubicBezTo>
                    <a:pt x="153076" y="27768"/>
                    <a:pt x="127153" y="11393"/>
                    <a:pt x="147637" y="25047"/>
                  </a:cubicBezTo>
                  <a:cubicBezTo>
                    <a:pt x="158985" y="42068"/>
                    <a:pt x="145560" y="25251"/>
                    <a:pt x="154781" y="10760"/>
                  </a:cubicBezTo>
                  <a:cubicBezTo>
                    <a:pt x="157476" y="6525"/>
                    <a:pt x="169068" y="5997"/>
                    <a:pt x="169068" y="5997"/>
                  </a:cubicBezTo>
                  <a:cubicBezTo>
                    <a:pt x="177799" y="6791"/>
                    <a:pt x="186851" y="5905"/>
                    <a:pt x="195262" y="8379"/>
                  </a:cubicBezTo>
                  <a:cubicBezTo>
                    <a:pt x="200753" y="9994"/>
                    <a:pt x="203997" y="16516"/>
                    <a:pt x="209550" y="17904"/>
                  </a:cubicBezTo>
                  <a:cubicBezTo>
                    <a:pt x="227580" y="22411"/>
                    <a:pt x="215816" y="19989"/>
                    <a:pt x="245268" y="22666"/>
                  </a:cubicBezTo>
                  <a:cubicBezTo>
                    <a:pt x="247649" y="24254"/>
                    <a:pt x="250388" y="25405"/>
                    <a:pt x="252412" y="27429"/>
                  </a:cubicBezTo>
                  <a:cubicBezTo>
                    <a:pt x="254436" y="29453"/>
                    <a:pt x="254381" y="33951"/>
                    <a:pt x="257175" y="34572"/>
                  </a:cubicBezTo>
                  <a:cubicBezTo>
                    <a:pt x="269597" y="37332"/>
                    <a:pt x="282575" y="36160"/>
                    <a:pt x="295275" y="36954"/>
                  </a:cubicBezTo>
                  <a:cubicBezTo>
                    <a:pt x="310354" y="40723"/>
                    <a:pt x="302075" y="37519"/>
                    <a:pt x="319087" y="48860"/>
                  </a:cubicBezTo>
                  <a:lnTo>
                    <a:pt x="326231" y="53622"/>
                  </a:lnTo>
                  <a:cubicBezTo>
                    <a:pt x="328612" y="55210"/>
                    <a:pt x="330660" y="57480"/>
                    <a:pt x="333375" y="58385"/>
                  </a:cubicBezTo>
                  <a:lnTo>
                    <a:pt x="354806" y="65529"/>
                  </a:lnTo>
                  <a:cubicBezTo>
                    <a:pt x="357187" y="66323"/>
                    <a:pt x="359489" y="67418"/>
                    <a:pt x="361950" y="67910"/>
                  </a:cubicBezTo>
                  <a:lnTo>
                    <a:pt x="373856" y="70291"/>
                  </a:lnTo>
                  <a:cubicBezTo>
                    <a:pt x="402413" y="113132"/>
                    <a:pt x="354029" y="42532"/>
                    <a:pt x="385762" y="82197"/>
                  </a:cubicBezTo>
                  <a:cubicBezTo>
                    <a:pt x="387330" y="84157"/>
                    <a:pt x="390644" y="89133"/>
                    <a:pt x="388143" y="89341"/>
                  </a:cubicBezTo>
                  <a:cubicBezTo>
                    <a:pt x="368352" y="90990"/>
                    <a:pt x="348456" y="87754"/>
                    <a:pt x="328612" y="86960"/>
                  </a:cubicBezTo>
                  <a:cubicBezTo>
                    <a:pt x="326231" y="86166"/>
                    <a:pt x="323949" y="84961"/>
                    <a:pt x="321468" y="84579"/>
                  </a:cubicBezTo>
                  <a:cubicBezTo>
                    <a:pt x="313584" y="83366"/>
                    <a:pt x="303659" y="87450"/>
                    <a:pt x="297656" y="82197"/>
                  </a:cubicBezTo>
                  <a:cubicBezTo>
                    <a:pt x="293878" y="78891"/>
                    <a:pt x="302418" y="67910"/>
                    <a:pt x="302418" y="67910"/>
                  </a:cubicBezTo>
                  <a:cubicBezTo>
                    <a:pt x="301624" y="65529"/>
                    <a:pt x="301812" y="62541"/>
                    <a:pt x="300037" y="60766"/>
                  </a:cubicBezTo>
                  <a:cubicBezTo>
                    <a:pt x="298262" y="58991"/>
                    <a:pt x="295138" y="59508"/>
                    <a:pt x="292893" y="58385"/>
                  </a:cubicBezTo>
                  <a:cubicBezTo>
                    <a:pt x="290333" y="57105"/>
                    <a:pt x="288365" y="54784"/>
                    <a:pt x="285750" y="53622"/>
                  </a:cubicBezTo>
                  <a:cubicBezTo>
                    <a:pt x="281162" y="51583"/>
                    <a:pt x="276225" y="50447"/>
                    <a:pt x="271462" y="48860"/>
                  </a:cubicBezTo>
                  <a:lnTo>
                    <a:pt x="264318" y="46479"/>
                  </a:lnTo>
                  <a:cubicBezTo>
                    <a:pt x="245853" y="58789"/>
                    <a:pt x="255462" y="54194"/>
                    <a:pt x="235743" y="60766"/>
                  </a:cubicBezTo>
                  <a:lnTo>
                    <a:pt x="228600" y="63147"/>
                  </a:lnTo>
                  <a:cubicBezTo>
                    <a:pt x="227012" y="65528"/>
                    <a:pt x="225117" y="67731"/>
                    <a:pt x="223837" y="70291"/>
                  </a:cubicBezTo>
                  <a:cubicBezTo>
                    <a:pt x="222714" y="72536"/>
                    <a:pt x="223650" y="76216"/>
                    <a:pt x="221456" y="77435"/>
                  </a:cubicBezTo>
                  <a:cubicBezTo>
                    <a:pt x="215734" y="80614"/>
                    <a:pt x="202406" y="82197"/>
                    <a:pt x="202406" y="82197"/>
                  </a:cubicBezTo>
                  <a:cubicBezTo>
                    <a:pt x="181534" y="103069"/>
                    <a:pt x="207076" y="76593"/>
                    <a:pt x="190500" y="96485"/>
                  </a:cubicBezTo>
                  <a:cubicBezTo>
                    <a:pt x="188344" y="99072"/>
                    <a:pt x="185512" y="101042"/>
                    <a:pt x="183356" y="103629"/>
                  </a:cubicBezTo>
                  <a:cubicBezTo>
                    <a:pt x="181524" y="105827"/>
                    <a:pt x="180828" y="108984"/>
                    <a:pt x="178593" y="110772"/>
                  </a:cubicBezTo>
                  <a:cubicBezTo>
                    <a:pt x="176633" y="112340"/>
                    <a:pt x="173695" y="112031"/>
                    <a:pt x="171450" y="113154"/>
                  </a:cubicBezTo>
                  <a:cubicBezTo>
                    <a:pt x="168890" y="114434"/>
                    <a:pt x="166687" y="116329"/>
                    <a:pt x="164306" y="117916"/>
                  </a:cubicBezTo>
                  <a:cubicBezTo>
                    <a:pt x="162227" y="109598"/>
                    <a:pt x="159239" y="107631"/>
                    <a:pt x="166687" y="101247"/>
                  </a:cubicBezTo>
                  <a:cubicBezTo>
                    <a:pt x="170201" y="98235"/>
                    <a:pt x="174453" y="96174"/>
                    <a:pt x="178593" y="94104"/>
                  </a:cubicBezTo>
                  <a:cubicBezTo>
                    <a:pt x="180838" y="92981"/>
                    <a:pt x="174625" y="117917"/>
                    <a:pt x="173831" y="122679"/>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0" name="任意多边形 88">
              <a:extLst>
                <a:ext uri="{FF2B5EF4-FFF2-40B4-BE49-F238E27FC236}">
                  <a16:creationId xmlns:a16="http://schemas.microsoft.com/office/drawing/2014/main" xmlns="" id="{DCF578BA-DB77-490F-969B-ED4CE83D549D}"/>
                </a:ext>
              </a:extLst>
            </p:cNvPr>
            <p:cNvSpPr/>
            <p:nvPr/>
          </p:nvSpPr>
          <p:spPr>
            <a:xfrm>
              <a:off x="6529332" y="728663"/>
              <a:ext cx="243110" cy="40481"/>
            </a:xfrm>
            <a:custGeom>
              <a:avLst/>
              <a:gdLst>
                <a:gd name="connsiteX0" fmla="*/ 47681 w 243110"/>
                <a:gd name="connsiteY0" fmla="*/ 26193 h 40481"/>
                <a:gd name="connsiteX1" fmla="*/ 47681 w 243110"/>
                <a:gd name="connsiteY1" fmla="*/ 26193 h 40481"/>
                <a:gd name="connsiteX2" fmla="*/ 26249 w 243110"/>
                <a:gd name="connsiteY2" fmla="*/ 21431 h 40481"/>
                <a:gd name="connsiteX3" fmla="*/ 11962 w 243110"/>
                <a:gd name="connsiteY3" fmla="*/ 16668 h 40481"/>
                <a:gd name="connsiteX4" fmla="*/ 4818 w 243110"/>
                <a:gd name="connsiteY4" fmla="*/ 14287 h 40481"/>
                <a:gd name="connsiteX5" fmla="*/ 56 w 243110"/>
                <a:gd name="connsiteY5" fmla="*/ 7143 h 40481"/>
                <a:gd name="connsiteX6" fmla="*/ 14343 w 243110"/>
                <a:gd name="connsiteY6" fmla="*/ 0 h 40481"/>
                <a:gd name="connsiteX7" fmla="*/ 35774 w 243110"/>
                <a:gd name="connsiteY7" fmla="*/ 2381 h 40481"/>
                <a:gd name="connsiteX8" fmla="*/ 42918 w 243110"/>
                <a:gd name="connsiteY8" fmla="*/ 4762 h 40481"/>
                <a:gd name="connsiteX9" fmla="*/ 66731 w 243110"/>
                <a:gd name="connsiteY9" fmla="*/ 7143 h 40481"/>
                <a:gd name="connsiteX10" fmla="*/ 88162 w 243110"/>
                <a:gd name="connsiteY10" fmla="*/ 14287 h 40481"/>
                <a:gd name="connsiteX11" fmla="*/ 95306 w 243110"/>
                <a:gd name="connsiteY11" fmla="*/ 16668 h 40481"/>
                <a:gd name="connsiteX12" fmla="*/ 169124 w 243110"/>
                <a:gd name="connsiteY12" fmla="*/ 14287 h 40481"/>
                <a:gd name="connsiteX13" fmla="*/ 214368 w 243110"/>
                <a:gd name="connsiteY13" fmla="*/ 9525 h 40481"/>
                <a:gd name="connsiteX14" fmla="*/ 242943 w 243110"/>
                <a:gd name="connsiteY14" fmla="*/ 21431 h 40481"/>
                <a:gd name="connsiteX15" fmla="*/ 235799 w 243110"/>
                <a:gd name="connsiteY15" fmla="*/ 26193 h 40481"/>
                <a:gd name="connsiteX16" fmla="*/ 216749 w 243110"/>
                <a:gd name="connsiteY16" fmla="*/ 30956 h 40481"/>
                <a:gd name="connsiteX17" fmla="*/ 200081 w 243110"/>
                <a:gd name="connsiteY17" fmla="*/ 33337 h 40481"/>
                <a:gd name="connsiteX18" fmla="*/ 135787 w 243110"/>
                <a:gd name="connsiteY18" fmla="*/ 35718 h 40481"/>
                <a:gd name="connsiteX19" fmla="*/ 114356 w 243110"/>
                <a:gd name="connsiteY19" fmla="*/ 38100 h 40481"/>
                <a:gd name="connsiteX20" fmla="*/ 107212 w 243110"/>
                <a:gd name="connsiteY20" fmla="*/ 40481 h 40481"/>
                <a:gd name="connsiteX21" fmla="*/ 81018 w 243110"/>
                <a:gd name="connsiteY21" fmla="*/ 38100 h 40481"/>
                <a:gd name="connsiteX22" fmla="*/ 47681 w 243110"/>
                <a:gd name="connsiteY22" fmla="*/ 26193 h 40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3110" h="40481">
                  <a:moveTo>
                    <a:pt x="47681" y="26193"/>
                  </a:moveTo>
                  <a:lnTo>
                    <a:pt x="47681" y="26193"/>
                  </a:lnTo>
                  <a:cubicBezTo>
                    <a:pt x="40537" y="24606"/>
                    <a:pt x="33320" y="23317"/>
                    <a:pt x="26249" y="21431"/>
                  </a:cubicBezTo>
                  <a:cubicBezTo>
                    <a:pt x="21398" y="20138"/>
                    <a:pt x="16724" y="18256"/>
                    <a:pt x="11962" y="16668"/>
                  </a:cubicBezTo>
                  <a:lnTo>
                    <a:pt x="4818" y="14287"/>
                  </a:lnTo>
                  <a:cubicBezTo>
                    <a:pt x="3231" y="11906"/>
                    <a:pt x="-505" y="9949"/>
                    <a:pt x="56" y="7143"/>
                  </a:cubicBezTo>
                  <a:cubicBezTo>
                    <a:pt x="715" y="3846"/>
                    <a:pt x="12003" y="780"/>
                    <a:pt x="14343" y="0"/>
                  </a:cubicBezTo>
                  <a:cubicBezTo>
                    <a:pt x="21487" y="794"/>
                    <a:pt x="28684" y="1199"/>
                    <a:pt x="35774" y="2381"/>
                  </a:cubicBezTo>
                  <a:cubicBezTo>
                    <a:pt x="38250" y="2794"/>
                    <a:pt x="40437" y="4380"/>
                    <a:pt x="42918" y="4762"/>
                  </a:cubicBezTo>
                  <a:cubicBezTo>
                    <a:pt x="50803" y="5975"/>
                    <a:pt x="58793" y="6349"/>
                    <a:pt x="66731" y="7143"/>
                  </a:cubicBezTo>
                  <a:lnTo>
                    <a:pt x="88162" y="14287"/>
                  </a:lnTo>
                  <a:lnTo>
                    <a:pt x="95306" y="16668"/>
                  </a:lnTo>
                  <a:lnTo>
                    <a:pt x="169124" y="14287"/>
                  </a:lnTo>
                  <a:cubicBezTo>
                    <a:pt x="206944" y="12678"/>
                    <a:pt x="195702" y="15746"/>
                    <a:pt x="214368" y="9525"/>
                  </a:cubicBezTo>
                  <a:cubicBezTo>
                    <a:pt x="217162" y="9804"/>
                    <a:pt x="245539" y="5863"/>
                    <a:pt x="242943" y="21431"/>
                  </a:cubicBezTo>
                  <a:cubicBezTo>
                    <a:pt x="242472" y="24254"/>
                    <a:pt x="238359" y="24913"/>
                    <a:pt x="235799" y="26193"/>
                  </a:cubicBezTo>
                  <a:cubicBezTo>
                    <a:pt x="231194" y="28496"/>
                    <a:pt x="220833" y="30275"/>
                    <a:pt x="216749" y="30956"/>
                  </a:cubicBezTo>
                  <a:cubicBezTo>
                    <a:pt x="211213" y="31879"/>
                    <a:pt x="205684" y="33007"/>
                    <a:pt x="200081" y="33337"/>
                  </a:cubicBezTo>
                  <a:cubicBezTo>
                    <a:pt x="178672" y="34596"/>
                    <a:pt x="157218" y="34924"/>
                    <a:pt x="135787" y="35718"/>
                  </a:cubicBezTo>
                  <a:cubicBezTo>
                    <a:pt x="128643" y="36512"/>
                    <a:pt x="121446" y="36918"/>
                    <a:pt x="114356" y="38100"/>
                  </a:cubicBezTo>
                  <a:cubicBezTo>
                    <a:pt x="111880" y="38513"/>
                    <a:pt x="109722" y="40481"/>
                    <a:pt x="107212" y="40481"/>
                  </a:cubicBezTo>
                  <a:cubicBezTo>
                    <a:pt x="98445" y="40481"/>
                    <a:pt x="89749" y="38894"/>
                    <a:pt x="81018" y="38100"/>
                  </a:cubicBezTo>
                  <a:cubicBezTo>
                    <a:pt x="65978" y="33086"/>
                    <a:pt x="53237" y="28177"/>
                    <a:pt x="47681" y="26193"/>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sp>
          <p:nvSpPr>
            <p:cNvPr id="121" name="任意多边形 89">
              <a:extLst>
                <a:ext uri="{FF2B5EF4-FFF2-40B4-BE49-F238E27FC236}">
                  <a16:creationId xmlns:a16="http://schemas.microsoft.com/office/drawing/2014/main" xmlns="" id="{7C07DBC2-D491-4C77-AF58-730DBB80C3FD}"/>
                </a:ext>
              </a:extLst>
            </p:cNvPr>
            <p:cNvSpPr/>
            <p:nvPr/>
          </p:nvSpPr>
          <p:spPr>
            <a:xfrm>
              <a:off x="5691188" y="823341"/>
              <a:ext cx="5948362" cy="2591727"/>
            </a:xfrm>
            <a:custGeom>
              <a:avLst/>
              <a:gdLst>
                <a:gd name="connsiteX0" fmla="*/ 755548 w 5948362"/>
                <a:gd name="connsiteY0" fmla="*/ 1334376 h 2591727"/>
                <a:gd name="connsiteX1" fmla="*/ 747712 w 5948362"/>
                <a:gd name="connsiteY1" fmla="*/ 1357884 h 2591727"/>
                <a:gd name="connsiteX2" fmla="*/ 742950 w 5948362"/>
                <a:gd name="connsiteY2" fmla="*/ 1372172 h 2591727"/>
                <a:gd name="connsiteX3" fmla="*/ 728662 w 5948362"/>
                <a:gd name="connsiteY3" fmla="*/ 1381697 h 2591727"/>
                <a:gd name="connsiteX4" fmla="*/ 700087 w 5948362"/>
                <a:gd name="connsiteY4" fmla="*/ 1372172 h 2591727"/>
                <a:gd name="connsiteX5" fmla="*/ 685800 w 5948362"/>
                <a:gd name="connsiteY5" fmla="*/ 1367409 h 2591727"/>
                <a:gd name="connsiteX6" fmla="*/ 671512 w 5948362"/>
                <a:gd name="connsiteY6" fmla="*/ 1357884 h 2591727"/>
                <a:gd name="connsiteX7" fmla="*/ 666750 w 5948362"/>
                <a:gd name="connsiteY7" fmla="*/ 1343597 h 2591727"/>
                <a:gd name="connsiteX8" fmla="*/ 695325 w 5948362"/>
                <a:gd name="connsiteY8" fmla="*/ 1343597 h 2591727"/>
                <a:gd name="connsiteX9" fmla="*/ 714375 w 5948362"/>
                <a:gd name="connsiteY9" fmla="*/ 1338834 h 2591727"/>
                <a:gd name="connsiteX10" fmla="*/ 736158 w 5948362"/>
                <a:gd name="connsiteY10" fmla="*/ 1337860 h 2591727"/>
                <a:gd name="connsiteX11" fmla="*/ 760298 w 5948362"/>
                <a:gd name="connsiteY11" fmla="*/ 1328337 h 2591727"/>
                <a:gd name="connsiteX12" fmla="*/ 757237 w 5948362"/>
                <a:gd name="connsiteY12" fmla="*/ 1334072 h 2591727"/>
                <a:gd name="connsiteX13" fmla="*/ 755548 w 5948362"/>
                <a:gd name="connsiteY13" fmla="*/ 1334376 h 2591727"/>
                <a:gd name="connsiteX14" fmla="*/ 757237 w 5948362"/>
                <a:gd name="connsiteY14" fmla="*/ 1329309 h 2591727"/>
                <a:gd name="connsiteX15" fmla="*/ 1186766 w 5948362"/>
                <a:gd name="connsiteY15" fmla="*/ 1231481 h 2591727"/>
                <a:gd name="connsiteX16" fmla="*/ 1207293 w 5948362"/>
                <a:gd name="connsiteY16" fmla="*/ 1231678 h 2591727"/>
                <a:gd name="connsiteX17" fmla="*/ 1182725 w 5948362"/>
                <a:gd name="connsiteY17" fmla="*/ 1234185 h 2591727"/>
                <a:gd name="connsiteX18" fmla="*/ 1181017 w 5948362"/>
                <a:gd name="connsiteY18" fmla="*/ 1234031 h 2591727"/>
                <a:gd name="connsiteX19" fmla="*/ 1173956 w 5948362"/>
                <a:gd name="connsiteY19" fmla="*/ 1231678 h 2591727"/>
                <a:gd name="connsiteX20" fmla="*/ 1186766 w 5948362"/>
                <a:gd name="connsiteY20" fmla="*/ 1231481 h 2591727"/>
                <a:gd name="connsiteX21" fmla="*/ 1152525 w 5948362"/>
                <a:gd name="connsiteY21" fmla="*/ 1229297 h 2591727"/>
                <a:gd name="connsiteX22" fmla="*/ 1152564 w 5948362"/>
                <a:gd name="connsiteY22" fmla="*/ 1230975 h 2591727"/>
                <a:gd name="connsiteX23" fmla="*/ 1147391 w 5948362"/>
                <a:gd name="connsiteY23" fmla="*/ 1229423 h 2591727"/>
                <a:gd name="connsiteX24" fmla="*/ 1013241 w 5948362"/>
                <a:gd name="connsiteY24" fmla="*/ 448967 h 2591727"/>
                <a:gd name="connsiteX25" fmla="*/ 1011157 w 5948362"/>
                <a:gd name="connsiteY25" fmla="*/ 451168 h 2591727"/>
                <a:gd name="connsiteX26" fmla="*/ 1011235 w 5948362"/>
                <a:gd name="connsiteY26" fmla="*/ 451017 h 2591727"/>
                <a:gd name="connsiteX27" fmla="*/ 1013241 w 5948362"/>
                <a:gd name="connsiteY27" fmla="*/ 448967 h 2591727"/>
                <a:gd name="connsiteX28" fmla="*/ 3367087 w 5948362"/>
                <a:gd name="connsiteY28" fmla="*/ 572 h 2591727"/>
                <a:gd name="connsiteX29" fmla="*/ 3429000 w 5948362"/>
                <a:gd name="connsiteY29" fmla="*/ 572 h 2591727"/>
                <a:gd name="connsiteX30" fmla="*/ 3448050 w 5948362"/>
                <a:gd name="connsiteY30" fmla="*/ 14859 h 2591727"/>
                <a:gd name="connsiteX31" fmla="*/ 3486150 w 5948362"/>
                <a:gd name="connsiteY31" fmla="*/ 33909 h 2591727"/>
                <a:gd name="connsiteX32" fmla="*/ 3500437 w 5948362"/>
                <a:gd name="connsiteY32" fmla="*/ 38672 h 2591727"/>
                <a:gd name="connsiteX33" fmla="*/ 3509501 w 5948362"/>
                <a:gd name="connsiteY33" fmla="*/ 37917 h 2591727"/>
                <a:gd name="connsiteX34" fmla="*/ 3516312 w 5948362"/>
                <a:gd name="connsiteY34" fmla="*/ 30734 h 2591727"/>
                <a:gd name="connsiteX35" fmla="*/ 3544887 w 5948362"/>
                <a:gd name="connsiteY35" fmla="*/ 33909 h 2591727"/>
                <a:gd name="connsiteX36" fmla="*/ 3554042 w 5948362"/>
                <a:gd name="connsiteY36" fmla="*/ 34204 h 2591727"/>
                <a:gd name="connsiteX37" fmla="*/ 3557587 w 5948362"/>
                <a:gd name="connsiteY37" fmla="*/ 33909 h 2591727"/>
                <a:gd name="connsiteX38" fmla="*/ 3571875 w 5948362"/>
                <a:gd name="connsiteY38" fmla="*/ 29147 h 2591727"/>
                <a:gd name="connsiteX39" fmla="*/ 3573773 w 5948362"/>
                <a:gd name="connsiteY39" fmla="*/ 34841 h 2591727"/>
                <a:gd name="connsiteX40" fmla="*/ 3643312 w 5948362"/>
                <a:gd name="connsiteY40" fmla="*/ 37084 h 2591727"/>
                <a:gd name="connsiteX41" fmla="*/ 3652837 w 5948362"/>
                <a:gd name="connsiteY41" fmla="*/ 40259 h 2591727"/>
                <a:gd name="connsiteX42" fmla="*/ 3662362 w 5948362"/>
                <a:gd name="connsiteY42" fmla="*/ 46609 h 2591727"/>
                <a:gd name="connsiteX43" fmla="*/ 3678237 w 5948362"/>
                <a:gd name="connsiteY43" fmla="*/ 75184 h 2591727"/>
                <a:gd name="connsiteX44" fmla="*/ 3668712 w 5948362"/>
                <a:gd name="connsiteY44" fmla="*/ 84709 h 2591727"/>
                <a:gd name="connsiteX45" fmla="*/ 3659187 w 5948362"/>
                <a:gd name="connsiteY45" fmla="*/ 87884 h 2591727"/>
                <a:gd name="connsiteX46" fmla="*/ 3649662 w 5948362"/>
                <a:gd name="connsiteY46" fmla="*/ 94234 h 2591727"/>
                <a:gd name="connsiteX47" fmla="*/ 3624262 w 5948362"/>
                <a:gd name="connsiteY47" fmla="*/ 100584 h 2591727"/>
                <a:gd name="connsiteX48" fmla="*/ 3598862 w 5948362"/>
                <a:gd name="connsiteY48" fmla="*/ 106934 h 2591727"/>
                <a:gd name="connsiteX49" fmla="*/ 3586162 w 5948362"/>
                <a:gd name="connsiteY49" fmla="*/ 110109 h 2591727"/>
                <a:gd name="connsiteX50" fmla="*/ 3544887 w 5948362"/>
                <a:gd name="connsiteY50" fmla="*/ 113284 h 2591727"/>
                <a:gd name="connsiteX51" fmla="*/ 3525837 w 5948362"/>
                <a:gd name="connsiteY51" fmla="*/ 119634 h 2591727"/>
                <a:gd name="connsiteX52" fmla="*/ 3506787 w 5948362"/>
                <a:gd name="connsiteY52" fmla="*/ 132334 h 2591727"/>
                <a:gd name="connsiteX53" fmla="*/ 3497262 w 5948362"/>
                <a:gd name="connsiteY53" fmla="*/ 138684 h 2591727"/>
                <a:gd name="connsiteX54" fmla="*/ 3478212 w 5948362"/>
                <a:gd name="connsiteY54" fmla="*/ 145034 h 2591727"/>
                <a:gd name="connsiteX55" fmla="*/ 3459162 w 5948362"/>
                <a:gd name="connsiteY55" fmla="*/ 151384 h 2591727"/>
                <a:gd name="connsiteX56" fmla="*/ 3449637 w 5948362"/>
                <a:gd name="connsiteY56" fmla="*/ 154559 h 2591727"/>
                <a:gd name="connsiteX57" fmla="*/ 3448335 w 5948362"/>
                <a:gd name="connsiteY57" fmla="*/ 154925 h 2591727"/>
                <a:gd name="connsiteX58" fmla="*/ 3446606 w 5948362"/>
                <a:gd name="connsiteY58" fmla="*/ 157518 h 2591727"/>
                <a:gd name="connsiteX59" fmla="*/ 3535362 w 5948362"/>
                <a:gd name="connsiteY59" fmla="*/ 154559 h 2591727"/>
                <a:gd name="connsiteX60" fmla="*/ 3544887 w 5948362"/>
                <a:gd name="connsiteY60" fmla="*/ 148209 h 2591727"/>
                <a:gd name="connsiteX61" fmla="*/ 3563937 w 5948362"/>
                <a:gd name="connsiteY61" fmla="*/ 138684 h 2591727"/>
                <a:gd name="connsiteX62" fmla="*/ 3570287 w 5948362"/>
                <a:gd name="connsiteY62" fmla="*/ 129159 h 2591727"/>
                <a:gd name="connsiteX63" fmla="*/ 3579812 w 5948362"/>
                <a:gd name="connsiteY63" fmla="*/ 125984 h 2591727"/>
                <a:gd name="connsiteX64" fmla="*/ 3640137 w 5948362"/>
                <a:gd name="connsiteY64" fmla="*/ 129159 h 2591727"/>
                <a:gd name="connsiteX65" fmla="*/ 3729791 w 5948362"/>
                <a:gd name="connsiteY65" fmla="*/ 132251 h 2591727"/>
                <a:gd name="connsiteX66" fmla="*/ 3757612 w 5948362"/>
                <a:gd name="connsiteY66" fmla="*/ 129159 h 2591727"/>
                <a:gd name="connsiteX67" fmla="*/ 3800475 w 5948362"/>
                <a:gd name="connsiteY67" fmla="*/ 138684 h 2591727"/>
                <a:gd name="connsiteX68" fmla="*/ 3814762 w 5948362"/>
                <a:gd name="connsiteY68" fmla="*/ 148209 h 2591727"/>
                <a:gd name="connsiteX69" fmla="*/ 3905250 w 5948362"/>
                <a:gd name="connsiteY69" fmla="*/ 157734 h 2591727"/>
                <a:gd name="connsiteX70" fmla="*/ 3962400 w 5948362"/>
                <a:gd name="connsiteY70" fmla="*/ 152972 h 2591727"/>
                <a:gd name="connsiteX71" fmla="*/ 3967162 w 5948362"/>
                <a:gd name="connsiteY71" fmla="*/ 133922 h 2591727"/>
                <a:gd name="connsiteX72" fmla="*/ 4000500 w 5948362"/>
                <a:gd name="connsiteY72" fmla="*/ 138684 h 2591727"/>
                <a:gd name="connsiteX73" fmla="*/ 4024312 w 5948362"/>
                <a:gd name="connsiteY73" fmla="*/ 143447 h 2591727"/>
                <a:gd name="connsiteX74" fmla="*/ 4057650 w 5948362"/>
                <a:gd name="connsiteY74" fmla="*/ 152972 h 2591727"/>
                <a:gd name="connsiteX75" fmla="*/ 4119562 w 5948362"/>
                <a:gd name="connsiteY75" fmla="*/ 157734 h 2591727"/>
                <a:gd name="connsiteX76" fmla="*/ 4138612 w 5948362"/>
                <a:gd name="connsiteY76" fmla="*/ 181547 h 2591727"/>
                <a:gd name="connsiteX77" fmla="*/ 4124325 w 5948362"/>
                <a:gd name="connsiteY77" fmla="*/ 186309 h 2591727"/>
                <a:gd name="connsiteX78" fmla="*/ 4129087 w 5948362"/>
                <a:gd name="connsiteY78" fmla="*/ 205359 h 2591727"/>
                <a:gd name="connsiteX79" fmla="*/ 4143375 w 5948362"/>
                <a:gd name="connsiteY79" fmla="*/ 210122 h 2591727"/>
                <a:gd name="connsiteX80" fmla="*/ 4171950 w 5948362"/>
                <a:gd name="connsiteY80" fmla="*/ 224409 h 2591727"/>
                <a:gd name="connsiteX81" fmla="*/ 4200525 w 5948362"/>
                <a:gd name="connsiteY81" fmla="*/ 238697 h 2591727"/>
                <a:gd name="connsiteX82" fmla="*/ 4210050 w 5948362"/>
                <a:gd name="connsiteY82" fmla="*/ 224409 h 2591727"/>
                <a:gd name="connsiteX83" fmla="*/ 4224337 w 5948362"/>
                <a:gd name="connsiteY83" fmla="*/ 195834 h 2591727"/>
                <a:gd name="connsiteX84" fmla="*/ 4248150 w 5948362"/>
                <a:gd name="connsiteY84" fmla="*/ 200597 h 2591727"/>
                <a:gd name="connsiteX85" fmla="*/ 4262437 w 5948362"/>
                <a:gd name="connsiteY85" fmla="*/ 210122 h 2591727"/>
                <a:gd name="connsiteX86" fmla="*/ 4329112 w 5948362"/>
                <a:gd name="connsiteY86" fmla="*/ 210122 h 2591727"/>
                <a:gd name="connsiteX87" fmla="*/ 4443412 w 5948362"/>
                <a:gd name="connsiteY87" fmla="*/ 195834 h 2591727"/>
                <a:gd name="connsiteX88" fmla="*/ 4471987 w 5948362"/>
                <a:gd name="connsiteY88" fmla="*/ 172022 h 2591727"/>
                <a:gd name="connsiteX89" fmla="*/ 4500562 w 5948362"/>
                <a:gd name="connsiteY89" fmla="*/ 162497 h 2591727"/>
                <a:gd name="connsiteX90" fmla="*/ 4514850 w 5948362"/>
                <a:gd name="connsiteY90" fmla="*/ 157734 h 2591727"/>
                <a:gd name="connsiteX91" fmla="*/ 4624387 w 5948362"/>
                <a:gd name="connsiteY91" fmla="*/ 162497 h 2591727"/>
                <a:gd name="connsiteX92" fmla="*/ 4648200 w 5948362"/>
                <a:gd name="connsiteY92" fmla="*/ 167259 h 2591727"/>
                <a:gd name="connsiteX93" fmla="*/ 4695825 w 5948362"/>
                <a:gd name="connsiteY93" fmla="*/ 172022 h 2591727"/>
                <a:gd name="connsiteX94" fmla="*/ 4733925 w 5948362"/>
                <a:gd name="connsiteY94" fmla="*/ 176784 h 2591727"/>
                <a:gd name="connsiteX95" fmla="*/ 4748212 w 5948362"/>
                <a:gd name="connsiteY95" fmla="*/ 181547 h 2591727"/>
                <a:gd name="connsiteX96" fmla="*/ 4776787 w 5948362"/>
                <a:gd name="connsiteY96" fmla="*/ 200597 h 2591727"/>
                <a:gd name="connsiteX97" fmla="*/ 4805362 w 5948362"/>
                <a:gd name="connsiteY97" fmla="*/ 210122 h 2591727"/>
                <a:gd name="connsiteX98" fmla="*/ 4819650 w 5948362"/>
                <a:gd name="connsiteY98" fmla="*/ 214884 h 2591727"/>
                <a:gd name="connsiteX99" fmla="*/ 4986337 w 5948362"/>
                <a:gd name="connsiteY99" fmla="*/ 224409 h 2591727"/>
                <a:gd name="connsiteX100" fmla="*/ 5005387 w 5948362"/>
                <a:gd name="connsiteY100" fmla="*/ 229172 h 2591727"/>
                <a:gd name="connsiteX101" fmla="*/ 5019675 w 5948362"/>
                <a:gd name="connsiteY101" fmla="*/ 233934 h 2591727"/>
                <a:gd name="connsiteX102" fmla="*/ 5043487 w 5948362"/>
                <a:gd name="connsiteY102" fmla="*/ 238697 h 2591727"/>
                <a:gd name="connsiteX103" fmla="*/ 5048250 w 5948362"/>
                <a:gd name="connsiteY103" fmla="*/ 252984 h 2591727"/>
                <a:gd name="connsiteX104" fmla="*/ 5229225 w 5948362"/>
                <a:gd name="connsiteY104" fmla="*/ 276797 h 2591727"/>
                <a:gd name="connsiteX105" fmla="*/ 5243512 w 5948362"/>
                <a:gd name="connsiteY105" fmla="*/ 281559 h 2591727"/>
                <a:gd name="connsiteX106" fmla="*/ 5305425 w 5948362"/>
                <a:gd name="connsiteY106" fmla="*/ 267272 h 2591727"/>
                <a:gd name="connsiteX107" fmla="*/ 5334000 w 5948362"/>
                <a:gd name="connsiteY107" fmla="*/ 262509 h 2591727"/>
                <a:gd name="connsiteX108" fmla="*/ 5329237 w 5948362"/>
                <a:gd name="connsiteY108" fmla="*/ 291084 h 2591727"/>
                <a:gd name="connsiteX109" fmla="*/ 5357812 w 5948362"/>
                <a:gd name="connsiteY109" fmla="*/ 300609 h 2591727"/>
                <a:gd name="connsiteX110" fmla="*/ 5381625 w 5948362"/>
                <a:gd name="connsiteY110" fmla="*/ 295847 h 2591727"/>
                <a:gd name="connsiteX111" fmla="*/ 5381625 w 5948362"/>
                <a:gd name="connsiteY111" fmla="*/ 262509 h 2591727"/>
                <a:gd name="connsiteX112" fmla="*/ 5395912 w 5948362"/>
                <a:gd name="connsiteY112" fmla="*/ 252984 h 2591727"/>
                <a:gd name="connsiteX113" fmla="*/ 5514975 w 5948362"/>
                <a:gd name="connsiteY113" fmla="*/ 262509 h 2591727"/>
                <a:gd name="connsiteX114" fmla="*/ 5543550 w 5948362"/>
                <a:gd name="connsiteY114" fmla="*/ 272034 h 2591727"/>
                <a:gd name="connsiteX115" fmla="*/ 5572125 w 5948362"/>
                <a:gd name="connsiteY115" fmla="*/ 281559 h 2591727"/>
                <a:gd name="connsiteX116" fmla="*/ 5600700 w 5948362"/>
                <a:gd name="connsiteY116" fmla="*/ 286322 h 2591727"/>
                <a:gd name="connsiteX117" fmla="*/ 5691187 w 5948362"/>
                <a:gd name="connsiteY117" fmla="*/ 291084 h 2591727"/>
                <a:gd name="connsiteX118" fmla="*/ 5719762 w 5948362"/>
                <a:gd name="connsiteY118" fmla="*/ 300609 h 2591727"/>
                <a:gd name="connsiteX119" fmla="*/ 5734050 w 5948362"/>
                <a:gd name="connsiteY119" fmla="*/ 310134 h 2591727"/>
                <a:gd name="connsiteX120" fmla="*/ 5762625 w 5948362"/>
                <a:gd name="connsiteY120" fmla="*/ 319659 h 2591727"/>
                <a:gd name="connsiteX121" fmla="*/ 5791200 w 5948362"/>
                <a:gd name="connsiteY121" fmla="*/ 329184 h 2591727"/>
                <a:gd name="connsiteX122" fmla="*/ 5805487 w 5948362"/>
                <a:gd name="connsiteY122" fmla="*/ 333947 h 2591727"/>
                <a:gd name="connsiteX123" fmla="*/ 5810250 w 5948362"/>
                <a:gd name="connsiteY123" fmla="*/ 352997 h 2591727"/>
                <a:gd name="connsiteX124" fmla="*/ 5819775 w 5948362"/>
                <a:gd name="connsiteY124" fmla="*/ 367284 h 2591727"/>
                <a:gd name="connsiteX125" fmla="*/ 5824537 w 5948362"/>
                <a:gd name="connsiteY125" fmla="*/ 381572 h 2591727"/>
                <a:gd name="connsiteX126" fmla="*/ 5838825 w 5948362"/>
                <a:gd name="connsiteY126" fmla="*/ 376809 h 2591727"/>
                <a:gd name="connsiteX127" fmla="*/ 5853112 w 5948362"/>
                <a:gd name="connsiteY127" fmla="*/ 367284 h 2591727"/>
                <a:gd name="connsiteX128" fmla="*/ 5905500 w 5948362"/>
                <a:gd name="connsiteY128" fmla="*/ 372047 h 2591727"/>
                <a:gd name="connsiteX129" fmla="*/ 5919787 w 5948362"/>
                <a:gd name="connsiteY129" fmla="*/ 376809 h 2591727"/>
                <a:gd name="connsiteX130" fmla="*/ 5948362 w 5948362"/>
                <a:gd name="connsiteY130" fmla="*/ 391097 h 2591727"/>
                <a:gd name="connsiteX131" fmla="*/ 5919787 w 5948362"/>
                <a:gd name="connsiteY131" fmla="*/ 405384 h 2591727"/>
                <a:gd name="connsiteX132" fmla="*/ 5881687 w 5948362"/>
                <a:gd name="connsiteY132" fmla="*/ 414909 h 2591727"/>
                <a:gd name="connsiteX133" fmla="*/ 5824537 w 5948362"/>
                <a:gd name="connsiteY133" fmla="*/ 438722 h 2591727"/>
                <a:gd name="connsiteX134" fmla="*/ 5810250 w 5948362"/>
                <a:gd name="connsiteY134" fmla="*/ 433959 h 2591727"/>
                <a:gd name="connsiteX135" fmla="*/ 5781675 w 5948362"/>
                <a:gd name="connsiteY135" fmla="*/ 429197 h 2591727"/>
                <a:gd name="connsiteX136" fmla="*/ 5767387 w 5948362"/>
                <a:gd name="connsiteY136" fmla="*/ 419672 h 2591727"/>
                <a:gd name="connsiteX137" fmla="*/ 5753100 w 5948362"/>
                <a:gd name="connsiteY137" fmla="*/ 405384 h 2591727"/>
                <a:gd name="connsiteX138" fmla="*/ 5700712 w 5948362"/>
                <a:gd name="connsiteY138" fmla="*/ 400622 h 2591727"/>
                <a:gd name="connsiteX139" fmla="*/ 5681662 w 5948362"/>
                <a:gd name="connsiteY139" fmla="*/ 372047 h 2591727"/>
                <a:gd name="connsiteX140" fmla="*/ 5667375 w 5948362"/>
                <a:gd name="connsiteY140" fmla="*/ 376809 h 2591727"/>
                <a:gd name="connsiteX141" fmla="*/ 5667375 w 5948362"/>
                <a:gd name="connsiteY141" fmla="*/ 405384 h 2591727"/>
                <a:gd name="connsiteX142" fmla="*/ 5662612 w 5948362"/>
                <a:gd name="connsiteY142" fmla="*/ 419672 h 2591727"/>
                <a:gd name="connsiteX143" fmla="*/ 5629275 w 5948362"/>
                <a:gd name="connsiteY143" fmla="*/ 433959 h 2591727"/>
                <a:gd name="connsiteX144" fmla="*/ 5567362 w 5948362"/>
                <a:gd name="connsiteY144" fmla="*/ 429197 h 2591727"/>
                <a:gd name="connsiteX145" fmla="*/ 5557837 w 5948362"/>
                <a:gd name="connsiteY145" fmla="*/ 443484 h 2591727"/>
                <a:gd name="connsiteX146" fmla="*/ 5576887 w 5948362"/>
                <a:gd name="connsiteY146" fmla="*/ 448247 h 2591727"/>
                <a:gd name="connsiteX147" fmla="*/ 5591175 w 5948362"/>
                <a:gd name="connsiteY147" fmla="*/ 457772 h 2591727"/>
                <a:gd name="connsiteX148" fmla="*/ 5605462 w 5948362"/>
                <a:gd name="connsiteY148" fmla="*/ 462534 h 2591727"/>
                <a:gd name="connsiteX149" fmla="*/ 5629275 w 5948362"/>
                <a:gd name="connsiteY149" fmla="*/ 505397 h 2591727"/>
                <a:gd name="connsiteX150" fmla="*/ 5595937 w 5948362"/>
                <a:gd name="connsiteY150" fmla="*/ 514922 h 2591727"/>
                <a:gd name="connsiteX151" fmla="*/ 5567362 w 5948362"/>
                <a:gd name="connsiteY151" fmla="*/ 505397 h 2591727"/>
                <a:gd name="connsiteX152" fmla="*/ 5524500 w 5948362"/>
                <a:gd name="connsiteY152" fmla="*/ 510159 h 2591727"/>
                <a:gd name="connsiteX153" fmla="*/ 5486400 w 5948362"/>
                <a:gd name="connsiteY153" fmla="*/ 519684 h 2591727"/>
                <a:gd name="connsiteX154" fmla="*/ 5443537 w 5948362"/>
                <a:gd name="connsiteY154" fmla="*/ 538734 h 2591727"/>
                <a:gd name="connsiteX155" fmla="*/ 5429250 w 5948362"/>
                <a:gd name="connsiteY155" fmla="*/ 543497 h 2591727"/>
                <a:gd name="connsiteX156" fmla="*/ 5414962 w 5948362"/>
                <a:gd name="connsiteY156" fmla="*/ 548259 h 2591727"/>
                <a:gd name="connsiteX157" fmla="*/ 5400675 w 5948362"/>
                <a:gd name="connsiteY157" fmla="*/ 557784 h 2591727"/>
                <a:gd name="connsiteX158" fmla="*/ 5386387 w 5948362"/>
                <a:gd name="connsiteY158" fmla="*/ 562547 h 2591727"/>
                <a:gd name="connsiteX159" fmla="*/ 5367337 w 5948362"/>
                <a:gd name="connsiteY159" fmla="*/ 591122 h 2591727"/>
                <a:gd name="connsiteX160" fmla="*/ 5353050 w 5948362"/>
                <a:gd name="connsiteY160" fmla="*/ 586359 h 2591727"/>
                <a:gd name="connsiteX161" fmla="*/ 5348287 w 5948362"/>
                <a:gd name="connsiteY161" fmla="*/ 572072 h 2591727"/>
                <a:gd name="connsiteX162" fmla="*/ 5295900 w 5948362"/>
                <a:gd name="connsiteY162" fmla="*/ 576834 h 2591727"/>
                <a:gd name="connsiteX163" fmla="*/ 5291137 w 5948362"/>
                <a:gd name="connsiteY163" fmla="*/ 591122 h 2591727"/>
                <a:gd name="connsiteX164" fmla="*/ 5257800 w 5948362"/>
                <a:gd name="connsiteY164" fmla="*/ 600647 h 2591727"/>
                <a:gd name="connsiteX165" fmla="*/ 5243512 w 5948362"/>
                <a:gd name="connsiteY165" fmla="*/ 595884 h 2591727"/>
                <a:gd name="connsiteX166" fmla="*/ 5248275 w 5948362"/>
                <a:gd name="connsiteY166" fmla="*/ 576834 h 2591727"/>
                <a:gd name="connsiteX167" fmla="*/ 5219700 w 5948362"/>
                <a:gd name="connsiteY167" fmla="*/ 586359 h 2591727"/>
                <a:gd name="connsiteX168" fmla="*/ 5176837 w 5948362"/>
                <a:gd name="connsiteY168" fmla="*/ 595884 h 2591727"/>
                <a:gd name="connsiteX169" fmla="*/ 5167312 w 5948362"/>
                <a:gd name="connsiteY169" fmla="*/ 610172 h 2591727"/>
                <a:gd name="connsiteX170" fmla="*/ 5133975 w 5948362"/>
                <a:gd name="connsiteY170" fmla="*/ 619697 h 2591727"/>
                <a:gd name="connsiteX171" fmla="*/ 5129212 w 5948362"/>
                <a:gd name="connsiteY171" fmla="*/ 633984 h 2591727"/>
                <a:gd name="connsiteX172" fmla="*/ 5110162 w 5948362"/>
                <a:gd name="connsiteY172" fmla="*/ 662559 h 2591727"/>
                <a:gd name="connsiteX173" fmla="*/ 5133975 w 5948362"/>
                <a:gd name="connsiteY173" fmla="*/ 681609 h 2591727"/>
                <a:gd name="connsiteX174" fmla="*/ 5138737 w 5948362"/>
                <a:gd name="connsiteY174" fmla="*/ 695897 h 2591727"/>
                <a:gd name="connsiteX175" fmla="*/ 5133975 w 5948362"/>
                <a:gd name="connsiteY175" fmla="*/ 710184 h 2591727"/>
                <a:gd name="connsiteX176" fmla="*/ 5133975 w 5948362"/>
                <a:gd name="connsiteY176" fmla="*/ 714947 h 2591727"/>
                <a:gd name="connsiteX177" fmla="*/ 5129212 w 5948362"/>
                <a:gd name="connsiteY177" fmla="*/ 729234 h 2591727"/>
                <a:gd name="connsiteX178" fmla="*/ 5114925 w 5948362"/>
                <a:gd name="connsiteY178" fmla="*/ 733997 h 2591727"/>
                <a:gd name="connsiteX179" fmla="*/ 5072062 w 5948362"/>
                <a:gd name="connsiteY179" fmla="*/ 781622 h 2591727"/>
                <a:gd name="connsiteX180" fmla="*/ 5048250 w 5948362"/>
                <a:gd name="connsiteY180" fmla="*/ 805434 h 2591727"/>
                <a:gd name="connsiteX181" fmla="*/ 5043487 w 5948362"/>
                <a:gd name="connsiteY181" fmla="*/ 824484 h 2591727"/>
                <a:gd name="connsiteX182" fmla="*/ 5019675 w 5948362"/>
                <a:gd name="connsiteY182" fmla="*/ 829247 h 2591727"/>
                <a:gd name="connsiteX183" fmla="*/ 5000625 w 5948362"/>
                <a:gd name="connsiteY183" fmla="*/ 834009 h 2591727"/>
                <a:gd name="connsiteX184" fmla="*/ 4995862 w 5948362"/>
                <a:gd name="connsiteY184" fmla="*/ 881634 h 2591727"/>
                <a:gd name="connsiteX185" fmla="*/ 4981575 w 5948362"/>
                <a:gd name="connsiteY185" fmla="*/ 886397 h 2591727"/>
                <a:gd name="connsiteX186" fmla="*/ 4967287 w 5948362"/>
                <a:gd name="connsiteY186" fmla="*/ 900684 h 2591727"/>
                <a:gd name="connsiteX187" fmla="*/ 4948237 w 5948362"/>
                <a:gd name="connsiteY187" fmla="*/ 895922 h 2591727"/>
                <a:gd name="connsiteX188" fmla="*/ 4953000 w 5948362"/>
                <a:gd name="connsiteY188" fmla="*/ 881634 h 2591727"/>
                <a:gd name="connsiteX189" fmla="*/ 4972050 w 5948362"/>
                <a:gd name="connsiteY189" fmla="*/ 853059 h 2591727"/>
                <a:gd name="connsiteX190" fmla="*/ 4957762 w 5948362"/>
                <a:gd name="connsiteY190" fmla="*/ 848297 h 2591727"/>
                <a:gd name="connsiteX191" fmla="*/ 4938712 w 5948362"/>
                <a:gd name="connsiteY191" fmla="*/ 843534 h 2591727"/>
                <a:gd name="connsiteX192" fmla="*/ 4933950 w 5948362"/>
                <a:gd name="connsiteY192" fmla="*/ 829247 h 2591727"/>
                <a:gd name="connsiteX193" fmla="*/ 4929187 w 5948362"/>
                <a:gd name="connsiteY193" fmla="*/ 762572 h 2591727"/>
                <a:gd name="connsiteX194" fmla="*/ 4929187 w 5948362"/>
                <a:gd name="connsiteY194" fmla="*/ 710184 h 2591727"/>
                <a:gd name="connsiteX195" fmla="*/ 4933950 w 5948362"/>
                <a:gd name="connsiteY195" fmla="*/ 695897 h 2591727"/>
                <a:gd name="connsiteX196" fmla="*/ 4948237 w 5948362"/>
                <a:gd name="connsiteY196" fmla="*/ 691134 h 2591727"/>
                <a:gd name="connsiteX197" fmla="*/ 4976812 w 5948362"/>
                <a:gd name="connsiteY197" fmla="*/ 676847 h 2591727"/>
                <a:gd name="connsiteX198" fmla="*/ 5019675 w 5948362"/>
                <a:gd name="connsiteY198" fmla="*/ 657797 h 2591727"/>
                <a:gd name="connsiteX199" fmla="*/ 5033962 w 5948362"/>
                <a:gd name="connsiteY199" fmla="*/ 653034 h 2591727"/>
                <a:gd name="connsiteX200" fmla="*/ 5048250 w 5948362"/>
                <a:gd name="connsiteY200" fmla="*/ 643509 h 2591727"/>
                <a:gd name="connsiteX201" fmla="*/ 5057775 w 5948362"/>
                <a:gd name="connsiteY201" fmla="*/ 629222 h 2591727"/>
                <a:gd name="connsiteX202" fmla="*/ 5086350 w 5948362"/>
                <a:gd name="connsiteY202" fmla="*/ 614934 h 2591727"/>
                <a:gd name="connsiteX203" fmla="*/ 5110162 w 5948362"/>
                <a:gd name="connsiteY203" fmla="*/ 595884 h 2591727"/>
                <a:gd name="connsiteX204" fmla="*/ 5138737 w 5948362"/>
                <a:gd name="connsiteY204" fmla="*/ 576834 h 2591727"/>
                <a:gd name="connsiteX205" fmla="*/ 5153025 w 5948362"/>
                <a:gd name="connsiteY205" fmla="*/ 567309 h 2591727"/>
                <a:gd name="connsiteX206" fmla="*/ 5172075 w 5948362"/>
                <a:gd name="connsiteY206" fmla="*/ 562547 h 2591727"/>
                <a:gd name="connsiteX207" fmla="*/ 5176837 w 5948362"/>
                <a:gd name="connsiteY207" fmla="*/ 548259 h 2591727"/>
                <a:gd name="connsiteX208" fmla="*/ 5181600 w 5948362"/>
                <a:gd name="connsiteY208" fmla="*/ 519684 h 2591727"/>
                <a:gd name="connsiteX209" fmla="*/ 5205412 w 5948362"/>
                <a:gd name="connsiteY209" fmla="*/ 514922 h 2591727"/>
                <a:gd name="connsiteX210" fmla="*/ 5200650 w 5948362"/>
                <a:gd name="connsiteY210" fmla="*/ 500634 h 2591727"/>
                <a:gd name="connsiteX211" fmla="*/ 5148262 w 5948362"/>
                <a:gd name="connsiteY211" fmla="*/ 519684 h 2591727"/>
                <a:gd name="connsiteX212" fmla="*/ 5133975 w 5948362"/>
                <a:gd name="connsiteY212" fmla="*/ 548259 h 2591727"/>
                <a:gd name="connsiteX213" fmla="*/ 5100637 w 5948362"/>
                <a:gd name="connsiteY213" fmla="*/ 557784 h 2591727"/>
                <a:gd name="connsiteX214" fmla="*/ 5086350 w 5948362"/>
                <a:gd name="connsiteY214" fmla="*/ 567309 h 2591727"/>
                <a:gd name="connsiteX215" fmla="*/ 5048250 w 5948362"/>
                <a:gd name="connsiteY215" fmla="*/ 548259 h 2591727"/>
                <a:gd name="connsiteX216" fmla="*/ 5062537 w 5948362"/>
                <a:gd name="connsiteY216" fmla="*/ 538734 h 2591727"/>
                <a:gd name="connsiteX217" fmla="*/ 5005387 w 5948362"/>
                <a:gd name="connsiteY217" fmla="*/ 529209 h 2591727"/>
                <a:gd name="connsiteX218" fmla="*/ 4967287 w 5948362"/>
                <a:gd name="connsiteY218" fmla="*/ 533972 h 2591727"/>
                <a:gd name="connsiteX219" fmla="*/ 4953000 w 5948362"/>
                <a:gd name="connsiteY219" fmla="*/ 562547 h 2591727"/>
                <a:gd name="connsiteX220" fmla="*/ 4933950 w 5948362"/>
                <a:gd name="connsiteY220" fmla="*/ 567309 h 2591727"/>
                <a:gd name="connsiteX221" fmla="*/ 4905375 w 5948362"/>
                <a:gd name="connsiteY221" fmla="*/ 576834 h 2591727"/>
                <a:gd name="connsiteX222" fmla="*/ 4891087 w 5948362"/>
                <a:gd name="connsiteY222" fmla="*/ 581597 h 2591727"/>
                <a:gd name="connsiteX223" fmla="*/ 4876800 w 5948362"/>
                <a:gd name="connsiteY223" fmla="*/ 586359 h 2591727"/>
                <a:gd name="connsiteX224" fmla="*/ 4881562 w 5948362"/>
                <a:gd name="connsiteY224" fmla="*/ 600647 h 2591727"/>
                <a:gd name="connsiteX225" fmla="*/ 4910137 w 5948362"/>
                <a:gd name="connsiteY225" fmla="*/ 614934 h 2591727"/>
                <a:gd name="connsiteX226" fmla="*/ 4895850 w 5948362"/>
                <a:gd name="connsiteY226" fmla="*/ 624459 h 2591727"/>
                <a:gd name="connsiteX227" fmla="*/ 4833937 w 5948362"/>
                <a:gd name="connsiteY227" fmla="*/ 624459 h 2591727"/>
                <a:gd name="connsiteX228" fmla="*/ 4810125 w 5948362"/>
                <a:gd name="connsiteY228" fmla="*/ 629222 h 2591727"/>
                <a:gd name="connsiteX229" fmla="*/ 4791075 w 5948362"/>
                <a:gd name="connsiteY229" fmla="*/ 638747 h 2591727"/>
                <a:gd name="connsiteX230" fmla="*/ 4772025 w 5948362"/>
                <a:gd name="connsiteY230" fmla="*/ 643509 h 2591727"/>
                <a:gd name="connsiteX231" fmla="*/ 4762500 w 5948362"/>
                <a:gd name="connsiteY231" fmla="*/ 629222 h 2591727"/>
                <a:gd name="connsiteX232" fmla="*/ 4776787 w 5948362"/>
                <a:gd name="connsiteY232" fmla="*/ 624459 h 2591727"/>
                <a:gd name="connsiteX233" fmla="*/ 4795837 w 5948362"/>
                <a:gd name="connsiteY233" fmla="*/ 619697 h 2591727"/>
                <a:gd name="connsiteX234" fmla="*/ 4781550 w 5948362"/>
                <a:gd name="connsiteY234" fmla="*/ 610172 h 2591727"/>
                <a:gd name="connsiteX235" fmla="*/ 4733925 w 5948362"/>
                <a:gd name="connsiteY235" fmla="*/ 610172 h 2591727"/>
                <a:gd name="connsiteX236" fmla="*/ 4705350 w 5948362"/>
                <a:gd name="connsiteY236" fmla="*/ 619697 h 2591727"/>
                <a:gd name="connsiteX237" fmla="*/ 4691062 w 5948362"/>
                <a:gd name="connsiteY237" fmla="*/ 624459 h 2591727"/>
                <a:gd name="connsiteX238" fmla="*/ 4652962 w 5948362"/>
                <a:gd name="connsiteY238" fmla="*/ 614934 h 2591727"/>
                <a:gd name="connsiteX239" fmla="*/ 4638675 w 5948362"/>
                <a:gd name="connsiteY239" fmla="*/ 610172 h 2591727"/>
                <a:gd name="connsiteX240" fmla="*/ 4610100 w 5948362"/>
                <a:gd name="connsiteY240" fmla="*/ 605409 h 2591727"/>
                <a:gd name="connsiteX241" fmla="*/ 4572000 w 5948362"/>
                <a:gd name="connsiteY241" fmla="*/ 619697 h 2591727"/>
                <a:gd name="connsiteX242" fmla="*/ 4510087 w 5948362"/>
                <a:gd name="connsiteY242" fmla="*/ 633984 h 2591727"/>
                <a:gd name="connsiteX243" fmla="*/ 4505325 w 5948362"/>
                <a:gd name="connsiteY243" fmla="*/ 648272 h 2591727"/>
                <a:gd name="connsiteX244" fmla="*/ 4462462 w 5948362"/>
                <a:gd name="connsiteY244" fmla="*/ 667322 h 2591727"/>
                <a:gd name="connsiteX245" fmla="*/ 4433887 w 5948362"/>
                <a:gd name="connsiteY245" fmla="*/ 686372 h 2591727"/>
                <a:gd name="connsiteX246" fmla="*/ 4410075 w 5948362"/>
                <a:gd name="connsiteY246" fmla="*/ 705422 h 2591727"/>
                <a:gd name="connsiteX247" fmla="*/ 4386262 w 5948362"/>
                <a:gd name="connsiteY247" fmla="*/ 724472 h 2591727"/>
                <a:gd name="connsiteX248" fmla="*/ 4362450 w 5948362"/>
                <a:gd name="connsiteY248" fmla="*/ 748284 h 2591727"/>
                <a:gd name="connsiteX249" fmla="*/ 4319587 w 5948362"/>
                <a:gd name="connsiteY249" fmla="*/ 772097 h 2591727"/>
                <a:gd name="connsiteX250" fmla="*/ 4343400 w 5948362"/>
                <a:gd name="connsiteY250" fmla="*/ 776859 h 2591727"/>
                <a:gd name="connsiteX251" fmla="*/ 4348162 w 5948362"/>
                <a:gd name="connsiteY251" fmla="*/ 791147 h 2591727"/>
                <a:gd name="connsiteX252" fmla="*/ 4362450 w 5948362"/>
                <a:gd name="connsiteY252" fmla="*/ 795909 h 2591727"/>
                <a:gd name="connsiteX253" fmla="*/ 4371975 w 5948362"/>
                <a:gd name="connsiteY253" fmla="*/ 810197 h 2591727"/>
                <a:gd name="connsiteX254" fmla="*/ 4426743 w 5948362"/>
                <a:gd name="connsiteY254" fmla="*/ 800672 h 2591727"/>
                <a:gd name="connsiteX255" fmla="*/ 4481512 w 5948362"/>
                <a:gd name="connsiteY255" fmla="*/ 805434 h 2591727"/>
                <a:gd name="connsiteX256" fmla="*/ 4486275 w 5948362"/>
                <a:gd name="connsiteY256" fmla="*/ 819722 h 2591727"/>
                <a:gd name="connsiteX257" fmla="*/ 4481512 w 5948362"/>
                <a:gd name="connsiteY257" fmla="*/ 834009 h 2591727"/>
                <a:gd name="connsiteX258" fmla="*/ 4491037 w 5948362"/>
                <a:gd name="connsiteY258" fmla="*/ 862584 h 2591727"/>
                <a:gd name="connsiteX259" fmla="*/ 4476750 w 5948362"/>
                <a:gd name="connsiteY259" fmla="*/ 914972 h 2591727"/>
                <a:gd name="connsiteX260" fmla="*/ 4471987 w 5948362"/>
                <a:gd name="connsiteY260" fmla="*/ 929259 h 2591727"/>
                <a:gd name="connsiteX261" fmla="*/ 4457700 w 5948362"/>
                <a:gd name="connsiteY261" fmla="*/ 972122 h 2591727"/>
                <a:gd name="connsiteX262" fmla="*/ 4452937 w 5948362"/>
                <a:gd name="connsiteY262" fmla="*/ 986409 h 2591727"/>
                <a:gd name="connsiteX263" fmla="*/ 4433887 w 5948362"/>
                <a:gd name="connsiteY263" fmla="*/ 1014984 h 2591727"/>
                <a:gd name="connsiteX264" fmla="*/ 4424362 w 5948362"/>
                <a:gd name="connsiteY264" fmla="*/ 1029272 h 2591727"/>
                <a:gd name="connsiteX265" fmla="*/ 4405312 w 5948362"/>
                <a:gd name="connsiteY265" fmla="*/ 1053084 h 2591727"/>
                <a:gd name="connsiteX266" fmla="*/ 4400550 w 5948362"/>
                <a:gd name="connsiteY266" fmla="*/ 1067372 h 2591727"/>
                <a:gd name="connsiteX267" fmla="*/ 4376737 w 5948362"/>
                <a:gd name="connsiteY267" fmla="*/ 1091184 h 2591727"/>
                <a:gd name="connsiteX268" fmla="*/ 4343400 w 5948362"/>
                <a:gd name="connsiteY268" fmla="*/ 1124522 h 2591727"/>
                <a:gd name="connsiteX269" fmla="*/ 4314825 w 5948362"/>
                <a:gd name="connsiteY269" fmla="*/ 1143572 h 2591727"/>
                <a:gd name="connsiteX270" fmla="*/ 4271962 w 5948362"/>
                <a:gd name="connsiteY270" fmla="*/ 1176909 h 2591727"/>
                <a:gd name="connsiteX271" fmla="*/ 4224337 w 5948362"/>
                <a:gd name="connsiteY271" fmla="*/ 1167384 h 2591727"/>
                <a:gd name="connsiteX272" fmla="*/ 4219575 w 5948362"/>
                <a:gd name="connsiteY272" fmla="*/ 1157859 h 2591727"/>
                <a:gd name="connsiteX273" fmla="*/ 4214812 w 5948362"/>
                <a:gd name="connsiteY273" fmla="*/ 1162622 h 2591727"/>
                <a:gd name="connsiteX274" fmla="*/ 4167187 w 5948362"/>
                <a:gd name="connsiteY274" fmla="*/ 1195959 h 2591727"/>
                <a:gd name="connsiteX275" fmla="*/ 4152900 w 5948362"/>
                <a:gd name="connsiteY275" fmla="*/ 1205484 h 2591727"/>
                <a:gd name="connsiteX276" fmla="*/ 4129087 w 5948362"/>
                <a:gd name="connsiteY276" fmla="*/ 1248347 h 2591727"/>
                <a:gd name="connsiteX277" fmla="*/ 4110037 w 5948362"/>
                <a:gd name="connsiteY277" fmla="*/ 1262634 h 2591727"/>
                <a:gd name="connsiteX278" fmla="*/ 4086225 w 5948362"/>
                <a:gd name="connsiteY278" fmla="*/ 1262634 h 2591727"/>
                <a:gd name="connsiteX279" fmla="*/ 4076700 w 5948362"/>
                <a:gd name="connsiteY279" fmla="*/ 1276922 h 2591727"/>
                <a:gd name="connsiteX280" fmla="*/ 4098131 w 5948362"/>
                <a:gd name="connsiteY280" fmla="*/ 1315021 h 2591727"/>
                <a:gd name="connsiteX281" fmla="*/ 4117181 w 5948362"/>
                <a:gd name="connsiteY281" fmla="*/ 1334072 h 2591727"/>
                <a:gd name="connsiteX282" fmla="*/ 4126706 w 5948362"/>
                <a:gd name="connsiteY282" fmla="*/ 1348359 h 2591727"/>
                <a:gd name="connsiteX283" fmla="*/ 4143375 w 5948362"/>
                <a:gd name="connsiteY283" fmla="*/ 1372172 h 2591727"/>
                <a:gd name="connsiteX284" fmla="*/ 4143375 w 5948362"/>
                <a:gd name="connsiteY284" fmla="*/ 1405509 h 2591727"/>
                <a:gd name="connsiteX285" fmla="*/ 4124325 w 5948362"/>
                <a:gd name="connsiteY285" fmla="*/ 1443609 h 2591727"/>
                <a:gd name="connsiteX286" fmla="*/ 4110037 w 5948362"/>
                <a:gd name="connsiteY286" fmla="*/ 1448372 h 2591727"/>
                <a:gd name="connsiteX287" fmla="*/ 4095750 w 5948362"/>
                <a:gd name="connsiteY287" fmla="*/ 1457897 h 2591727"/>
                <a:gd name="connsiteX288" fmla="*/ 4086225 w 5948362"/>
                <a:gd name="connsiteY288" fmla="*/ 1472184 h 2591727"/>
                <a:gd name="connsiteX289" fmla="*/ 4043362 w 5948362"/>
                <a:gd name="connsiteY289" fmla="*/ 1453134 h 2591727"/>
                <a:gd name="connsiteX290" fmla="*/ 4048125 w 5948362"/>
                <a:gd name="connsiteY290" fmla="*/ 1391222 h 2591727"/>
                <a:gd name="connsiteX291" fmla="*/ 4048125 w 5948362"/>
                <a:gd name="connsiteY291" fmla="*/ 1348359 h 2591727"/>
                <a:gd name="connsiteX292" fmla="*/ 4019550 w 5948362"/>
                <a:gd name="connsiteY292" fmla="*/ 1338834 h 2591727"/>
                <a:gd name="connsiteX293" fmla="*/ 4005262 w 5948362"/>
                <a:gd name="connsiteY293" fmla="*/ 1334072 h 2591727"/>
                <a:gd name="connsiteX294" fmla="*/ 4010025 w 5948362"/>
                <a:gd name="connsiteY294" fmla="*/ 1305497 h 2591727"/>
                <a:gd name="connsiteX295" fmla="*/ 4019550 w 5948362"/>
                <a:gd name="connsiteY295" fmla="*/ 1291209 h 2591727"/>
                <a:gd name="connsiteX296" fmla="*/ 3990975 w 5948362"/>
                <a:gd name="connsiteY296" fmla="*/ 1281684 h 2591727"/>
                <a:gd name="connsiteX297" fmla="*/ 3957637 w 5948362"/>
                <a:gd name="connsiteY297" fmla="*/ 1286447 h 2591727"/>
                <a:gd name="connsiteX298" fmla="*/ 3943350 w 5948362"/>
                <a:gd name="connsiteY298" fmla="*/ 1291209 h 2591727"/>
                <a:gd name="connsiteX299" fmla="*/ 3924300 w 5948362"/>
                <a:gd name="connsiteY299" fmla="*/ 1295972 h 2591727"/>
                <a:gd name="connsiteX300" fmla="*/ 3895725 w 5948362"/>
                <a:gd name="connsiteY300" fmla="*/ 1305497 h 2591727"/>
                <a:gd name="connsiteX301" fmla="*/ 3900487 w 5948362"/>
                <a:gd name="connsiteY301" fmla="*/ 1281684 h 2591727"/>
                <a:gd name="connsiteX302" fmla="*/ 3914775 w 5948362"/>
                <a:gd name="connsiteY302" fmla="*/ 1272159 h 2591727"/>
                <a:gd name="connsiteX303" fmla="*/ 3895725 w 5948362"/>
                <a:gd name="connsiteY303" fmla="*/ 1238822 h 2591727"/>
                <a:gd name="connsiteX304" fmla="*/ 3867150 w 5948362"/>
                <a:gd name="connsiteY304" fmla="*/ 1257872 h 2591727"/>
                <a:gd name="connsiteX305" fmla="*/ 3852862 w 5948362"/>
                <a:gd name="connsiteY305" fmla="*/ 1267397 h 2591727"/>
                <a:gd name="connsiteX306" fmla="*/ 3843337 w 5948362"/>
                <a:gd name="connsiteY306" fmla="*/ 1281684 h 2591727"/>
                <a:gd name="connsiteX307" fmla="*/ 3838575 w 5948362"/>
                <a:gd name="connsiteY307" fmla="*/ 1295972 h 2591727"/>
                <a:gd name="connsiteX308" fmla="*/ 3795712 w 5948362"/>
                <a:gd name="connsiteY308" fmla="*/ 1300734 h 2591727"/>
                <a:gd name="connsiteX309" fmla="*/ 3793080 w 5948362"/>
                <a:gd name="connsiteY309" fmla="*/ 1304683 h 2591727"/>
                <a:gd name="connsiteX310" fmla="*/ 3793858 w 5948362"/>
                <a:gd name="connsiteY310" fmla="*/ 1330279 h 2591727"/>
                <a:gd name="connsiteX311" fmla="*/ 3805237 w 5948362"/>
                <a:gd name="connsiteY311" fmla="*/ 1334072 h 2591727"/>
                <a:gd name="connsiteX312" fmla="*/ 3819525 w 5948362"/>
                <a:gd name="connsiteY312" fmla="*/ 1343597 h 2591727"/>
                <a:gd name="connsiteX313" fmla="*/ 3843337 w 5948362"/>
                <a:gd name="connsiteY313" fmla="*/ 1381697 h 2591727"/>
                <a:gd name="connsiteX314" fmla="*/ 3852862 w 5948362"/>
                <a:gd name="connsiteY314" fmla="*/ 1367409 h 2591727"/>
                <a:gd name="connsiteX315" fmla="*/ 3881437 w 5948362"/>
                <a:gd name="connsiteY315" fmla="*/ 1353122 h 2591727"/>
                <a:gd name="connsiteX316" fmla="*/ 3895725 w 5948362"/>
                <a:gd name="connsiteY316" fmla="*/ 1357884 h 2591727"/>
                <a:gd name="connsiteX317" fmla="*/ 3924300 w 5948362"/>
                <a:gd name="connsiteY317" fmla="*/ 1372172 h 2591727"/>
                <a:gd name="connsiteX318" fmla="*/ 3895725 w 5948362"/>
                <a:gd name="connsiteY318" fmla="*/ 1391222 h 2591727"/>
                <a:gd name="connsiteX319" fmla="*/ 3890962 w 5948362"/>
                <a:gd name="connsiteY319" fmla="*/ 1405509 h 2591727"/>
                <a:gd name="connsiteX320" fmla="*/ 3862387 w 5948362"/>
                <a:gd name="connsiteY320" fmla="*/ 1419797 h 2591727"/>
                <a:gd name="connsiteX321" fmla="*/ 3848100 w 5948362"/>
                <a:gd name="connsiteY321" fmla="*/ 1429322 h 2591727"/>
                <a:gd name="connsiteX322" fmla="*/ 3862387 w 5948362"/>
                <a:gd name="connsiteY322" fmla="*/ 1472184 h 2591727"/>
                <a:gd name="connsiteX323" fmla="*/ 3867150 w 5948362"/>
                <a:gd name="connsiteY323" fmla="*/ 1486472 h 2591727"/>
                <a:gd name="connsiteX324" fmla="*/ 3881437 w 5948362"/>
                <a:gd name="connsiteY324" fmla="*/ 1495997 h 2591727"/>
                <a:gd name="connsiteX325" fmla="*/ 3886200 w 5948362"/>
                <a:gd name="connsiteY325" fmla="*/ 1519809 h 2591727"/>
                <a:gd name="connsiteX326" fmla="*/ 3905250 w 5948362"/>
                <a:gd name="connsiteY326" fmla="*/ 1548384 h 2591727"/>
                <a:gd name="connsiteX327" fmla="*/ 3910012 w 5948362"/>
                <a:gd name="connsiteY327" fmla="*/ 1567434 h 2591727"/>
                <a:gd name="connsiteX328" fmla="*/ 3914775 w 5948362"/>
                <a:gd name="connsiteY328" fmla="*/ 1581722 h 2591727"/>
                <a:gd name="connsiteX329" fmla="*/ 3910012 w 5948362"/>
                <a:gd name="connsiteY329" fmla="*/ 1596009 h 2591727"/>
                <a:gd name="connsiteX330" fmla="*/ 3876675 w 5948362"/>
                <a:gd name="connsiteY330" fmla="*/ 1600772 h 2591727"/>
                <a:gd name="connsiteX331" fmla="*/ 3905250 w 5948362"/>
                <a:gd name="connsiteY331" fmla="*/ 1605534 h 2591727"/>
                <a:gd name="connsiteX332" fmla="*/ 3910012 w 5948362"/>
                <a:gd name="connsiteY332" fmla="*/ 1634109 h 2591727"/>
                <a:gd name="connsiteX333" fmla="*/ 3905250 w 5948362"/>
                <a:gd name="connsiteY333" fmla="*/ 1653159 h 2591727"/>
                <a:gd name="connsiteX334" fmla="*/ 3900487 w 5948362"/>
                <a:gd name="connsiteY334" fmla="*/ 1667447 h 2591727"/>
                <a:gd name="connsiteX335" fmla="*/ 3886200 w 5948362"/>
                <a:gd name="connsiteY335" fmla="*/ 1672209 h 2591727"/>
                <a:gd name="connsiteX336" fmla="*/ 3862387 w 5948362"/>
                <a:gd name="connsiteY336" fmla="*/ 1696022 h 2591727"/>
                <a:gd name="connsiteX337" fmla="*/ 3852862 w 5948362"/>
                <a:gd name="connsiteY337" fmla="*/ 1729359 h 2591727"/>
                <a:gd name="connsiteX338" fmla="*/ 3833812 w 5948362"/>
                <a:gd name="connsiteY338" fmla="*/ 1757934 h 2591727"/>
                <a:gd name="connsiteX339" fmla="*/ 3819525 w 5948362"/>
                <a:gd name="connsiteY339" fmla="*/ 1786509 h 2591727"/>
                <a:gd name="connsiteX340" fmla="*/ 3807854 w 5948362"/>
                <a:gd name="connsiteY340" fmla="*/ 1790400 h 2591727"/>
                <a:gd name="connsiteX341" fmla="*/ 3808412 w 5948362"/>
                <a:gd name="connsiteY341" fmla="*/ 1808734 h 2591727"/>
                <a:gd name="connsiteX342" fmla="*/ 3783012 w 5948362"/>
                <a:gd name="connsiteY342" fmla="*/ 1824609 h 2591727"/>
                <a:gd name="connsiteX343" fmla="*/ 3751262 w 5948362"/>
                <a:gd name="connsiteY343" fmla="*/ 1843659 h 2591727"/>
                <a:gd name="connsiteX344" fmla="*/ 3732212 w 5948362"/>
                <a:gd name="connsiteY344" fmla="*/ 1859534 h 2591727"/>
                <a:gd name="connsiteX345" fmla="*/ 3719512 w 5948362"/>
                <a:gd name="connsiteY345" fmla="*/ 1862709 h 2591727"/>
                <a:gd name="connsiteX346" fmla="*/ 3700462 w 5948362"/>
                <a:gd name="connsiteY346" fmla="*/ 1869059 h 2591727"/>
                <a:gd name="connsiteX347" fmla="*/ 3690937 w 5948362"/>
                <a:gd name="connsiteY347" fmla="*/ 1872234 h 2591727"/>
                <a:gd name="connsiteX348" fmla="*/ 3678237 w 5948362"/>
                <a:gd name="connsiteY348" fmla="*/ 1875409 h 2591727"/>
                <a:gd name="connsiteX349" fmla="*/ 3671887 w 5948362"/>
                <a:gd name="connsiteY349" fmla="*/ 1865884 h 2591727"/>
                <a:gd name="connsiteX350" fmla="*/ 3668712 w 5948362"/>
                <a:gd name="connsiteY350" fmla="*/ 1875409 h 2591727"/>
                <a:gd name="connsiteX351" fmla="*/ 3662362 w 5948362"/>
                <a:gd name="connsiteY351" fmla="*/ 1884934 h 2591727"/>
                <a:gd name="connsiteX352" fmla="*/ 3646487 w 5948362"/>
                <a:gd name="connsiteY352" fmla="*/ 1888109 h 2591727"/>
                <a:gd name="connsiteX353" fmla="*/ 3636962 w 5948362"/>
                <a:gd name="connsiteY353" fmla="*/ 1891284 h 2591727"/>
                <a:gd name="connsiteX354" fmla="*/ 3627437 w 5948362"/>
                <a:gd name="connsiteY354" fmla="*/ 1897634 h 2591727"/>
                <a:gd name="connsiteX355" fmla="*/ 3576637 w 5948362"/>
                <a:gd name="connsiteY355" fmla="*/ 1900809 h 2591727"/>
                <a:gd name="connsiteX356" fmla="*/ 3573462 w 5948362"/>
                <a:gd name="connsiteY356" fmla="*/ 1910334 h 2591727"/>
                <a:gd name="connsiteX357" fmla="*/ 3570287 w 5948362"/>
                <a:gd name="connsiteY357" fmla="*/ 1942084 h 2591727"/>
                <a:gd name="connsiteX358" fmla="*/ 3560762 w 5948362"/>
                <a:gd name="connsiteY358" fmla="*/ 1938909 h 2591727"/>
                <a:gd name="connsiteX359" fmla="*/ 3554412 w 5948362"/>
                <a:gd name="connsiteY359" fmla="*/ 1919859 h 2591727"/>
                <a:gd name="connsiteX360" fmla="*/ 3551237 w 5948362"/>
                <a:gd name="connsiteY360" fmla="*/ 1900809 h 2591727"/>
                <a:gd name="connsiteX361" fmla="*/ 3541712 w 5948362"/>
                <a:gd name="connsiteY361" fmla="*/ 1897634 h 2591727"/>
                <a:gd name="connsiteX362" fmla="*/ 3522662 w 5948362"/>
                <a:gd name="connsiteY362" fmla="*/ 1903984 h 2591727"/>
                <a:gd name="connsiteX363" fmla="*/ 3513137 w 5948362"/>
                <a:gd name="connsiteY363" fmla="*/ 1907159 h 2591727"/>
                <a:gd name="connsiteX364" fmla="*/ 3500437 w 5948362"/>
                <a:gd name="connsiteY364" fmla="*/ 1903984 h 2591727"/>
                <a:gd name="connsiteX365" fmla="*/ 3493419 w 5948362"/>
                <a:gd name="connsiteY365" fmla="*/ 1901979 h 2591727"/>
                <a:gd name="connsiteX366" fmla="*/ 3467100 w 5948362"/>
                <a:gd name="connsiteY366" fmla="*/ 1934147 h 2591727"/>
                <a:gd name="connsiteX367" fmla="*/ 3438525 w 5948362"/>
                <a:gd name="connsiteY367" fmla="*/ 1967484 h 2591727"/>
                <a:gd name="connsiteX368" fmla="*/ 3429000 w 5948362"/>
                <a:gd name="connsiteY368" fmla="*/ 1996059 h 2591727"/>
                <a:gd name="connsiteX369" fmla="*/ 3457575 w 5948362"/>
                <a:gd name="connsiteY369" fmla="*/ 2022252 h 2591727"/>
                <a:gd name="connsiteX370" fmla="*/ 3467100 w 5948362"/>
                <a:gd name="connsiteY370" fmla="*/ 2046066 h 2591727"/>
                <a:gd name="connsiteX371" fmla="*/ 3476625 w 5948362"/>
                <a:gd name="connsiteY371" fmla="*/ 2062734 h 2591727"/>
                <a:gd name="connsiteX372" fmla="*/ 3495675 w 5948362"/>
                <a:gd name="connsiteY372" fmla="*/ 2067497 h 2591727"/>
                <a:gd name="connsiteX373" fmla="*/ 3509962 w 5948362"/>
                <a:gd name="connsiteY373" fmla="*/ 2091309 h 2591727"/>
                <a:gd name="connsiteX374" fmla="*/ 3526631 w 5948362"/>
                <a:gd name="connsiteY374" fmla="*/ 2112741 h 2591727"/>
                <a:gd name="connsiteX375" fmla="*/ 3531394 w 5948362"/>
                <a:gd name="connsiteY375" fmla="*/ 2127028 h 2591727"/>
                <a:gd name="connsiteX376" fmla="*/ 3533775 w 5948362"/>
                <a:gd name="connsiteY376" fmla="*/ 2148459 h 2591727"/>
                <a:gd name="connsiteX377" fmla="*/ 3543300 w 5948362"/>
                <a:gd name="connsiteY377" fmla="*/ 2200847 h 2591727"/>
                <a:gd name="connsiteX378" fmla="*/ 3509962 w 5948362"/>
                <a:gd name="connsiteY378" fmla="*/ 2257997 h 2591727"/>
                <a:gd name="connsiteX379" fmla="*/ 3495675 w 5948362"/>
                <a:gd name="connsiteY379" fmla="*/ 2262759 h 2591727"/>
                <a:gd name="connsiteX380" fmla="*/ 3467100 w 5948362"/>
                <a:gd name="connsiteY380" fmla="*/ 2281809 h 2591727"/>
                <a:gd name="connsiteX381" fmla="*/ 3448050 w 5948362"/>
                <a:gd name="connsiteY381" fmla="*/ 2324672 h 2591727"/>
                <a:gd name="connsiteX382" fmla="*/ 3419475 w 5948362"/>
                <a:gd name="connsiteY382" fmla="*/ 2334197 h 2591727"/>
                <a:gd name="connsiteX383" fmla="*/ 3395662 w 5948362"/>
                <a:gd name="connsiteY383" fmla="*/ 2329434 h 2591727"/>
                <a:gd name="connsiteX384" fmla="*/ 3405187 w 5948362"/>
                <a:gd name="connsiteY384" fmla="*/ 2286572 h 2591727"/>
                <a:gd name="connsiteX385" fmla="*/ 3400425 w 5948362"/>
                <a:gd name="connsiteY385" fmla="*/ 2272284 h 2591727"/>
                <a:gd name="connsiteX386" fmla="*/ 3386137 w 5948362"/>
                <a:gd name="connsiteY386" fmla="*/ 2262759 h 2591727"/>
                <a:gd name="connsiteX387" fmla="*/ 3357562 w 5948362"/>
                <a:gd name="connsiteY387" fmla="*/ 2234184 h 2591727"/>
                <a:gd name="connsiteX388" fmla="*/ 3324225 w 5948362"/>
                <a:gd name="connsiteY388" fmla="*/ 2200847 h 2591727"/>
                <a:gd name="connsiteX389" fmla="*/ 3309937 w 5948362"/>
                <a:gd name="connsiteY389" fmla="*/ 2191322 h 2591727"/>
                <a:gd name="connsiteX390" fmla="*/ 3276600 w 5948362"/>
                <a:gd name="connsiteY390" fmla="*/ 2177034 h 2591727"/>
                <a:gd name="connsiteX391" fmla="*/ 3262312 w 5948362"/>
                <a:gd name="connsiteY391" fmla="*/ 2162747 h 2591727"/>
                <a:gd name="connsiteX392" fmla="*/ 3257550 w 5948362"/>
                <a:gd name="connsiteY392" fmla="*/ 2177034 h 2591727"/>
                <a:gd name="connsiteX393" fmla="*/ 3248025 w 5948362"/>
                <a:gd name="connsiteY393" fmla="*/ 2267522 h 2591727"/>
                <a:gd name="connsiteX394" fmla="*/ 3238500 w 5948362"/>
                <a:gd name="connsiteY394" fmla="*/ 2296097 h 2591727"/>
                <a:gd name="connsiteX395" fmla="*/ 3257550 w 5948362"/>
                <a:gd name="connsiteY395" fmla="*/ 2319909 h 2591727"/>
                <a:gd name="connsiteX396" fmla="*/ 3262312 w 5948362"/>
                <a:gd name="connsiteY396" fmla="*/ 2334197 h 2591727"/>
                <a:gd name="connsiteX397" fmla="*/ 3290887 w 5948362"/>
                <a:gd name="connsiteY397" fmla="*/ 2365153 h 2591727"/>
                <a:gd name="connsiteX398" fmla="*/ 3300412 w 5948362"/>
                <a:gd name="connsiteY398" fmla="*/ 2391347 h 2591727"/>
                <a:gd name="connsiteX399" fmla="*/ 3340893 w 5948362"/>
                <a:gd name="connsiteY399" fmla="*/ 2422303 h 2591727"/>
                <a:gd name="connsiteX400" fmla="*/ 3355180 w 5948362"/>
                <a:gd name="connsiteY400" fmla="*/ 2450878 h 2591727"/>
                <a:gd name="connsiteX401" fmla="*/ 3352800 w 5948362"/>
                <a:gd name="connsiteY401" fmla="*/ 2467547 h 2591727"/>
                <a:gd name="connsiteX402" fmla="*/ 3362325 w 5948362"/>
                <a:gd name="connsiteY402" fmla="*/ 2496122 h 2591727"/>
                <a:gd name="connsiteX403" fmla="*/ 3371850 w 5948362"/>
                <a:gd name="connsiteY403" fmla="*/ 2534222 h 2591727"/>
                <a:gd name="connsiteX404" fmla="*/ 3390900 w 5948362"/>
                <a:gd name="connsiteY404" fmla="*/ 2562797 h 2591727"/>
                <a:gd name="connsiteX405" fmla="*/ 3400425 w 5948362"/>
                <a:gd name="connsiteY405" fmla="*/ 2577084 h 2591727"/>
                <a:gd name="connsiteX406" fmla="*/ 3405187 w 5948362"/>
                <a:gd name="connsiteY406" fmla="*/ 2591372 h 2591727"/>
                <a:gd name="connsiteX407" fmla="*/ 3381375 w 5948362"/>
                <a:gd name="connsiteY407" fmla="*/ 2581847 h 2591727"/>
                <a:gd name="connsiteX408" fmla="*/ 3352800 w 5948362"/>
                <a:gd name="connsiteY408" fmla="*/ 2562797 h 2591727"/>
                <a:gd name="connsiteX409" fmla="*/ 3338512 w 5948362"/>
                <a:gd name="connsiteY409" fmla="*/ 2553272 h 2591727"/>
                <a:gd name="connsiteX410" fmla="*/ 3324225 w 5948362"/>
                <a:gd name="connsiteY410" fmla="*/ 2548509 h 2591727"/>
                <a:gd name="connsiteX411" fmla="*/ 3309937 w 5948362"/>
                <a:gd name="connsiteY411" fmla="*/ 2534222 h 2591727"/>
                <a:gd name="connsiteX412" fmla="*/ 3295650 w 5948362"/>
                <a:gd name="connsiteY412" fmla="*/ 2524697 h 2591727"/>
                <a:gd name="connsiteX413" fmla="*/ 3290887 w 5948362"/>
                <a:gd name="connsiteY413" fmla="*/ 2510409 h 2591727"/>
                <a:gd name="connsiteX414" fmla="*/ 3281362 w 5948362"/>
                <a:gd name="connsiteY414" fmla="*/ 2453259 h 2591727"/>
                <a:gd name="connsiteX415" fmla="*/ 3276600 w 5948362"/>
                <a:gd name="connsiteY415" fmla="*/ 2434209 h 2591727"/>
                <a:gd name="connsiteX416" fmla="*/ 3255168 w 5948362"/>
                <a:gd name="connsiteY416" fmla="*/ 2381822 h 2591727"/>
                <a:gd name="connsiteX417" fmla="*/ 3233738 w 5948362"/>
                <a:gd name="connsiteY417" fmla="*/ 2360390 h 2591727"/>
                <a:gd name="connsiteX418" fmla="*/ 3224212 w 5948362"/>
                <a:gd name="connsiteY418" fmla="*/ 2343722 h 2591727"/>
                <a:gd name="connsiteX419" fmla="*/ 3219450 w 5948362"/>
                <a:gd name="connsiteY419" fmla="*/ 2329434 h 2591727"/>
                <a:gd name="connsiteX420" fmla="*/ 3214687 w 5948362"/>
                <a:gd name="connsiteY420" fmla="*/ 2303240 h 2591727"/>
                <a:gd name="connsiteX421" fmla="*/ 3219450 w 5948362"/>
                <a:gd name="connsiteY421" fmla="*/ 2267522 h 2591727"/>
                <a:gd name="connsiteX422" fmla="*/ 3221830 w 5948362"/>
                <a:gd name="connsiteY422" fmla="*/ 2250852 h 2591727"/>
                <a:gd name="connsiteX423" fmla="*/ 3217069 w 5948362"/>
                <a:gd name="connsiteY423" fmla="*/ 2217515 h 2591727"/>
                <a:gd name="connsiteX424" fmla="*/ 3219450 w 5948362"/>
                <a:gd name="connsiteY424" fmla="*/ 2177034 h 2591727"/>
                <a:gd name="connsiteX425" fmla="*/ 3209925 w 5948362"/>
                <a:gd name="connsiteY425" fmla="*/ 2148459 h 2591727"/>
                <a:gd name="connsiteX426" fmla="*/ 3200400 w 5948362"/>
                <a:gd name="connsiteY426" fmla="*/ 2119884 h 2591727"/>
                <a:gd name="connsiteX427" fmla="*/ 3195637 w 5948362"/>
                <a:gd name="connsiteY427" fmla="*/ 2105597 h 2591727"/>
                <a:gd name="connsiteX428" fmla="*/ 3190875 w 5948362"/>
                <a:gd name="connsiteY428" fmla="*/ 2072259 h 2591727"/>
                <a:gd name="connsiteX429" fmla="*/ 3186112 w 5948362"/>
                <a:gd name="connsiteY429" fmla="*/ 2057972 h 2591727"/>
                <a:gd name="connsiteX430" fmla="*/ 3167062 w 5948362"/>
                <a:gd name="connsiteY430" fmla="*/ 2053209 h 2591727"/>
                <a:gd name="connsiteX431" fmla="*/ 3152775 w 5948362"/>
                <a:gd name="connsiteY431" fmla="*/ 2048447 h 2591727"/>
                <a:gd name="connsiteX432" fmla="*/ 3148012 w 5948362"/>
                <a:gd name="connsiteY432" fmla="*/ 2062734 h 2591727"/>
                <a:gd name="connsiteX433" fmla="*/ 3100387 w 5948362"/>
                <a:gd name="connsiteY433" fmla="*/ 2077022 h 2591727"/>
                <a:gd name="connsiteX434" fmla="*/ 3105150 w 5948362"/>
                <a:gd name="connsiteY434" fmla="*/ 2034159 h 2591727"/>
                <a:gd name="connsiteX435" fmla="*/ 3109912 w 5948362"/>
                <a:gd name="connsiteY435" fmla="*/ 2019872 h 2591727"/>
                <a:gd name="connsiteX436" fmla="*/ 3105150 w 5948362"/>
                <a:gd name="connsiteY436" fmla="*/ 1986534 h 2591727"/>
                <a:gd name="connsiteX437" fmla="*/ 3090862 w 5948362"/>
                <a:gd name="connsiteY437" fmla="*/ 1981772 h 2591727"/>
                <a:gd name="connsiteX438" fmla="*/ 3076575 w 5948362"/>
                <a:gd name="connsiteY438" fmla="*/ 1972247 h 2591727"/>
                <a:gd name="connsiteX439" fmla="*/ 3062287 w 5948362"/>
                <a:gd name="connsiteY439" fmla="*/ 1943672 h 2591727"/>
                <a:gd name="connsiteX440" fmla="*/ 3048000 w 5948362"/>
                <a:gd name="connsiteY440" fmla="*/ 1938909 h 2591727"/>
                <a:gd name="connsiteX441" fmla="*/ 3038475 w 5948362"/>
                <a:gd name="connsiteY441" fmla="*/ 1924622 h 2591727"/>
                <a:gd name="connsiteX442" fmla="*/ 3028950 w 5948362"/>
                <a:gd name="connsiteY442" fmla="*/ 1896047 h 2591727"/>
                <a:gd name="connsiteX443" fmla="*/ 3019425 w 5948362"/>
                <a:gd name="connsiteY443" fmla="*/ 1881759 h 2591727"/>
                <a:gd name="connsiteX444" fmla="*/ 3014662 w 5948362"/>
                <a:gd name="connsiteY444" fmla="*/ 1867472 h 2591727"/>
                <a:gd name="connsiteX445" fmla="*/ 3000375 w 5948362"/>
                <a:gd name="connsiteY445" fmla="*/ 1857947 h 2591727"/>
                <a:gd name="connsiteX446" fmla="*/ 2986087 w 5948362"/>
                <a:gd name="connsiteY446" fmla="*/ 1867472 h 2591727"/>
                <a:gd name="connsiteX447" fmla="*/ 2981325 w 5948362"/>
                <a:gd name="connsiteY447" fmla="*/ 1881759 h 2591727"/>
                <a:gd name="connsiteX448" fmla="*/ 2957512 w 5948362"/>
                <a:gd name="connsiteY448" fmla="*/ 1876997 h 2591727"/>
                <a:gd name="connsiteX449" fmla="*/ 2900362 w 5948362"/>
                <a:gd name="connsiteY449" fmla="*/ 1891284 h 2591727"/>
                <a:gd name="connsiteX450" fmla="*/ 2886075 w 5948362"/>
                <a:gd name="connsiteY450" fmla="*/ 1896047 h 2591727"/>
                <a:gd name="connsiteX451" fmla="*/ 2867025 w 5948362"/>
                <a:gd name="connsiteY451" fmla="*/ 1924622 h 2591727"/>
                <a:gd name="connsiteX452" fmla="*/ 2843212 w 5948362"/>
                <a:gd name="connsiteY452" fmla="*/ 1953197 h 2591727"/>
                <a:gd name="connsiteX453" fmla="*/ 2828925 w 5948362"/>
                <a:gd name="connsiteY453" fmla="*/ 1962722 h 2591727"/>
                <a:gd name="connsiteX454" fmla="*/ 2819400 w 5948362"/>
                <a:gd name="connsiteY454" fmla="*/ 1977009 h 2591727"/>
                <a:gd name="connsiteX455" fmla="*/ 2800350 w 5948362"/>
                <a:gd name="connsiteY455" fmla="*/ 1981772 h 2591727"/>
                <a:gd name="connsiteX456" fmla="*/ 2786062 w 5948362"/>
                <a:gd name="connsiteY456" fmla="*/ 1986534 h 2591727"/>
                <a:gd name="connsiteX457" fmla="*/ 2762250 w 5948362"/>
                <a:gd name="connsiteY457" fmla="*/ 2024634 h 2591727"/>
                <a:gd name="connsiteX458" fmla="*/ 2738437 w 5948362"/>
                <a:gd name="connsiteY458" fmla="*/ 2048447 h 2591727"/>
                <a:gd name="connsiteX459" fmla="*/ 2728912 w 5948362"/>
                <a:gd name="connsiteY459" fmla="*/ 2062734 h 2591727"/>
                <a:gd name="connsiteX460" fmla="*/ 2724150 w 5948362"/>
                <a:gd name="connsiteY460" fmla="*/ 2081784 h 2591727"/>
                <a:gd name="connsiteX461" fmla="*/ 2690812 w 5948362"/>
                <a:gd name="connsiteY461" fmla="*/ 2086547 h 2591727"/>
                <a:gd name="connsiteX462" fmla="*/ 2671762 w 5948362"/>
                <a:gd name="connsiteY462" fmla="*/ 2138934 h 2591727"/>
                <a:gd name="connsiteX463" fmla="*/ 2662237 w 5948362"/>
                <a:gd name="connsiteY463" fmla="*/ 2167509 h 2591727"/>
                <a:gd name="connsiteX464" fmla="*/ 2662237 w 5948362"/>
                <a:gd name="connsiteY464" fmla="*/ 2234184 h 2591727"/>
                <a:gd name="connsiteX465" fmla="*/ 2643187 w 5948362"/>
                <a:gd name="connsiteY465" fmla="*/ 2262759 h 2591727"/>
                <a:gd name="connsiteX466" fmla="*/ 2638425 w 5948362"/>
                <a:gd name="connsiteY466" fmla="*/ 2310384 h 2591727"/>
                <a:gd name="connsiteX467" fmla="*/ 2595562 w 5948362"/>
                <a:gd name="connsiteY467" fmla="*/ 2334197 h 2591727"/>
                <a:gd name="connsiteX468" fmla="*/ 2586037 w 5948362"/>
                <a:gd name="connsiteY468" fmla="*/ 2348484 h 2591727"/>
                <a:gd name="connsiteX469" fmla="*/ 2581275 w 5948362"/>
                <a:gd name="connsiteY469" fmla="*/ 2334197 h 2591727"/>
                <a:gd name="connsiteX470" fmla="*/ 2576512 w 5948362"/>
                <a:gd name="connsiteY470" fmla="*/ 2315147 h 2591727"/>
                <a:gd name="connsiteX471" fmla="*/ 2552700 w 5948362"/>
                <a:gd name="connsiteY471" fmla="*/ 2296097 h 2591727"/>
                <a:gd name="connsiteX472" fmla="*/ 2533650 w 5948362"/>
                <a:gd name="connsiteY472" fmla="*/ 2248472 h 2591727"/>
                <a:gd name="connsiteX473" fmla="*/ 2524125 w 5948362"/>
                <a:gd name="connsiteY473" fmla="*/ 2215134 h 2591727"/>
                <a:gd name="connsiteX474" fmla="*/ 2519362 w 5948362"/>
                <a:gd name="connsiteY474" fmla="*/ 2200847 h 2591727"/>
                <a:gd name="connsiteX475" fmla="*/ 2514600 w 5948362"/>
                <a:gd name="connsiteY475" fmla="*/ 2167509 h 2591727"/>
                <a:gd name="connsiteX476" fmla="*/ 2509837 w 5948362"/>
                <a:gd name="connsiteY476" fmla="*/ 2153222 h 2591727"/>
                <a:gd name="connsiteX477" fmla="*/ 2505075 w 5948362"/>
                <a:gd name="connsiteY477" fmla="*/ 2129409 h 2591727"/>
                <a:gd name="connsiteX478" fmla="*/ 2495550 w 5948362"/>
                <a:gd name="connsiteY478" fmla="*/ 2100834 h 2591727"/>
                <a:gd name="connsiteX479" fmla="*/ 2476500 w 5948362"/>
                <a:gd name="connsiteY479" fmla="*/ 2072259 h 2591727"/>
                <a:gd name="connsiteX480" fmla="*/ 2457450 w 5948362"/>
                <a:gd name="connsiteY480" fmla="*/ 2029397 h 2591727"/>
                <a:gd name="connsiteX481" fmla="*/ 2452687 w 5948362"/>
                <a:gd name="connsiteY481" fmla="*/ 2015109 h 2591727"/>
                <a:gd name="connsiteX482" fmla="*/ 2452687 w 5948362"/>
                <a:gd name="connsiteY482" fmla="*/ 1886522 h 2591727"/>
                <a:gd name="connsiteX483" fmla="*/ 2438400 w 5948362"/>
                <a:gd name="connsiteY483" fmla="*/ 1881759 h 2591727"/>
                <a:gd name="connsiteX484" fmla="*/ 2433637 w 5948362"/>
                <a:gd name="connsiteY484" fmla="*/ 1896047 h 2591727"/>
                <a:gd name="connsiteX485" fmla="*/ 2419350 w 5948362"/>
                <a:gd name="connsiteY485" fmla="*/ 1910334 h 2591727"/>
                <a:gd name="connsiteX486" fmla="*/ 2409825 w 5948362"/>
                <a:gd name="connsiteY486" fmla="*/ 1924622 h 2591727"/>
                <a:gd name="connsiteX487" fmla="*/ 2386012 w 5948362"/>
                <a:gd name="connsiteY487" fmla="*/ 1896047 h 2591727"/>
                <a:gd name="connsiteX488" fmla="*/ 2371725 w 5948362"/>
                <a:gd name="connsiteY488" fmla="*/ 1891284 h 2591727"/>
                <a:gd name="connsiteX489" fmla="*/ 2357437 w 5948362"/>
                <a:gd name="connsiteY489" fmla="*/ 1881759 h 2591727"/>
                <a:gd name="connsiteX490" fmla="*/ 2376487 w 5948362"/>
                <a:gd name="connsiteY490" fmla="*/ 1848422 h 2591727"/>
                <a:gd name="connsiteX491" fmla="*/ 2362200 w 5948362"/>
                <a:gd name="connsiteY491" fmla="*/ 1838897 h 2591727"/>
                <a:gd name="connsiteX492" fmla="*/ 2338387 w 5948362"/>
                <a:gd name="connsiteY492" fmla="*/ 1834134 h 2591727"/>
                <a:gd name="connsiteX493" fmla="*/ 2295525 w 5948362"/>
                <a:gd name="connsiteY493" fmla="*/ 1815084 h 2591727"/>
                <a:gd name="connsiteX494" fmla="*/ 2276475 w 5948362"/>
                <a:gd name="connsiteY494" fmla="*/ 1772222 h 2591727"/>
                <a:gd name="connsiteX495" fmla="*/ 2271712 w 5948362"/>
                <a:gd name="connsiteY495" fmla="*/ 1757934 h 2591727"/>
                <a:gd name="connsiteX496" fmla="*/ 2243137 w 5948362"/>
                <a:gd name="connsiteY496" fmla="*/ 1743647 h 2591727"/>
                <a:gd name="connsiteX497" fmla="*/ 2228850 w 5948362"/>
                <a:gd name="connsiteY497" fmla="*/ 1748409 h 2591727"/>
                <a:gd name="connsiteX498" fmla="*/ 2200275 w 5948362"/>
                <a:gd name="connsiteY498" fmla="*/ 1762697 h 2591727"/>
                <a:gd name="connsiteX499" fmla="*/ 2124075 w 5948362"/>
                <a:gd name="connsiteY499" fmla="*/ 1767459 h 2591727"/>
                <a:gd name="connsiteX500" fmla="*/ 2095500 w 5948362"/>
                <a:gd name="connsiteY500" fmla="*/ 1772222 h 2591727"/>
                <a:gd name="connsiteX501" fmla="*/ 2047875 w 5948362"/>
                <a:gd name="connsiteY501" fmla="*/ 1762697 h 2591727"/>
                <a:gd name="connsiteX502" fmla="*/ 2028825 w 5948362"/>
                <a:gd name="connsiteY502" fmla="*/ 1757934 h 2591727"/>
                <a:gd name="connsiteX503" fmla="*/ 2014537 w 5948362"/>
                <a:gd name="connsiteY503" fmla="*/ 1753172 h 2591727"/>
                <a:gd name="connsiteX504" fmla="*/ 1990725 w 5948362"/>
                <a:gd name="connsiteY504" fmla="*/ 1748409 h 2591727"/>
                <a:gd name="connsiteX505" fmla="*/ 1971675 w 5948362"/>
                <a:gd name="connsiteY505" fmla="*/ 1710309 h 2591727"/>
                <a:gd name="connsiteX506" fmla="*/ 1943100 w 5948362"/>
                <a:gd name="connsiteY506" fmla="*/ 1700784 h 2591727"/>
                <a:gd name="connsiteX507" fmla="*/ 1914525 w 5948362"/>
                <a:gd name="connsiteY507" fmla="*/ 1710309 h 2591727"/>
                <a:gd name="connsiteX508" fmla="*/ 1900237 w 5948362"/>
                <a:gd name="connsiteY508" fmla="*/ 1715072 h 2591727"/>
                <a:gd name="connsiteX509" fmla="*/ 1881187 w 5948362"/>
                <a:gd name="connsiteY509" fmla="*/ 1710309 h 2591727"/>
                <a:gd name="connsiteX510" fmla="*/ 1857375 w 5948362"/>
                <a:gd name="connsiteY510" fmla="*/ 1705547 h 2591727"/>
                <a:gd name="connsiteX511" fmla="*/ 1828800 w 5948362"/>
                <a:gd name="connsiteY511" fmla="*/ 1686497 h 2591727"/>
                <a:gd name="connsiteX512" fmla="*/ 1814512 w 5948362"/>
                <a:gd name="connsiteY512" fmla="*/ 1676972 h 2591727"/>
                <a:gd name="connsiteX513" fmla="*/ 1800225 w 5948362"/>
                <a:gd name="connsiteY513" fmla="*/ 1634109 h 2591727"/>
                <a:gd name="connsiteX514" fmla="*/ 1795462 w 5948362"/>
                <a:gd name="connsiteY514" fmla="*/ 1619822 h 2591727"/>
                <a:gd name="connsiteX515" fmla="*/ 1781175 w 5948362"/>
                <a:gd name="connsiteY515" fmla="*/ 1605534 h 2591727"/>
                <a:gd name="connsiteX516" fmla="*/ 1752600 w 5948362"/>
                <a:gd name="connsiteY516" fmla="*/ 1610297 h 2591727"/>
                <a:gd name="connsiteX517" fmla="*/ 1724025 w 5948362"/>
                <a:gd name="connsiteY517" fmla="*/ 1619822 h 2591727"/>
                <a:gd name="connsiteX518" fmla="*/ 1714500 w 5948362"/>
                <a:gd name="connsiteY518" fmla="*/ 1634109 h 2591727"/>
                <a:gd name="connsiteX519" fmla="*/ 1719262 w 5948362"/>
                <a:gd name="connsiteY519" fmla="*/ 1648397 h 2591727"/>
                <a:gd name="connsiteX520" fmla="*/ 1743075 w 5948362"/>
                <a:gd name="connsiteY520" fmla="*/ 1672209 h 2591727"/>
                <a:gd name="connsiteX521" fmla="*/ 1757362 w 5948362"/>
                <a:gd name="connsiteY521" fmla="*/ 1738884 h 2591727"/>
                <a:gd name="connsiteX522" fmla="*/ 1776412 w 5948362"/>
                <a:gd name="connsiteY522" fmla="*/ 1767459 h 2591727"/>
                <a:gd name="connsiteX523" fmla="*/ 1781175 w 5948362"/>
                <a:gd name="connsiteY523" fmla="*/ 1786509 h 2591727"/>
                <a:gd name="connsiteX524" fmla="*/ 1795462 w 5948362"/>
                <a:gd name="connsiteY524" fmla="*/ 1753172 h 2591727"/>
                <a:gd name="connsiteX525" fmla="*/ 1809750 w 5948362"/>
                <a:gd name="connsiteY525" fmla="*/ 1748409 h 2591727"/>
                <a:gd name="connsiteX526" fmla="*/ 1819275 w 5948362"/>
                <a:gd name="connsiteY526" fmla="*/ 1762697 h 2591727"/>
                <a:gd name="connsiteX527" fmla="*/ 1814512 w 5948362"/>
                <a:gd name="connsiteY527" fmla="*/ 1776984 h 2591727"/>
                <a:gd name="connsiteX528" fmla="*/ 1824037 w 5948362"/>
                <a:gd name="connsiteY528" fmla="*/ 1815084 h 2591727"/>
                <a:gd name="connsiteX529" fmla="*/ 1852612 w 5948362"/>
                <a:gd name="connsiteY529" fmla="*/ 1829372 h 2591727"/>
                <a:gd name="connsiteX530" fmla="*/ 1876425 w 5948362"/>
                <a:gd name="connsiteY530" fmla="*/ 1824609 h 2591727"/>
                <a:gd name="connsiteX531" fmla="*/ 1905000 w 5948362"/>
                <a:gd name="connsiteY531" fmla="*/ 1819847 h 2591727"/>
                <a:gd name="connsiteX532" fmla="*/ 1919287 w 5948362"/>
                <a:gd name="connsiteY532" fmla="*/ 1810322 h 2591727"/>
                <a:gd name="connsiteX533" fmla="*/ 1928812 w 5948362"/>
                <a:gd name="connsiteY533" fmla="*/ 1781747 h 2591727"/>
                <a:gd name="connsiteX534" fmla="*/ 1957387 w 5948362"/>
                <a:gd name="connsiteY534" fmla="*/ 1762697 h 2591727"/>
                <a:gd name="connsiteX535" fmla="*/ 1962150 w 5948362"/>
                <a:gd name="connsiteY535" fmla="*/ 1748409 h 2591727"/>
                <a:gd name="connsiteX536" fmla="*/ 1966912 w 5948362"/>
                <a:gd name="connsiteY536" fmla="*/ 1772222 h 2591727"/>
                <a:gd name="connsiteX537" fmla="*/ 1976437 w 5948362"/>
                <a:gd name="connsiteY537" fmla="*/ 1800797 h 2591727"/>
                <a:gd name="connsiteX538" fmla="*/ 1981200 w 5948362"/>
                <a:gd name="connsiteY538" fmla="*/ 1819847 h 2591727"/>
                <a:gd name="connsiteX539" fmla="*/ 2024062 w 5948362"/>
                <a:gd name="connsiteY539" fmla="*/ 1843659 h 2591727"/>
                <a:gd name="connsiteX540" fmla="*/ 2038350 w 5948362"/>
                <a:gd name="connsiteY540" fmla="*/ 1853184 h 2591727"/>
                <a:gd name="connsiteX541" fmla="*/ 2052637 w 5948362"/>
                <a:gd name="connsiteY541" fmla="*/ 1881759 h 2591727"/>
                <a:gd name="connsiteX542" fmla="*/ 2033587 w 5948362"/>
                <a:gd name="connsiteY542" fmla="*/ 1900809 h 2591727"/>
                <a:gd name="connsiteX543" fmla="*/ 2024062 w 5948362"/>
                <a:gd name="connsiteY543" fmla="*/ 1915097 h 2591727"/>
                <a:gd name="connsiteX544" fmla="*/ 2009775 w 5948362"/>
                <a:gd name="connsiteY544" fmla="*/ 1943672 h 2591727"/>
                <a:gd name="connsiteX545" fmla="*/ 1990725 w 5948362"/>
                <a:gd name="connsiteY545" fmla="*/ 1986534 h 2591727"/>
                <a:gd name="connsiteX546" fmla="*/ 1971675 w 5948362"/>
                <a:gd name="connsiteY546" fmla="*/ 1996059 h 2591727"/>
                <a:gd name="connsiteX547" fmla="*/ 1957387 w 5948362"/>
                <a:gd name="connsiteY547" fmla="*/ 2024634 h 2591727"/>
                <a:gd name="connsiteX548" fmla="*/ 1943100 w 5948362"/>
                <a:gd name="connsiteY548" fmla="*/ 2029397 h 2591727"/>
                <a:gd name="connsiteX549" fmla="*/ 1914525 w 5948362"/>
                <a:gd name="connsiteY549" fmla="*/ 2053209 h 2591727"/>
                <a:gd name="connsiteX550" fmla="*/ 1881187 w 5948362"/>
                <a:gd name="connsiteY550" fmla="*/ 2057972 h 2591727"/>
                <a:gd name="connsiteX551" fmla="*/ 1866900 w 5948362"/>
                <a:gd name="connsiteY551" fmla="*/ 2062734 h 2591727"/>
                <a:gd name="connsiteX552" fmla="*/ 1838325 w 5948362"/>
                <a:gd name="connsiteY552" fmla="*/ 2077022 h 2591727"/>
                <a:gd name="connsiteX553" fmla="*/ 1828800 w 5948362"/>
                <a:gd name="connsiteY553" fmla="*/ 2105597 h 2591727"/>
                <a:gd name="connsiteX554" fmla="*/ 1814512 w 5948362"/>
                <a:gd name="connsiteY554" fmla="*/ 2115122 h 2591727"/>
                <a:gd name="connsiteX555" fmla="*/ 1790700 w 5948362"/>
                <a:gd name="connsiteY555" fmla="*/ 2119884 h 2591727"/>
                <a:gd name="connsiteX556" fmla="*/ 1762125 w 5948362"/>
                <a:gd name="connsiteY556" fmla="*/ 2129409 h 2591727"/>
                <a:gd name="connsiteX557" fmla="*/ 1747837 w 5948362"/>
                <a:gd name="connsiteY557" fmla="*/ 2134172 h 2591727"/>
                <a:gd name="connsiteX558" fmla="*/ 1733550 w 5948362"/>
                <a:gd name="connsiteY558" fmla="*/ 2138934 h 2591727"/>
                <a:gd name="connsiteX559" fmla="*/ 1676400 w 5948362"/>
                <a:gd name="connsiteY559" fmla="*/ 2167509 h 2591727"/>
                <a:gd name="connsiteX560" fmla="*/ 1662112 w 5948362"/>
                <a:gd name="connsiteY560" fmla="*/ 2172272 h 2591727"/>
                <a:gd name="connsiteX561" fmla="*/ 1638300 w 5948362"/>
                <a:gd name="connsiteY561" fmla="*/ 2177034 h 2591727"/>
                <a:gd name="connsiteX562" fmla="*/ 1609725 w 5948362"/>
                <a:gd name="connsiteY562" fmla="*/ 2186559 h 2591727"/>
                <a:gd name="connsiteX563" fmla="*/ 1581150 w 5948362"/>
                <a:gd name="connsiteY563" fmla="*/ 2191322 h 2591727"/>
                <a:gd name="connsiteX564" fmla="*/ 1562100 w 5948362"/>
                <a:gd name="connsiteY564" fmla="*/ 2162747 h 2591727"/>
                <a:gd name="connsiteX565" fmla="*/ 1557337 w 5948362"/>
                <a:gd name="connsiteY565" fmla="*/ 2115122 h 2591727"/>
                <a:gd name="connsiteX566" fmla="*/ 1566862 w 5948362"/>
                <a:gd name="connsiteY566" fmla="*/ 2077022 h 2591727"/>
                <a:gd name="connsiteX567" fmla="*/ 1562100 w 5948362"/>
                <a:gd name="connsiteY567" fmla="*/ 2062734 h 2591727"/>
                <a:gd name="connsiteX568" fmla="*/ 1533525 w 5948362"/>
                <a:gd name="connsiteY568" fmla="*/ 2038922 h 2591727"/>
                <a:gd name="connsiteX569" fmla="*/ 1519237 w 5948362"/>
                <a:gd name="connsiteY569" fmla="*/ 1996059 h 2591727"/>
                <a:gd name="connsiteX570" fmla="*/ 1514475 w 5948362"/>
                <a:gd name="connsiteY570" fmla="*/ 1967484 h 2591727"/>
                <a:gd name="connsiteX571" fmla="*/ 1485900 w 5948362"/>
                <a:gd name="connsiteY571" fmla="*/ 1948434 h 2591727"/>
                <a:gd name="connsiteX572" fmla="*/ 1471612 w 5948362"/>
                <a:gd name="connsiteY572" fmla="*/ 1938909 h 2591727"/>
                <a:gd name="connsiteX573" fmla="*/ 1452562 w 5948362"/>
                <a:gd name="connsiteY573" fmla="*/ 1915097 h 2591727"/>
                <a:gd name="connsiteX574" fmla="*/ 1447800 w 5948362"/>
                <a:gd name="connsiteY574" fmla="*/ 1900809 h 2591727"/>
                <a:gd name="connsiteX575" fmla="*/ 1423987 w 5948362"/>
                <a:gd name="connsiteY575" fmla="*/ 1815084 h 2591727"/>
                <a:gd name="connsiteX576" fmla="*/ 1409700 w 5948362"/>
                <a:gd name="connsiteY576" fmla="*/ 1805559 h 2591727"/>
                <a:gd name="connsiteX577" fmla="*/ 1385887 w 5948362"/>
                <a:gd name="connsiteY577" fmla="*/ 1762697 h 2591727"/>
                <a:gd name="connsiteX578" fmla="*/ 1366837 w 5948362"/>
                <a:gd name="connsiteY578" fmla="*/ 1734122 h 2591727"/>
                <a:gd name="connsiteX579" fmla="*/ 1357312 w 5948362"/>
                <a:gd name="connsiteY579" fmla="*/ 1705547 h 2591727"/>
                <a:gd name="connsiteX580" fmla="*/ 1343025 w 5948362"/>
                <a:gd name="connsiteY580" fmla="*/ 1676972 h 2591727"/>
                <a:gd name="connsiteX581" fmla="*/ 1328737 w 5948362"/>
                <a:gd name="connsiteY581" fmla="*/ 1672209 h 2591727"/>
                <a:gd name="connsiteX582" fmla="*/ 1309687 w 5948362"/>
                <a:gd name="connsiteY582" fmla="*/ 1662684 h 2591727"/>
                <a:gd name="connsiteX583" fmla="*/ 1314450 w 5948362"/>
                <a:gd name="connsiteY583" fmla="*/ 1648397 h 2591727"/>
                <a:gd name="connsiteX584" fmla="*/ 1304925 w 5948362"/>
                <a:gd name="connsiteY584" fmla="*/ 1662684 h 2591727"/>
                <a:gd name="connsiteX585" fmla="*/ 1300162 w 5948362"/>
                <a:gd name="connsiteY585" fmla="*/ 1676972 h 2591727"/>
                <a:gd name="connsiteX586" fmla="*/ 1285875 w 5948362"/>
                <a:gd name="connsiteY586" fmla="*/ 1686497 h 2591727"/>
                <a:gd name="connsiteX587" fmla="*/ 1262062 w 5948362"/>
                <a:gd name="connsiteY587" fmla="*/ 1657922 h 2591727"/>
                <a:gd name="connsiteX588" fmla="*/ 1252537 w 5948362"/>
                <a:gd name="connsiteY588" fmla="*/ 1629347 h 2591727"/>
                <a:gd name="connsiteX589" fmla="*/ 1257300 w 5948362"/>
                <a:gd name="connsiteY589" fmla="*/ 1572197 h 2591727"/>
                <a:gd name="connsiteX590" fmla="*/ 1323975 w 5948362"/>
                <a:gd name="connsiteY590" fmla="*/ 1567434 h 2591727"/>
                <a:gd name="connsiteX591" fmla="*/ 1333500 w 5948362"/>
                <a:gd name="connsiteY591" fmla="*/ 1553147 h 2591727"/>
                <a:gd name="connsiteX592" fmla="*/ 1343025 w 5948362"/>
                <a:gd name="connsiteY592" fmla="*/ 1481709 h 2591727"/>
                <a:gd name="connsiteX593" fmla="*/ 1352550 w 5948362"/>
                <a:gd name="connsiteY593" fmla="*/ 1453134 h 2591727"/>
                <a:gd name="connsiteX594" fmla="*/ 1357312 w 5948362"/>
                <a:gd name="connsiteY594" fmla="*/ 1410272 h 2591727"/>
                <a:gd name="connsiteX595" fmla="*/ 1352550 w 5948362"/>
                <a:gd name="connsiteY595" fmla="*/ 1386459 h 2591727"/>
                <a:gd name="connsiteX596" fmla="*/ 1314450 w 5948362"/>
                <a:gd name="connsiteY596" fmla="*/ 1381697 h 2591727"/>
                <a:gd name="connsiteX597" fmla="*/ 1295400 w 5948362"/>
                <a:gd name="connsiteY597" fmla="*/ 1386459 h 2591727"/>
                <a:gd name="connsiteX598" fmla="*/ 1262062 w 5948362"/>
                <a:gd name="connsiteY598" fmla="*/ 1405509 h 2591727"/>
                <a:gd name="connsiteX599" fmla="*/ 1238250 w 5948362"/>
                <a:gd name="connsiteY599" fmla="*/ 1400747 h 2591727"/>
                <a:gd name="connsiteX600" fmla="*/ 1209675 w 5948362"/>
                <a:gd name="connsiteY600" fmla="*/ 1381697 h 2591727"/>
                <a:gd name="connsiteX601" fmla="*/ 1195387 w 5948362"/>
                <a:gd name="connsiteY601" fmla="*/ 1376934 h 2591727"/>
                <a:gd name="connsiteX602" fmla="*/ 1171575 w 5948362"/>
                <a:gd name="connsiteY602" fmla="*/ 1395984 h 2591727"/>
                <a:gd name="connsiteX603" fmla="*/ 1143000 w 5948362"/>
                <a:gd name="connsiteY603" fmla="*/ 1415034 h 2591727"/>
                <a:gd name="connsiteX604" fmla="*/ 1128712 w 5948362"/>
                <a:gd name="connsiteY604" fmla="*/ 1410272 h 2591727"/>
                <a:gd name="connsiteX605" fmla="*/ 1114425 w 5948362"/>
                <a:gd name="connsiteY605" fmla="*/ 1381697 h 2591727"/>
                <a:gd name="connsiteX606" fmla="*/ 1085850 w 5948362"/>
                <a:gd name="connsiteY606" fmla="*/ 1372172 h 2591727"/>
                <a:gd name="connsiteX607" fmla="*/ 1081087 w 5948362"/>
                <a:gd name="connsiteY607" fmla="*/ 1357884 h 2591727"/>
                <a:gd name="connsiteX608" fmla="*/ 1076325 w 5948362"/>
                <a:gd name="connsiteY608" fmla="*/ 1338834 h 2591727"/>
                <a:gd name="connsiteX609" fmla="*/ 1066800 w 5948362"/>
                <a:gd name="connsiteY609" fmla="*/ 1324547 h 2591727"/>
                <a:gd name="connsiteX610" fmla="*/ 1066800 w 5948362"/>
                <a:gd name="connsiteY610" fmla="*/ 1267397 h 2591727"/>
                <a:gd name="connsiteX611" fmla="*/ 1100137 w 5948362"/>
                <a:gd name="connsiteY611" fmla="*/ 1253109 h 2591727"/>
                <a:gd name="connsiteX612" fmla="*/ 1138237 w 5948362"/>
                <a:gd name="connsiteY612" fmla="*/ 1257872 h 2591727"/>
                <a:gd name="connsiteX613" fmla="*/ 1147762 w 5948362"/>
                <a:gd name="connsiteY613" fmla="*/ 1243584 h 2591727"/>
                <a:gd name="connsiteX614" fmla="*/ 1152669 w 5948362"/>
                <a:gd name="connsiteY614" fmla="*/ 1235599 h 2591727"/>
                <a:gd name="connsiteX615" fmla="*/ 1152564 w 5948362"/>
                <a:gd name="connsiteY615" fmla="*/ 1230975 h 2591727"/>
                <a:gd name="connsiteX616" fmla="*/ 1154906 w 5948362"/>
                <a:gd name="connsiteY616" fmla="*/ 1231678 h 2591727"/>
                <a:gd name="connsiteX617" fmla="*/ 1181017 w 5948362"/>
                <a:gd name="connsiteY617" fmla="*/ 1234031 h 2591727"/>
                <a:gd name="connsiteX618" fmla="*/ 1181100 w 5948362"/>
                <a:gd name="connsiteY618" fmla="*/ 1234059 h 2591727"/>
                <a:gd name="connsiteX619" fmla="*/ 1197768 w 5948362"/>
                <a:gd name="connsiteY619" fmla="*/ 1236440 h 2591727"/>
                <a:gd name="connsiteX620" fmla="*/ 1204912 w 5948362"/>
                <a:gd name="connsiteY620" fmla="*/ 1234059 h 2591727"/>
                <a:gd name="connsiteX621" fmla="*/ 1219200 w 5948362"/>
                <a:gd name="connsiteY621" fmla="*/ 1229297 h 2591727"/>
                <a:gd name="connsiteX622" fmla="*/ 1240631 w 5948362"/>
                <a:gd name="connsiteY622" fmla="*/ 1212628 h 2591727"/>
                <a:gd name="connsiteX623" fmla="*/ 1252537 w 5948362"/>
                <a:gd name="connsiteY623" fmla="*/ 1203103 h 2591727"/>
                <a:gd name="connsiteX624" fmla="*/ 1259681 w 5948362"/>
                <a:gd name="connsiteY624" fmla="*/ 1200722 h 2591727"/>
                <a:gd name="connsiteX625" fmla="*/ 1293018 w 5948362"/>
                <a:gd name="connsiteY625" fmla="*/ 1198340 h 2591727"/>
                <a:gd name="connsiteX626" fmla="*/ 1309687 w 5948362"/>
                <a:gd name="connsiteY626" fmla="*/ 1203103 h 2591727"/>
                <a:gd name="connsiteX627" fmla="*/ 1338262 w 5948362"/>
                <a:gd name="connsiteY627" fmla="*/ 1217390 h 2591727"/>
                <a:gd name="connsiteX628" fmla="*/ 1343025 w 5948362"/>
                <a:gd name="connsiteY628" fmla="*/ 1224534 h 2591727"/>
                <a:gd name="connsiteX629" fmla="*/ 1350168 w 5948362"/>
                <a:gd name="connsiteY629" fmla="*/ 1226915 h 2591727"/>
                <a:gd name="connsiteX630" fmla="*/ 1364456 w 5948362"/>
                <a:gd name="connsiteY630" fmla="*/ 1231678 h 2591727"/>
                <a:gd name="connsiteX631" fmla="*/ 1378743 w 5948362"/>
                <a:gd name="connsiteY631" fmla="*/ 1236440 h 2591727"/>
                <a:gd name="connsiteX632" fmla="*/ 1393031 w 5948362"/>
                <a:gd name="connsiteY632" fmla="*/ 1241203 h 2591727"/>
                <a:gd name="connsiteX633" fmla="*/ 1416843 w 5948362"/>
                <a:gd name="connsiteY633" fmla="*/ 1243584 h 2591727"/>
                <a:gd name="connsiteX634" fmla="*/ 1452562 w 5948362"/>
                <a:gd name="connsiteY634" fmla="*/ 1238822 h 2591727"/>
                <a:gd name="connsiteX635" fmla="*/ 1471612 w 5948362"/>
                <a:gd name="connsiteY635" fmla="*/ 1241203 h 2591727"/>
                <a:gd name="connsiteX636" fmla="*/ 1488281 w 5948362"/>
                <a:gd name="connsiteY636" fmla="*/ 1236440 h 2591727"/>
                <a:gd name="connsiteX637" fmla="*/ 1497806 w 5948362"/>
                <a:gd name="connsiteY637" fmla="*/ 1234059 h 2591727"/>
                <a:gd name="connsiteX638" fmla="*/ 1512093 w 5948362"/>
                <a:gd name="connsiteY638" fmla="*/ 1224534 h 2591727"/>
                <a:gd name="connsiteX639" fmla="*/ 1519237 w 5948362"/>
                <a:gd name="connsiteY639" fmla="*/ 1222153 h 2591727"/>
                <a:gd name="connsiteX640" fmla="*/ 1521618 w 5948362"/>
                <a:gd name="connsiteY640" fmla="*/ 1215009 h 2591727"/>
                <a:gd name="connsiteX641" fmla="*/ 1526381 w 5948362"/>
                <a:gd name="connsiteY641" fmla="*/ 1198340 h 2591727"/>
                <a:gd name="connsiteX642" fmla="*/ 1524000 w 5948362"/>
                <a:gd name="connsiteY642" fmla="*/ 1191197 h 2591727"/>
                <a:gd name="connsiteX643" fmla="*/ 1519237 w 5948362"/>
                <a:gd name="connsiteY643" fmla="*/ 1176909 h 2591727"/>
                <a:gd name="connsiteX644" fmla="*/ 1512093 w 5948362"/>
                <a:gd name="connsiteY644" fmla="*/ 1172147 h 2591727"/>
                <a:gd name="connsiteX645" fmla="*/ 1504950 w 5948362"/>
                <a:gd name="connsiteY645" fmla="*/ 1169765 h 2591727"/>
                <a:gd name="connsiteX646" fmla="*/ 1490662 w 5948362"/>
                <a:gd name="connsiteY646" fmla="*/ 1165003 h 2591727"/>
                <a:gd name="connsiteX647" fmla="*/ 1483518 w 5948362"/>
                <a:gd name="connsiteY647" fmla="*/ 1160240 h 2591727"/>
                <a:gd name="connsiteX648" fmla="*/ 1469231 w 5948362"/>
                <a:gd name="connsiteY648" fmla="*/ 1155478 h 2591727"/>
                <a:gd name="connsiteX649" fmla="*/ 1459706 w 5948362"/>
                <a:gd name="connsiteY649" fmla="*/ 1141190 h 2591727"/>
                <a:gd name="connsiteX650" fmla="*/ 1452562 w 5948362"/>
                <a:gd name="connsiteY650" fmla="*/ 1136428 h 2591727"/>
                <a:gd name="connsiteX651" fmla="*/ 1447800 w 5948362"/>
                <a:gd name="connsiteY651" fmla="*/ 1129284 h 2591727"/>
                <a:gd name="connsiteX652" fmla="*/ 1440656 w 5948362"/>
                <a:gd name="connsiteY652" fmla="*/ 1126903 h 2591727"/>
                <a:gd name="connsiteX653" fmla="*/ 1433512 w 5948362"/>
                <a:gd name="connsiteY653" fmla="*/ 1124522 h 2591727"/>
                <a:gd name="connsiteX654" fmla="*/ 1419225 w 5948362"/>
                <a:gd name="connsiteY654" fmla="*/ 1119759 h 2591727"/>
                <a:gd name="connsiteX655" fmla="*/ 1412081 w 5948362"/>
                <a:gd name="connsiteY655" fmla="*/ 1114997 h 2591727"/>
                <a:gd name="connsiteX656" fmla="*/ 1390650 w 5948362"/>
                <a:gd name="connsiteY656" fmla="*/ 1103090 h 2591727"/>
                <a:gd name="connsiteX657" fmla="*/ 1383506 w 5948362"/>
                <a:gd name="connsiteY657" fmla="*/ 1095947 h 2591727"/>
                <a:gd name="connsiteX658" fmla="*/ 1390650 w 5948362"/>
                <a:gd name="connsiteY658" fmla="*/ 1091184 h 2591727"/>
                <a:gd name="connsiteX659" fmla="*/ 1414462 w 5948362"/>
                <a:gd name="connsiteY659" fmla="*/ 1084040 h 2591727"/>
                <a:gd name="connsiteX660" fmla="*/ 1419225 w 5948362"/>
                <a:gd name="connsiteY660" fmla="*/ 1076897 h 2591727"/>
                <a:gd name="connsiteX661" fmla="*/ 1419225 w 5948362"/>
                <a:gd name="connsiteY661" fmla="*/ 1057847 h 2591727"/>
                <a:gd name="connsiteX662" fmla="*/ 1421606 w 5948362"/>
                <a:gd name="connsiteY662" fmla="*/ 1050703 h 2591727"/>
                <a:gd name="connsiteX663" fmla="*/ 1443037 w 5948362"/>
                <a:gd name="connsiteY663" fmla="*/ 1038797 h 2591727"/>
                <a:gd name="connsiteX664" fmla="*/ 1450181 w 5948362"/>
                <a:gd name="connsiteY664" fmla="*/ 1036415 h 2591727"/>
                <a:gd name="connsiteX665" fmla="*/ 1440656 w 5948362"/>
                <a:gd name="connsiteY665" fmla="*/ 1026890 h 2591727"/>
                <a:gd name="connsiteX666" fmla="*/ 1433512 w 5948362"/>
                <a:gd name="connsiteY666" fmla="*/ 1029272 h 2591727"/>
                <a:gd name="connsiteX667" fmla="*/ 1419225 w 5948362"/>
                <a:gd name="connsiteY667" fmla="*/ 1034034 h 2591727"/>
                <a:gd name="connsiteX668" fmla="*/ 1402556 w 5948362"/>
                <a:gd name="connsiteY668" fmla="*/ 1038797 h 2591727"/>
                <a:gd name="connsiteX669" fmla="*/ 1381125 w 5948362"/>
                <a:gd name="connsiteY669" fmla="*/ 1045940 h 2591727"/>
                <a:gd name="connsiteX670" fmla="*/ 1366837 w 5948362"/>
                <a:gd name="connsiteY670" fmla="*/ 1050703 h 2591727"/>
                <a:gd name="connsiteX671" fmla="*/ 1354931 w 5948362"/>
                <a:gd name="connsiteY671" fmla="*/ 1053084 h 2591727"/>
                <a:gd name="connsiteX672" fmla="*/ 1335881 w 5948362"/>
                <a:gd name="connsiteY672" fmla="*/ 1057847 h 2591727"/>
                <a:gd name="connsiteX673" fmla="*/ 1328737 w 5948362"/>
                <a:gd name="connsiteY673" fmla="*/ 1060228 h 2591727"/>
                <a:gd name="connsiteX674" fmla="*/ 1326356 w 5948362"/>
                <a:gd name="connsiteY674" fmla="*/ 1067372 h 2591727"/>
                <a:gd name="connsiteX675" fmla="*/ 1331118 w 5948362"/>
                <a:gd name="connsiteY675" fmla="*/ 1086422 h 2591727"/>
                <a:gd name="connsiteX676" fmla="*/ 1335881 w 5948362"/>
                <a:gd name="connsiteY676" fmla="*/ 1093565 h 2591727"/>
                <a:gd name="connsiteX677" fmla="*/ 1331118 w 5948362"/>
                <a:gd name="connsiteY677" fmla="*/ 1100709 h 2591727"/>
                <a:gd name="connsiteX678" fmla="*/ 1323975 w 5948362"/>
                <a:gd name="connsiteY678" fmla="*/ 1105472 h 2591727"/>
                <a:gd name="connsiteX679" fmla="*/ 1309687 w 5948362"/>
                <a:gd name="connsiteY679" fmla="*/ 1114997 h 2591727"/>
                <a:gd name="connsiteX680" fmla="*/ 1285875 w 5948362"/>
                <a:gd name="connsiteY680" fmla="*/ 1119759 h 2591727"/>
                <a:gd name="connsiteX681" fmla="*/ 1283493 w 5948362"/>
                <a:gd name="connsiteY681" fmla="*/ 1107853 h 2591727"/>
                <a:gd name="connsiteX682" fmla="*/ 1283493 w 5948362"/>
                <a:gd name="connsiteY682" fmla="*/ 1093565 h 2591727"/>
                <a:gd name="connsiteX683" fmla="*/ 1257300 w 5948362"/>
                <a:gd name="connsiteY683" fmla="*/ 1086422 h 2591727"/>
                <a:gd name="connsiteX684" fmla="*/ 1264443 w 5948362"/>
                <a:gd name="connsiteY684" fmla="*/ 1081659 h 2591727"/>
                <a:gd name="connsiteX685" fmla="*/ 1278731 w 5948362"/>
                <a:gd name="connsiteY685" fmla="*/ 1074515 h 2591727"/>
                <a:gd name="connsiteX686" fmla="*/ 1276350 w 5948362"/>
                <a:gd name="connsiteY686" fmla="*/ 1067372 h 2591727"/>
                <a:gd name="connsiteX687" fmla="*/ 1238250 w 5948362"/>
                <a:gd name="connsiteY687" fmla="*/ 1062609 h 2591727"/>
                <a:gd name="connsiteX688" fmla="*/ 1228725 w 5948362"/>
                <a:gd name="connsiteY688" fmla="*/ 1050703 h 2591727"/>
                <a:gd name="connsiteX689" fmla="*/ 1221581 w 5948362"/>
                <a:gd name="connsiteY689" fmla="*/ 1048322 h 2591727"/>
                <a:gd name="connsiteX690" fmla="*/ 1190625 w 5948362"/>
                <a:gd name="connsiteY690" fmla="*/ 1055465 h 2591727"/>
                <a:gd name="connsiteX691" fmla="*/ 1181100 w 5948362"/>
                <a:gd name="connsiteY691" fmla="*/ 1069753 h 2591727"/>
                <a:gd name="connsiteX692" fmla="*/ 1173956 w 5948362"/>
                <a:gd name="connsiteY692" fmla="*/ 1072134 h 2591727"/>
                <a:gd name="connsiteX693" fmla="*/ 1169193 w 5948362"/>
                <a:gd name="connsiteY693" fmla="*/ 1079278 h 2591727"/>
                <a:gd name="connsiteX694" fmla="*/ 1164431 w 5948362"/>
                <a:gd name="connsiteY694" fmla="*/ 1100709 h 2591727"/>
                <a:gd name="connsiteX695" fmla="*/ 1157287 w 5948362"/>
                <a:gd name="connsiteY695" fmla="*/ 1105472 h 2591727"/>
                <a:gd name="connsiteX696" fmla="*/ 1143000 w 5948362"/>
                <a:gd name="connsiteY696" fmla="*/ 1114997 h 2591727"/>
                <a:gd name="connsiteX697" fmla="*/ 1140618 w 5948362"/>
                <a:gd name="connsiteY697" fmla="*/ 1136428 h 2591727"/>
                <a:gd name="connsiteX698" fmla="*/ 1135856 w 5948362"/>
                <a:gd name="connsiteY698" fmla="*/ 1150715 h 2591727"/>
                <a:gd name="connsiteX699" fmla="*/ 1128712 w 5948362"/>
                <a:gd name="connsiteY699" fmla="*/ 1155478 h 2591727"/>
                <a:gd name="connsiteX700" fmla="*/ 1126331 w 5948362"/>
                <a:gd name="connsiteY700" fmla="*/ 1162622 h 2591727"/>
                <a:gd name="connsiteX701" fmla="*/ 1114425 w 5948362"/>
                <a:gd name="connsiteY701" fmla="*/ 1165003 h 2591727"/>
                <a:gd name="connsiteX702" fmla="*/ 1109662 w 5948362"/>
                <a:gd name="connsiteY702" fmla="*/ 1172147 h 2591727"/>
                <a:gd name="connsiteX703" fmla="*/ 1107281 w 5948362"/>
                <a:gd name="connsiteY703" fmla="*/ 1200722 h 2591727"/>
                <a:gd name="connsiteX704" fmla="*/ 1123950 w 5948362"/>
                <a:gd name="connsiteY704" fmla="*/ 1222153 h 2591727"/>
                <a:gd name="connsiteX705" fmla="*/ 1131093 w 5948362"/>
                <a:gd name="connsiteY705" fmla="*/ 1224534 h 2591727"/>
                <a:gd name="connsiteX706" fmla="*/ 1147391 w 5948362"/>
                <a:gd name="connsiteY706" fmla="*/ 1229423 h 2591727"/>
                <a:gd name="connsiteX707" fmla="*/ 1140849 w 5948362"/>
                <a:gd name="connsiteY707" fmla="*/ 1229584 h 2591727"/>
                <a:gd name="connsiteX708" fmla="*/ 1128712 w 5948362"/>
                <a:gd name="connsiteY708" fmla="*/ 1234059 h 2591727"/>
                <a:gd name="connsiteX709" fmla="*/ 1081087 w 5948362"/>
                <a:gd name="connsiteY709" fmla="*/ 1243584 h 2591727"/>
                <a:gd name="connsiteX710" fmla="*/ 990600 w 5948362"/>
                <a:gd name="connsiteY710" fmla="*/ 1253109 h 2591727"/>
                <a:gd name="connsiteX711" fmla="*/ 976312 w 5948362"/>
                <a:gd name="connsiteY711" fmla="*/ 1262634 h 2591727"/>
                <a:gd name="connsiteX712" fmla="*/ 947737 w 5948362"/>
                <a:gd name="connsiteY712" fmla="*/ 1243584 h 2591727"/>
                <a:gd name="connsiteX713" fmla="*/ 957262 w 5948362"/>
                <a:gd name="connsiteY713" fmla="*/ 1276922 h 2591727"/>
                <a:gd name="connsiteX714" fmla="*/ 976312 w 5948362"/>
                <a:gd name="connsiteY714" fmla="*/ 1305497 h 2591727"/>
                <a:gd name="connsiteX715" fmla="*/ 985837 w 5948362"/>
                <a:gd name="connsiteY715" fmla="*/ 1319784 h 2591727"/>
                <a:gd name="connsiteX716" fmla="*/ 1000125 w 5948362"/>
                <a:gd name="connsiteY716" fmla="*/ 1324547 h 2591727"/>
                <a:gd name="connsiteX717" fmla="*/ 1009650 w 5948362"/>
                <a:gd name="connsiteY717" fmla="*/ 1338834 h 2591727"/>
                <a:gd name="connsiteX718" fmla="*/ 1014412 w 5948362"/>
                <a:gd name="connsiteY718" fmla="*/ 1353122 h 2591727"/>
                <a:gd name="connsiteX719" fmla="*/ 990600 w 5948362"/>
                <a:gd name="connsiteY719" fmla="*/ 1348359 h 2591727"/>
                <a:gd name="connsiteX720" fmla="*/ 971550 w 5948362"/>
                <a:gd name="connsiteY720" fmla="*/ 1367409 h 2591727"/>
                <a:gd name="connsiteX721" fmla="*/ 976312 w 5948362"/>
                <a:gd name="connsiteY721" fmla="*/ 1381697 h 2591727"/>
                <a:gd name="connsiteX722" fmla="*/ 928687 w 5948362"/>
                <a:gd name="connsiteY722" fmla="*/ 1386459 h 2591727"/>
                <a:gd name="connsiteX723" fmla="*/ 919162 w 5948362"/>
                <a:gd name="connsiteY723" fmla="*/ 1372172 h 2591727"/>
                <a:gd name="connsiteX724" fmla="*/ 895350 w 5948362"/>
                <a:gd name="connsiteY724" fmla="*/ 1338834 h 2591727"/>
                <a:gd name="connsiteX725" fmla="*/ 895350 w 5948362"/>
                <a:gd name="connsiteY725" fmla="*/ 1300734 h 2591727"/>
                <a:gd name="connsiteX726" fmla="*/ 881062 w 5948362"/>
                <a:gd name="connsiteY726" fmla="*/ 1295972 h 2591727"/>
                <a:gd name="connsiteX727" fmla="*/ 866775 w 5948362"/>
                <a:gd name="connsiteY727" fmla="*/ 1267397 h 2591727"/>
                <a:gd name="connsiteX728" fmla="*/ 852487 w 5948362"/>
                <a:gd name="connsiteY728" fmla="*/ 1262634 h 2591727"/>
                <a:gd name="connsiteX729" fmla="*/ 857250 w 5948362"/>
                <a:gd name="connsiteY729" fmla="*/ 1248347 h 2591727"/>
                <a:gd name="connsiteX730" fmla="*/ 866775 w 5948362"/>
                <a:gd name="connsiteY730" fmla="*/ 1234059 h 2591727"/>
                <a:gd name="connsiteX731" fmla="*/ 847725 w 5948362"/>
                <a:gd name="connsiteY731" fmla="*/ 1210247 h 2591727"/>
                <a:gd name="connsiteX732" fmla="*/ 833437 w 5948362"/>
                <a:gd name="connsiteY732" fmla="*/ 1195959 h 2591727"/>
                <a:gd name="connsiteX733" fmla="*/ 804862 w 5948362"/>
                <a:gd name="connsiteY733" fmla="*/ 1176909 h 2591727"/>
                <a:gd name="connsiteX734" fmla="*/ 776287 w 5948362"/>
                <a:gd name="connsiteY734" fmla="*/ 1167384 h 2591727"/>
                <a:gd name="connsiteX735" fmla="*/ 766762 w 5948362"/>
                <a:gd name="connsiteY735" fmla="*/ 1153097 h 2591727"/>
                <a:gd name="connsiteX736" fmla="*/ 752475 w 5948362"/>
                <a:gd name="connsiteY736" fmla="*/ 1148334 h 2591727"/>
                <a:gd name="connsiteX737" fmla="*/ 747712 w 5948362"/>
                <a:gd name="connsiteY737" fmla="*/ 1134047 h 2591727"/>
                <a:gd name="connsiteX738" fmla="*/ 714375 w 5948362"/>
                <a:gd name="connsiteY738" fmla="*/ 1095947 h 2591727"/>
                <a:gd name="connsiteX739" fmla="*/ 685800 w 5948362"/>
                <a:gd name="connsiteY739" fmla="*/ 1095947 h 2591727"/>
                <a:gd name="connsiteX740" fmla="*/ 690562 w 5948362"/>
                <a:gd name="connsiteY740" fmla="*/ 1081659 h 2591727"/>
                <a:gd name="connsiteX741" fmla="*/ 681037 w 5948362"/>
                <a:gd name="connsiteY741" fmla="*/ 1053084 h 2591727"/>
                <a:gd name="connsiteX742" fmla="*/ 652462 w 5948362"/>
                <a:gd name="connsiteY742" fmla="*/ 1067372 h 2591727"/>
                <a:gd name="connsiteX743" fmla="*/ 642937 w 5948362"/>
                <a:gd name="connsiteY743" fmla="*/ 1110234 h 2591727"/>
                <a:gd name="connsiteX744" fmla="*/ 657225 w 5948362"/>
                <a:gd name="connsiteY744" fmla="*/ 1119759 h 2591727"/>
                <a:gd name="connsiteX745" fmla="*/ 685800 w 5948362"/>
                <a:gd name="connsiteY745" fmla="*/ 1129284 h 2591727"/>
                <a:gd name="connsiteX746" fmla="*/ 704850 w 5948362"/>
                <a:gd name="connsiteY746" fmla="*/ 1186434 h 2591727"/>
                <a:gd name="connsiteX747" fmla="*/ 719137 w 5948362"/>
                <a:gd name="connsiteY747" fmla="*/ 1215009 h 2591727"/>
                <a:gd name="connsiteX748" fmla="*/ 733425 w 5948362"/>
                <a:gd name="connsiteY748" fmla="*/ 1219772 h 2591727"/>
                <a:gd name="connsiteX749" fmla="*/ 762000 w 5948362"/>
                <a:gd name="connsiteY749" fmla="*/ 1238822 h 2591727"/>
                <a:gd name="connsiteX750" fmla="*/ 809625 w 5948362"/>
                <a:gd name="connsiteY750" fmla="*/ 1253109 h 2591727"/>
                <a:gd name="connsiteX751" fmla="*/ 828675 w 5948362"/>
                <a:gd name="connsiteY751" fmla="*/ 1281684 h 2591727"/>
                <a:gd name="connsiteX752" fmla="*/ 809625 w 5948362"/>
                <a:gd name="connsiteY752" fmla="*/ 1276922 h 2591727"/>
                <a:gd name="connsiteX753" fmla="*/ 781050 w 5948362"/>
                <a:gd name="connsiteY753" fmla="*/ 1267397 h 2591727"/>
                <a:gd name="connsiteX754" fmla="*/ 771525 w 5948362"/>
                <a:gd name="connsiteY754" fmla="*/ 1281684 h 2591727"/>
                <a:gd name="connsiteX755" fmla="*/ 781050 w 5948362"/>
                <a:gd name="connsiteY755" fmla="*/ 1295972 h 2591727"/>
                <a:gd name="connsiteX756" fmla="*/ 785812 w 5948362"/>
                <a:gd name="connsiteY756" fmla="*/ 1310259 h 2591727"/>
                <a:gd name="connsiteX757" fmla="*/ 776287 w 5948362"/>
                <a:gd name="connsiteY757" fmla="*/ 1324547 h 2591727"/>
                <a:gd name="connsiteX758" fmla="*/ 766317 w 5948362"/>
                <a:gd name="connsiteY758" fmla="*/ 1326426 h 2591727"/>
                <a:gd name="connsiteX759" fmla="*/ 760298 w 5948362"/>
                <a:gd name="connsiteY759" fmla="*/ 1328337 h 2591727"/>
                <a:gd name="connsiteX760" fmla="*/ 760524 w 5948362"/>
                <a:gd name="connsiteY760" fmla="*/ 1327912 h 2591727"/>
                <a:gd name="connsiteX761" fmla="*/ 762000 w 5948362"/>
                <a:gd name="connsiteY761" fmla="*/ 1319784 h 2591727"/>
                <a:gd name="connsiteX762" fmla="*/ 771525 w 5948362"/>
                <a:gd name="connsiteY762" fmla="*/ 1305497 h 2591727"/>
                <a:gd name="connsiteX763" fmla="*/ 757237 w 5948362"/>
                <a:gd name="connsiteY763" fmla="*/ 1295972 h 2591727"/>
                <a:gd name="connsiteX764" fmla="*/ 738187 w 5948362"/>
                <a:gd name="connsiteY764" fmla="*/ 1267397 h 2591727"/>
                <a:gd name="connsiteX765" fmla="*/ 709612 w 5948362"/>
                <a:gd name="connsiteY765" fmla="*/ 1257872 h 2591727"/>
                <a:gd name="connsiteX766" fmla="*/ 695325 w 5948362"/>
                <a:gd name="connsiteY766" fmla="*/ 1253109 h 2591727"/>
                <a:gd name="connsiteX767" fmla="*/ 685800 w 5948362"/>
                <a:gd name="connsiteY767" fmla="*/ 1238822 h 2591727"/>
                <a:gd name="connsiteX768" fmla="*/ 671512 w 5948362"/>
                <a:gd name="connsiteY768" fmla="*/ 1234059 h 2591727"/>
                <a:gd name="connsiteX769" fmla="*/ 642937 w 5948362"/>
                <a:gd name="connsiteY769" fmla="*/ 1219772 h 2591727"/>
                <a:gd name="connsiteX770" fmla="*/ 623887 w 5948362"/>
                <a:gd name="connsiteY770" fmla="*/ 1191197 h 2591727"/>
                <a:gd name="connsiteX771" fmla="*/ 595312 w 5948362"/>
                <a:gd name="connsiteY771" fmla="*/ 1176909 h 2591727"/>
                <a:gd name="connsiteX772" fmla="*/ 581025 w 5948362"/>
                <a:gd name="connsiteY772" fmla="*/ 1172147 h 2591727"/>
                <a:gd name="connsiteX773" fmla="*/ 557212 w 5948362"/>
                <a:gd name="connsiteY773" fmla="*/ 1143572 h 2591727"/>
                <a:gd name="connsiteX774" fmla="*/ 533400 w 5948362"/>
                <a:gd name="connsiteY774" fmla="*/ 1119759 h 2591727"/>
                <a:gd name="connsiteX775" fmla="*/ 500062 w 5948362"/>
                <a:gd name="connsiteY775" fmla="*/ 1129284 h 2591727"/>
                <a:gd name="connsiteX776" fmla="*/ 471487 w 5948362"/>
                <a:gd name="connsiteY776" fmla="*/ 1134047 h 2591727"/>
                <a:gd name="connsiteX777" fmla="*/ 461962 w 5948362"/>
                <a:gd name="connsiteY777" fmla="*/ 1148334 h 2591727"/>
                <a:gd name="connsiteX778" fmla="*/ 433387 w 5948362"/>
                <a:gd name="connsiteY778" fmla="*/ 1162622 h 2591727"/>
                <a:gd name="connsiteX779" fmla="*/ 376237 w 5948362"/>
                <a:gd name="connsiteY779" fmla="*/ 1157859 h 2591727"/>
                <a:gd name="connsiteX780" fmla="*/ 342900 w 5948362"/>
                <a:gd name="connsiteY780" fmla="*/ 1176909 h 2591727"/>
                <a:gd name="connsiteX781" fmla="*/ 357187 w 5948362"/>
                <a:gd name="connsiteY781" fmla="*/ 1181672 h 2591727"/>
                <a:gd name="connsiteX782" fmla="*/ 371475 w 5948362"/>
                <a:gd name="connsiteY782" fmla="*/ 1191197 h 2591727"/>
                <a:gd name="connsiteX783" fmla="*/ 357187 w 5948362"/>
                <a:gd name="connsiteY783" fmla="*/ 1219772 h 2591727"/>
                <a:gd name="connsiteX784" fmla="*/ 342900 w 5948362"/>
                <a:gd name="connsiteY784" fmla="*/ 1224534 h 2591727"/>
                <a:gd name="connsiteX785" fmla="*/ 314325 w 5948362"/>
                <a:gd name="connsiteY785" fmla="*/ 1243584 h 2591727"/>
                <a:gd name="connsiteX786" fmla="*/ 285750 w 5948362"/>
                <a:gd name="connsiteY786" fmla="*/ 1257872 h 2591727"/>
                <a:gd name="connsiteX787" fmla="*/ 271462 w 5948362"/>
                <a:gd name="connsiteY787" fmla="*/ 1319784 h 2591727"/>
                <a:gd name="connsiteX788" fmla="*/ 261937 w 5948362"/>
                <a:gd name="connsiteY788" fmla="*/ 1348359 h 2591727"/>
                <a:gd name="connsiteX789" fmla="*/ 247650 w 5948362"/>
                <a:gd name="connsiteY789" fmla="*/ 1353122 h 2591727"/>
                <a:gd name="connsiteX790" fmla="*/ 233362 w 5948362"/>
                <a:gd name="connsiteY790" fmla="*/ 1362647 h 2591727"/>
                <a:gd name="connsiteX791" fmla="*/ 204787 w 5948362"/>
                <a:gd name="connsiteY791" fmla="*/ 1372172 h 2591727"/>
                <a:gd name="connsiteX792" fmla="*/ 176212 w 5948362"/>
                <a:gd name="connsiteY792" fmla="*/ 1386459 h 2591727"/>
                <a:gd name="connsiteX793" fmla="*/ 128587 w 5948362"/>
                <a:gd name="connsiteY793" fmla="*/ 1391222 h 2591727"/>
                <a:gd name="connsiteX794" fmla="*/ 85725 w 5948362"/>
                <a:gd name="connsiteY794" fmla="*/ 1395984 h 2591727"/>
                <a:gd name="connsiteX795" fmla="*/ 71437 w 5948362"/>
                <a:gd name="connsiteY795" fmla="*/ 1386459 h 2591727"/>
                <a:gd name="connsiteX796" fmla="*/ 38100 w 5948362"/>
                <a:gd name="connsiteY796" fmla="*/ 1362647 h 2591727"/>
                <a:gd name="connsiteX797" fmla="*/ 19050 w 5948362"/>
                <a:gd name="connsiteY797" fmla="*/ 1357884 h 2591727"/>
                <a:gd name="connsiteX798" fmla="*/ 4762 w 5948362"/>
                <a:gd name="connsiteY798" fmla="*/ 1334072 h 2591727"/>
                <a:gd name="connsiteX799" fmla="*/ 9525 w 5948362"/>
                <a:gd name="connsiteY799" fmla="*/ 1291209 h 2591727"/>
                <a:gd name="connsiteX800" fmla="*/ 14287 w 5948362"/>
                <a:gd name="connsiteY800" fmla="*/ 1276922 h 2591727"/>
                <a:gd name="connsiteX801" fmla="*/ 19050 w 5948362"/>
                <a:gd name="connsiteY801" fmla="*/ 1257872 h 2591727"/>
                <a:gd name="connsiteX802" fmla="*/ 14287 w 5948362"/>
                <a:gd name="connsiteY802" fmla="*/ 1215009 h 2591727"/>
                <a:gd name="connsiteX803" fmla="*/ 4762 w 5948362"/>
                <a:gd name="connsiteY803" fmla="*/ 1186434 h 2591727"/>
                <a:gd name="connsiteX804" fmla="*/ 0 w 5948362"/>
                <a:gd name="connsiteY804" fmla="*/ 1172147 h 2591727"/>
                <a:gd name="connsiteX805" fmla="*/ 57150 w 5948362"/>
                <a:gd name="connsiteY805" fmla="*/ 1157859 h 2591727"/>
                <a:gd name="connsiteX806" fmla="*/ 109537 w 5948362"/>
                <a:gd name="connsiteY806" fmla="*/ 1153097 h 2591727"/>
                <a:gd name="connsiteX807" fmla="*/ 238125 w 5948362"/>
                <a:gd name="connsiteY807" fmla="*/ 1148334 h 2591727"/>
                <a:gd name="connsiteX808" fmla="*/ 238125 w 5948362"/>
                <a:gd name="connsiteY808" fmla="*/ 1076897 h 2591727"/>
                <a:gd name="connsiteX809" fmla="*/ 233362 w 5948362"/>
                <a:gd name="connsiteY809" fmla="*/ 1048322 h 2591727"/>
                <a:gd name="connsiteX810" fmla="*/ 219075 w 5948362"/>
                <a:gd name="connsiteY810" fmla="*/ 1038797 h 2591727"/>
                <a:gd name="connsiteX811" fmla="*/ 209550 w 5948362"/>
                <a:gd name="connsiteY811" fmla="*/ 1014984 h 2591727"/>
                <a:gd name="connsiteX812" fmla="*/ 180975 w 5948362"/>
                <a:gd name="connsiteY812" fmla="*/ 1010222 h 2591727"/>
                <a:gd name="connsiteX813" fmla="*/ 166687 w 5948362"/>
                <a:gd name="connsiteY813" fmla="*/ 1000697 h 2591727"/>
                <a:gd name="connsiteX814" fmla="*/ 157162 w 5948362"/>
                <a:gd name="connsiteY814" fmla="*/ 986409 h 2591727"/>
                <a:gd name="connsiteX815" fmla="*/ 171450 w 5948362"/>
                <a:gd name="connsiteY815" fmla="*/ 976884 h 2591727"/>
                <a:gd name="connsiteX816" fmla="*/ 228600 w 5948362"/>
                <a:gd name="connsiteY816" fmla="*/ 972122 h 2591727"/>
                <a:gd name="connsiteX817" fmla="*/ 238125 w 5948362"/>
                <a:gd name="connsiteY817" fmla="*/ 957834 h 2591727"/>
                <a:gd name="connsiteX818" fmla="*/ 276225 w 5948362"/>
                <a:gd name="connsiteY818" fmla="*/ 943547 h 2591727"/>
                <a:gd name="connsiteX819" fmla="*/ 290512 w 5948362"/>
                <a:gd name="connsiteY819" fmla="*/ 938784 h 2591727"/>
                <a:gd name="connsiteX820" fmla="*/ 314325 w 5948362"/>
                <a:gd name="connsiteY820" fmla="*/ 934022 h 2591727"/>
                <a:gd name="connsiteX821" fmla="*/ 328612 w 5948362"/>
                <a:gd name="connsiteY821" fmla="*/ 924497 h 2591727"/>
                <a:gd name="connsiteX822" fmla="*/ 352425 w 5948362"/>
                <a:gd name="connsiteY822" fmla="*/ 900684 h 2591727"/>
                <a:gd name="connsiteX823" fmla="*/ 390525 w 5948362"/>
                <a:gd name="connsiteY823" fmla="*/ 891159 h 2591727"/>
                <a:gd name="connsiteX824" fmla="*/ 404812 w 5948362"/>
                <a:gd name="connsiteY824" fmla="*/ 886397 h 2591727"/>
                <a:gd name="connsiteX825" fmla="*/ 414337 w 5948362"/>
                <a:gd name="connsiteY825" fmla="*/ 872109 h 2591727"/>
                <a:gd name="connsiteX826" fmla="*/ 442912 w 5948362"/>
                <a:gd name="connsiteY826" fmla="*/ 857822 h 2591727"/>
                <a:gd name="connsiteX827" fmla="*/ 452437 w 5948362"/>
                <a:gd name="connsiteY827" fmla="*/ 824484 h 2591727"/>
                <a:gd name="connsiteX828" fmla="*/ 457200 w 5948362"/>
                <a:gd name="connsiteY828" fmla="*/ 810197 h 2591727"/>
                <a:gd name="connsiteX829" fmla="*/ 557212 w 5948362"/>
                <a:gd name="connsiteY829" fmla="*/ 805434 h 2591727"/>
                <a:gd name="connsiteX830" fmla="*/ 552450 w 5948362"/>
                <a:gd name="connsiteY830" fmla="*/ 767334 h 2591727"/>
                <a:gd name="connsiteX831" fmla="*/ 538162 w 5948362"/>
                <a:gd name="connsiteY831" fmla="*/ 757809 h 2591727"/>
                <a:gd name="connsiteX832" fmla="*/ 528637 w 5948362"/>
                <a:gd name="connsiteY832" fmla="*/ 729234 h 2591727"/>
                <a:gd name="connsiteX833" fmla="*/ 523875 w 5948362"/>
                <a:gd name="connsiteY833" fmla="*/ 714947 h 2591727"/>
                <a:gd name="connsiteX834" fmla="*/ 547687 w 5948362"/>
                <a:gd name="connsiteY834" fmla="*/ 676847 h 2591727"/>
                <a:gd name="connsiteX835" fmla="*/ 576262 w 5948362"/>
                <a:gd name="connsiteY835" fmla="*/ 681609 h 2591727"/>
                <a:gd name="connsiteX836" fmla="*/ 585787 w 5948362"/>
                <a:gd name="connsiteY836" fmla="*/ 767334 h 2591727"/>
                <a:gd name="connsiteX837" fmla="*/ 614362 w 5948362"/>
                <a:gd name="connsiteY837" fmla="*/ 781622 h 2591727"/>
                <a:gd name="connsiteX838" fmla="*/ 623887 w 5948362"/>
                <a:gd name="connsiteY838" fmla="*/ 795909 h 2591727"/>
                <a:gd name="connsiteX839" fmla="*/ 652462 w 5948362"/>
                <a:gd name="connsiteY839" fmla="*/ 805434 h 2591727"/>
                <a:gd name="connsiteX840" fmla="*/ 676275 w 5948362"/>
                <a:gd name="connsiteY840" fmla="*/ 800672 h 2591727"/>
                <a:gd name="connsiteX841" fmla="*/ 704850 w 5948362"/>
                <a:gd name="connsiteY841" fmla="*/ 791147 h 2591727"/>
                <a:gd name="connsiteX842" fmla="*/ 762000 w 5948362"/>
                <a:gd name="connsiteY842" fmla="*/ 786384 h 2591727"/>
                <a:gd name="connsiteX843" fmla="*/ 776287 w 5948362"/>
                <a:gd name="connsiteY843" fmla="*/ 781622 h 2591727"/>
                <a:gd name="connsiteX844" fmla="*/ 847725 w 5948362"/>
                <a:gd name="connsiteY844" fmla="*/ 791147 h 2591727"/>
                <a:gd name="connsiteX845" fmla="*/ 871537 w 5948362"/>
                <a:gd name="connsiteY845" fmla="*/ 786384 h 2591727"/>
                <a:gd name="connsiteX846" fmla="*/ 881062 w 5948362"/>
                <a:gd name="connsiteY846" fmla="*/ 772097 h 2591727"/>
                <a:gd name="connsiteX847" fmla="*/ 909637 w 5948362"/>
                <a:gd name="connsiteY847" fmla="*/ 762572 h 2591727"/>
                <a:gd name="connsiteX848" fmla="*/ 919162 w 5948362"/>
                <a:gd name="connsiteY848" fmla="*/ 719709 h 2591727"/>
                <a:gd name="connsiteX849" fmla="*/ 923925 w 5948362"/>
                <a:gd name="connsiteY849" fmla="*/ 705422 h 2591727"/>
                <a:gd name="connsiteX850" fmla="*/ 952500 w 5948362"/>
                <a:gd name="connsiteY850" fmla="*/ 691134 h 2591727"/>
                <a:gd name="connsiteX851" fmla="*/ 1004887 w 5948362"/>
                <a:gd name="connsiteY851" fmla="*/ 691134 h 2591727"/>
                <a:gd name="connsiteX852" fmla="*/ 1000125 w 5948362"/>
                <a:gd name="connsiteY852" fmla="*/ 662559 h 2591727"/>
                <a:gd name="connsiteX853" fmla="*/ 985837 w 5948362"/>
                <a:gd name="connsiteY853" fmla="*/ 653034 h 2591727"/>
                <a:gd name="connsiteX854" fmla="*/ 990600 w 5948362"/>
                <a:gd name="connsiteY854" fmla="*/ 633984 h 2591727"/>
                <a:gd name="connsiteX855" fmla="*/ 1033462 w 5948362"/>
                <a:gd name="connsiteY855" fmla="*/ 614934 h 2591727"/>
                <a:gd name="connsiteX856" fmla="*/ 1133475 w 5948362"/>
                <a:gd name="connsiteY856" fmla="*/ 605409 h 2591727"/>
                <a:gd name="connsiteX857" fmla="*/ 1157287 w 5948362"/>
                <a:gd name="connsiteY857" fmla="*/ 600647 h 2591727"/>
                <a:gd name="connsiteX858" fmla="*/ 1166812 w 5948362"/>
                <a:gd name="connsiteY858" fmla="*/ 586359 h 2591727"/>
                <a:gd name="connsiteX859" fmla="*/ 1128712 w 5948362"/>
                <a:gd name="connsiteY859" fmla="*/ 576834 h 2591727"/>
                <a:gd name="connsiteX860" fmla="*/ 1052512 w 5948362"/>
                <a:gd name="connsiteY860" fmla="*/ 581597 h 2591727"/>
                <a:gd name="connsiteX861" fmla="*/ 1033462 w 5948362"/>
                <a:gd name="connsiteY861" fmla="*/ 586359 h 2591727"/>
                <a:gd name="connsiteX862" fmla="*/ 1019175 w 5948362"/>
                <a:gd name="connsiteY862" fmla="*/ 595884 h 2591727"/>
                <a:gd name="connsiteX863" fmla="*/ 938212 w 5948362"/>
                <a:gd name="connsiteY863" fmla="*/ 591122 h 2591727"/>
                <a:gd name="connsiteX864" fmla="*/ 928687 w 5948362"/>
                <a:gd name="connsiteY864" fmla="*/ 576834 h 2591727"/>
                <a:gd name="connsiteX865" fmla="*/ 919162 w 5948362"/>
                <a:gd name="connsiteY865" fmla="*/ 548259 h 2591727"/>
                <a:gd name="connsiteX866" fmla="*/ 914400 w 5948362"/>
                <a:gd name="connsiteY866" fmla="*/ 510159 h 2591727"/>
                <a:gd name="connsiteX867" fmla="*/ 923925 w 5948362"/>
                <a:gd name="connsiteY867" fmla="*/ 495872 h 2591727"/>
                <a:gd name="connsiteX868" fmla="*/ 952500 w 5948362"/>
                <a:gd name="connsiteY868" fmla="*/ 486347 h 2591727"/>
                <a:gd name="connsiteX869" fmla="*/ 966787 w 5948362"/>
                <a:gd name="connsiteY869" fmla="*/ 481584 h 2591727"/>
                <a:gd name="connsiteX870" fmla="*/ 995362 w 5948362"/>
                <a:gd name="connsiteY870" fmla="*/ 467297 h 2591727"/>
                <a:gd name="connsiteX871" fmla="*/ 1007981 w 5948362"/>
                <a:gd name="connsiteY871" fmla="*/ 454522 h 2591727"/>
                <a:gd name="connsiteX872" fmla="*/ 1011157 w 5948362"/>
                <a:gd name="connsiteY872" fmla="*/ 451168 h 2591727"/>
                <a:gd name="connsiteX873" fmla="*/ 1008435 w 5948362"/>
                <a:gd name="connsiteY873" fmla="*/ 456445 h 2591727"/>
                <a:gd name="connsiteX874" fmla="*/ 1023937 w 5948362"/>
                <a:gd name="connsiteY874" fmla="*/ 448247 h 2591727"/>
                <a:gd name="connsiteX875" fmla="*/ 1038225 w 5948362"/>
                <a:gd name="connsiteY875" fmla="*/ 433959 h 2591727"/>
                <a:gd name="connsiteX876" fmla="*/ 1042987 w 5948362"/>
                <a:gd name="connsiteY876" fmla="*/ 419672 h 2591727"/>
                <a:gd name="connsiteX877" fmla="*/ 1014412 w 5948362"/>
                <a:gd name="connsiteY877" fmla="*/ 405384 h 2591727"/>
                <a:gd name="connsiteX878" fmla="*/ 952500 w 5948362"/>
                <a:gd name="connsiteY878" fmla="*/ 391097 h 2591727"/>
                <a:gd name="connsiteX879" fmla="*/ 923925 w 5948362"/>
                <a:gd name="connsiteY879" fmla="*/ 405384 h 2591727"/>
                <a:gd name="connsiteX880" fmla="*/ 914400 w 5948362"/>
                <a:gd name="connsiteY880" fmla="*/ 433959 h 2591727"/>
                <a:gd name="connsiteX881" fmla="*/ 890587 w 5948362"/>
                <a:gd name="connsiteY881" fmla="*/ 476822 h 2591727"/>
                <a:gd name="connsiteX882" fmla="*/ 842962 w 5948362"/>
                <a:gd name="connsiteY882" fmla="*/ 491109 h 2591727"/>
                <a:gd name="connsiteX883" fmla="*/ 828675 w 5948362"/>
                <a:gd name="connsiteY883" fmla="*/ 495872 h 2591727"/>
                <a:gd name="connsiteX884" fmla="*/ 814387 w 5948362"/>
                <a:gd name="connsiteY884" fmla="*/ 500634 h 2591727"/>
                <a:gd name="connsiteX885" fmla="*/ 804862 w 5948362"/>
                <a:gd name="connsiteY885" fmla="*/ 514922 h 2591727"/>
                <a:gd name="connsiteX886" fmla="*/ 790575 w 5948362"/>
                <a:gd name="connsiteY886" fmla="*/ 529209 h 2591727"/>
                <a:gd name="connsiteX887" fmla="*/ 795337 w 5948362"/>
                <a:gd name="connsiteY887" fmla="*/ 553022 h 2591727"/>
                <a:gd name="connsiteX888" fmla="*/ 814387 w 5948362"/>
                <a:gd name="connsiteY888" fmla="*/ 581597 h 2591727"/>
                <a:gd name="connsiteX889" fmla="*/ 823912 w 5948362"/>
                <a:gd name="connsiteY889" fmla="*/ 595884 h 2591727"/>
                <a:gd name="connsiteX890" fmla="*/ 828675 w 5948362"/>
                <a:gd name="connsiteY890" fmla="*/ 610172 h 2591727"/>
                <a:gd name="connsiteX891" fmla="*/ 823912 w 5948362"/>
                <a:gd name="connsiteY891" fmla="*/ 624459 h 2591727"/>
                <a:gd name="connsiteX892" fmla="*/ 809625 w 5948362"/>
                <a:gd name="connsiteY892" fmla="*/ 629222 h 2591727"/>
                <a:gd name="connsiteX893" fmla="*/ 776287 w 5948362"/>
                <a:gd name="connsiteY893" fmla="*/ 643509 h 2591727"/>
                <a:gd name="connsiteX894" fmla="*/ 766762 w 5948362"/>
                <a:gd name="connsiteY894" fmla="*/ 657797 h 2591727"/>
                <a:gd name="connsiteX895" fmla="*/ 762000 w 5948362"/>
                <a:gd name="connsiteY895" fmla="*/ 681609 h 2591727"/>
                <a:gd name="connsiteX896" fmla="*/ 757237 w 5948362"/>
                <a:gd name="connsiteY896" fmla="*/ 695897 h 2591727"/>
                <a:gd name="connsiteX897" fmla="*/ 752475 w 5948362"/>
                <a:gd name="connsiteY897" fmla="*/ 719709 h 2591727"/>
                <a:gd name="connsiteX898" fmla="*/ 723900 w 5948362"/>
                <a:gd name="connsiteY898" fmla="*/ 729234 h 2591727"/>
                <a:gd name="connsiteX899" fmla="*/ 709612 w 5948362"/>
                <a:gd name="connsiteY899" fmla="*/ 738759 h 2591727"/>
                <a:gd name="connsiteX900" fmla="*/ 681037 w 5948362"/>
                <a:gd name="connsiteY900" fmla="*/ 748284 h 2591727"/>
                <a:gd name="connsiteX901" fmla="*/ 666750 w 5948362"/>
                <a:gd name="connsiteY901" fmla="*/ 757809 h 2591727"/>
                <a:gd name="connsiteX902" fmla="*/ 628650 w 5948362"/>
                <a:gd name="connsiteY902" fmla="*/ 729234 h 2591727"/>
                <a:gd name="connsiteX903" fmla="*/ 642937 w 5948362"/>
                <a:gd name="connsiteY903" fmla="*/ 724472 h 2591727"/>
                <a:gd name="connsiteX904" fmla="*/ 661987 w 5948362"/>
                <a:gd name="connsiteY904" fmla="*/ 714947 h 2591727"/>
                <a:gd name="connsiteX905" fmla="*/ 657225 w 5948362"/>
                <a:gd name="connsiteY905" fmla="*/ 695897 h 2591727"/>
                <a:gd name="connsiteX906" fmla="*/ 628650 w 5948362"/>
                <a:gd name="connsiteY906" fmla="*/ 672084 h 2591727"/>
                <a:gd name="connsiteX907" fmla="*/ 614362 w 5948362"/>
                <a:gd name="connsiteY907" fmla="*/ 643509 h 2591727"/>
                <a:gd name="connsiteX908" fmla="*/ 604837 w 5948362"/>
                <a:gd name="connsiteY908" fmla="*/ 610172 h 2591727"/>
                <a:gd name="connsiteX909" fmla="*/ 571500 w 5948362"/>
                <a:gd name="connsiteY909" fmla="*/ 614934 h 2591727"/>
                <a:gd name="connsiteX910" fmla="*/ 557212 w 5948362"/>
                <a:gd name="connsiteY910" fmla="*/ 624459 h 2591727"/>
                <a:gd name="connsiteX911" fmla="*/ 542925 w 5948362"/>
                <a:gd name="connsiteY911" fmla="*/ 629222 h 2591727"/>
                <a:gd name="connsiteX912" fmla="*/ 514350 w 5948362"/>
                <a:gd name="connsiteY912" fmla="*/ 643509 h 2591727"/>
                <a:gd name="connsiteX913" fmla="*/ 490537 w 5948362"/>
                <a:gd name="connsiteY913" fmla="*/ 662559 h 2591727"/>
                <a:gd name="connsiteX914" fmla="*/ 461962 w 5948362"/>
                <a:gd name="connsiteY914" fmla="*/ 653034 h 2591727"/>
                <a:gd name="connsiteX915" fmla="*/ 442912 w 5948362"/>
                <a:gd name="connsiteY915" fmla="*/ 610172 h 2591727"/>
                <a:gd name="connsiteX916" fmla="*/ 438150 w 5948362"/>
                <a:gd name="connsiteY916" fmla="*/ 595884 h 2591727"/>
                <a:gd name="connsiteX917" fmla="*/ 433387 w 5948362"/>
                <a:gd name="connsiteY917" fmla="*/ 519684 h 2591727"/>
                <a:gd name="connsiteX918" fmla="*/ 481012 w 5948362"/>
                <a:gd name="connsiteY918" fmla="*/ 514922 h 2591727"/>
                <a:gd name="connsiteX919" fmla="*/ 514350 w 5948362"/>
                <a:gd name="connsiteY919" fmla="*/ 505397 h 2591727"/>
                <a:gd name="connsiteX920" fmla="*/ 538162 w 5948362"/>
                <a:gd name="connsiteY920" fmla="*/ 486347 h 2591727"/>
                <a:gd name="connsiteX921" fmla="*/ 566737 w 5948362"/>
                <a:gd name="connsiteY921" fmla="*/ 467297 h 2591727"/>
                <a:gd name="connsiteX922" fmla="*/ 595312 w 5948362"/>
                <a:gd name="connsiteY922" fmla="*/ 457772 h 2591727"/>
                <a:gd name="connsiteX923" fmla="*/ 623887 w 5948362"/>
                <a:gd name="connsiteY923" fmla="*/ 438722 h 2591727"/>
                <a:gd name="connsiteX924" fmla="*/ 638175 w 5948362"/>
                <a:gd name="connsiteY924" fmla="*/ 433959 h 2591727"/>
                <a:gd name="connsiteX925" fmla="*/ 666750 w 5948362"/>
                <a:gd name="connsiteY925" fmla="*/ 414909 h 2591727"/>
                <a:gd name="connsiteX926" fmla="*/ 681037 w 5948362"/>
                <a:gd name="connsiteY926" fmla="*/ 386334 h 2591727"/>
                <a:gd name="connsiteX927" fmla="*/ 695325 w 5948362"/>
                <a:gd name="connsiteY927" fmla="*/ 376809 h 2591727"/>
                <a:gd name="connsiteX928" fmla="*/ 728662 w 5948362"/>
                <a:gd name="connsiteY928" fmla="*/ 338709 h 2591727"/>
                <a:gd name="connsiteX929" fmla="*/ 700087 w 5948362"/>
                <a:gd name="connsiteY929" fmla="*/ 319659 h 2591727"/>
                <a:gd name="connsiteX930" fmla="*/ 719137 w 5948362"/>
                <a:gd name="connsiteY930" fmla="*/ 314897 h 2591727"/>
                <a:gd name="connsiteX931" fmla="*/ 733425 w 5948362"/>
                <a:gd name="connsiteY931" fmla="*/ 310134 h 2591727"/>
                <a:gd name="connsiteX932" fmla="*/ 781050 w 5948362"/>
                <a:gd name="connsiteY932" fmla="*/ 300609 h 2591727"/>
                <a:gd name="connsiteX933" fmla="*/ 795337 w 5948362"/>
                <a:gd name="connsiteY933" fmla="*/ 295847 h 2591727"/>
                <a:gd name="connsiteX934" fmla="*/ 823912 w 5948362"/>
                <a:gd name="connsiteY934" fmla="*/ 276797 h 2591727"/>
                <a:gd name="connsiteX935" fmla="*/ 838200 w 5948362"/>
                <a:gd name="connsiteY935" fmla="*/ 267272 h 2591727"/>
                <a:gd name="connsiteX936" fmla="*/ 866775 w 5948362"/>
                <a:gd name="connsiteY936" fmla="*/ 257747 h 2591727"/>
                <a:gd name="connsiteX937" fmla="*/ 885825 w 5948362"/>
                <a:gd name="connsiteY937" fmla="*/ 252984 h 2591727"/>
                <a:gd name="connsiteX938" fmla="*/ 914400 w 5948362"/>
                <a:gd name="connsiteY938" fmla="*/ 243459 h 2591727"/>
                <a:gd name="connsiteX939" fmla="*/ 928687 w 5948362"/>
                <a:gd name="connsiteY939" fmla="*/ 238697 h 2591727"/>
                <a:gd name="connsiteX940" fmla="*/ 971550 w 5948362"/>
                <a:gd name="connsiteY940" fmla="*/ 229172 h 2591727"/>
                <a:gd name="connsiteX941" fmla="*/ 1119187 w 5948362"/>
                <a:gd name="connsiteY941" fmla="*/ 229172 h 2591727"/>
                <a:gd name="connsiteX942" fmla="*/ 1166812 w 5948362"/>
                <a:gd name="connsiteY942" fmla="*/ 233934 h 2591727"/>
                <a:gd name="connsiteX943" fmla="*/ 1223962 w 5948362"/>
                <a:gd name="connsiteY943" fmla="*/ 252984 h 2591727"/>
                <a:gd name="connsiteX944" fmla="*/ 1238250 w 5948362"/>
                <a:gd name="connsiteY944" fmla="*/ 257747 h 2591727"/>
                <a:gd name="connsiteX945" fmla="*/ 1252537 w 5948362"/>
                <a:gd name="connsiteY945" fmla="*/ 262509 h 2591727"/>
                <a:gd name="connsiteX946" fmla="*/ 1266825 w 5948362"/>
                <a:gd name="connsiteY946" fmla="*/ 272034 h 2591727"/>
                <a:gd name="connsiteX947" fmla="*/ 1314450 w 5948362"/>
                <a:gd name="connsiteY947" fmla="*/ 286322 h 2591727"/>
                <a:gd name="connsiteX948" fmla="*/ 1357312 w 5948362"/>
                <a:gd name="connsiteY948" fmla="*/ 291084 h 2591727"/>
                <a:gd name="connsiteX949" fmla="*/ 1385887 w 5948362"/>
                <a:gd name="connsiteY949" fmla="*/ 300609 h 2591727"/>
                <a:gd name="connsiteX950" fmla="*/ 1400175 w 5948362"/>
                <a:gd name="connsiteY950" fmla="*/ 305372 h 2591727"/>
                <a:gd name="connsiteX951" fmla="*/ 1452562 w 5948362"/>
                <a:gd name="connsiteY951" fmla="*/ 319659 h 2591727"/>
                <a:gd name="connsiteX952" fmla="*/ 1466850 w 5948362"/>
                <a:gd name="connsiteY952" fmla="*/ 324422 h 2591727"/>
                <a:gd name="connsiteX953" fmla="*/ 1481137 w 5948362"/>
                <a:gd name="connsiteY953" fmla="*/ 333947 h 2591727"/>
                <a:gd name="connsiteX954" fmla="*/ 1490662 w 5948362"/>
                <a:gd name="connsiteY954" fmla="*/ 348234 h 2591727"/>
                <a:gd name="connsiteX955" fmla="*/ 1504950 w 5948362"/>
                <a:gd name="connsiteY955" fmla="*/ 357759 h 2591727"/>
                <a:gd name="connsiteX956" fmla="*/ 1500187 w 5948362"/>
                <a:gd name="connsiteY956" fmla="*/ 372047 h 2591727"/>
                <a:gd name="connsiteX957" fmla="*/ 1485900 w 5948362"/>
                <a:gd name="connsiteY957" fmla="*/ 386334 h 2591727"/>
                <a:gd name="connsiteX958" fmla="*/ 1452562 w 5948362"/>
                <a:gd name="connsiteY958" fmla="*/ 395859 h 2591727"/>
                <a:gd name="connsiteX959" fmla="*/ 1362075 w 5948362"/>
                <a:gd name="connsiteY959" fmla="*/ 391097 h 2591727"/>
                <a:gd name="connsiteX960" fmla="*/ 1333500 w 5948362"/>
                <a:gd name="connsiteY960" fmla="*/ 381572 h 2591727"/>
                <a:gd name="connsiteX961" fmla="*/ 1304925 w 5948362"/>
                <a:gd name="connsiteY961" fmla="*/ 362522 h 2591727"/>
                <a:gd name="connsiteX962" fmla="*/ 1271587 w 5948362"/>
                <a:gd name="connsiteY962" fmla="*/ 352997 h 2591727"/>
                <a:gd name="connsiteX963" fmla="*/ 1257300 w 5948362"/>
                <a:gd name="connsiteY963" fmla="*/ 348234 h 2591727"/>
                <a:gd name="connsiteX964" fmla="*/ 1281112 w 5948362"/>
                <a:gd name="connsiteY964" fmla="*/ 381572 h 2591727"/>
                <a:gd name="connsiteX965" fmla="*/ 1295400 w 5948362"/>
                <a:gd name="connsiteY965" fmla="*/ 391097 h 2591727"/>
                <a:gd name="connsiteX966" fmla="*/ 1304925 w 5948362"/>
                <a:gd name="connsiteY966" fmla="*/ 405384 h 2591727"/>
                <a:gd name="connsiteX967" fmla="*/ 1309687 w 5948362"/>
                <a:gd name="connsiteY967" fmla="*/ 448247 h 2591727"/>
                <a:gd name="connsiteX968" fmla="*/ 1323975 w 5948362"/>
                <a:gd name="connsiteY968" fmla="*/ 453009 h 2591727"/>
                <a:gd name="connsiteX969" fmla="*/ 1352550 w 5948362"/>
                <a:gd name="connsiteY969" fmla="*/ 457772 h 2591727"/>
                <a:gd name="connsiteX970" fmla="*/ 1381125 w 5948362"/>
                <a:gd name="connsiteY970" fmla="*/ 453009 h 2591727"/>
                <a:gd name="connsiteX971" fmla="*/ 1376362 w 5948362"/>
                <a:gd name="connsiteY971" fmla="*/ 438722 h 2591727"/>
                <a:gd name="connsiteX972" fmla="*/ 1362075 w 5948362"/>
                <a:gd name="connsiteY972" fmla="*/ 429197 h 2591727"/>
                <a:gd name="connsiteX973" fmla="*/ 1476375 w 5948362"/>
                <a:gd name="connsiteY973" fmla="*/ 419672 h 2591727"/>
                <a:gd name="connsiteX974" fmla="*/ 1490662 w 5948362"/>
                <a:gd name="connsiteY974" fmla="*/ 410147 h 2591727"/>
                <a:gd name="connsiteX975" fmla="*/ 1509712 w 5948362"/>
                <a:gd name="connsiteY975" fmla="*/ 400622 h 2591727"/>
                <a:gd name="connsiteX976" fmla="*/ 1538287 w 5948362"/>
                <a:gd name="connsiteY976" fmla="*/ 391097 h 2591727"/>
                <a:gd name="connsiteX977" fmla="*/ 1552575 w 5948362"/>
                <a:gd name="connsiteY977" fmla="*/ 386334 h 2591727"/>
                <a:gd name="connsiteX978" fmla="*/ 1566862 w 5948362"/>
                <a:gd name="connsiteY978" fmla="*/ 381572 h 2591727"/>
                <a:gd name="connsiteX979" fmla="*/ 1581150 w 5948362"/>
                <a:gd name="connsiteY979" fmla="*/ 376809 h 2591727"/>
                <a:gd name="connsiteX980" fmla="*/ 1614487 w 5948362"/>
                <a:gd name="connsiteY980" fmla="*/ 376809 h 2591727"/>
                <a:gd name="connsiteX981" fmla="*/ 1619250 w 5948362"/>
                <a:gd name="connsiteY981" fmla="*/ 362522 h 2591727"/>
                <a:gd name="connsiteX982" fmla="*/ 1604962 w 5948362"/>
                <a:gd name="connsiteY982" fmla="*/ 338709 h 2591727"/>
                <a:gd name="connsiteX983" fmla="*/ 1614487 w 5948362"/>
                <a:gd name="connsiteY983" fmla="*/ 324422 h 2591727"/>
                <a:gd name="connsiteX984" fmla="*/ 1600200 w 5948362"/>
                <a:gd name="connsiteY984" fmla="*/ 310134 h 2591727"/>
                <a:gd name="connsiteX985" fmla="*/ 1638300 w 5948362"/>
                <a:gd name="connsiteY985" fmla="*/ 314897 h 2591727"/>
                <a:gd name="connsiteX986" fmla="*/ 1652587 w 5948362"/>
                <a:gd name="connsiteY986" fmla="*/ 319659 h 2591727"/>
                <a:gd name="connsiteX987" fmla="*/ 1647825 w 5948362"/>
                <a:gd name="connsiteY987" fmla="*/ 343472 h 2591727"/>
                <a:gd name="connsiteX988" fmla="*/ 1633537 w 5948362"/>
                <a:gd name="connsiteY988" fmla="*/ 348234 h 2591727"/>
                <a:gd name="connsiteX989" fmla="*/ 1628775 w 5948362"/>
                <a:gd name="connsiteY989" fmla="*/ 362522 h 2591727"/>
                <a:gd name="connsiteX990" fmla="*/ 1657350 w 5948362"/>
                <a:gd name="connsiteY990" fmla="*/ 372047 h 2591727"/>
                <a:gd name="connsiteX991" fmla="*/ 1714500 w 5948362"/>
                <a:gd name="connsiteY991" fmla="*/ 357759 h 2591727"/>
                <a:gd name="connsiteX992" fmla="*/ 1728787 w 5948362"/>
                <a:gd name="connsiteY992" fmla="*/ 329184 h 2591727"/>
                <a:gd name="connsiteX993" fmla="*/ 1757362 w 5948362"/>
                <a:gd name="connsiteY993" fmla="*/ 319659 h 2591727"/>
                <a:gd name="connsiteX994" fmla="*/ 1833562 w 5948362"/>
                <a:gd name="connsiteY994" fmla="*/ 310134 h 2591727"/>
                <a:gd name="connsiteX995" fmla="*/ 1862137 w 5948362"/>
                <a:gd name="connsiteY995" fmla="*/ 305372 h 2591727"/>
                <a:gd name="connsiteX996" fmla="*/ 1914525 w 5948362"/>
                <a:gd name="connsiteY996" fmla="*/ 310134 h 2591727"/>
                <a:gd name="connsiteX997" fmla="*/ 1933575 w 5948362"/>
                <a:gd name="connsiteY997" fmla="*/ 314897 h 2591727"/>
                <a:gd name="connsiteX998" fmla="*/ 1995487 w 5948362"/>
                <a:gd name="connsiteY998" fmla="*/ 310134 h 2591727"/>
                <a:gd name="connsiteX999" fmla="*/ 2009775 w 5948362"/>
                <a:gd name="connsiteY999" fmla="*/ 305372 h 2591727"/>
                <a:gd name="connsiteX1000" fmla="*/ 2081212 w 5948362"/>
                <a:gd name="connsiteY1000" fmla="*/ 300609 h 2591727"/>
                <a:gd name="connsiteX1001" fmla="*/ 2071687 w 5948362"/>
                <a:gd name="connsiteY1001" fmla="*/ 286322 h 2591727"/>
                <a:gd name="connsiteX1002" fmla="*/ 2043112 w 5948362"/>
                <a:gd name="connsiteY1002" fmla="*/ 267272 h 2591727"/>
                <a:gd name="connsiteX1003" fmla="*/ 2095500 w 5948362"/>
                <a:gd name="connsiteY1003" fmla="*/ 257747 h 2591727"/>
                <a:gd name="connsiteX1004" fmla="*/ 2128837 w 5948362"/>
                <a:gd name="connsiteY1004" fmla="*/ 267272 h 2591727"/>
                <a:gd name="connsiteX1005" fmla="*/ 2147887 w 5948362"/>
                <a:gd name="connsiteY1005" fmla="*/ 272034 h 2591727"/>
                <a:gd name="connsiteX1006" fmla="*/ 2181225 w 5948362"/>
                <a:gd name="connsiteY1006" fmla="*/ 281559 h 2591727"/>
                <a:gd name="connsiteX1007" fmla="*/ 2252662 w 5948362"/>
                <a:gd name="connsiteY1007" fmla="*/ 286322 h 2591727"/>
                <a:gd name="connsiteX1008" fmla="*/ 2266950 w 5948362"/>
                <a:gd name="connsiteY1008" fmla="*/ 291084 h 2591727"/>
                <a:gd name="connsiteX1009" fmla="*/ 2281237 w 5948362"/>
                <a:gd name="connsiteY1009" fmla="*/ 300609 h 2591727"/>
                <a:gd name="connsiteX1010" fmla="*/ 2309812 w 5948362"/>
                <a:gd name="connsiteY1010" fmla="*/ 310134 h 2591727"/>
                <a:gd name="connsiteX1011" fmla="*/ 2319337 w 5948362"/>
                <a:gd name="connsiteY1011" fmla="*/ 291084 h 2591727"/>
                <a:gd name="connsiteX1012" fmla="*/ 2290762 w 5948362"/>
                <a:gd name="connsiteY1012" fmla="*/ 281559 h 2591727"/>
                <a:gd name="connsiteX1013" fmla="*/ 2290762 w 5948362"/>
                <a:gd name="connsiteY1013" fmla="*/ 248222 h 2591727"/>
                <a:gd name="connsiteX1014" fmla="*/ 2276475 w 5948362"/>
                <a:gd name="connsiteY1014" fmla="*/ 243459 h 2591727"/>
                <a:gd name="connsiteX1015" fmla="*/ 2271712 w 5948362"/>
                <a:gd name="connsiteY1015" fmla="*/ 229172 h 2591727"/>
                <a:gd name="connsiteX1016" fmla="*/ 2286000 w 5948362"/>
                <a:gd name="connsiteY1016" fmla="*/ 224409 h 2591727"/>
                <a:gd name="connsiteX1017" fmla="*/ 2300287 w 5948362"/>
                <a:gd name="connsiteY1017" fmla="*/ 210122 h 2591727"/>
                <a:gd name="connsiteX1018" fmla="*/ 2328862 w 5948362"/>
                <a:gd name="connsiteY1018" fmla="*/ 200597 h 2591727"/>
                <a:gd name="connsiteX1019" fmla="*/ 2343150 w 5948362"/>
                <a:gd name="connsiteY1019" fmla="*/ 195834 h 2591727"/>
                <a:gd name="connsiteX1020" fmla="*/ 2357437 w 5948362"/>
                <a:gd name="connsiteY1020" fmla="*/ 186309 h 2591727"/>
                <a:gd name="connsiteX1021" fmla="*/ 2362200 w 5948362"/>
                <a:gd name="connsiteY1021" fmla="*/ 172022 h 2591727"/>
                <a:gd name="connsiteX1022" fmla="*/ 2376487 w 5948362"/>
                <a:gd name="connsiteY1022" fmla="*/ 167259 h 2591727"/>
                <a:gd name="connsiteX1023" fmla="*/ 2414587 w 5948362"/>
                <a:gd name="connsiteY1023" fmla="*/ 152972 h 2591727"/>
                <a:gd name="connsiteX1024" fmla="*/ 2433637 w 5948362"/>
                <a:gd name="connsiteY1024" fmla="*/ 157734 h 2591727"/>
                <a:gd name="connsiteX1025" fmla="*/ 2433637 w 5948362"/>
                <a:gd name="connsiteY1025" fmla="*/ 195834 h 2591727"/>
                <a:gd name="connsiteX1026" fmla="*/ 2438400 w 5948362"/>
                <a:gd name="connsiteY1026" fmla="*/ 214884 h 2591727"/>
                <a:gd name="connsiteX1027" fmla="*/ 2447925 w 5948362"/>
                <a:gd name="connsiteY1027" fmla="*/ 243459 h 2591727"/>
                <a:gd name="connsiteX1028" fmla="*/ 2452687 w 5948362"/>
                <a:gd name="connsiteY1028" fmla="*/ 291084 h 2591727"/>
                <a:gd name="connsiteX1029" fmla="*/ 2462212 w 5948362"/>
                <a:gd name="connsiteY1029" fmla="*/ 305372 h 2591727"/>
                <a:gd name="connsiteX1030" fmla="*/ 2452687 w 5948362"/>
                <a:gd name="connsiteY1030" fmla="*/ 333947 h 2591727"/>
                <a:gd name="connsiteX1031" fmla="*/ 2424112 w 5948362"/>
                <a:gd name="connsiteY1031" fmla="*/ 343472 h 2591727"/>
                <a:gd name="connsiteX1032" fmla="*/ 2409825 w 5948362"/>
                <a:gd name="connsiteY1032" fmla="*/ 352997 h 2591727"/>
                <a:gd name="connsiteX1033" fmla="*/ 2395537 w 5948362"/>
                <a:gd name="connsiteY1033" fmla="*/ 367284 h 2591727"/>
                <a:gd name="connsiteX1034" fmla="*/ 2381250 w 5948362"/>
                <a:gd name="connsiteY1034" fmla="*/ 372047 h 2591727"/>
                <a:gd name="connsiteX1035" fmla="*/ 2395537 w 5948362"/>
                <a:gd name="connsiteY1035" fmla="*/ 376809 h 2591727"/>
                <a:gd name="connsiteX1036" fmla="*/ 2466975 w 5948362"/>
                <a:gd name="connsiteY1036" fmla="*/ 367284 h 2591727"/>
                <a:gd name="connsiteX1037" fmla="*/ 2481262 w 5948362"/>
                <a:gd name="connsiteY1037" fmla="*/ 357759 h 2591727"/>
                <a:gd name="connsiteX1038" fmla="*/ 2490787 w 5948362"/>
                <a:gd name="connsiteY1038" fmla="*/ 329184 h 2591727"/>
                <a:gd name="connsiteX1039" fmla="*/ 2505075 w 5948362"/>
                <a:gd name="connsiteY1039" fmla="*/ 300609 h 2591727"/>
                <a:gd name="connsiteX1040" fmla="*/ 2500312 w 5948362"/>
                <a:gd name="connsiteY1040" fmla="*/ 292275 h 2591727"/>
                <a:gd name="connsiteX1041" fmla="*/ 2500312 w 5948362"/>
                <a:gd name="connsiteY1041" fmla="*/ 289486 h 2591727"/>
                <a:gd name="connsiteX1042" fmla="*/ 2509165 w 5948362"/>
                <a:gd name="connsiteY1042" fmla="*/ 286514 h 2591727"/>
                <a:gd name="connsiteX1043" fmla="*/ 2509363 w 5948362"/>
                <a:gd name="connsiteY1043" fmla="*/ 286518 h 2591727"/>
                <a:gd name="connsiteX1044" fmla="*/ 2509367 w 5948362"/>
                <a:gd name="connsiteY1044" fmla="*/ 286524 h 2591727"/>
                <a:gd name="connsiteX1045" fmla="*/ 2509496 w 5948362"/>
                <a:gd name="connsiteY1045" fmla="*/ 286521 h 2591727"/>
                <a:gd name="connsiteX1046" fmla="*/ 2516822 w 5948362"/>
                <a:gd name="connsiteY1046" fmla="*/ 286680 h 2591727"/>
                <a:gd name="connsiteX1047" fmla="*/ 2533650 w 5948362"/>
                <a:gd name="connsiteY1047" fmla="*/ 291084 h 2591727"/>
                <a:gd name="connsiteX1048" fmla="*/ 2571750 w 5948362"/>
                <a:gd name="connsiteY1048" fmla="*/ 300609 h 2591727"/>
                <a:gd name="connsiteX1049" fmla="*/ 2595562 w 5948362"/>
                <a:gd name="connsiteY1049" fmla="*/ 324422 h 2591727"/>
                <a:gd name="connsiteX1050" fmla="*/ 2609850 w 5948362"/>
                <a:gd name="connsiteY1050" fmla="*/ 333947 h 2591727"/>
                <a:gd name="connsiteX1051" fmla="*/ 2614612 w 5948362"/>
                <a:gd name="connsiteY1051" fmla="*/ 319659 h 2591727"/>
                <a:gd name="connsiteX1052" fmla="*/ 2590800 w 5948362"/>
                <a:gd name="connsiteY1052" fmla="*/ 276797 h 2591727"/>
                <a:gd name="connsiteX1053" fmla="*/ 2576512 w 5948362"/>
                <a:gd name="connsiteY1053" fmla="*/ 272034 h 2591727"/>
                <a:gd name="connsiteX1054" fmla="*/ 2543175 w 5948362"/>
                <a:gd name="connsiteY1054" fmla="*/ 276797 h 2591727"/>
                <a:gd name="connsiteX1055" fmla="*/ 2528887 w 5948362"/>
                <a:gd name="connsiteY1055" fmla="*/ 281559 h 2591727"/>
                <a:gd name="connsiteX1056" fmla="*/ 2510838 w 5948362"/>
                <a:gd name="connsiteY1056" fmla="*/ 286486 h 2591727"/>
                <a:gd name="connsiteX1057" fmla="*/ 2509496 w 5948362"/>
                <a:gd name="connsiteY1057" fmla="*/ 286521 h 2591727"/>
                <a:gd name="connsiteX1058" fmla="*/ 2509363 w 5948362"/>
                <a:gd name="connsiteY1058" fmla="*/ 286518 h 2591727"/>
                <a:gd name="connsiteX1059" fmla="*/ 2509322 w 5948362"/>
                <a:gd name="connsiteY1059" fmla="*/ 286461 h 2591727"/>
                <a:gd name="connsiteX1060" fmla="*/ 2509165 w 5948362"/>
                <a:gd name="connsiteY1060" fmla="*/ 286514 h 2591727"/>
                <a:gd name="connsiteX1061" fmla="*/ 2500312 w 5948362"/>
                <a:gd name="connsiteY1061" fmla="*/ 286322 h 2591727"/>
                <a:gd name="connsiteX1062" fmla="*/ 2500312 w 5948362"/>
                <a:gd name="connsiteY1062" fmla="*/ 289486 h 2591727"/>
                <a:gd name="connsiteX1063" fmla="*/ 2495550 w 5948362"/>
                <a:gd name="connsiteY1063" fmla="*/ 291084 h 2591727"/>
                <a:gd name="connsiteX1064" fmla="*/ 2481262 w 5948362"/>
                <a:gd name="connsiteY1064" fmla="*/ 281559 h 2591727"/>
                <a:gd name="connsiteX1065" fmla="*/ 2495550 w 5948362"/>
                <a:gd name="connsiteY1065" fmla="*/ 233934 h 2591727"/>
                <a:gd name="connsiteX1066" fmla="*/ 2481262 w 5948362"/>
                <a:gd name="connsiteY1066" fmla="*/ 224409 h 2591727"/>
                <a:gd name="connsiteX1067" fmla="*/ 2476500 w 5948362"/>
                <a:gd name="connsiteY1067" fmla="*/ 210122 h 2591727"/>
                <a:gd name="connsiteX1068" fmla="*/ 2505075 w 5948362"/>
                <a:gd name="connsiteY1068" fmla="*/ 195834 h 2591727"/>
                <a:gd name="connsiteX1069" fmla="*/ 2524125 w 5948362"/>
                <a:gd name="connsiteY1069" fmla="*/ 176784 h 2591727"/>
                <a:gd name="connsiteX1070" fmla="*/ 2562225 w 5948362"/>
                <a:gd name="connsiteY1070" fmla="*/ 214884 h 2591727"/>
                <a:gd name="connsiteX1071" fmla="*/ 2571750 w 5948362"/>
                <a:gd name="connsiteY1071" fmla="*/ 218060 h 2591727"/>
                <a:gd name="connsiteX1072" fmla="*/ 2581275 w 5948362"/>
                <a:gd name="connsiteY1072" fmla="*/ 224409 h 2591727"/>
                <a:gd name="connsiteX1073" fmla="*/ 2633662 w 5948362"/>
                <a:gd name="connsiteY1073" fmla="*/ 229172 h 2591727"/>
                <a:gd name="connsiteX1074" fmla="*/ 2609850 w 5948362"/>
                <a:gd name="connsiteY1074" fmla="*/ 224409 h 2591727"/>
                <a:gd name="connsiteX1075" fmla="*/ 2576512 w 5948362"/>
                <a:gd name="connsiteY1075" fmla="*/ 219647 h 2591727"/>
                <a:gd name="connsiteX1076" fmla="*/ 2571750 w 5948362"/>
                <a:gd name="connsiteY1076" fmla="*/ 218060 h 2591727"/>
                <a:gd name="connsiteX1077" fmla="*/ 2566987 w 5948362"/>
                <a:gd name="connsiteY1077" fmla="*/ 214884 h 2591727"/>
                <a:gd name="connsiteX1078" fmla="*/ 2571750 w 5948362"/>
                <a:gd name="connsiteY1078" fmla="*/ 195834 h 2591727"/>
                <a:gd name="connsiteX1079" fmla="*/ 2576512 w 5948362"/>
                <a:gd name="connsiteY1079" fmla="*/ 181547 h 2591727"/>
                <a:gd name="connsiteX1080" fmla="*/ 2605087 w 5948362"/>
                <a:gd name="connsiteY1080" fmla="*/ 172022 h 2591727"/>
                <a:gd name="connsiteX1081" fmla="*/ 2647950 w 5948362"/>
                <a:gd name="connsiteY1081" fmla="*/ 186309 h 2591727"/>
                <a:gd name="connsiteX1082" fmla="*/ 2662237 w 5948362"/>
                <a:gd name="connsiteY1082" fmla="*/ 191072 h 2591727"/>
                <a:gd name="connsiteX1083" fmla="*/ 2719387 w 5948362"/>
                <a:gd name="connsiteY1083" fmla="*/ 195834 h 2591727"/>
                <a:gd name="connsiteX1084" fmla="*/ 2743200 w 5948362"/>
                <a:gd name="connsiteY1084" fmla="*/ 219647 h 2591727"/>
                <a:gd name="connsiteX1085" fmla="*/ 2752725 w 5948362"/>
                <a:gd name="connsiteY1085" fmla="*/ 248222 h 2591727"/>
                <a:gd name="connsiteX1086" fmla="*/ 2781300 w 5948362"/>
                <a:gd name="connsiteY1086" fmla="*/ 243459 h 2591727"/>
                <a:gd name="connsiteX1087" fmla="*/ 2776537 w 5948362"/>
                <a:gd name="connsiteY1087" fmla="*/ 229172 h 2591727"/>
                <a:gd name="connsiteX1088" fmla="*/ 2757487 w 5948362"/>
                <a:gd name="connsiteY1088" fmla="*/ 219647 h 2591727"/>
                <a:gd name="connsiteX1089" fmla="*/ 2757487 w 5948362"/>
                <a:gd name="connsiteY1089" fmla="*/ 186309 h 2591727"/>
                <a:gd name="connsiteX1090" fmla="*/ 2743200 w 5948362"/>
                <a:gd name="connsiteY1090" fmla="*/ 181547 h 2591727"/>
                <a:gd name="connsiteX1091" fmla="*/ 2709862 w 5948362"/>
                <a:gd name="connsiteY1091" fmla="*/ 167259 h 2591727"/>
                <a:gd name="connsiteX1092" fmla="*/ 2705100 w 5948362"/>
                <a:gd name="connsiteY1092" fmla="*/ 148209 h 2591727"/>
                <a:gd name="connsiteX1093" fmla="*/ 2719387 w 5948362"/>
                <a:gd name="connsiteY1093" fmla="*/ 138684 h 2591727"/>
                <a:gd name="connsiteX1094" fmla="*/ 2757487 w 5948362"/>
                <a:gd name="connsiteY1094" fmla="*/ 133922 h 2591727"/>
                <a:gd name="connsiteX1095" fmla="*/ 2881312 w 5948362"/>
                <a:gd name="connsiteY1095" fmla="*/ 129159 h 2591727"/>
                <a:gd name="connsiteX1096" fmla="*/ 2876550 w 5948362"/>
                <a:gd name="connsiteY1096" fmla="*/ 114872 h 2591727"/>
                <a:gd name="connsiteX1097" fmla="*/ 2862262 w 5948362"/>
                <a:gd name="connsiteY1097" fmla="*/ 105347 h 2591727"/>
                <a:gd name="connsiteX1098" fmla="*/ 2876550 w 5948362"/>
                <a:gd name="connsiteY1098" fmla="*/ 100584 h 2591727"/>
                <a:gd name="connsiteX1099" fmla="*/ 2909887 w 5948362"/>
                <a:gd name="connsiteY1099" fmla="*/ 95822 h 2591727"/>
                <a:gd name="connsiteX1100" fmla="*/ 2924175 w 5948362"/>
                <a:gd name="connsiteY1100" fmla="*/ 86297 h 2591727"/>
                <a:gd name="connsiteX1101" fmla="*/ 2933700 w 5948362"/>
                <a:gd name="connsiteY1101" fmla="*/ 72009 h 2591727"/>
                <a:gd name="connsiteX1102" fmla="*/ 2990850 w 5948362"/>
                <a:gd name="connsiteY1102" fmla="*/ 67247 h 2591727"/>
                <a:gd name="connsiteX1103" fmla="*/ 3033712 w 5948362"/>
                <a:gd name="connsiteY1103" fmla="*/ 57722 h 2591727"/>
                <a:gd name="connsiteX1104" fmla="*/ 3062287 w 5948362"/>
                <a:gd name="connsiteY1104" fmla="*/ 52959 h 2591727"/>
                <a:gd name="connsiteX1105" fmla="*/ 3090862 w 5948362"/>
                <a:gd name="connsiteY1105" fmla="*/ 43434 h 2591727"/>
                <a:gd name="connsiteX1106" fmla="*/ 3105150 w 5948362"/>
                <a:gd name="connsiteY1106" fmla="*/ 38672 h 2591727"/>
                <a:gd name="connsiteX1107" fmla="*/ 3119437 w 5948362"/>
                <a:gd name="connsiteY1107" fmla="*/ 33909 h 2591727"/>
                <a:gd name="connsiteX1108" fmla="*/ 3148012 w 5948362"/>
                <a:gd name="connsiteY1108" fmla="*/ 38672 h 2591727"/>
                <a:gd name="connsiteX1109" fmla="*/ 3152775 w 5948362"/>
                <a:gd name="connsiteY1109" fmla="*/ 52959 h 2591727"/>
                <a:gd name="connsiteX1110" fmla="*/ 3143250 w 5948362"/>
                <a:gd name="connsiteY1110" fmla="*/ 67247 h 2591727"/>
                <a:gd name="connsiteX1111" fmla="*/ 3219450 w 5948362"/>
                <a:gd name="connsiteY1111" fmla="*/ 62484 h 2591727"/>
                <a:gd name="connsiteX1112" fmla="*/ 3248025 w 5948362"/>
                <a:gd name="connsiteY1112" fmla="*/ 48197 h 2591727"/>
                <a:gd name="connsiteX1113" fmla="*/ 3276600 w 5948362"/>
                <a:gd name="connsiteY1113" fmla="*/ 38672 h 2591727"/>
                <a:gd name="connsiteX1114" fmla="*/ 3309937 w 5948362"/>
                <a:gd name="connsiteY1114" fmla="*/ 29147 h 2591727"/>
                <a:gd name="connsiteX1115" fmla="*/ 3338512 w 5948362"/>
                <a:gd name="connsiteY1115" fmla="*/ 14859 h 2591727"/>
                <a:gd name="connsiteX1116" fmla="*/ 3367087 w 5948362"/>
                <a:gd name="connsiteY1116" fmla="*/ 572 h 2591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Lst>
              <a:rect l="l" t="t" r="r" b="b"/>
              <a:pathLst>
                <a:path w="5948362" h="2591727">
                  <a:moveTo>
                    <a:pt x="755548" y="1334376"/>
                  </a:moveTo>
                  <a:lnTo>
                    <a:pt x="747712" y="1357884"/>
                  </a:lnTo>
                  <a:cubicBezTo>
                    <a:pt x="746125" y="1362647"/>
                    <a:pt x="747127" y="1369387"/>
                    <a:pt x="742950" y="1372172"/>
                  </a:cubicBezTo>
                  <a:lnTo>
                    <a:pt x="728662" y="1381697"/>
                  </a:lnTo>
                  <a:lnTo>
                    <a:pt x="700087" y="1372172"/>
                  </a:lnTo>
                  <a:cubicBezTo>
                    <a:pt x="695325" y="1370584"/>
                    <a:pt x="689977" y="1370194"/>
                    <a:pt x="685800" y="1367409"/>
                  </a:cubicBezTo>
                  <a:lnTo>
                    <a:pt x="671512" y="1357884"/>
                  </a:lnTo>
                  <a:cubicBezTo>
                    <a:pt x="669925" y="1353122"/>
                    <a:pt x="664505" y="1348087"/>
                    <a:pt x="666750" y="1343597"/>
                  </a:cubicBezTo>
                  <a:cubicBezTo>
                    <a:pt x="672193" y="1332710"/>
                    <a:pt x="673100" y="1341216"/>
                    <a:pt x="695325" y="1343597"/>
                  </a:cubicBezTo>
                  <a:lnTo>
                    <a:pt x="714375" y="1338834"/>
                  </a:lnTo>
                  <a:cubicBezTo>
                    <a:pt x="721518" y="1338041"/>
                    <a:pt x="728897" y="1338185"/>
                    <a:pt x="736158" y="1337860"/>
                  </a:cubicBezTo>
                  <a:close/>
                  <a:moveTo>
                    <a:pt x="760298" y="1328337"/>
                  </a:moveTo>
                  <a:lnTo>
                    <a:pt x="757237" y="1334072"/>
                  </a:lnTo>
                  <a:lnTo>
                    <a:pt x="755548" y="1334376"/>
                  </a:lnTo>
                  <a:lnTo>
                    <a:pt x="757237" y="1329309"/>
                  </a:lnTo>
                  <a:close/>
                  <a:moveTo>
                    <a:pt x="1186766" y="1231481"/>
                  </a:moveTo>
                  <a:cubicBezTo>
                    <a:pt x="1194998" y="1231547"/>
                    <a:pt x="1204515" y="1231678"/>
                    <a:pt x="1207293" y="1231678"/>
                  </a:cubicBezTo>
                  <a:cubicBezTo>
                    <a:pt x="1193792" y="1233178"/>
                    <a:pt x="1188529" y="1234100"/>
                    <a:pt x="1182725" y="1234185"/>
                  </a:cubicBezTo>
                  <a:lnTo>
                    <a:pt x="1181017" y="1234031"/>
                  </a:lnTo>
                  <a:lnTo>
                    <a:pt x="1173956" y="1231678"/>
                  </a:lnTo>
                  <a:cubicBezTo>
                    <a:pt x="1171589" y="1231415"/>
                    <a:pt x="1178535" y="1231415"/>
                    <a:pt x="1186766" y="1231481"/>
                  </a:cubicBezTo>
                  <a:close/>
                  <a:moveTo>
                    <a:pt x="1152525" y="1229297"/>
                  </a:moveTo>
                  <a:lnTo>
                    <a:pt x="1152564" y="1230975"/>
                  </a:lnTo>
                  <a:lnTo>
                    <a:pt x="1147391" y="1229423"/>
                  </a:lnTo>
                  <a:close/>
                  <a:moveTo>
                    <a:pt x="1013241" y="448967"/>
                  </a:moveTo>
                  <a:lnTo>
                    <a:pt x="1011157" y="451168"/>
                  </a:lnTo>
                  <a:lnTo>
                    <a:pt x="1011235" y="451017"/>
                  </a:lnTo>
                  <a:cubicBezTo>
                    <a:pt x="1013097" y="448826"/>
                    <a:pt x="1014826" y="447198"/>
                    <a:pt x="1013241" y="448967"/>
                  </a:cubicBezTo>
                  <a:close/>
                  <a:moveTo>
                    <a:pt x="3367087" y="572"/>
                  </a:moveTo>
                  <a:cubicBezTo>
                    <a:pt x="3387684" y="-715"/>
                    <a:pt x="3408362" y="572"/>
                    <a:pt x="3429000" y="572"/>
                  </a:cubicBezTo>
                  <a:lnTo>
                    <a:pt x="3448050" y="14859"/>
                  </a:lnTo>
                  <a:cubicBezTo>
                    <a:pt x="3460750" y="21209"/>
                    <a:pt x="3473224" y="28033"/>
                    <a:pt x="3486150" y="33909"/>
                  </a:cubicBezTo>
                  <a:cubicBezTo>
                    <a:pt x="3490720" y="35986"/>
                    <a:pt x="3495417" y="38672"/>
                    <a:pt x="3500437" y="38672"/>
                  </a:cubicBezTo>
                  <a:lnTo>
                    <a:pt x="3509501" y="37917"/>
                  </a:lnTo>
                  <a:lnTo>
                    <a:pt x="3516312" y="30734"/>
                  </a:lnTo>
                  <a:cubicBezTo>
                    <a:pt x="3525837" y="31792"/>
                    <a:pt x="3535315" y="33430"/>
                    <a:pt x="3544887" y="33909"/>
                  </a:cubicBezTo>
                  <a:lnTo>
                    <a:pt x="3554042" y="34204"/>
                  </a:lnTo>
                  <a:lnTo>
                    <a:pt x="3557587" y="33909"/>
                  </a:lnTo>
                  <a:cubicBezTo>
                    <a:pt x="3562350" y="32322"/>
                    <a:pt x="3567385" y="26902"/>
                    <a:pt x="3571875" y="29147"/>
                  </a:cubicBezTo>
                  <a:lnTo>
                    <a:pt x="3573773" y="34841"/>
                  </a:lnTo>
                  <a:lnTo>
                    <a:pt x="3643312" y="37084"/>
                  </a:lnTo>
                  <a:cubicBezTo>
                    <a:pt x="3646653" y="37281"/>
                    <a:pt x="3649844" y="38762"/>
                    <a:pt x="3652837" y="40259"/>
                  </a:cubicBezTo>
                  <a:cubicBezTo>
                    <a:pt x="3656250" y="41966"/>
                    <a:pt x="3659187" y="44492"/>
                    <a:pt x="3662362" y="46609"/>
                  </a:cubicBezTo>
                  <a:cubicBezTo>
                    <a:pt x="3676918" y="68444"/>
                    <a:pt x="3672649" y="58419"/>
                    <a:pt x="3678237" y="75184"/>
                  </a:cubicBezTo>
                  <a:cubicBezTo>
                    <a:pt x="3675062" y="78359"/>
                    <a:pt x="3672448" y="82218"/>
                    <a:pt x="3668712" y="84709"/>
                  </a:cubicBezTo>
                  <a:cubicBezTo>
                    <a:pt x="3665927" y="86565"/>
                    <a:pt x="3662180" y="86387"/>
                    <a:pt x="3659187" y="87884"/>
                  </a:cubicBezTo>
                  <a:cubicBezTo>
                    <a:pt x="3655774" y="89591"/>
                    <a:pt x="3653075" y="92527"/>
                    <a:pt x="3649662" y="94234"/>
                  </a:cubicBezTo>
                  <a:cubicBezTo>
                    <a:pt x="3642725" y="97702"/>
                    <a:pt x="3630990" y="99031"/>
                    <a:pt x="3624262" y="100584"/>
                  </a:cubicBezTo>
                  <a:cubicBezTo>
                    <a:pt x="3615758" y="102546"/>
                    <a:pt x="3607329" y="104817"/>
                    <a:pt x="3598862" y="106934"/>
                  </a:cubicBezTo>
                  <a:cubicBezTo>
                    <a:pt x="3594629" y="107992"/>
                    <a:pt x="3590513" y="109774"/>
                    <a:pt x="3586162" y="110109"/>
                  </a:cubicBezTo>
                  <a:lnTo>
                    <a:pt x="3544887" y="113284"/>
                  </a:lnTo>
                  <a:cubicBezTo>
                    <a:pt x="3538537" y="115401"/>
                    <a:pt x="3529550" y="114065"/>
                    <a:pt x="3525837" y="119634"/>
                  </a:cubicBezTo>
                  <a:cubicBezTo>
                    <a:pt x="3517066" y="132790"/>
                    <a:pt x="3523189" y="128234"/>
                    <a:pt x="3506787" y="132334"/>
                  </a:cubicBezTo>
                  <a:cubicBezTo>
                    <a:pt x="3503612" y="134451"/>
                    <a:pt x="3500749" y="137134"/>
                    <a:pt x="3497262" y="138684"/>
                  </a:cubicBezTo>
                  <a:cubicBezTo>
                    <a:pt x="3491145" y="141402"/>
                    <a:pt x="3484562" y="142917"/>
                    <a:pt x="3478212" y="145034"/>
                  </a:cubicBezTo>
                  <a:lnTo>
                    <a:pt x="3459162" y="151384"/>
                  </a:lnTo>
                  <a:lnTo>
                    <a:pt x="3449637" y="154559"/>
                  </a:lnTo>
                  <a:lnTo>
                    <a:pt x="3448335" y="154925"/>
                  </a:lnTo>
                  <a:lnTo>
                    <a:pt x="3446606" y="157518"/>
                  </a:lnTo>
                  <a:lnTo>
                    <a:pt x="3535362" y="154559"/>
                  </a:lnTo>
                  <a:cubicBezTo>
                    <a:pt x="3538537" y="152442"/>
                    <a:pt x="3541474" y="149916"/>
                    <a:pt x="3544887" y="148209"/>
                  </a:cubicBezTo>
                  <a:cubicBezTo>
                    <a:pt x="3571177" y="135064"/>
                    <a:pt x="3536640" y="156882"/>
                    <a:pt x="3563937" y="138684"/>
                  </a:cubicBezTo>
                  <a:cubicBezTo>
                    <a:pt x="3566054" y="135509"/>
                    <a:pt x="3567307" y="131543"/>
                    <a:pt x="3570287" y="129159"/>
                  </a:cubicBezTo>
                  <a:cubicBezTo>
                    <a:pt x="3572900" y="127068"/>
                    <a:pt x="3576465" y="125984"/>
                    <a:pt x="3579812" y="125984"/>
                  </a:cubicBezTo>
                  <a:cubicBezTo>
                    <a:pt x="3599948" y="125984"/>
                    <a:pt x="3620018" y="128321"/>
                    <a:pt x="3640137" y="129159"/>
                  </a:cubicBezTo>
                  <a:lnTo>
                    <a:pt x="3729791" y="132251"/>
                  </a:lnTo>
                  <a:lnTo>
                    <a:pt x="3757612" y="129159"/>
                  </a:lnTo>
                  <a:cubicBezTo>
                    <a:pt x="3774371" y="129159"/>
                    <a:pt x="3785743" y="133774"/>
                    <a:pt x="3800475" y="138684"/>
                  </a:cubicBezTo>
                  <a:cubicBezTo>
                    <a:pt x="3805237" y="141859"/>
                    <a:pt x="3809643" y="145649"/>
                    <a:pt x="3814762" y="148209"/>
                  </a:cubicBezTo>
                  <a:cubicBezTo>
                    <a:pt x="3838554" y="160106"/>
                    <a:pt x="3898250" y="157297"/>
                    <a:pt x="3905250" y="157734"/>
                  </a:cubicBezTo>
                  <a:cubicBezTo>
                    <a:pt x="3924300" y="156147"/>
                    <a:pt x="3944558" y="159834"/>
                    <a:pt x="3962400" y="152972"/>
                  </a:cubicBezTo>
                  <a:cubicBezTo>
                    <a:pt x="3968509" y="150622"/>
                    <a:pt x="3961033" y="136220"/>
                    <a:pt x="3967162" y="133922"/>
                  </a:cubicBezTo>
                  <a:cubicBezTo>
                    <a:pt x="3977673" y="129980"/>
                    <a:pt x="3989427" y="136839"/>
                    <a:pt x="4000500" y="138684"/>
                  </a:cubicBezTo>
                  <a:cubicBezTo>
                    <a:pt x="4008484" y="140015"/>
                    <a:pt x="4016459" y="141484"/>
                    <a:pt x="4024312" y="143447"/>
                  </a:cubicBezTo>
                  <a:cubicBezTo>
                    <a:pt x="4039359" y="147209"/>
                    <a:pt x="4040837" y="150994"/>
                    <a:pt x="4057650" y="152972"/>
                  </a:cubicBezTo>
                  <a:cubicBezTo>
                    <a:pt x="4078207" y="155390"/>
                    <a:pt x="4098925" y="156147"/>
                    <a:pt x="4119562" y="157734"/>
                  </a:cubicBezTo>
                  <a:cubicBezTo>
                    <a:pt x="4123976" y="160677"/>
                    <a:pt x="4144364" y="170044"/>
                    <a:pt x="4138612" y="181547"/>
                  </a:cubicBezTo>
                  <a:cubicBezTo>
                    <a:pt x="4136367" y="186037"/>
                    <a:pt x="4129087" y="184722"/>
                    <a:pt x="4124325" y="186309"/>
                  </a:cubicBezTo>
                  <a:cubicBezTo>
                    <a:pt x="4125912" y="192659"/>
                    <a:pt x="4124998" y="200248"/>
                    <a:pt x="4129087" y="205359"/>
                  </a:cubicBezTo>
                  <a:cubicBezTo>
                    <a:pt x="4132223" y="209279"/>
                    <a:pt x="4138885" y="207877"/>
                    <a:pt x="4143375" y="210122"/>
                  </a:cubicBezTo>
                  <a:cubicBezTo>
                    <a:pt x="4180297" y="228583"/>
                    <a:pt x="4136043" y="212442"/>
                    <a:pt x="4171950" y="224409"/>
                  </a:cubicBezTo>
                  <a:cubicBezTo>
                    <a:pt x="4174959" y="226415"/>
                    <a:pt x="4194363" y="241162"/>
                    <a:pt x="4200525" y="238697"/>
                  </a:cubicBezTo>
                  <a:cubicBezTo>
                    <a:pt x="4205840" y="236571"/>
                    <a:pt x="4206875" y="229172"/>
                    <a:pt x="4210050" y="224409"/>
                  </a:cubicBezTo>
                  <a:cubicBezTo>
                    <a:pt x="4211793" y="219181"/>
                    <a:pt x="4217534" y="197778"/>
                    <a:pt x="4224337" y="195834"/>
                  </a:cubicBezTo>
                  <a:cubicBezTo>
                    <a:pt x="4232120" y="193610"/>
                    <a:pt x="4240212" y="199009"/>
                    <a:pt x="4248150" y="200597"/>
                  </a:cubicBezTo>
                  <a:cubicBezTo>
                    <a:pt x="4252912" y="203772"/>
                    <a:pt x="4257318" y="207562"/>
                    <a:pt x="4262437" y="210122"/>
                  </a:cubicBezTo>
                  <a:cubicBezTo>
                    <a:pt x="4284636" y="221221"/>
                    <a:pt x="4302195" y="212569"/>
                    <a:pt x="4329112" y="210122"/>
                  </a:cubicBezTo>
                  <a:cubicBezTo>
                    <a:pt x="4384837" y="191547"/>
                    <a:pt x="4347662" y="201154"/>
                    <a:pt x="4443412" y="195834"/>
                  </a:cubicBezTo>
                  <a:cubicBezTo>
                    <a:pt x="4452383" y="186864"/>
                    <a:pt x="4460054" y="177326"/>
                    <a:pt x="4471987" y="172022"/>
                  </a:cubicBezTo>
                  <a:cubicBezTo>
                    <a:pt x="4481162" y="167944"/>
                    <a:pt x="4491037" y="165672"/>
                    <a:pt x="4500562" y="162497"/>
                  </a:cubicBezTo>
                  <a:lnTo>
                    <a:pt x="4514850" y="157734"/>
                  </a:lnTo>
                  <a:cubicBezTo>
                    <a:pt x="4551362" y="159322"/>
                    <a:pt x="4587933" y="159893"/>
                    <a:pt x="4624387" y="162497"/>
                  </a:cubicBezTo>
                  <a:cubicBezTo>
                    <a:pt x="4632461" y="163074"/>
                    <a:pt x="4640176" y="166189"/>
                    <a:pt x="4648200" y="167259"/>
                  </a:cubicBezTo>
                  <a:cubicBezTo>
                    <a:pt x="4664014" y="169368"/>
                    <a:pt x="4679968" y="170260"/>
                    <a:pt x="4695825" y="172022"/>
                  </a:cubicBezTo>
                  <a:cubicBezTo>
                    <a:pt x="4708546" y="173435"/>
                    <a:pt x="4721225" y="175197"/>
                    <a:pt x="4733925" y="176784"/>
                  </a:cubicBezTo>
                  <a:cubicBezTo>
                    <a:pt x="4738687" y="178372"/>
                    <a:pt x="4743824" y="179109"/>
                    <a:pt x="4748212" y="181547"/>
                  </a:cubicBezTo>
                  <a:cubicBezTo>
                    <a:pt x="4758219" y="187107"/>
                    <a:pt x="4765927" y="196977"/>
                    <a:pt x="4776787" y="200597"/>
                  </a:cubicBezTo>
                  <a:lnTo>
                    <a:pt x="4805362" y="210122"/>
                  </a:lnTo>
                  <a:cubicBezTo>
                    <a:pt x="4810125" y="211709"/>
                    <a:pt x="4814638" y="214598"/>
                    <a:pt x="4819650" y="214884"/>
                  </a:cubicBezTo>
                  <a:lnTo>
                    <a:pt x="4986337" y="224409"/>
                  </a:lnTo>
                  <a:cubicBezTo>
                    <a:pt x="4992687" y="225997"/>
                    <a:pt x="4999093" y="227374"/>
                    <a:pt x="5005387" y="229172"/>
                  </a:cubicBezTo>
                  <a:cubicBezTo>
                    <a:pt x="5010214" y="230551"/>
                    <a:pt x="5014805" y="232716"/>
                    <a:pt x="5019675" y="233934"/>
                  </a:cubicBezTo>
                  <a:cubicBezTo>
                    <a:pt x="5027528" y="235897"/>
                    <a:pt x="5035550" y="237109"/>
                    <a:pt x="5043487" y="238697"/>
                  </a:cubicBezTo>
                  <a:cubicBezTo>
                    <a:pt x="5045075" y="243459"/>
                    <a:pt x="5046871" y="248157"/>
                    <a:pt x="5048250" y="252984"/>
                  </a:cubicBezTo>
                  <a:cubicBezTo>
                    <a:pt x="5070002" y="329113"/>
                    <a:pt x="5021874" y="271192"/>
                    <a:pt x="5229225" y="276797"/>
                  </a:cubicBezTo>
                  <a:cubicBezTo>
                    <a:pt x="5233987" y="278384"/>
                    <a:pt x="5238492" y="281559"/>
                    <a:pt x="5243512" y="281559"/>
                  </a:cubicBezTo>
                  <a:cubicBezTo>
                    <a:pt x="5293548" y="281559"/>
                    <a:pt x="5260155" y="274818"/>
                    <a:pt x="5305425" y="267272"/>
                  </a:cubicBezTo>
                  <a:lnTo>
                    <a:pt x="5334000" y="262509"/>
                  </a:lnTo>
                  <a:cubicBezTo>
                    <a:pt x="5329426" y="269369"/>
                    <a:pt x="5315881" y="281544"/>
                    <a:pt x="5329237" y="291084"/>
                  </a:cubicBezTo>
                  <a:cubicBezTo>
                    <a:pt x="5337407" y="296920"/>
                    <a:pt x="5357812" y="300609"/>
                    <a:pt x="5357812" y="300609"/>
                  </a:cubicBezTo>
                  <a:cubicBezTo>
                    <a:pt x="5365750" y="299022"/>
                    <a:pt x="5374890" y="300337"/>
                    <a:pt x="5381625" y="295847"/>
                  </a:cubicBezTo>
                  <a:cubicBezTo>
                    <a:pt x="5391873" y="289015"/>
                    <a:pt x="5383151" y="268612"/>
                    <a:pt x="5381625" y="262509"/>
                  </a:cubicBezTo>
                  <a:cubicBezTo>
                    <a:pt x="5386387" y="259334"/>
                    <a:pt x="5390194" y="253244"/>
                    <a:pt x="5395912" y="252984"/>
                  </a:cubicBezTo>
                  <a:cubicBezTo>
                    <a:pt x="5449737" y="250538"/>
                    <a:pt x="5471411" y="255249"/>
                    <a:pt x="5514975" y="262509"/>
                  </a:cubicBezTo>
                  <a:lnTo>
                    <a:pt x="5543550" y="272034"/>
                  </a:lnTo>
                  <a:cubicBezTo>
                    <a:pt x="5543561" y="272038"/>
                    <a:pt x="5572114" y="281557"/>
                    <a:pt x="5572125" y="281559"/>
                  </a:cubicBezTo>
                  <a:cubicBezTo>
                    <a:pt x="5581650" y="283147"/>
                    <a:pt x="5591074" y="285552"/>
                    <a:pt x="5600700" y="286322"/>
                  </a:cubicBezTo>
                  <a:cubicBezTo>
                    <a:pt x="5630808" y="288731"/>
                    <a:pt x="5661025" y="289497"/>
                    <a:pt x="5691187" y="291084"/>
                  </a:cubicBezTo>
                  <a:cubicBezTo>
                    <a:pt x="5700712" y="294259"/>
                    <a:pt x="5711408" y="295040"/>
                    <a:pt x="5719762" y="300609"/>
                  </a:cubicBezTo>
                  <a:cubicBezTo>
                    <a:pt x="5724525" y="303784"/>
                    <a:pt x="5728819" y="307809"/>
                    <a:pt x="5734050" y="310134"/>
                  </a:cubicBezTo>
                  <a:cubicBezTo>
                    <a:pt x="5743225" y="314212"/>
                    <a:pt x="5753100" y="316484"/>
                    <a:pt x="5762625" y="319659"/>
                  </a:cubicBezTo>
                  <a:lnTo>
                    <a:pt x="5791200" y="329184"/>
                  </a:lnTo>
                  <a:lnTo>
                    <a:pt x="5805487" y="333947"/>
                  </a:lnTo>
                  <a:cubicBezTo>
                    <a:pt x="5807075" y="340297"/>
                    <a:pt x="5807672" y="346981"/>
                    <a:pt x="5810250" y="352997"/>
                  </a:cubicBezTo>
                  <a:cubicBezTo>
                    <a:pt x="5812505" y="358258"/>
                    <a:pt x="5817215" y="362165"/>
                    <a:pt x="5819775" y="367284"/>
                  </a:cubicBezTo>
                  <a:cubicBezTo>
                    <a:pt x="5822020" y="371774"/>
                    <a:pt x="5822950" y="376809"/>
                    <a:pt x="5824537" y="381572"/>
                  </a:cubicBezTo>
                  <a:cubicBezTo>
                    <a:pt x="5829300" y="379984"/>
                    <a:pt x="5834335" y="379054"/>
                    <a:pt x="5838825" y="376809"/>
                  </a:cubicBezTo>
                  <a:cubicBezTo>
                    <a:pt x="5843944" y="374249"/>
                    <a:pt x="5847403" y="367692"/>
                    <a:pt x="5853112" y="367284"/>
                  </a:cubicBezTo>
                  <a:cubicBezTo>
                    <a:pt x="5870602" y="366035"/>
                    <a:pt x="5888037" y="370459"/>
                    <a:pt x="5905500" y="372047"/>
                  </a:cubicBezTo>
                  <a:cubicBezTo>
                    <a:pt x="5910262" y="373634"/>
                    <a:pt x="5915297" y="374564"/>
                    <a:pt x="5919787" y="376809"/>
                  </a:cubicBezTo>
                  <a:cubicBezTo>
                    <a:pt x="5956723" y="395277"/>
                    <a:pt x="5912445" y="379123"/>
                    <a:pt x="5948362" y="391097"/>
                  </a:cubicBezTo>
                  <a:cubicBezTo>
                    <a:pt x="5912459" y="403064"/>
                    <a:pt x="5956708" y="386923"/>
                    <a:pt x="5919787" y="405384"/>
                  </a:cubicBezTo>
                  <a:cubicBezTo>
                    <a:pt x="5910020" y="410268"/>
                    <a:pt x="5890750" y="413097"/>
                    <a:pt x="5881687" y="414909"/>
                  </a:cubicBezTo>
                  <a:cubicBezTo>
                    <a:pt x="5867117" y="458619"/>
                    <a:pt x="5882152" y="444483"/>
                    <a:pt x="5824537" y="438722"/>
                  </a:cubicBezTo>
                  <a:cubicBezTo>
                    <a:pt x="5819775" y="437134"/>
                    <a:pt x="5815150" y="435048"/>
                    <a:pt x="5810250" y="433959"/>
                  </a:cubicBezTo>
                  <a:cubicBezTo>
                    <a:pt x="5800824" y="431864"/>
                    <a:pt x="5790836" y="432250"/>
                    <a:pt x="5781675" y="429197"/>
                  </a:cubicBezTo>
                  <a:cubicBezTo>
                    <a:pt x="5776245" y="427387"/>
                    <a:pt x="5771784" y="423336"/>
                    <a:pt x="5767387" y="419672"/>
                  </a:cubicBezTo>
                  <a:cubicBezTo>
                    <a:pt x="5762213" y="415360"/>
                    <a:pt x="5759576" y="407234"/>
                    <a:pt x="5753100" y="405384"/>
                  </a:cubicBezTo>
                  <a:cubicBezTo>
                    <a:pt x="5736240" y="400567"/>
                    <a:pt x="5718175" y="402209"/>
                    <a:pt x="5700712" y="400622"/>
                  </a:cubicBezTo>
                  <a:cubicBezTo>
                    <a:pt x="5697144" y="389915"/>
                    <a:pt x="5695042" y="376507"/>
                    <a:pt x="5681662" y="372047"/>
                  </a:cubicBezTo>
                  <a:lnTo>
                    <a:pt x="5667375" y="376809"/>
                  </a:lnTo>
                  <a:cubicBezTo>
                    <a:pt x="5647054" y="407291"/>
                    <a:pt x="5662295" y="374903"/>
                    <a:pt x="5667375" y="405384"/>
                  </a:cubicBezTo>
                  <a:cubicBezTo>
                    <a:pt x="5668200" y="410336"/>
                    <a:pt x="5665748" y="415752"/>
                    <a:pt x="5662612" y="419672"/>
                  </a:cubicBezTo>
                  <a:cubicBezTo>
                    <a:pt x="5654389" y="429951"/>
                    <a:pt x="5640715" y="431099"/>
                    <a:pt x="5629275" y="433959"/>
                  </a:cubicBezTo>
                  <a:cubicBezTo>
                    <a:pt x="5608637" y="432372"/>
                    <a:pt x="5587879" y="426461"/>
                    <a:pt x="5567362" y="429197"/>
                  </a:cubicBezTo>
                  <a:cubicBezTo>
                    <a:pt x="5561689" y="429953"/>
                    <a:pt x="5555277" y="438365"/>
                    <a:pt x="5557837" y="443484"/>
                  </a:cubicBezTo>
                  <a:cubicBezTo>
                    <a:pt x="5560764" y="449338"/>
                    <a:pt x="5570537" y="446659"/>
                    <a:pt x="5576887" y="448247"/>
                  </a:cubicBezTo>
                  <a:cubicBezTo>
                    <a:pt x="5581650" y="451422"/>
                    <a:pt x="5586055" y="455212"/>
                    <a:pt x="5591175" y="457772"/>
                  </a:cubicBezTo>
                  <a:cubicBezTo>
                    <a:pt x="5595665" y="460017"/>
                    <a:pt x="5601912" y="458984"/>
                    <a:pt x="5605462" y="462534"/>
                  </a:cubicBezTo>
                  <a:cubicBezTo>
                    <a:pt x="5621838" y="478910"/>
                    <a:pt x="5623286" y="487431"/>
                    <a:pt x="5629275" y="505397"/>
                  </a:cubicBezTo>
                  <a:cubicBezTo>
                    <a:pt x="5621905" y="527504"/>
                    <a:pt x="5628604" y="523088"/>
                    <a:pt x="5595937" y="514922"/>
                  </a:cubicBezTo>
                  <a:cubicBezTo>
                    <a:pt x="5586197" y="512487"/>
                    <a:pt x="5567362" y="505397"/>
                    <a:pt x="5567362" y="505397"/>
                  </a:cubicBezTo>
                  <a:cubicBezTo>
                    <a:pt x="5553075" y="506984"/>
                    <a:pt x="5538657" y="507661"/>
                    <a:pt x="5524500" y="510159"/>
                  </a:cubicBezTo>
                  <a:cubicBezTo>
                    <a:pt x="5511608" y="512434"/>
                    <a:pt x="5486400" y="519684"/>
                    <a:pt x="5486400" y="519684"/>
                  </a:cubicBezTo>
                  <a:cubicBezTo>
                    <a:pt x="5463757" y="534779"/>
                    <a:pt x="5477544" y="527398"/>
                    <a:pt x="5443537" y="538734"/>
                  </a:cubicBezTo>
                  <a:lnTo>
                    <a:pt x="5429250" y="543497"/>
                  </a:lnTo>
                  <a:lnTo>
                    <a:pt x="5414962" y="548259"/>
                  </a:lnTo>
                  <a:cubicBezTo>
                    <a:pt x="5410200" y="551434"/>
                    <a:pt x="5405794" y="555224"/>
                    <a:pt x="5400675" y="557784"/>
                  </a:cubicBezTo>
                  <a:cubicBezTo>
                    <a:pt x="5396185" y="560029"/>
                    <a:pt x="5389937" y="558997"/>
                    <a:pt x="5386387" y="562547"/>
                  </a:cubicBezTo>
                  <a:cubicBezTo>
                    <a:pt x="5378292" y="570642"/>
                    <a:pt x="5367337" y="591122"/>
                    <a:pt x="5367337" y="591122"/>
                  </a:cubicBezTo>
                  <a:cubicBezTo>
                    <a:pt x="5362575" y="589534"/>
                    <a:pt x="5356600" y="589909"/>
                    <a:pt x="5353050" y="586359"/>
                  </a:cubicBezTo>
                  <a:cubicBezTo>
                    <a:pt x="5349500" y="582809"/>
                    <a:pt x="5353239" y="572897"/>
                    <a:pt x="5348287" y="572072"/>
                  </a:cubicBezTo>
                  <a:cubicBezTo>
                    <a:pt x="5330991" y="569189"/>
                    <a:pt x="5313362" y="575247"/>
                    <a:pt x="5295900" y="576834"/>
                  </a:cubicBezTo>
                  <a:cubicBezTo>
                    <a:pt x="5294312" y="581597"/>
                    <a:pt x="5294687" y="587572"/>
                    <a:pt x="5291137" y="591122"/>
                  </a:cubicBezTo>
                  <a:cubicBezTo>
                    <a:pt x="5288861" y="593398"/>
                    <a:pt x="5257962" y="600606"/>
                    <a:pt x="5257800" y="600647"/>
                  </a:cubicBezTo>
                  <a:cubicBezTo>
                    <a:pt x="5253037" y="599059"/>
                    <a:pt x="5245376" y="600545"/>
                    <a:pt x="5243512" y="595884"/>
                  </a:cubicBezTo>
                  <a:cubicBezTo>
                    <a:pt x="5241081" y="589807"/>
                    <a:pt x="5254352" y="579265"/>
                    <a:pt x="5248275" y="576834"/>
                  </a:cubicBezTo>
                  <a:cubicBezTo>
                    <a:pt x="5238953" y="573105"/>
                    <a:pt x="5229225" y="583184"/>
                    <a:pt x="5219700" y="586359"/>
                  </a:cubicBezTo>
                  <a:cubicBezTo>
                    <a:pt x="5196249" y="594176"/>
                    <a:pt x="5210368" y="590296"/>
                    <a:pt x="5176837" y="595884"/>
                  </a:cubicBezTo>
                  <a:cubicBezTo>
                    <a:pt x="5173662" y="600647"/>
                    <a:pt x="5171782" y="606596"/>
                    <a:pt x="5167312" y="610172"/>
                  </a:cubicBezTo>
                  <a:cubicBezTo>
                    <a:pt x="5164208" y="612655"/>
                    <a:pt x="5135216" y="619387"/>
                    <a:pt x="5133975" y="619697"/>
                  </a:cubicBezTo>
                  <a:cubicBezTo>
                    <a:pt x="5132387" y="624459"/>
                    <a:pt x="5131650" y="629596"/>
                    <a:pt x="5129212" y="633984"/>
                  </a:cubicBezTo>
                  <a:cubicBezTo>
                    <a:pt x="5123652" y="643991"/>
                    <a:pt x="5110162" y="662559"/>
                    <a:pt x="5110162" y="662559"/>
                  </a:cubicBezTo>
                  <a:cubicBezTo>
                    <a:pt x="5100371" y="691935"/>
                    <a:pt x="5104248" y="664622"/>
                    <a:pt x="5133975" y="681609"/>
                  </a:cubicBezTo>
                  <a:cubicBezTo>
                    <a:pt x="5138334" y="684100"/>
                    <a:pt x="5137150" y="691134"/>
                    <a:pt x="5138737" y="695897"/>
                  </a:cubicBezTo>
                  <a:cubicBezTo>
                    <a:pt x="5137150" y="700659"/>
                    <a:pt x="5130425" y="706634"/>
                    <a:pt x="5133975" y="710184"/>
                  </a:cubicBezTo>
                  <a:cubicBezTo>
                    <a:pt x="5137919" y="714128"/>
                    <a:pt x="5170423" y="690647"/>
                    <a:pt x="5133975" y="714947"/>
                  </a:cubicBezTo>
                  <a:cubicBezTo>
                    <a:pt x="5132387" y="719709"/>
                    <a:pt x="5132762" y="725684"/>
                    <a:pt x="5129212" y="729234"/>
                  </a:cubicBezTo>
                  <a:cubicBezTo>
                    <a:pt x="5125662" y="732784"/>
                    <a:pt x="5116789" y="729336"/>
                    <a:pt x="5114925" y="733997"/>
                  </a:cubicBezTo>
                  <a:cubicBezTo>
                    <a:pt x="5091847" y="791692"/>
                    <a:pt x="5139474" y="773195"/>
                    <a:pt x="5072062" y="781622"/>
                  </a:cubicBezTo>
                  <a:cubicBezTo>
                    <a:pt x="5059363" y="790088"/>
                    <a:pt x="5054600" y="790618"/>
                    <a:pt x="5048250" y="805434"/>
                  </a:cubicBezTo>
                  <a:cubicBezTo>
                    <a:pt x="5045672" y="811450"/>
                    <a:pt x="5048515" y="820294"/>
                    <a:pt x="5043487" y="824484"/>
                  </a:cubicBezTo>
                  <a:cubicBezTo>
                    <a:pt x="5037269" y="829666"/>
                    <a:pt x="5027577" y="827491"/>
                    <a:pt x="5019675" y="829247"/>
                  </a:cubicBezTo>
                  <a:cubicBezTo>
                    <a:pt x="5013285" y="830667"/>
                    <a:pt x="5006975" y="832422"/>
                    <a:pt x="5000625" y="834009"/>
                  </a:cubicBezTo>
                  <a:cubicBezTo>
                    <a:pt x="4999037" y="849884"/>
                    <a:pt x="5001314" y="866640"/>
                    <a:pt x="4995862" y="881634"/>
                  </a:cubicBezTo>
                  <a:cubicBezTo>
                    <a:pt x="4994146" y="886352"/>
                    <a:pt x="4985752" y="883612"/>
                    <a:pt x="4981575" y="886397"/>
                  </a:cubicBezTo>
                  <a:cubicBezTo>
                    <a:pt x="4975971" y="890133"/>
                    <a:pt x="4972050" y="895922"/>
                    <a:pt x="4967287" y="900684"/>
                  </a:cubicBezTo>
                  <a:cubicBezTo>
                    <a:pt x="4960937" y="899097"/>
                    <a:pt x="4952164" y="901158"/>
                    <a:pt x="4948237" y="895922"/>
                  </a:cubicBezTo>
                  <a:cubicBezTo>
                    <a:pt x="4945225" y="891906"/>
                    <a:pt x="4950562" y="886023"/>
                    <a:pt x="4953000" y="881634"/>
                  </a:cubicBezTo>
                  <a:cubicBezTo>
                    <a:pt x="4958559" y="871627"/>
                    <a:pt x="4972050" y="853059"/>
                    <a:pt x="4972050" y="853059"/>
                  </a:cubicBezTo>
                  <a:cubicBezTo>
                    <a:pt x="4967287" y="851472"/>
                    <a:pt x="4962589" y="849676"/>
                    <a:pt x="4957762" y="848297"/>
                  </a:cubicBezTo>
                  <a:cubicBezTo>
                    <a:pt x="4951468" y="846499"/>
                    <a:pt x="4943823" y="847623"/>
                    <a:pt x="4938712" y="843534"/>
                  </a:cubicBezTo>
                  <a:cubicBezTo>
                    <a:pt x="4934792" y="840398"/>
                    <a:pt x="4935537" y="834009"/>
                    <a:pt x="4933950" y="829247"/>
                  </a:cubicBezTo>
                  <a:cubicBezTo>
                    <a:pt x="4932362" y="807022"/>
                    <a:pt x="4931790" y="784701"/>
                    <a:pt x="4929187" y="762572"/>
                  </a:cubicBezTo>
                  <a:cubicBezTo>
                    <a:pt x="4924216" y="720317"/>
                    <a:pt x="4914018" y="793610"/>
                    <a:pt x="4929187" y="710184"/>
                  </a:cubicBezTo>
                  <a:cubicBezTo>
                    <a:pt x="4930085" y="705245"/>
                    <a:pt x="4930400" y="699447"/>
                    <a:pt x="4933950" y="695897"/>
                  </a:cubicBezTo>
                  <a:cubicBezTo>
                    <a:pt x="4937500" y="692347"/>
                    <a:pt x="4943747" y="693379"/>
                    <a:pt x="4948237" y="691134"/>
                  </a:cubicBezTo>
                  <a:cubicBezTo>
                    <a:pt x="4985158" y="672673"/>
                    <a:pt x="4940909" y="688814"/>
                    <a:pt x="4976812" y="676847"/>
                  </a:cubicBezTo>
                  <a:cubicBezTo>
                    <a:pt x="4999455" y="661752"/>
                    <a:pt x="4985668" y="669133"/>
                    <a:pt x="5019675" y="657797"/>
                  </a:cubicBezTo>
                  <a:cubicBezTo>
                    <a:pt x="5024437" y="656209"/>
                    <a:pt x="5029785" y="655819"/>
                    <a:pt x="5033962" y="653034"/>
                  </a:cubicBezTo>
                  <a:lnTo>
                    <a:pt x="5048250" y="643509"/>
                  </a:lnTo>
                  <a:cubicBezTo>
                    <a:pt x="5051425" y="638747"/>
                    <a:pt x="5053728" y="633269"/>
                    <a:pt x="5057775" y="629222"/>
                  </a:cubicBezTo>
                  <a:cubicBezTo>
                    <a:pt x="5067007" y="619990"/>
                    <a:pt x="5074729" y="618808"/>
                    <a:pt x="5086350" y="614934"/>
                  </a:cubicBezTo>
                  <a:cubicBezTo>
                    <a:pt x="5103949" y="588537"/>
                    <a:pt x="5085806" y="609415"/>
                    <a:pt x="5110162" y="595884"/>
                  </a:cubicBezTo>
                  <a:cubicBezTo>
                    <a:pt x="5120169" y="590324"/>
                    <a:pt x="5129212" y="583184"/>
                    <a:pt x="5138737" y="576834"/>
                  </a:cubicBezTo>
                  <a:cubicBezTo>
                    <a:pt x="5143500" y="573659"/>
                    <a:pt x="5147472" y="568697"/>
                    <a:pt x="5153025" y="567309"/>
                  </a:cubicBezTo>
                  <a:lnTo>
                    <a:pt x="5172075" y="562547"/>
                  </a:lnTo>
                  <a:cubicBezTo>
                    <a:pt x="5173662" y="557784"/>
                    <a:pt x="5175748" y="553160"/>
                    <a:pt x="5176837" y="548259"/>
                  </a:cubicBezTo>
                  <a:cubicBezTo>
                    <a:pt x="5178932" y="538833"/>
                    <a:pt x="5175316" y="527016"/>
                    <a:pt x="5181600" y="519684"/>
                  </a:cubicBezTo>
                  <a:cubicBezTo>
                    <a:pt x="5186868" y="513538"/>
                    <a:pt x="5197475" y="516509"/>
                    <a:pt x="5205412" y="514922"/>
                  </a:cubicBezTo>
                  <a:cubicBezTo>
                    <a:pt x="5203825" y="510159"/>
                    <a:pt x="5205573" y="501619"/>
                    <a:pt x="5200650" y="500634"/>
                  </a:cubicBezTo>
                  <a:cubicBezTo>
                    <a:pt x="5160984" y="492701"/>
                    <a:pt x="5162223" y="498743"/>
                    <a:pt x="5148262" y="519684"/>
                  </a:cubicBezTo>
                  <a:cubicBezTo>
                    <a:pt x="5145125" y="529097"/>
                    <a:pt x="5142369" y="541544"/>
                    <a:pt x="5133975" y="548259"/>
                  </a:cubicBezTo>
                  <a:cubicBezTo>
                    <a:pt x="5130868" y="550745"/>
                    <a:pt x="5101885" y="557472"/>
                    <a:pt x="5100637" y="557784"/>
                  </a:cubicBezTo>
                  <a:cubicBezTo>
                    <a:pt x="5095875" y="560959"/>
                    <a:pt x="5092054" y="566834"/>
                    <a:pt x="5086350" y="567309"/>
                  </a:cubicBezTo>
                  <a:cubicBezTo>
                    <a:pt x="5070501" y="568630"/>
                    <a:pt x="5027764" y="573867"/>
                    <a:pt x="5048250" y="548259"/>
                  </a:cubicBezTo>
                  <a:cubicBezTo>
                    <a:pt x="5051826" y="543790"/>
                    <a:pt x="5057775" y="541909"/>
                    <a:pt x="5062537" y="538734"/>
                  </a:cubicBezTo>
                  <a:cubicBezTo>
                    <a:pt x="5042476" y="533719"/>
                    <a:pt x="5027680" y="529209"/>
                    <a:pt x="5005387" y="529209"/>
                  </a:cubicBezTo>
                  <a:cubicBezTo>
                    <a:pt x="4992588" y="529209"/>
                    <a:pt x="4979987" y="532384"/>
                    <a:pt x="4967287" y="533972"/>
                  </a:cubicBezTo>
                  <a:cubicBezTo>
                    <a:pt x="4964570" y="542122"/>
                    <a:pt x="4960913" y="557271"/>
                    <a:pt x="4953000" y="562547"/>
                  </a:cubicBezTo>
                  <a:cubicBezTo>
                    <a:pt x="4947554" y="566178"/>
                    <a:pt x="4940219" y="565428"/>
                    <a:pt x="4933950" y="567309"/>
                  </a:cubicBezTo>
                  <a:cubicBezTo>
                    <a:pt x="4924333" y="570194"/>
                    <a:pt x="4914900" y="573659"/>
                    <a:pt x="4905375" y="576834"/>
                  </a:cubicBezTo>
                  <a:lnTo>
                    <a:pt x="4891087" y="581597"/>
                  </a:lnTo>
                  <a:lnTo>
                    <a:pt x="4876800" y="586359"/>
                  </a:lnTo>
                  <a:cubicBezTo>
                    <a:pt x="4878387" y="591122"/>
                    <a:pt x="4878426" y="596727"/>
                    <a:pt x="4881562" y="600647"/>
                  </a:cubicBezTo>
                  <a:cubicBezTo>
                    <a:pt x="4888276" y="609040"/>
                    <a:pt x="4900725" y="611797"/>
                    <a:pt x="4910137" y="614934"/>
                  </a:cubicBezTo>
                  <a:cubicBezTo>
                    <a:pt x="4905375" y="618109"/>
                    <a:pt x="4901403" y="623071"/>
                    <a:pt x="4895850" y="624459"/>
                  </a:cubicBezTo>
                  <a:cubicBezTo>
                    <a:pt x="4860194" y="633373"/>
                    <a:pt x="4860690" y="631148"/>
                    <a:pt x="4833937" y="624459"/>
                  </a:cubicBezTo>
                  <a:cubicBezTo>
                    <a:pt x="4826000" y="626047"/>
                    <a:pt x="4817804" y="626662"/>
                    <a:pt x="4810125" y="629222"/>
                  </a:cubicBezTo>
                  <a:cubicBezTo>
                    <a:pt x="4803390" y="631467"/>
                    <a:pt x="4797723" y="636254"/>
                    <a:pt x="4791075" y="638747"/>
                  </a:cubicBezTo>
                  <a:cubicBezTo>
                    <a:pt x="4784946" y="641045"/>
                    <a:pt x="4778375" y="641922"/>
                    <a:pt x="4772025" y="643509"/>
                  </a:cubicBezTo>
                  <a:cubicBezTo>
                    <a:pt x="4768850" y="638747"/>
                    <a:pt x="4761112" y="634775"/>
                    <a:pt x="4762500" y="629222"/>
                  </a:cubicBezTo>
                  <a:cubicBezTo>
                    <a:pt x="4763717" y="624352"/>
                    <a:pt x="4771960" y="625838"/>
                    <a:pt x="4776787" y="624459"/>
                  </a:cubicBezTo>
                  <a:cubicBezTo>
                    <a:pt x="4783081" y="622661"/>
                    <a:pt x="4789487" y="621284"/>
                    <a:pt x="4795837" y="619697"/>
                  </a:cubicBezTo>
                  <a:cubicBezTo>
                    <a:pt x="4791075" y="616522"/>
                    <a:pt x="4786669" y="612732"/>
                    <a:pt x="4781550" y="610172"/>
                  </a:cubicBezTo>
                  <a:cubicBezTo>
                    <a:pt x="4763078" y="600935"/>
                    <a:pt x="4757777" y="606764"/>
                    <a:pt x="4733925" y="610172"/>
                  </a:cubicBezTo>
                  <a:lnTo>
                    <a:pt x="4705350" y="619697"/>
                  </a:lnTo>
                  <a:lnTo>
                    <a:pt x="4691062" y="624459"/>
                  </a:lnTo>
                  <a:cubicBezTo>
                    <a:pt x="4678362" y="621284"/>
                    <a:pt x="4665381" y="619073"/>
                    <a:pt x="4652962" y="614934"/>
                  </a:cubicBezTo>
                  <a:cubicBezTo>
                    <a:pt x="4648200" y="613347"/>
                    <a:pt x="4643575" y="611261"/>
                    <a:pt x="4638675" y="610172"/>
                  </a:cubicBezTo>
                  <a:cubicBezTo>
                    <a:pt x="4629249" y="608077"/>
                    <a:pt x="4619625" y="606997"/>
                    <a:pt x="4610100" y="605409"/>
                  </a:cubicBezTo>
                  <a:cubicBezTo>
                    <a:pt x="4553642" y="616701"/>
                    <a:pt x="4612136" y="601859"/>
                    <a:pt x="4572000" y="619697"/>
                  </a:cubicBezTo>
                  <a:cubicBezTo>
                    <a:pt x="4547226" y="630708"/>
                    <a:pt x="4537208" y="630110"/>
                    <a:pt x="4510087" y="633984"/>
                  </a:cubicBezTo>
                  <a:cubicBezTo>
                    <a:pt x="4508500" y="638747"/>
                    <a:pt x="4508461" y="644352"/>
                    <a:pt x="4505325" y="648272"/>
                  </a:cubicBezTo>
                  <a:cubicBezTo>
                    <a:pt x="4494248" y="662118"/>
                    <a:pt x="4476180" y="658176"/>
                    <a:pt x="4462462" y="667322"/>
                  </a:cubicBezTo>
                  <a:lnTo>
                    <a:pt x="4433887" y="686372"/>
                  </a:lnTo>
                  <a:cubicBezTo>
                    <a:pt x="4406590" y="727316"/>
                    <a:pt x="4442937" y="679132"/>
                    <a:pt x="4410075" y="705422"/>
                  </a:cubicBezTo>
                  <a:cubicBezTo>
                    <a:pt x="4379302" y="730041"/>
                    <a:pt x="4422174" y="712500"/>
                    <a:pt x="4386262" y="724472"/>
                  </a:cubicBezTo>
                  <a:cubicBezTo>
                    <a:pt x="4378562" y="747575"/>
                    <a:pt x="4386971" y="733572"/>
                    <a:pt x="4362450" y="748284"/>
                  </a:cubicBezTo>
                  <a:cubicBezTo>
                    <a:pt x="4321509" y="772849"/>
                    <a:pt x="4348326" y="762517"/>
                    <a:pt x="4319587" y="772097"/>
                  </a:cubicBezTo>
                  <a:cubicBezTo>
                    <a:pt x="4327525" y="773684"/>
                    <a:pt x="4336665" y="772369"/>
                    <a:pt x="4343400" y="776859"/>
                  </a:cubicBezTo>
                  <a:cubicBezTo>
                    <a:pt x="4347577" y="779644"/>
                    <a:pt x="4344612" y="787597"/>
                    <a:pt x="4348162" y="791147"/>
                  </a:cubicBezTo>
                  <a:cubicBezTo>
                    <a:pt x="4351712" y="794697"/>
                    <a:pt x="4357687" y="794322"/>
                    <a:pt x="4362450" y="795909"/>
                  </a:cubicBezTo>
                  <a:cubicBezTo>
                    <a:pt x="4365625" y="800672"/>
                    <a:pt x="4361260" y="809403"/>
                    <a:pt x="4371975" y="810197"/>
                  </a:cubicBezTo>
                  <a:cubicBezTo>
                    <a:pt x="4382690" y="810991"/>
                    <a:pt x="4419854" y="801437"/>
                    <a:pt x="4426743" y="800672"/>
                  </a:cubicBezTo>
                  <a:cubicBezTo>
                    <a:pt x="4446050" y="787800"/>
                    <a:pt x="4471590" y="802259"/>
                    <a:pt x="4481512" y="805434"/>
                  </a:cubicBezTo>
                  <a:cubicBezTo>
                    <a:pt x="4491434" y="808609"/>
                    <a:pt x="4484687" y="814959"/>
                    <a:pt x="4486275" y="819722"/>
                  </a:cubicBezTo>
                  <a:cubicBezTo>
                    <a:pt x="4484687" y="824484"/>
                    <a:pt x="4480958" y="829020"/>
                    <a:pt x="4481512" y="834009"/>
                  </a:cubicBezTo>
                  <a:cubicBezTo>
                    <a:pt x="4482621" y="843988"/>
                    <a:pt x="4491037" y="862584"/>
                    <a:pt x="4491037" y="862584"/>
                  </a:cubicBezTo>
                  <a:cubicBezTo>
                    <a:pt x="4484307" y="896239"/>
                    <a:pt x="4488834" y="878722"/>
                    <a:pt x="4476750" y="914972"/>
                  </a:cubicBezTo>
                  <a:lnTo>
                    <a:pt x="4471987" y="929259"/>
                  </a:lnTo>
                  <a:cubicBezTo>
                    <a:pt x="4463147" y="982303"/>
                    <a:pt x="4474441" y="938642"/>
                    <a:pt x="4457700" y="972122"/>
                  </a:cubicBezTo>
                  <a:cubicBezTo>
                    <a:pt x="4455455" y="976612"/>
                    <a:pt x="4455375" y="982021"/>
                    <a:pt x="4452937" y="986409"/>
                  </a:cubicBezTo>
                  <a:cubicBezTo>
                    <a:pt x="4447377" y="996416"/>
                    <a:pt x="4440237" y="1005459"/>
                    <a:pt x="4433887" y="1014984"/>
                  </a:cubicBezTo>
                  <a:lnTo>
                    <a:pt x="4424362" y="1029272"/>
                  </a:lnTo>
                  <a:cubicBezTo>
                    <a:pt x="4412392" y="1065184"/>
                    <a:pt x="4429932" y="1022309"/>
                    <a:pt x="4405312" y="1053084"/>
                  </a:cubicBezTo>
                  <a:cubicBezTo>
                    <a:pt x="4402176" y="1057004"/>
                    <a:pt x="4402795" y="1062882"/>
                    <a:pt x="4400550" y="1067372"/>
                  </a:cubicBezTo>
                  <a:cubicBezTo>
                    <a:pt x="4392613" y="1083246"/>
                    <a:pt x="4391024" y="1081660"/>
                    <a:pt x="4376737" y="1091184"/>
                  </a:cubicBezTo>
                  <a:cubicBezTo>
                    <a:pt x="4354902" y="1123936"/>
                    <a:pt x="4368547" y="1116138"/>
                    <a:pt x="4343400" y="1124522"/>
                  </a:cubicBezTo>
                  <a:cubicBezTo>
                    <a:pt x="4311691" y="1156229"/>
                    <a:pt x="4345840" y="1126341"/>
                    <a:pt x="4314825" y="1143572"/>
                  </a:cubicBezTo>
                  <a:cubicBezTo>
                    <a:pt x="4289191" y="1157814"/>
                    <a:pt x="4289318" y="1159555"/>
                    <a:pt x="4271962" y="1176909"/>
                  </a:cubicBezTo>
                  <a:cubicBezTo>
                    <a:pt x="4271918" y="1176903"/>
                    <a:pt x="4232161" y="1173252"/>
                    <a:pt x="4224337" y="1167384"/>
                  </a:cubicBezTo>
                  <a:cubicBezTo>
                    <a:pt x="4221497" y="1165254"/>
                    <a:pt x="4221162" y="1161034"/>
                    <a:pt x="4219575" y="1157859"/>
                  </a:cubicBezTo>
                  <a:lnTo>
                    <a:pt x="4214812" y="1162622"/>
                  </a:lnTo>
                  <a:lnTo>
                    <a:pt x="4167187" y="1195959"/>
                  </a:lnTo>
                  <a:cubicBezTo>
                    <a:pt x="4162481" y="1199217"/>
                    <a:pt x="4152900" y="1205484"/>
                    <a:pt x="4152900" y="1205484"/>
                  </a:cubicBezTo>
                  <a:cubicBezTo>
                    <a:pt x="4148706" y="1218064"/>
                    <a:pt x="4136231" y="1238822"/>
                    <a:pt x="4129087" y="1248347"/>
                  </a:cubicBezTo>
                  <a:cubicBezTo>
                    <a:pt x="4121943" y="1257872"/>
                    <a:pt x="4116387" y="1257872"/>
                    <a:pt x="4110037" y="1262634"/>
                  </a:cubicBezTo>
                  <a:cubicBezTo>
                    <a:pt x="4102100" y="1262634"/>
                    <a:pt x="4091781" y="1260253"/>
                    <a:pt x="4086225" y="1262634"/>
                  </a:cubicBezTo>
                  <a:cubicBezTo>
                    <a:pt x="4080669" y="1265015"/>
                    <a:pt x="4074716" y="1268191"/>
                    <a:pt x="4076700" y="1276922"/>
                  </a:cubicBezTo>
                  <a:cubicBezTo>
                    <a:pt x="4078684" y="1285653"/>
                    <a:pt x="4091384" y="1305496"/>
                    <a:pt x="4098131" y="1315021"/>
                  </a:cubicBezTo>
                  <a:cubicBezTo>
                    <a:pt x="4104878" y="1324546"/>
                    <a:pt x="4112419" y="1328516"/>
                    <a:pt x="4117181" y="1334072"/>
                  </a:cubicBezTo>
                  <a:cubicBezTo>
                    <a:pt x="4121944" y="1339628"/>
                    <a:pt x="4123531" y="1343597"/>
                    <a:pt x="4126706" y="1348359"/>
                  </a:cubicBezTo>
                  <a:cubicBezTo>
                    <a:pt x="4127500" y="1362647"/>
                    <a:pt x="4140597" y="1362647"/>
                    <a:pt x="4143375" y="1372172"/>
                  </a:cubicBezTo>
                  <a:cubicBezTo>
                    <a:pt x="4146153" y="1381697"/>
                    <a:pt x="4146550" y="1393603"/>
                    <a:pt x="4143375" y="1405509"/>
                  </a:cubicBezTo>
                  <a:cubicBezTo>
                    <a:pt x="4140200" y="1417415"/>
                    <a:pt x="4129881" y="1436465"/>
                    <a:pt x="4124325" y="1443609"/>
                  </a:cubicBezTo>
                  <a:cubicBezTo>
                    <a:pt x="4118769" y="1450753"/>
                    <a:pt x="4114527" y="1446127"/>
                    <a:pt x="4110037" y="1448372"/>
                  </a:cubicBezTo>
                  <a:cubicBezTo>
                    <a:pt x="4104918" y="1450932"/>
                    <a:pt x="4100512" y="1454722"/>
                    <a:pt x="4095750" y="1457897"/>
                  </a:cubicBezTo>
                  <a:cubicBezTo>
                    <a:pt x="4092575" y="1462659"/>
                    <a:pt x="4091838" y="1471061"/>
                    <a:pt x="4086225" y="1472184"/>
                  </a:cubicBezTo>
                  <a:cubicBezTo>
                    <a:pt x="4047519" y="1479925"/>
                    <a:pt x="4050456" y="1474415"/>
                    <a:pt x="4043362" y="1453134"/>
                  </a:cubicBezTo>
                  <a:cubicBezTo>
                    <a:pt x="4056437" y="1413910"/>
                    <a:pt x="4054307" y="1434498"/>
                    <a:pt x="4048125" y="1391222"/>
                  </a:cubicBezTo>
                  <a:cubicBezTo>
                    <a:pt x="4050939" y="1379964"/>
                    <a:pt x="4059007" y="1359242"/>
                    <a:pt x="4048125" y="1348359"/>
                  </a:cubicBezTo>
                  <a:cubicBezTo>
                    <a:pt x="4041026" y="1341259"/>
                    <a:pt x="4029075" y="1342009"/>
                    <a:pt x="4019550" y="1338834"/>
                  </a:cubicBezTo>
                  <a:lnTo>
                    <a:pt x="4005262" y="1334072"/>
                  </a:lnTo>
                  <a:cubicBezTo>
                    <a:pt x="4006850" y="1324547"/>
                    <a:pt x="4006971" y="1314658"/>
                    <a:pt x="4010025" y="1305497"/>
                  </a:cubicBezTo>
                  <a:cubicBezTo>
                    <a:pt x="4011835" y="1300067"/>
                    <a:pt x="4023126" y="1295679"/>
                    <a:pt x="4019550" y="1291209"/>
                  </a:cubicBezTo>
                  <a:cubicBezTo>
                    <a:pt x="4013278" y="1283369"/>
                    <a:pt x="3990975" y="1281684"/>
                    <a:pt x="3990975" y="1281684"/>
                  </a:cubicBezTo>
                  <a:cubicBezTo>
                    <a:pt x="3979862" y="1283272"/>
                    <a:pt x="3968645" y="1284245"/>
                    <a:pt x="3957637" y="1286447"/>
                  </a:cubicBezTo>
                  <a:cubicBezTo>
                    <a:pt x="3952715" y="1287431"/>
                    <a:pt x="3948177" y="1289830"/>
                    <a:pt x="3943350" y="1291209"/>
                  </a:cubicBezTo>
                  <a:cubicBezTo>
                    <a:pt x="3937056" y="1293007"/>
                    <a:pt x="3930569" y="1294091"/>
                    <a:pt x="3924300" y="1295972"/>
                  </a:cubicBezTo>
                  <a:cubicBezTo>
                    <a:pt x="3914683" y="1298857"/>
                    <a:pt x="3895725" y="1305497"/>
                    <a:pt x="3895725" y="1305497"/>
                  </a:cubicBezTo>
                  <a:cubicBezTo>
                    <a:pt x="3897312" y="1297559"/>
                    <a:pt x="3896471" y="1288712"/>
                    <a:pt x="3900487" y="1281684"/>
                  </a:cubicBezTo>
                  <a:cubicBezTo>
                    <a:pt x="3903327" y="1276714"/>
                    <a:pt x="3913202" y="1277663"/>
                    <a:pt x="3914775" y="1272159"/>
                  </a:cubicBezTo>
                  <a:cubicBezTo>
                    <a:pt x="3920895" y="1250739"/>
                    <a:pt x="3908258" y="1247177"/>
                    <a:pt x="3895725" y="1238822"/>
                  </a:cubicBezTo>
                  <a:lnTo>
                    <a:pt x="3867150" y="1257872"/>
                  </a:lnTo>
                  <a:lnTo>
                    <a:pt x="3852862" y="1267397"/>
                  </a:lnTo>
                  <a:cubicBezTo>
                    <a:pt x="3849687" y="1272159"/>
                    <a:pt x="3845897" y="1276565"/>
                    <a:pt x="3843337" y="1281684"/>
                  </a:cubicBezTo>
                  <a:cubicBezTo>
                    <a:pt x="3841092" y="1286174"/>
                    <a:pt x="3843236" y="1294108"/>
                    <a:pt x="3838575" y="1295972"/>
                  </a:cubicBezTo>
                  <a:cubicBezTo>
                    <a:pt x="3825228" y="1301311"/>
                    <a:pt x="3810000" y="1299147"/>
                    <a:pt x="3795712" y="1300734"/>
                  </a:cubicBezTo>
                  <a:lnTo>
                    <a:pt x="3793080" y="1304683"/>
                  </a:lnTo>
                  <a:lnTo>
                    <a:pt x="3793858" y="1330279"/>
                  </a:lnTo>
                  <a:lnTo>
                    <a:pt x="3805237" y="1334072"/>
                  </a:lnTo>
                  <a:cubicBezTo>
                    <a:pt x="3810357" y="1336632"/>
                    <a:pt x="3814762" y="1340422"/>
                    <a:pt x="3819525" y="1343597"/>
                  </a:cubicBezTo>
                  <a:cubicBezTo>
                    <a:pt x="3830860" y="1377602"/>
                    <a:pt x="3820696" y="1366603"/>
                    <a:pt x="3843337" y="1381697"/>
                  </a:cubicBezTo>
                  <a:cubicBezTo>
                    <a:pt x="3846512" y="1376934"/>
                    <a:pt x="3848815" y="1371456"/>
                    <a:pt x="3852862" y="1367409"/>
                  </a:cubicBezTo>
                  <a:cubicBezTo>
                    <a:pt x="3862094" y="1358177"/>
                    <a:pt x="3869817" y="1356995"/>
                    <a:pt x="3881437" y="1353122"/>
                  </a:cubicBezTo>
                  <a:cubicBezTo>
                    <a:pt x="3886200" y="1354709"/>
                    <a:pt x="3891235" y="1355639"/>
                    <a:pt x="3895725" y="1357884"/>
                  </a:cubicBezTo>
                  <a:cubicBezTo>
                    <a:pt x="3932662" y="1376352"/>
                    <a:pt x="3888379" y="1360197"/>
                    <a:pt x="3924300" y="1372172"/>
                  </a:cubicBezTo>
                  <a:cubicBezTo>
                    <a:pt x="3914775" y="1378522"/>
                    <a:pt x="3899346" y="1380362"/>
                    <a:pt x="3895725" y="1391222"/>
                  </a:cubicBezTo>
                  <a:cubicBezTo>
                    <a:pt x="3894137" y="1395984"/>
                    <a:pt x="3894098" y="1401589"/>
                    <a:pt x="3890962" y="1405509"/>
                  </a:cubicBezTo>
                  <a:cubicBezTo>
                    <a:pt x="3881863" y="1416883"/>
                    <a:pt x="3873891" y="1414045"/>
                    <a:pt x="3862387" y="1419797"/>
                  </a:cubicBezTo>
                  <a:cubicBezTo>
                    <a:pt x="3857268" y="1422357"/>
                    <a:pt x="3852862" y="1426147"/>
                    <a:pt x="3848100" y="1429322"/>
                  </a:cubicBezTo>
                  <a:cubicBezTo>
                    <a:pt x="3856941" y="1482371"/>
                    <a:pt x="3845646" y="1438703"/>
                    <a:pt x="3862387" y="1472184"/>
                  </a:cubicBezTo>
                  <a:cubicBezTo>
                    <a:pt x="3864632" y="1476674"/>
                    <a:pt x="3864014" y="1482552"/>
                    <a:pt x="3867150" y="1486472"/>
                  </a:cubicBezTo>
                  <a:cubicBezTo>
                    <a:pt x="3870726" y="1490941"/>
                    <a:pt x="3876675" y="1492822"/>
                    <a:pt x="3881437" y="1495997"/>
                  </a:cubicBezTo>
                  <a:cubicBezTo>
                    <a:pt x="3883025" y="1503934"/>
                    <a:pt x="3882850" y="1512440"/>
                    <a:pt x="3886200" y="1519809"/>
                  </a:cubicBezTo>
                  <a:cubicBezTo>
                    <a:pt x="3890937" y="1530230"/>
                    <a:pt x="3905250" y="1548384"/>
                    <a:pt x="3905250" y="1548384"/>
                  </a:cubicBezTo>
                  <a:cubicBezTo>
                    <a:pt x="3906837" y="1554734"/>
                    <a:pt x="3908214" y="1561140"/>
                    <a:pt x="3910012" y="1567434"/>
                  </a:cubicBezTo>
                  <a:cubicBezTo>
                    <a:pt x="3911391" y="1572261"/>
                    <a:pt x="3914775" y="1576702"/>
                    <a:pt x="3914775" y="1581722"/>
                  </a:cubicBezTo>
                  <a:cubicBezTo>
                    <a:pt x="3914775" y="1586742"/>
                    <a:pt x="3914502" y="1593764"/>
                    <a:pt x="3910012" y="1596009"/>
                  </a:cubicBezTo>
                  <a:cubicBezTo>
                    <a:pt x="3899972" y="1601029"/>
                    <a:pt x="3887787" y="1599184"/>
                    <a:pt x="3876675" y="1600772"/>
                  </a:cubicBezTo>
                  <a:cubicBezTo>
                    <a:pt x="3886200" y="1602359"/>
                    <a:pt x="3896613" y="1601216"/>
                    <a:pt x="3905250" y="1605534"/>
                  </a:cubicBezTo>
                  <a:cubicBezTo>
                    <a:pt x="3921575" y="1613696"/>
                    <a:pt x="3913064" y="1623427"/>
                    <a:pt x="3910012" y="1634109"/>
                  </a:cubicBezTo>
                  <a:cubicBezTo>
                    <a:pt x="3908214" y="1640403"/>
                    <a:pt x="3907048" y="1646865"/>
                    <a:pt x="3905250" y="1653159"/>
                  </a:cubicBezTo>
                  <a:cubicBezTo>
                    <a:pt x="3903871" y="1657986"/>
                    <a:pt x="3904037" y="1663897"/>
                    <a:pt x="3900487" y="1667447"/>
                  </a:cubicBezTo>
                  <a:cubicBezTo>
                    <a:pt x="3896937" y="1670997"/>
                    <a:pt x="3890962" y="1670622"/>
                    <a:pt x="3886200" y="1672209"/>
                  </a:cubicBezTo>
                  <a:cubicBezTo>
                    <a:pt x="3873499" y="1680676"/>
                    <a:pt x="3868737" y="1681204"/>
                    <a:pt x="3862387" y="1696022"/>
                  </a:cubicBezTo>
                  <a:cubicBezTo>
                    <a:pt x="3857758" y="1706823"/>
                    <a:pt x="3858659" y="1718924"/>
                    <a:pt x="3852862" y="1729359"/>
                  </a:cubicBezTo>
                  <a:cubicBezTo>
                    <a:pt x="3847302" y="1739366"/>
                    <a:pt x="3833812" y="1757934"/>
                    <a:pt x="3833812" y="1757934"/>
                  </a:cubicBezTo>
                  <a:cubicBezTo>
                    <a:pt x="3830675" y="1767347"/>
                    <a:pt x="3827919" y="1779794"/>
                    <a:pt x="3819525" y="1786509"/>
                  </a:cubicBezTo>
                  <a:lnTo>
                    <a:pt x="3807854" y="1790400"/>
                  </a:lnTo>
                  <a:lnTo>
                    <a:pt x="3808412" y="1808734"/>
                  </a:lnTo>
                  <a:cubicBezTo>
                    <a:pt x="3799945" y="1814026"/>
                    <a:pt x="3791636" y="1819578"/>
                    <a:pt x="3783012" y="1824609"/>
                  </a:cubicBezTo>
                  <a:cubicBezTo>
                    <a:pt x="3770986" y="1831624"/>
                    <a:pt x="3762157" y="1832764"/>
                    <a:pt x="3751262" y="1843659"/>
                  </a:cubicBezTo>
                  <a:cubicBezTo>
                    <a:pt x="3745541" y="1849380"/>
                    <a:pt x="3739948" y="1856219"/>
                    <a:pt x="3732212" y="1859534"/>
                  </a:cubicBezTo>
                  <a:cubicBezTo>
                    <a:pt x="3728201" y="1861253"/>
                    <a:pt x="3723692" y="1861455"/>
                    <a:pt x="3719512" y="1862709"/>
                  </a:cubicBezTo>
                  <a:cubicBezTo>
                    <a:pt x="3713101" y="1864632"/>
                    <a:pt x="3706812" y="1866942"/>
                    <a:pt x="3700462" y="1869059"/>
                  </a:cubicBezTo>
                  <a:cubicBezTo>
                    <a:pt x="3697287" y="1870117"/>
                    <a:pt x="3694184" y="1871422"/>
                    <a:pt x="3690937" y="1872234"/>
                  </a:cubicBezTo>
                  <a:lnTo>
                    <a:pt x="3678237" y="1875409"/>
                  </a:lnTo>
                  <a:cubicBezTo>
                    <a:pt x="3676120" y="1872234"/>
                    <a:pt x="3675703" y="1865884"/>
                    <a:pt x="3671887" y="1865884"/>
                  </a:cubicBezTo>
                  <a:cubicBezTo>
                    <a:pt x="3668540" y="1865884"/>
                    <a:pt x="3670209" y="1872416"/>
                    <a:pt x="3668712" y="1875409"/>
                  </a:cubicBezTo>
                  <a:cubicBezTo>
                    <a:pt x="3667005" y="1878822"/>
                    <a:pt x="3665675" y="1883041"/>
                    <a:pt x="3662362" y="1884934"/>
                  </a:cubicBezTo>
                  <a:cubicBezTo>
                    <a:pt x="3657677" y="1887611"/>
                    <a:pt x="3651722" y="1886800"/>
                    <a:pt x="3646487" y="1888109"/>
                  </a:cubicBezTo>
                  <a:cubicBezTo>
                    <a:pt x="3643240" y="1888921"/>
                    <a:pt x="3639955" y="1889787"/>
                    <a:pt x="3636962" y="1891284"/>
                  </a:cubicBezTo>
                  <a:cubicBezTo>
                    <a:pt x="3633549" y="1892991"/>
                    <a:pt x="3631206" y="1897039"/>
                    <a:pt x="3627437" y="1897634"/>
                  </a:cubicBezTo>
                  <a:cubicBezTo>
                    <a:pt x="3610678" y="1900280"/>
                    <a:pt x="3593570" y="1899751"/>
                    <a:pt x="3576637" y="1900809"/>
                  </a:cubicBezTo>
                  <a:cubicBezTo>
                    <a:pt x="3575579" y="1903984"/>
                    <a:pt x="3573971" y="1907026"/>
                    <a:pt x="3573462" y="1910334"/>
                  </a:cubicBezTo>
                  <a:cubicBezTo>
                    <a:pt x="3571845" y="1920846"/>
                    <a:pt x="3574607" y="1932365"/>
                    <a:pt x="3570287" y="1942084"/>
                  </a:cubicBezTo>
                  <a:cubicBezTo>
                    <a:pt x="3568928" y="1945142"/>
                    <a:pt x="3563937" y="1939967"/>
                    <a:pt x="3560762" y="1938909"/>
                  </a:cubicBezTo>
                  <a:cubicBezTo>
                    <a:pt x="3558645" y="1932559"/>
                    <a:pt x="3555512" y="1926461"/>
                    <a:pt x="3554412" y="1919859"/>
                  </a:cubicBezTo>
                  <a:cubicBezTo>
                    <a:pt x="3553354" y="1913509"/>
                    <a:pt x="3554431" y="1906398"/>
                    <a:pt x="3551237" y="1900809"/>
                  </a:cubicBezTo>
                  <a:cubicBezTo>
                    <a:pt x="3549577" y="1897903"/>
                    <a:pt x="3544887" y="1898692"/>
                    <a:pt x="3541712" y="1897634"/>
                  </a:cubicBezTo>
                  <a:lnTo>
                    <a:pt x="3522662" y="1903984"/>
                  </a:lnTo>
                  <a:lnTo>
                    <a:pt x="3513137" y="1907159"/>
                  </a:lnTo>
                  <a:cubicBezTo>
                    <a:pt x="3508904" y="1906101"/>
                    <a:pt x="3504633" y="1905183"/>
                    <a:pt x="3500437" y="1903984"/>
                  </a:cubicBezTo>
                  <a:lnTo>
                    <a:pt x="3493419" y="1901979"/>
                  </a:lnTo>
                  <a:lnTo>
                    <a:pt x="3467100" y="1934147"/>
                  </a:lnTo>
                  <a:cubicBezTo>
                    <a:pt x="3457575" y="1945259"/>
                    <a:pt x="3446196" y="1955019"/>
                    <a:pt x="3438525" y="1967484"/>
                  </a:cubicBezTo>
                  <a:cubicBezTo>
                    <a:pt x="3433263" y="1976035"/>
                    <a:pt x="3425825" y="1986931"/>
                    <a:pt x="3429000" y="1996059"/>
                  </a:cubicBezTo>
                  <a:cubicBezTo>
                    <a:pt x="3432175" y="2005187"/>
                    <a:pt x="3451225" y="2013918"/>
                    <a:pt x="3457575" y="2022252"/>
                  </a:cubicBezTo>
                  <a:cubicBezTo>
                    <a:pt x="3463925" y="2030586"/>
                    <a:pt x="3463925" y="2039319"/>
                    <a:pt x="3467100" y="2046066"/>
                  </a:cubicBezTo>
                  <a:cubicBezTo>
                    <a:pt x="3470275" y="2052813"/>
                    <a:pt x="3471863" y="2059162"/>
                    <a:pt x="3476625" y="2062734"/>
                  </a:cubicBezTo>
                  <a:cubicBezTo>
                    <a:pt x="3481387" y="2066306"/>
                    <a:pt x="3490912" y="2065909"/>
                    <a:pt x="3495675" y="2067497"/>
                  </a:cubicBezTo>
                  <a:cubicBezTo>
                    <a:pt x="3518131" y="2101180"/>
                    <a:pt x="3504803" y="2083768"/>
                    <a:pt x="3509962" y="2091309"/>
                  </a:cubicBezTo>
                  <a:cubicBezTo>
                    <a:pt x="3515121" y="2098850"/>
                    <a:pt x="3523059" y="2106788"/>
                    <a:pt x="3526631" y="2112741"/>
                  </a:cubicBezTo>
                  <a:cubicBezTo>
                    <a:pt x="3530203" y="2118694"/>
                    <a:pt x="3526631" y="2125441"/>
                    <a:pt x="3531394" y="2127028"/>
                  </a:cubicBezTo>
                  <a:cubicBezTo>
                    <a:pt x="3537744" y="2136553"/>
                    <a:pt x="3531791" y="2136156"/>
                    <a:pt x="3533775" y="2148459"/>
                  </a:cubicBezTo>
                  <a:cubicBezTo>
                    <a:pt x="3535759" y="2160762"/>
                    <a:pt x="3547269" y="2182591"/>
                    <a:pt x="3543300" y="2200847"/>
                  </a:cubicBezTo>
                  <a:cubicBezTo>
                    <a:pt x="3539331" y="2219103"/>
                    <a:pt x="3517899" y="2247678"/>
                    <a:pt x="3509962" y="2257997"/>
                  </a:cubicBezTo>
                  <a:cubicBezTo>
                    <a:pt x="3502025" y="2268316"/>
                    <a:pt x="3500437" y="2261172"/>
                    <a:pt x="3495675" y="2262759"/>
                  </a:cubicBezTo>
                  <a:cubicBezTo>
                    <a:pt x="3486150" y="2269109"/>
                    <a:pt x="3470720" y="2270949"/>
                    <a:pt x="3467100" y="2281809"/>
                  </a:cubicBezTo>
                  <a:cubicBezTo>
                    <a:pt x="3465520" y="2286549"/>
                    <a:pt x="3457583" y="2318714"/>
                    <a:pt x="3448050" y="2324672"/>
                  </a:cubicBezTo>
                  <a:cubicBezTo>
                    <a:pt x="3439536" y="2329993"/>
                    <a:pt x="3419475" y="2334197"/>
                    <a:pt x="3419475" y="2334197"/>
                  </a:cubicBezTo>
                  <a:cubicBezTo>
                    <a:pt x="3411537" y="2332609"/>
                    <a:pt x="3399678" y="2336462"/>
                    <a:pt x="3395662" y="2329434"/>
                  </a:cubicBezTo>
                  <a:cubicBezTo>
                    <a:pt x="3392134" y="2323259"/>
                    <a:pt x="3402111" y="2295801"/>
                    <a:pt x="3405187" y="2286572"/>
                  </a:cubicBezTo>
                  <a:cubicBezTo>
                    <a:pt x="3403600" y="2281809"/>
                    <a:pt x="3403561" y="2276204"/>
                    <a:pt x="3400425" y="2272284"/>
                  </a:cubicBezTo>
                  <a:cubicBezTo>
                    <a:pt x="3396849" y="2267814"/>
                    <a:pt x="3390415" y="2266562"/>
                    <a:pt x="3386137" y="2262759"/>
                  </a:cubicBezTo>
                  <a:cubicBezTo>
                    <a:pt x="3376069" y="2253810"/>
                    <a:pt x="3365034" y="2245392"/>
                    <a:pt x="3357562" y="2234184"/>
                  </a:cubicBezTo>
                  <a:cubicBezTo>
                    <a:pt x="3335727" y="2201432"/>
                    <a:pt x="3349372" y="2209229"/>
                    <a:pt x="3324225" y="2200847"/>
                  </a:cubicBezTo>
                  <a:cubicBezTo>
                    <a:pt x="3319462" y="2197672"/>
                    <a:pt x="3315057" y="2193882"/>
                    <a:pt x="3309937" y="2191322"/>
                  </a:cubicBezTo>
                  <a:cubicBezTo>
                    <a:pt x="3289210" y="2180958"/>
                    <a:pt x="3299722" y="2193549"/>
                    <a:pt x="3276600" y="2177034"/>
                  </a:cubicBezTo>
                  <a:cubicBezTo>
                    <a:pt x="3271119" y="2173119"/>
                    <a:pt x="3267075" y="2167509"/>
                    <a:pt x="3262312" y="2162747"/>
                  </a:cubicBezTo>
                  <a:cubicBezTo>
                    <a:pt x="3260725" y="2167509"/>
                    <a:pt x="3258213" y="2172058"/>
                    <a:pt x="3257550" y="2177034"/>
                  </a:cubicBezTo>
                  <a:cubicBezTo>
                    <a:pt x="3254472" y="2200122"/>
                    <a:pt x="3253953" y="2241831"/>
                    <a:pt x="3248025" y="2267522"/>
                  </a:cubicBezTo>
                  <a:cubicBezTo>
                    <a:pt x="3245767" y="2277305"/>
                    <a:pt x="3238500" y="2296097"/>
                    <a:pt x="3238500" y="2296097"/>
                  </a:cubicBezTo>
                  <a:cubicBezTo>
                    <a:pt x="3250418" y="2343774"/>
                    <a:pt x="3232498" y="2294857"/>
                    <a:pt x="3257550" y="2319909"/>
                  </a:cubicBezTo>
                  <a:cubicBezTo>
                    <a:pt x="3261100" y="2323459"/>
                    <a:pt x="3261223" y="2329296"/>
                    <a:pt x="3262312" y="2334197"/>
                  </a:cubicBezTo>
                  <a:cubicBezTo>
                    <a:pt x="3262382" y="2334513"/>
                    <a:pt x="3285940" y="2358970"/>
                    <a:pt x="3290887" y="2365153"/>
                  </a:cubicBezTo>
                  <a:cubicBezTo>
                    <a:pt x="3297601" y="2373545"/>
                    <a:pt x="3291001" y="2388210"/>
                    <a:pt x="3300412" y="2391347"/>
                  </a:cubicBezTo>
                  <a:cubicBezTo>
                    <a:pt x="3311747" y="2425352"/>
                    <a:pt x="3318251" y="2407209"/>
                    <a:pt x="3340893" y="2422303"/>
                  </a:cubicBezTo>
                  <a:cubicBezTo>
                    <a:pt x="3344766" y="2433923"/>
                    <a:pt x="3353196" y="2443337"/>
                    <a:pt x="3355180" y="2450878"/>
                  </a:cubicBezTo>
                  <a:cubicBezTo>
                    <a:pt x="3357164" y="2458419"/>
                    <a:pt x="3348037" y="2464372"/>
                    <a:pt x="3352800" y="2467547"/>
                  </a:cubicBezTo>
                  <a:cubicBezTo>
                    <a:pt x="3355975" y="2477072"/>
                    <a:pt x="3360356" y="2486277"/>
                    <a:pt x="3362325" y="2496122"/>
                  </a:cubicBezTo>
                  <a:cubicBezTo>
                    <a:pt x="3363645" y="2502723"/>
                    <a:pt x="3367272" y="2525982"/>
                    <a:pt x="3371850" y="2534222"/>
                  </a:cubicBezTo>
                  <a:cubicBezTo>
                    <a:pt x="3377409" y="2544229"/>
                    <a:pt x="3384550" y="2553272"/>
                    <a:pt x="3390900" y="2562797"/>
                  </a:cubicBezTo>
                  <a:lnTo>
                    <a:pt x="3400425" y="2577084"/>
                  </a:lnTo>
                  <a:cubicBezTo>
                    <a:pt x="3402012" y="2581847"/>
                    <a:pt x="3410057" y="2590154"/>
                    <a:pt x="3405187" y="2591372"/>
                  </a:cubicBezTo>
                  <a:cubicBezTo>
                    <a:pt x="3396894" y="2593446"/>
                    <a:pt x="3388880" y="2585941"/>
                    <a:pt x="3381375" y="2581847"/>
                  </a:cubicBezTo>
                  <a:cubicBezTo>
                    <a:pt x="3371325" y="2576365"/>
                    <a:pt x="3362325" y="2569147"/>
                    <a:pt x="3352800" y="2562797"/>
                  </a:cubicBezTo>
                  <a:cubicBezTo>
                    <a:pt x="3348037" y="2559622"/>
                    <a:pt x="3343942" y="2555082"/>
                    <a:pt x="3338512" y="2553272"/>
                  </a:cubicBezTo>
                  <a:lnTo>
                    <a:pt x="3324225" y="2548509"/>
                  </a:lnTo>
                  <a:cubicBezTo>
                    <a:pt x="3319462" y="2543747"/>
                    <a:pt x="3315111" y="2538534"/>
                    <a:pt x="3309937" y="2534222"/>
                  </a:cubicBezTo>
                  <a:cubicBezTo>
                    <a:pt x="3305540" y="2530558"/>
                    <a:pt x="3299226" y="2529166"/>
                    <a:pt x="3295650" y="2524697"/>
                  </a:cubicBezTo>
                  <a:cubicBezTo>
                    <a:pt x="3292514" y="2520777"/>
                    <a:pt x="3292475" y="2515172"/>
                    <a:pt x="3290887" y="2510409"/>
                  </a:cubicBezTo>
                  <a:cubicBezTo>
                    <a:pt x="3286910" y="2482565"/>
                    <a:pt x="3286935" y="2478339"/>
                    <a:pt x="3281362" y="2453259"/>
                  </a:cubicBezTo>
                  <a:cubicBezTo>
                    <a:pt x="3279942" y="2446869"/>
                    <a:pt x="3278481" y="2440478"/>
                    <a:pt x="3276600" y="2434209"/>
                  </a:cubicBezTo>
                  <a:cubicBezTo>
                    <a:pt x="3276580" y="2434142"/>
                    <a:pt x="3262312" y="2394125"/>
                    <a:pt x="3255168" y="2381822"/>
                  </a:cubicBezTo>
                  <a:cubicBezTo>
                    <a:pt x="3248024" y="2369519"/>
                    <a:pt x="3238897" y="2366740"/>
                    <a:pt x="3233738" y="2360390"/>
                  </a:cubicBezTo>
                  <a:cubicBezTo>
                    <a:pt x="3228579" y="2354040"/>
                    <a:pt x="3227387" y="2349278"/>
                    <a:pt x="3224212" y="2343722"/>
                  </a:cubicBezTo>
                  <a:cubicBezTo>
                    <a:pt x="3222625" y="2338959"/>
                    <a:pt x="3221038" y="2336181"/>
                    <a:pt x="3219450" y="2329434"/>
                  </a:cubicBezTo>
                  <a:cubicBezTo>
                    <a:pt x="3217863" y="2322687"/>
                    <a:pt x="3214687" y="2313559"/>
                    <a:pt x="3214687" y="2303240"/>
                  </a:cubicBezTo>
                  <a:cubicBezTo>
                    <a:pt x="3214687" y="2292921"/>
                    <a:pt x="3218260" y="2276253"/>
                    <a:pt x="3219450" y="2267522"/>
                  </a:cubicBezTo>
                  <a:cubicBezTo>
                    <a:pt x="3220640" y="2258791"/>
                    <a:pt x="3220243" y="2255615"/>
                    <a:pt x="3221830" y="2250852"/>
                  </a:cubicBezTo>
                  <a:cubicBezTo>
                    <a:pt x="3220243" y="2239740"/>
                    <a:pt x="3217466" y="2229818"/>
                    <a:pt x="3217069" y="2217515"/>
                  </a:cubicBezTo>
                  <a:cubicBezTo>
                    <a:pt x="3216672" y="2205212"/>
                    <a:pt x="3220641" y="2188543"/>
                    <a:pt x="3219450" y="2177034"/>
                  </a:cubicBezTo>
                  <a:cubicBezTo>
                    <a:pt x="3218259" y="2165525"/>
                    <a:pt x="3213100" y="2157984"/>
                    <a:pt x="3209925" y="2148459"/>
                  </a:cubicBezTo>
                  <a:lnTo>
                    <a:pt x="3200400" y="2119884"/>
                  </a:lnTo>
                  <a:lnTo>
                    <a:pt x="3195637" y="2105597"/>
                  </a:lnTo>
                  <a:cubicBezTo>
                    <a:pt x="3194050" y="2094484"/>
                    <a:pt x="3193076" y="2083266"/>
                    <a:pt x="3190875" y="2072259"/>
                  </a:cubicBezTo>
                  <a:cubicBezTo>
                    <a:pt x="3189890" y="2067336"/>
                    <a:pt x="3190032" y="2061108"/>
                    <a:pt x="3186112" y="2057972"/>
                  </a:cubicBezTo>
                  <a:cubicBezTo>
                    <a:pt x="3181001" y="2053883"/>
                    <a:pt x="3173356" y="2055007"/>
                    <a:pt x="3167062" y="2053209"/>
                  </a:cubicBezTo>
                  <a:cubicBezTo>
                    <a:pt x="3162235" y="2051830"/>
                    <a:pt x="3157537" y="2050034"/>
                    <a:pt x="3152775" y="2048447"/>
                  </a:cubicBezTo>
                  <a:cubicBezTo>
                    <a:pt x="3151187" y="2053209"/>
                    <a:pt x="3151148" y="2058814"/>
                    <a:pt x="3148012" y="2062734"/>
                  </a:cubicBezTo>
                  <a:cubicBezTo>
                    <a:pt x="3136833" y="2076707"/>
                    <a:pt x="3114977" y="2074937"/>
                    <a:pt x="3100387" y="2077022"/>
                  </a:cubicBezTo>
                  <a:cubicBezTo>
                    <a:pt x="3092450" y="2053209"/>
                    <a:pt x="3094038" y="2067497"/>
                    <a:pt x="3105150" y="2034159"/>
                  </a:cubicBezTo>
                  <a:lnTo>
                    <a:pt x="3109912" y="2019872"/>
                  </a:lnTo>
                  <a:cubicBezTo>
                    <a:pt x="3108325" y="2008759"/>
                    <a:pt x="3110170" y="1996574"/>
                    <a:pt x="3105150" y="1986534"/>
                  </a:cubicBezTo>
                  <a:cubicBezTo>
                    <a:pt x="3102905" y="1982044"/>
                    <a:pt x="3095352" y="1984017"/>
                    <a:pt x="3090862" y="1981772"/>
                  </a:cubicBezTo>
                  <a:cubicBezTo>
                    <a:pt x="3085743" y="1979212"/>
                    <a:pt x="3081337" y="1975422"/>
                    <a:pt x="3076575" y="1972247"/>
                  </a:cubicBezTo>
                  <a:cubicBezTo>
                    <a:pt x="3073437" y="1962835"/>
                    <a:pt x="3070680" y="1950387"/>
                    <a:pt x="3062287" y="1943672"/>
                  </a:cubicBezTo>
                  <a:cubicBezTo>
                    <a:pt x="3058367" y="1940536"/>
                    <a:pt x="3052762" y="1940497"/>
                    <a:pt x="3048000" y="1938909"/>
                  </a:cubicBezTo>
                  <a:cubicBezTo>
                    <a:pt x="3044825" y="1934147"/>
                    <a:pt x="3040800" y="1929852"/>
                    <a:pt x="3038475" y="1924622"/>
                  </a:cubicBezTo>
                  <a:cubicBezTo>
                    <a:pt x="3034397" y="1915447"/>
                    <a:pt x="3034519" y="1904401"/>
                    <a:pt x="3028950" y="1896047"/>
                  </a:cubicBezTo>
                  <a:cubicBezTo>
                    <a:pt x="3025775" y="1891284"/>
                    <a:pt x="3021985" y="1886879"/>
                    <a:pt x="3019425" y="1881759"/>
                  </a:cubicBezTo>
                  <a:cubicBezTo>
                    <a:pt x="3017180" y="1877269"/>
                    <a:pt x="3017798" y="1871392"/>
                    <a:pt x="3014662" y="1867472"/>
                  </a:cubicBezTo>
                  <a:cubicBezTo>
                    <a:pt x="3011086" y="1863003"/>
                    <a:pt x="3005137" y="1861122"/>
                    <a:pt x="3000375" y="1857947"/>
                  </a:cubicBezTo>
                  <a:cubicBezTo>
                    <a:pt x="2995612" y="1861122"/>
                    <a:pt x="2989663" y="1863002"/>
                    <a:pt x="2986087" y="1867472"/>
                  </a:cubicBezTo>
                  <a:cubicBezTo>
                    <a:pt x="2982951" y="1871392"/>
                    <a:pt x="2986087" y="1880172"/>
                    <a:pt x="2981325" y="1881759"/>
                  </a:cubicBezTo>
                  <a:cubicBezTo>
                    <a:pt x="2973646" y="1884319"/>
                    <a:pt x="2965450" y="1878584"/>
                    <a:pt x="2957512" y="1876997"/>
                  </a:cubicBezTo>
                  <a:cubicBezTo>
                    <a:pt x="2919037" y="1883409"/>
                    <a:pt x="2938094" y="1878706"/>
                    <a:pt x="2900362" y="1891284"/>
                  </a:cubicBezTo>
                  <a:lnTo>
                    <a:pt x="2886075" y="1896047"/>
                  </a:lnTo>
                  <a:lnTo>
                    <a:pt x="2867025" y="1924622"/>
                  </a:lnTo>
                  <a:cubicBezTo>
                    <a:pt x="2857660" y="1938670"/>
                    <a:pt x="2856963" y="1941738"/>
                    <a:pt x="2843212" y="1953197"/>
                  </a:cubicBezTo>
                  <a:cubicBezTo>
                    <a:pt x="2838815" y="1956861"/>
                    <a:pt x="2833687" y="1959547"/>
                    <a:pt x="2828925" y="1962722"/>
                  </a:cubicBezTo>
                  <a:cubicBezTo>
                    <a:pt x="2825750" y="1967484"/>
                    <a:pt x="2824162" y="1973834"/>
                    <a:pt x="2819400" y="1977009"/>
                  </a:cubicBezTo>
                  <a:cubicBezTo>
                    <a:pt x="2813954" y="1980640"/>
                    <a:pt x="2806644" y="1979974"/>
                    <a:pt x="2800350" y="1981772"/>
                  </a:cubicBezTo>
                  <a:cubicBezTo>
                    <a:pt x="2795523" y="1983151"/>
                    <a:pt x="2790825" y="1984947"/>
                    <a:pt x="2786062" y="1986534"/>
                  </a:cubicBezTo>
                  <a:cubicBezTo>
                    <a:pt x="2751791" y="2009382"/>
                    <a:pt x="2793987" y="1977028"/>
                    <a:pt x="2762250" y="2024634"/>
                  </a:cubicBezTo>
                  <a:cubicBezTo>
                    <a:pt x="2749550" y="2043685"/>
                    <a:pt x="2757488" y="2035747"/>
                    <a:pt x="2738437" y="2048447"/>
                  </a:cubicBezTo>
                  <a:cubicBezTo>
                    <a:pt x="2735262" y="2053209"/>
                    <a:pt x="2731167" y="2057473"/>
                    <a:pt x="2728912" y="2062734"/>
                  </a:cubicBezTo>
                  <a:cubicBezTo>
                    <a:pt x="2726334" y="2068750"/>
                    <a:pt x="2729700" y="2078315"/>
                    <a:pt x="2724150" y="2081784"/>
                  </a:cubicBezTo>
                  <a:cubicBezTo>
                    <a:pt x="2714631" y="2087734"/>
                    <a:pt x="2701925" y="2084959"/>
                    <a:pt x="2690812" y="2086547"/>
                  </a:cubicBezTo>
                  <a:cubicBezTo>
                    <a:pt x="2662582" y="2105368"/>
                    <a:pt x="2682137" y="2087064"/>
                    <a:pt x="2671762" y="2138934"/>
                  </a:cubicBezTo>
                  <a:cubicBezTo>
                    <a:pt x="2669793" y="2148779"/>
                    <a:pt x="2662237" y="2167509"/>
                    <a:pt x="2662237" y="2167509"/>
                  </a:cubicBezTo>
                  <a:cubicBezTo>
                    <a:pt x="2664080" y="2187775"/>
                    <a:pt x="2673512" y="2213890"/>
                    <a:pt x="2662237" y="2234184"/>
                  </a:cubicBezTo>
                  <a:cubicBezTo>
                    <a:pt x="2656677" y="2244191"/>
                    <a:pt x="2643187" y="2262759"/>
                    <a:pt x="2643187" y="2262759"/>
                  </a:cubicBezTo>
                  <a:cubicBezTo>
                    <a:pt x="2641600" y="2278634"/>
                    <a:pt x="2645560" y="2296114"/>
                    <a:pt x="2638425" y="2310384"/>
                  </a:cubicBezTo>
                  <a:cubicBezTo>
                    <a:pt x="2631875" y="2323484"/>
                    <a:pt x="2609219" y="2329644"/>
                    <a:pt x="2595562" y="2334197"/>
                  </a:cubicBezTo>
                  <a:cubicBezTo>
                    <a:pt x="2592387" y="2338959"/>
                    <a:pt x="2591761" y="2348484"/>
                    <a:pt x="2586037" y="2348484"/>
                  </a:cubicBezTo>
                  <a:cubicBezTo>
                    <a:pt x="2581017" y="2348484"/>
                    <a:pt x="2582654" y="2339024"/>
                    <a:pt x="2581275" y="2334197"/>
                  </a:cubicBezTo>
                  <a:cubicBezTo>
                    <a:pt x="2579477" y="2327903"/>
                    <a:pt x="2579090" y="2321163"/>
                    <a:pt x="2576512" y="2315147"/>
                  </a:cubicBezTo>
                  <a:cubicBezTo>
                    <a:pt x="2569331" y="2298391"/>
                    <a:pt x="2567920" y="2301170"/>
                    <a:pt x="2552700" y="2296097"/>
                  </a:cubicBezTo>
                  <a:cubicBezTo>
                    <a:pt x="2531022" y="2231062"/>
                    <a:pt x="2554671" y="2297521"/>
                    <a:pt x="2533650" y="2248472"/>
                  </a:cubicBezTo>
                  <a:cubicBezTo>
                    <a:pt x="2528753" y="2237046"/>
                    <a:pt x="2527580" y="2227227"/>
                    <a:pt x="2524125" y="2215134"/>
                  </a:cubicBezTo>
                  <a:cubicBezTo>
                    <a:pt x="2522746" y="2210307"/>
                    <a:pt x="2520950" y="2205609"/>
                    <a:pt x="2519362" y="2200847"/>
                  </a:cubicBezTo>
                  <a:cubicBezTo>
                    <a:pt x="2517775" y="2189734"/>
                    <a:pt x="2516801" y="2178516"/>
                    <a:pt x="2514600" y="2167509"/>
                  </a:cubicBezTo>
                  <a:cubicBezTo>
                    <a:pt x="2513615" y="2162586"/>
                    <a:pt x="2511055" y="2158092"/>
                    <a:pt x="2509837" y="2153222"/>
                  </a:cubicBezTo>
                  <a:cubicBezTo>
                    <a:pt x="2507874" y="2145369"/>
                    <a:pt x="2507205" y="2137219"/>
                    <a:pt x="2505075" y="2129409"/>
                  </a:cubicBezTo>
                  <a:cubicBezTo>
                    <a:pt x="2502433" y="2119723"/>
                    <a:pt x="2501119" y="2109188"/>
                    <a:pt x="2495550" y="2100834"/>
                  </a:cubicBezTo>
                  <a:lnTo>
                    <a:pt x="2476500" y="2072259"/>
                  </a:lnTo>
                  <a:cubicBezTo>
                    <a:pt x="2461405" y="2049617"/>
                    <a:pt x="2468786" y="2063405"/>
                    <a:pt x="2457450" y="2029397"/>
                  </a:cubicBezTo>
                  <a:lnTo>
                    <a:pt x="2452687" y="2015109"/>
                  </a:lnTo>
                  <a:cubicBezTo>
                    <a:pt x="2454685" y="1985149"/>
                    <a:pt x="2462666" y="1918954"/>
                    <a:pt x="2452687" y="1886522"/>
                  </a:cubicBezTo>
                  <a:cubicBezTo>
                    <a:pt x="2451211" y="1881724"/>
                    <a:pt x="2443162" y="1883347"/>
                    <a:pt x="2438400" y="1881759"/>
                  </a:cubicBezTo>
                  <a:cubicBezTo>
                    <a:pt x="2436812" y="1886522"/>
                    <a:pt x="2436422" y="1891870"/>
                    <a:pt x="2433637" y="1896047"/>
                  </a:cubicBezTo>
                  <a:cubicBezTo>
                    <a:pt x="2429901" y="1901651"/>
                    <a:pt x="2423662" y="1905160"/>
                    <a:pt x="2419350" y="1910334"/>
                  </a:cubicBezTo>
                  <a:cubicBezTo>
                    <a:pt x="2415686" y="1914731"/>
                    <a:pt x="2413000" y="1919859"/>
                    <a:pt x="2409825" y="1924622"/>
                  </a:cubicBezTo>
                  <a:cubicBezTo>
                    <a:pt x="2369233" y="1914473"/>
                    <a:pt x="2408987" y="1930510"/>
                    <a:pt x="2386012" y="1896047"/>
                  </a:cubicBezTo>
                  <a:cubicBezTo>
                    <a:pt x="2383227" y="1891870"/>
                    <a:pt x="2376215" y="1893529"/>
                    <a:pt x="2371725" y="1891284"/>
                  </a:cubicBezTo>
                  <a:cubicBezTo>
                    <a:pt x="2366605" y="1888724"/>
                    <a:pt x="2362200" y="1884934"/>
                    <a:pt x="2357437" y="1881759"/>
                  </a:cubicBezTo>
                  <a:cubicBezTo>
                    <a:pt x="2344858" y="1844023"/>
                    <a:pt x="2338008" y="1854834"/>
                    <a:pt x="2376487" y="1848422"/>
                  </a:cubicBezTo>
                  <a:cubicBezTo>
                    <a:pt x="2371725" y="1845247"/>
                    <a:pt x="2367559" y="1840907"/>
                    <a:pt x="2362200" y="1838897"/>
                  </a:cubicBezTo>
                  <a:cubicBezTo>
                    <a:pt x="2354621" y="1836055"/>
                    <a:pt x="2346197" y="1836264"/>
                    <a:pt x="2338387" y="1834134"/>
                  </a:cubicBezTo>
                  <a:cubicBezTo>
                    <a:pt x="2309613" y="1826286"/>
                    <a:pt x="2315184" y="1828190"/>
                    <a:pt x="2295525" y="1815084"/>
                  </a:cubicBezTo>
                  <a:cubicBezTo>
                    <a:pt x="2280430" y="1792443"/>
                    <a:pt x="2287811" y="1806228"/>
                    <a:pt x="2276475" y="1772222"/>
                  </a:cubicBezTo>
                  <a:cubicBezTo>
                    <a:pt x="2274887" y="1767459"/>
                    <a:pt x="2275889" y="1760719"/>
                    <a:pt x="2271712" y="1757934"/>
                  </a:cubicBezTo>
                  <a:cubicBezTo>
                    <a:pt x="2253248" y="1745624"/>
                    <a:pt x="2262855" y="1750219"/>
                    <a:pt x="2243137" y="1743647"/>
                  </a:cubicBezTo>
                  <a:cubicBezTo>
                    <a:pt x="2238375" y="1745234"/>
                    <a:pt x="2233340" y="1746164"/>
                    <a:pt x="2228850" y="1748409"/>
                  </a:cubicBezTo>
                  <a:cubicBezTo>
                    <a:pt x="2215581" y="1755043"/>
                    <a:pt x="2215435" y="1761101"/>
                    <a:pt x="2200275" y="1762697"/>
                  </a:cubicBezTo>
                  <a:cubicBezTo>
                    <a:pt x="2174965" y="1765361"/>
                    <a:pt x="2149475" y="1765872"/>
                    <a:pt x="2124075" y="1767459"/>
                  </a:cubicBezTo>
                  <a:cubicBezTo>
                    <a:pt x="2114550" y="1769047"/>
                    <a:pt x="2105156" y="1772222"/>
                    <a:pt x="2095500" y="1772222"/>
                  </a:cubicBezTo>
                  <a:cubicBezTo>
                    <a:pt x="2067059" y="1772222"/>
                    <a:pt x="2068399" y="1768561"/>
                    <a:pt x="2047875" y="1762697"/>
                  </a:cubicBezTo>
                  <a:cubicBezTo>
                    <a:pt x="2041581" y="1760899"/>
                    <a:pt x="2035119" y="1759732"/>
                    <a:pt x="2028825" y="1757934"/>
                  </a:cubicBezTo>
                  <a:cubicBezTo>
                    <a:pt x="2023998" y="1756555"/>
                    <a:pt x="2019407" y="1754390"/>
                    <a:pt x="2014537" y="1753172"/>
                  </a:cubicBezTo>
                  <a:cubicBezTo>
                    <a:pt x="2006684" y="1751209"/>
                    <a:pt x="1998662" y="1749997"/>
                    <a:pt x="1990725" y="1748409"/>
                  </a:cubicBezTo>
                  <a:cubicBezTo>
                    <a:pt x="1986528" y="1723227"/>
                    <a:pt x="1993103" y="1719833"/>
                    <a:pt x="1971675" y="1710309"/>
                  </a:cubicBezTo>
                  <a:cubicBezTo>
                    <a:pt x="1962500" y="1706231"/>
                    <a:pt x="1943100" y="1700784"/>
                    <a:pt x="1943100" y="1700784"/>
                  </a:cubicBezTo>
                  <a:lnTo>
                    <a:pt x="1914525" y="1710309"/>
                  </a:lnTo>
                  <a:lnTo>
                    <a:pt x="1900237" y="1715072"/>
                  </a:lnTo>
                  <a:cubicBezTo>
                    <a:pt x="1893887" y="1713484"/>
                    <a:pt x="1887577" y="1711729"/>
                    <a:pt x="1881187" y="1710309"/>
                  </a:cubicBezTo>
                  <a:cubicBezTo>
                    <a:pt x="1873285" y="1708553"/>
                    <a:pt x="1864744" y="1708896"/>
                    <a:pt x="1857375" y="1705547"/>
                  </a:cubicBezTo>
                  <a:cubicBezTo>
                    <a:pt x="1846953" y="1700810"/>
                    <a:pt x="1838325" y="1692847"/>
                    <a:pt x="1828800" y="1686497"/>
                  </a:cubicBezTo>
                  <a:lnTo>
                    <a:pt x="1814512" y="1676972"/>
                  </a:lnTo>
                  <a:lnTo>
                    <a:pt x="1800225" y="1634109"/>
                  </a:lnTo>
                  <a:cubicBezTo>
                    <a:pt x="1798638" y="1629347"/>
                    <a:pt x="1799012" y="1623372"/>
                    <a:pt x="1795462" y="1619822"/>
                  </a:cubicBezTo>
                  <a:lnTo>
                    <a:pt x="1781175" y="1605534"/>
                  </a:lnTo>
                  <a:cubicBezTo>
                    <a:pt x="1771650" y="1607122"/>
                    <a:pt x="1761968" y="1607955"/>
                    <a:pt x="1752600" y="1610297"/>
                  </a:cubicBezTo>
                  <a:cubicBezTo>
                    <a:pt x="1742860" y="1612732"/>
                    <a:pt x="1724025" y="1619822"/>
                    <a:pt x="1724025" y="1619822"/>
                  </a:cubicBezTo>
                  <a:cubicBezTo>
                    <a:pt x="1720850" y="1624584"/>
                    <a:pt x="1715441" y="1628463"/>
                    <a:pt x="1714500" y="1634109"/>
                  </a:cubicBezTo>
                  <a:cubicBezTo>
                    <a:pt x="1713675" y="1639061"/>
                    <a:pt x="1717017" y="1643907"/>
                    <a:pt x="1719262" y="1648397"/>
                  </a:cubicBezTo>
                  <a:cubicBezTo>
                    <a:pt x="1727199" y="1664271"/>
                    <a:pt x="1728788" y="1662685"/>
                    <a:pt x="1743075" y="1672209"/>
                  </a:cubicBezTo>
                  <a:cubicBezTo>
                    <a:pt x="1769222" y="1711430"/>
                    <a:pt x="1730958" y="1649110"/>
                    <a:pt x="1757362" y="1738884"/>
                  </a:cubicBezTo>
                  <a:cubicBezTo>
                    <a:pt x="1760592" y="1749866"/>
                    <a:pt x="1776412" y="1767459"/>
                    <a:pt x="1776412" y="1767459"/>
                  </a:cubicBezTo>
                  <a:cubicBezTo>
                    <a:pt x="1778000" y="1773809"/>
                    <a:pt x="1774630" y="1786509"/>
                    <a:pt x="1781175" y="1786509"/>
                  </a:cubicBezTo>
                  <a:cubicBezTo>
                    <a:pt x="1789227" y="1786509"/>
                    <a:pt x="1791084" y="1757550"/>
                    <a:pt x="1795462" y="1753172"/>
                  </a:cubicBezTo>
                  <a:cubicBezTo>
                    <a:pt x="1799012" y="1749622"/>
                    <a:pt x="1804987" y="1749997"/>
                    <a:pt x="1809750" y="1748409"/>
                  </a:cubicBezTo>
                  <a:cubicBezTo>
                    <a:pt x="1812925" y="1753172"/>
                    <a:pt x="1818334" y="1757051"/>
                    <a:pt x="1819275" y="1762697"/>
                  </a:cubicBezTo>
                  <a:cubicBezTo>
                    <a:pt x="1820100" y="1767649"/>
                    <a:pt x="1814512" y="1771964"/>
                    <a:pt x="1814512" y="1776984"/>
                  </a:cubicBezTo>
                  <a:cubicBezTo>
                    <a:pt x="1814512" y="1777871"/>
                    <a:pt x="1820280" y="1810387"/>
                    <a:pt x="1824037" y="1815084"/>
                  </a:cubicBezTo>
                  <a:cubicBezTo>
                    <a:pt x="1830751" y="1823476"/>
                    <a:pt x="1843201" y="1826235"/>
                    <a:pt x="1852612" y="1829372"/>
                  </a:cubicBezTo>
                  <a:lnTo>
                    <a:pt x="1876425" y="1824609"/>
                  </a:lnTo>
                  <a:cubicBezTo>
                    <a:pt x="1885926" y="1822882"/>
                    <a:pt x="1895839" y="1822901"/>
                    <a:pt x="1905000" y="1819847"/>
                  </a:cubicBezTo>
                  <a:cubicBezTo>
                    <a:pt x="1910430" y="1818037"/>
                    <a:pt x="1914525" y="1813497"/>
                    <a:pt x="1919287" y="1810322"/>
                  </a:cubicBezTo>
                  <a:cubicBezTo>
                    <a:pt x="1922462" y="1800797"/>
                    <a:pt x="1920458" y="1787316"/>
                    <a:pt x="1928812" y="1781747"/>
                  </a:cubicBezTo>
                  <a:lnTo>
                    <a:pt x="1957387" y="1762697"/>
                  </a:lnTo>
                  <a:cubicBezTo>
                    <a:pt x="1958975" y="1757934"/>
                    <a:pt x="1958600" y="1744859"/>
                    <a:pt x="1962150" y="1748409"/>
                  </a:cubicBezTo>
                  <a:cubicBezTo>
                    <a:pt x="1967874" y="1754133"/>
                    <a:pt x="1964782" y="1764412"/>
                    <a:pt x="1966912" y="1772222"/>
                  </a:cubicBezTo>
                  <a:cubicBezTo>
                    <a:pt x="1969554" y="1781908"/>
                    <a:pt x="1974002" y="1791057"/>
                    <a:pt x="1976437" y="1800797"/>
                  </a:cubicBezTo>
                  <a:cubicBezTo>
                    <a:pt x="1978025" y="1807147"/>
                    <a:pt x="1976890" y="1814921"/>
                    <a:pt x="1981200" y="1819847"/>
                  </a:cubicBezTo>
                  <a:cubicBezTo>
                    <a:pt x="1994687" y="1835260"/>
                    <a:pt x="2007363" y="1838093"/>
                    <a:pt x="2024062" y="1843659"/>
                  </a:cubicBezTo>
                  <a:cubicBezTo>
                    <a:pt x="2028825" y="1846834"/>
                    <a:pt x="2034303" y="1849137"/>
                    <a:pt x="2038350" y="1853184"/>
                  </a:cubicBezTo>
                  <a:cubicBezTo>
                    <a:pt x="2047582" y="1862416"/>
                    <a:pt x="2048764" y="1870139"/>
                    <a:pt x="2052637" y="1881759"/>
                  </a:cubicBezTo>
                  <a:cubicBezTo>
                    <a:pt x="2042247" y="1912933"/>
                    <a:pt x="2056678" y="1882336"/>
                    <a:pt x="2033587" y="1900809"/>
                  </a:cubicBezTo>
                  <a:cubicBezTo>
                    <a:pt x="2029117" y="1904385"/>
                    <a:pt x="2027237" y="1910334"/>
                    <a:pt x="2024062" y="1915097"/>
                  </a:cubicBezTo>
                  <a:cubicBezTo>
                    <a:pt x="2006698" y="1967194"/>
                    <a:pt x="2034391" y="1888286"/>
                    <a:pt x="2009775" y="1943672"/>
                  </a:cubicBezTo>
                  <a:cubicBezTo>
                    <a:pt x="2004899" y="1954644"/>
                    <a:pt x="2002137" y="1977024"/>
                    <a:pt x="1990725" y="1986534"/>
                  </a:cubicBezTo>
                  <a:cubicBezTo>
                    <a:pt x="1985271" y="1991079"/>
                    <a:pt x="1978025" y="1992884"/>
                    <a:pt x="1971675" y="1996059"/>
                  </a:cubicBezTo>
                  <a:cubicBezTo>
                    <a:pt x="1968537" y="2005471"/>
                    <a:pt x="1965780" y="2017919"/>
                    <a:pt x="1957387" y="2024634"/>
                  </a:cubicBezTo>
                  <a:cubicBezTo>
                    <a:pt x="1953467" y="2027770"/>
                    <a:pt x="1947862" y="2027809"/>
                    <a:pt x="1943100" y="2029397"/>
                  </a:cubicBezTo>
                  <a:cubicBezTo>
                    <a:pt x="1937027" y="2035470"/>
                    <a:pt x="1923995" y="2050368"/>
                    <a:pt x="1914525" y="2053209"/>
                  </a:cubicBezTo>
                  <a:cubicBezTo>
                    <a:pt x="1903773" y="2056435"/>
                    <a:pt x="1892300" y="2056384"/>
                    <a:pt x="1881187" y="2057972"/>
                  </a:cubicBezTo>
                  <a:cubicBezTo>
                    <a:pt x="1876425" y="2059559"/>
                    <a:pt x="1871390" y="2060489"/>
                    <a:pt x="1866900" y="2062734"/>
                  </a:cubicBezTo>
                  <a:cubicBezTo>
                    <a:pt x="1829964" y="2081202"/>
                    <a:pt x="1874242" y="2065048"/>
                    <a:pt x="1838325" y="2077022"/>
                  </a:cubicBezTo>
                  <a:cubicBezTo>
                    <a:pt x="1835150" y="2086547"/>
                    <a:pt x="1837154" y="2100028"/>
                    <a:pt x="1828800" y="2105597"/>
                  </a:cubicBezTo>
                  <a:cubicBezTo>
                    <a:pt x="1824037" y="2108772"/>
                    <a:pt x="1819872" y="2113112"/>
                    <a:pt x="1814512" y="2115122"/>
                  </a:cubicBezTo>
                  <a:cubicBezTo>
                    <a:pt x="1806933" y="2117964"/>
                    <a:pt x="1798509" y="2117754"/>
                    <a:pt x="1790700" y="2119884"/>
                  </a:cubicBezTo>
                  <a:cubicBezTo>
                    <a:pt x="1781014" y="2122526"/>
                    <a:pt x="1771650" y="2126234"/>
                    <a:pt x="1762125" y="2129409"/>
                  </a:cubicBezTo>
                  <a:lnTo>
                    <a:pt x="1747837" y="2134172"/>
                  </a:lnTo>
                  <a:lnTo>
                    <a:pt x="1733550" y="2138934"/>
                  </a:lnTo>
                  <a:cubicBezTo>
                    <a:pt x="1696620" y="2163554"/>
                    <a:pt x="1715836" y="2154363"/>
                    <a:pt x="1676400" y="2167509"/>
                  </a:cubicBezTo>
                  <a:cubicBezTo>
                    <a:pt x="1671637" y="2169097"/>
                    <a:pt x="1667035" y="2171288"/>
                    <a:pt x="1662112" y="2172272"/>
                  </a:cubicBezTo>
                  <a:cubicBezTo>
                    <a:pt x="1654175" y="2173859"/>
                    <a:pt x="1646109" y="2174904"/>
                    <a:pt x="1638300" y="2177034"/>
                  </a:cubicBezTo>
                  <a:cubicBezTo>
                    <a:pt x="1628614" y="2179676"/>
                    <a:pt x="1609725" y="2186559"/>
                    <a:pt x="1609725" y="2186559"/>
                  </a:cubicBezTo>
                  <a:cubicBezTo>
                    <a:pt x="1600254" y="2192873"/>
                    <a:pt x="1592980" y="2203152"/>
                    <a:pt x="1581150" y="2191322"/>
                  </a:cubicBezTo>
                  <a:cubicBezTo>
                    <a:pt x="1573055" y="2183227"/>
                    <a:pt x="1562100" y="2162747"/>
                    <a:pt x="1562100" y="2162747"/>
                  </a:cubicBezTo>
                  <a:cubicBezTo>
                    <a:pt x="1560512" y="2146872"/>
                    <a:pt x="1557337" y="2131076"/>
                    <a:pt x="1557337" y="2115122"/>
                  </a:cubicBezTo>
                  <a:cubicBezTo>
                    <a:pt x="1557337" y="2103630"/>
                    <a:pt x="1563105" y="2088295"/>
                    <a:pt x="1566862" y="2077022"/>
                  </a:cubicBezTo>
                  <a:cubicBezTo>
                    <a:pt x="1565275" y="2072259"/>
                    <a:pt x="1564885" y="2066911"/>
                    <a:pt x="1562100" y="2062734"/>
                  </a:cubicBezTo>
                  <a:cubicBezTo>
                    <a:pt x="1554768" y="2051736"/>
                    <a:pt x="1544065" y="2045949"/>
                    <a:pt x="1533525" y="2038922"/>
                  </a:cubicBezTo>
                  <a:cubicBezTo>
                    <a:pt x="1511690" y="2006170"/>
                    <a:pt x="1510855" y="2021207"/>
                    <a:pt x="1519237" y="1996059"/>
                  </a:cubicBezTo>
                  <a:cubicBezTo>
                    <a:pt x="1517650" y="1986534"/>
                    <a:pt x="1518397" y="1976308"/>
                    <a:pt x="1514475" y="1967484"/>
                  </a:cubicBezTo>
                  <a:cubicBezTo>
                    <a:pt x="1506738" y="1950075"/>
                    <a:pt x="1499048" y="1955008"/>
                    <a:pt x="1485900" y="1948434"/>
                  </a:cubicBezTo>
                  <a:cubicBezTo>
                    <a:pt x="1480780" y="1945874"/>
                    <a:pt x="1476375" y="1942084"/>
                    <a:pt x="1471612" y="1938909"/>
                  </a:cubicBezTo>
                  <a:cubicBezTo>
                    <a:pt x="1459642" y="1902997"/>
                    <a:pt x="1477182" y="1945872"/>
                    <a:pt x="1452562" y="1915097"/>
                  </a:cubicBezTo>
                  <a:cubicBezTo>
                    <a:pt x="1449426" y="1911177"/>
                    <a:pt x="1449387" y="1905572"/>
                    <a:pt x="1447800" y="1900809"/>
                  </a:cubicBezTo>
                  <a:cubicBezTo>
                    <a:pt x="1441900" y="1806419"/>
                    <a:pt x="1465993" y="1839088"/>
                    <a:pt x="1423987" y="1815084"/>
                  </a:cubicBezTo>
                  <a:cubicBezTo>
                    <a:pt x="1419017" y="1812244"/>
                    <a:pt x="1414462" y="1808734"/>
                    <a:pt x="1409700" y="1805559"/>
                  </a:cubicBezTo>
                  <a:cubicBezTo>
                    <a:pt x="1392731" y="1754651"/>
                    <a:pt x="1410840" y="1794778"/>
                    <a:pt x="1385887" y="1762697"/>
                  </a:cubicBezTo>
                  <a:cubicBezTo>
                    <a:pt x="1378859" y="1753661"/>
                    <a:pt x="1366837" y="1734122"/>
                    <a:pt x="1366837" y="1734122"/>
                  </a:cubicBezTo>
                  <a:lnTo>
                    <a:pt x="1357312" y="1705547"/>
                  </a:lnTo>
                  <a:cubicBezTo>
                    <a:pt x="1354174" y="1696134"/>
                    <a:pt x="1351419" y="1683687"/>
                    <a:pt x="1343025" y="1676972"/>
                  </a:cubicBezTo>
                  <a:cubicBezTo>
                    <a:pt x="1339105" y="1673836"/>
                    <a:pt x="1333351" y="1674187"/>
                    <a:pt x="1328737" y="1672209"/>
                  </a:cubicBezTo>
                  <a:cubicBezTo>
                    <a:pt x="1322212" y="1669412"/>
                    <a:pt x="1316037" y="1665859"/>
                    <a:pt x="1309687" y="1662684"/>
                  </a:cubicBezTo>
                  <a:cubicBezTo>
                    <a:pt x="1311275" y="1657922"/>
                    <a:pt x="1317235" y="1644220"/>
                    <a:pt x="1314450" y="1648397"/>
                  </a:cubicBezTo>
                  <a:cubicBezTo>
                    <a:pt x="1311275" y="1653159"/>
                    <a:pt x="1306735" y="1657254"/>
                    <a:pt x="1304925" y="1662684"/>
                  </a:cubicBezTo>
                  <a:cubicBezTo>
                    <a:pt x="1303337" y="1667447"/>
                    <a:pt x="1303298" y="1673052"/>
                    <a:pt x="1300162" y="1676972"/>
                  </a:cubicBezTo>
                  <a:cubicBezTo>
                    <a:pt x="1296586" y="1681441"/>
                    <a:pt x="1290637" y="1683322"/>
                    <a:pt x="1285875" y="1686497"/>
                  </a:cubicBezTo>
                  <a:cubicBezTo>
                    <a:pt x="1276904" y="1677526"/>
                    <a:pt x="1267366" y="1669856"/>
                    <a:pt x="1262062" y="1657922"/>
                  </a:cubicBezTo>
                  <a:cubicBezTo>
                    <a:pt x="1257984" y="1648747"/>
                    <a:pt x="1252537" y="1629347"/>
                    <a:pt x="1252537" y="1629347"/>
                  </a:cubicBezTo>
                  <a:cubicBezTo>
                    <a:pt x="1254125" y="1610297"/>
                    <a:pt x="1242854" y="1584717"/>
                    <a:pt x="1257300" y="1572197"/>
                  </a:cubicBezTo>
                  <a:cubicBezTo>
                    <a:pt x="1274138" y="1557604"/>
                    <a:pt x="1302359" y="1572838"/>
                    <a:pt x="1323975" y="1567434"/>
                  </a:cubicBezTo>
                  <a:cubicBezTo>
                    <a:pt x="1329528" y="1566046"/>
                    <a:pt x="1330325" y="1557909"/>
                    <a:pt x="1333500" y="1553147"/>
                  </a:cubicBezTo>
                  <a:cubicBezTo>
                    <a:pt x="1347027" y="1512560"/>
                    <a:pt x="1327485" y="1574947"/>
                    <a:pt x="1343025" y="1481709"/>
                  </a:cubicBezTo>
                  <a:cubicBezTo>
                    <a:pt x="1344676" y="1471805"/>
                    <a:pt x="1352550" y="1453134"/>
                    <a:pt x="1352550" y="1453134"/>
                  </a:cubicBezTo>
                  <a:cubicBezTo>
                    <a:pt x="1354137" y="1438847"/>
                    <a:pt x="1357312" y="1424647"/>
                    <a:pt x="1357312" y="1410272"/>
                  </a:cubicBezTo>
                  <a:cubicBezTo>
                    <a:pt x="1357312" y="1402177"/>
                    <a:pt x="1359285" y="1390949"/>
                    <a:pt x="1352550" y="1386459"/>
                  </a:cubicBezTo>
                  <a:cubicBezTo>
                    <a:pt x="1341901" y="1379359"/>
                    <a:pt x="1327150" y="1383284"/>
                    <a:pt x="1314450" y="1381697"/>
                  </a:cubicBezTo>
                  <a:cubicBezTo>
                    <a:pt x="1308100" y="1383284"/>
                    <a:pt x="1301529" y="1384161"/>
                    <a:pt x="1295400" y="1386459"/>
                  </a:cubicBezTo>
                  <a:cubicBezTo>
                    <a:pt x="1281590" y="1391637"/>
                    <a:pt x="1273905" y="1397614"/>
                    <a:pt x="1262062" y="1405509"/>
                  </a:cubicBezTo>
                  <a:cubicBezTo>
                    <a:pt x="1254125" y="1403922"/>
                    <a:pt x="1245619" y="1404096"/>
                    <a:pt x="1238250" y="1400747"/>
                  </a:cubicBezTo>
                  <a:cubicBezTo>
                    <a:pt x="1227828" y="1396010"/>
                    <a:pt x="1220535" y="1385317"/>
                    <a:pt x="1209675" y="1381697"/>
                  </a:cubicBezTo>
                  <a:lnTo>
                    <a:pt x="1195387" y="1376934"/>
                  </a:lnTo>
                  <a:cubicBezTo>
                    <a:pt x="1163212" y="1387660"/>
                    <a:pt x="1198089" y="1372785"/>
                    <a:pt x="1171575" y="1395984"/>
                  </a:cubicBezTo>
                  <a:cubicBezTo>
                    <a:pt x="1162960" y="1403522"/>
                    <a:pt x="1143000" y="1415034"/>
                    <a:pt x="1143000" y="1415034"/>
                  </a:cubicBezTo>
                  <a:cubicBezTo>
                    <a:pt x="1138237" y="1413447"/>
                    <a:pt x="1132262" y="1413822"/>
                    <a:pt x="1128712" y="1410272"/>
                  </a:cubicBezTo>
                  <a:cubicBezTo>
                    <a:pt x="1112275" y="1393835"/>
                    <a:pt x="1137982" y="1396420"/>
                    <a:pt x="1114425" y="1381697"/>
                  </a:cubicBezTo>
                  <a:cubicBezTo>
                    <a:pt x="1105911" y="1376376"/>
                    <a:pt x="1085850" y="1372172"/>
                    <a:pt x="1085850" y="1372172"/>
                  </a:cubicBezTo>
                  <a:cubicBezTo>
                    <a:pt x="1084262" y="1367409"/>
                    <a:pt x="1082466" y="1362711"/>
                    <a:pt x="1081087" y="1357884"/>
                  </a:cubicBezTo>
                  <a:cubicBezTo>
                    <a:pt x="1079289" y="1351590"/>
                    <a:pt x="1078903" y="1344850"/>
                    <a:pt x="1076325" y="1338834"/>
                  </a:cubicBezTo>
                  <a:cubicBezTo>
                    <a:pt x="1074070" y="1333573"/>
                    <a:pt x="1069975" y="1329309"/>
                    <a:pt x="1066800" y="1324547"/>
                  </a:cubicBezTo>
                  <a:cubicBezTo>
                    <a:pt x="1062626" y="1303681"/>
                    <a:pt x="1057022" y="1289398"/>
                    <a:pt x="1066800" y="1267397"/>
                  </a:cubicBezTo>
                  <a:cubicBezTo>
                    <a:pt x="1070911" y="1258147"/>
                    <a:pt x="1093399" y="1254794"/>
                    <a:pt x="1100137" y="1253109"/>
                  </a:cubicBezTo>
                  <a:cubicBezTo>
                    <a:pt x="1112837" y="1254697"/>
                    <a:pt x="1125687" y="1260382"/>
                    <a:pt x="1138237" y="1257872"/>
                  </a:cubicBezTo>
                  <a:cubicBezTo>
                    <a:pt x="1143850" y="1256749"/>
                    <a:pt x="1145202" y="1248704"/>
                    <a:pt x="1147762" y="1243584"/>
                  </a:cubicBezTo>
                  <a:cubicBezTo>
                    <a:pt x="1148885" y="1241339"/>
                    <a:pt x="1151198" y="1238329"/>
                    <a:pt x="1152669" y="1235599"/>
                  </a:cubicBezTo>
                  <a:lnTo>
                    <a:pt x="1152564" y="1230975"/>
                  </a:lnTo>
                  <a:lnTo>
                    <a:pt x="1154906" y="1231678"/>
                  </a:lnTo>
                  <a:lnTo>
                    <a:pt x="1181017" y="1234031"/>
                  </a:lnTo>
                  <a:lnTo>
                    <a:pt x="1181100" y="1234059"/>
                  </a:lnTo>
                  <a:cubicBezTo>
                    <a:pt x="1186603" y="1235160"/>
                    <a:pt x="1192212" y="1235646"/>
                    <a:pt x="1197768" y="1236440"/>
                  </a:cubicBezTo>
                  <a:lnTo>
                    <a:pt x="1204912" y="1234059"/>
                  </a:lnTo>
                  <a:lnTo>
                    <a:pt x="1219200" y="1229297"/>
                  </a:lnTo>
                  <a:cubicBezTo>
                    <a:pt x="1227743" y="1226450"/>
                    <a:pt x="1234468" y="1218791"/>
                    <a:pt x="1240631" y="1212628"/>
                  </a:cubicBezTo>
                  <a:cubicBezTo>
                    <a:pt x="1258588" y="1206643"/>
                    <a:pt x="1237150" y="1215413"/>
                    <a:pt x="1252537" y="1203103"/>
                  </a:cubicBezTo>
                  <a:cubicBezTo>
                    <a:pt x="1254497" y="1201535"/>
                    <a:pt x="1257188" y="1201015"/>
                    <a:pt x="1259681" y="1200722"/>
                  </a:cubicBezTo>
                  <a:cubicBezTo>
                    <a:pt x="1270745" y="1199420"/>
                    <a:pt x="1281906" y="1199134"/>
                    <a:pt x="1293018" y="1198340"/>
                  </a:cubicBezTo>
                  <a:cubicBezTo>
                    <a:pt x="1304978" y="1201331"/>
                    <a:pt x="1299438" y="1199687"/>
                    <a:pt x="1309687" y="1203103"/>
                  </a:cubicBezTo>
                  <a:cubicBezTo>
                    <a:pt x="1323177" y="1207599"/>
                    <a:pt x="1326898" y="1207447"/>
                    <a:pt x="1338262" y="1217390"/>
                  </a:cubicBezTo>
                  <a:cubicBezTo>
                    <a:pt x="1340416" y="1219275"/>
                    <a:pt x="1341437" y="1222153"/>
                    <a:pt x="1343025" y="1224534"/>
                  </a:cubicBezTo>
                  <a:lnTo>
                    <a:pt x="1350168" y="1226915"/>
                  </a:lnTo>
                  <a:lnTo>
                    <a:pt x="1364456" y="1231678"/>
                  </a:lnTo>
                  <a:lnTo>
                    <a:pt x="1378743" y="1236440"/>
                  </a:lnTo>
                  <a:cubicBezTo>
                    <a:pt x="1383506" y="1238028"/>
                    <a:pt x="1388097" y="1240278"/>
                    <a:pt x="1393031" y="1241203"/>
                  </a:cubicBezTo>
                  <a:cubicBezTo>
                    <a:pt x="1400871" y="1242673"/>
                    <a:pt x="1408906" y="1242790"/>
                    <a:pt x="1416843" y="1243584"/>
                  </a:cubicBezTo>
                  <a:cubicBezTo>
                    <a:pt x="1426474" y="1241979"/>
                    <a:pt x="1443820" y="1238822"/>
                    <a:pt x="1452562" y="1238822"/>
                  </a:cubicBezTo>
                  <a:cubicBezTo>
                    <a:pt x="1458961" y="1238822"/>
                    <a:pt x="1465262" y="1240409"/>
                    <a:pt x="1471612" y="1241203"/>
                  </a:cubicBezTo>
                  <a:cubicBezTo>
                    <a:pt x="1501387" y="1233760"/>
                    <a:pt x="1464368" y="1243273"/>
                    <a:pt x="1488281" y="1236440"/>
                  </a:cubicBezTo>
                  <a:cubicBezTo>
                    <a:pt x="1491428" y="1235541"/>
                    <a:pt x="1494631" y="1234853"/>
                    <a:pt x="1497806" y="1234059"/>
                  </a:cubicBezTo>
                  <a:cubicBezTo>
                    <a:pt x="1503359" y="1232671"/>
                    <a:pt x="1507331" y="1227709"/>
                    <a:pt x="1512093" y="1224534"/>
                  </a:cubicBezTo>
                  <a:cubicBezTo>
                    <a:pt x="1514474" y="1223740"/>
                    <a:pt x="1517462" y="1223928"/>
                    <a:pt x="1519237" y="1222153"/>
                  </a:cubicBezTo>
                  <a:cubicBezTo>
                    <a:pt x="1521012" y="1220378"/>
                    <a:pt x="1520897" y="1217413"/>
                    <a:pt x="1521618" y="1215009"/>
                  </a:cubicBezTo>
                  <a:cubicBezTo>
                    <a:pt x="1523279" y="1209474"/>
                    <a:pt x="1524793" y="1203896"/>
                    <a:pt x="1526381" y="1198340"/>
                  </a:cubicBezTo>
                  <a:lnTo>
                    <a:pt x="1524000" y="1191197"/>
                  </a:lnTo>
                  <a:lnTo>
                    <a:pt x="1519237" y="1176909"/>
                  </a:lnTo>
                  <a:lnTo>
                    <a:pt x="1512093" y="1172147"/>
                  </a:lnTo>
                  <a:cubicBezTo>
                    <a:pt x="1510005" y="1170755"/>
                    <a:pt x="1507331" y="1170559"/>
                    <a:pt x="1504950" y="1169765"/>
                  </a:cubicBezTo>
                  <a:cubicBezTo>
                    <a:pt x="1500187" y="1168177"/>
                    <a:pt x="1495250" y="1167042"/>
                    <a:pt x="1490662" y="1165003"/>
                  </a:cubicBezTo>
                  <a:cubicBezTo>
                    <a:pt x="1488047" y="1163841"/>
                    <a:pt x="1485899" y="1161828"/>
                    <a:pt x="1483518" y="1160240"/>
                  </a:cubicBezTo>
                  <a:lnTo>
                    <a:pt x="1469231" y="1155478"/>
                  </a:lnTo>
                  <a:cubicBezTo>
                    <a:pt x="1463801" y="1153668"/>
                    <a:pt x="1463475" y="1145498"/>
                    <a:pt x="1459706" y="1141190"/>
                  </a:cubicBezTo>
                  <a:cubicBezTo>
                    <a:pt x="1457821" y="1139036"/>
                    <a:pt x="1454586" y="1138452"/>
                    <a:pt x="1452562" y="1136428"/>
                  </a:cubicBezTo>
                  <a:cubicBezTo>
                    <a:pt x="1450538" y="1134404"/>
                    <a:pt x="1449387" y="1131665"/>
                    <a:pt x="1447800" y="1129284"/>
                  </a:cubicBezTo>
                  <a:lnTo>
                    <a:pt x="1440656" y="1126903"/>
                  </a:lnTo>
                  <a:lnTo>
                    <a:pt x="1433512" y="1124522"/>
                  </a:lnTo>
                  <a:cubicBezTo>
                    <a:pt x="1428750" y="1122934"/>
                    <a:pt x="1423812" y="1121798"/>
                    <a:pt x="1419225" y="1119759"/>
                  </a:cubicBezTo>
                  <a:cubicBezTo>
                    <a:pt x="1416610" y="1118597"/>
                    <a:pt x="1414641" y="1116277"/>
                    <a:pt x="1412081" y="1114997"/>
                  </a:cubicBezTo>
                  <a:cubicBezTo>
                    <a:pt x="1394838" y="1106376"/>
                    <a:pt x="1417672" y="1124106"/>
                    <a:pt x="1390650" y="1103090"/>
                  </a:cubicBezTo>
                  <a:cubicBezTo>
                    <a:pt x="1387992" y="1101023"/>
                    <a:pt x="1383506" y="1099314"/>
                    <a:pt x="1383506" y="1095947"/>
                  </a:cubicBezTo>
                  <a:cubicBezTo>
                    <a:pt x="1383506" y="1093085"/>
                    <a:pt x="1388269" y="1092772"/>
                    <a:pt x="1390650" y="1091184"/>
                  </a:cubicBezTo>
                  <a:cubicBezTo>
                    <a:pt x="1396229" y="1089789"/>
                    <a:pt x="1410594" y="1086457"/>
                    <a:pt x="1414462" y="1084040"/>
                  </a:cubicBezTo>
                  <a:cubicBezTo>
                    <a:pt x="1416889" y="1082523"/>
                    <a:pt x="1418220" y="1079577"/>
                    <a:pt x="1419225" y="1076897"/>
                  </a:cubicBezTo>
                  <a:cubicBezTo>
                    <a:pt x="1428002" y="1053492"/>
                    <a:pt x="1419225" y="1074433"/>
                    <a:pt x="1419225" y="1057847"/>
                  </a:cubicBezTo>
                  <a:cubicBezTo>
                    <a:pt x="1419225" y="1055337"/>
                    <a:pt x="1420812" y="1053084"/>
                    <a:pt x="1421606" y="1050703"/>
                  </a:cubicBezTo>
                  <a:cubicBezTo>
                    <a:pt x="1437769" y="1045316"/>
                    <a:pt x="1418478" y="1052442"/>
                    <a:pt x="1443037" y="1038797"/>
                  </a:cubicBezTo>
                  <a:cubicBezTo>
                    <a:pt x="1445231" y="1037578"/>
                    <a:pt x="1449058" y="1038660"/>
                    <a:pt x="1450181" y="1036415"/>
                  </a:cubicBezTo>
                  <a:cubicBezTo>
                    <a:pt x="1453809" y="1029159"/>
                    <a:pt x="1443377" y="1027797"/>
                    <a:pt x="1440656" y="1026890"/>
                  </a:cubicBezTo>
                  <a:lnTo>
                    <a:pt x="1433512" y="1029272"/>
                  </a:lnTo>
                  <a:cubicBezTo>
                    <a:pt x="1428750" y="1030859"/>
                    <a:pt x="1424033" y="1032592"/>
                    <a:pt x="1419225" y="1034034"/>
                  </a:cubicBezTo>
                  <a:cubicBezTo>
                    <a:pt x="1389322" y="1043004"/>
                    <a:pt x="1426567" y="1030793"/>
                    <a:pt x="1402556" y="1038797"/>
                  </a:cubicBezTo>
                  <a:lnTo>
                    <a:pt x="1381125" y="1045940"/>
                  </a:lnTo>
                  <a:cubicBezTo>
                    <a:pt x="1376362" y="1047528"/>
                    <a:pt x="1371680" y="1049382"/>
                    <a:pt x="1366837" y="1050703"/>
                  </a:cubicBezTo>
                  <a:cubicBezTo>
                    <a:pt x="1362932" y="1051768"/>
                    <a:pt x="1358900" y="1052290"/>
                    <a:pt x="1354931" y="1053084"/>
                  </a:cubicBezTo>
                  <a:cubicBezTo>
                    <a:pt x="1348513" y="1054368"/>
                    <a:pt x="1342196" y="1056125"/>
                    <a:pt x="1335881" y="1057847"/>
                  </a:cubicBezTo>
                  <a:cubicBezTo>
                    <a:pt x="1333459" y="1058507"/>
                    <a:pt x="1330512" y="1058453"/>
                    <a:pt x="1328737" y="1060228"/>
                  </a:cubicBezTo>
                  <a:cubicBezTo>
                    <a:pt x="1326962" y="1062003"/>
                    <a:pt x="1327150" y="1064991"/>
                    <a:pt x="1326356" y="1067372"/>
                  </a:cubicBezTo>
                  <a:cubicBezTo>
                    <a:pt x="1327261" y="1071898"/>
                    <a:pt x="1328678" y="1081542"/>
                    <a:pt x="1331118" y="1086422"/>
                  </a:cubicBezTo>
                  <a:cubicBezTo>
                    <a:pt x="1332398" y="1088982"/>
                    <a:pt x="1335881" y="1090703"/>
                    <a:pt x="1335881" y="1093565"/>
                  </a:cubicBezTo>
                  <a:cubicBezTo>
                    <a:pt x="1335881" y="1096427"/>
                    <a:pt x="1332706" y="1098328"/>
                    <a:pt x="1331118" y="1100709"/>
                  </a:cubicBezTo>
                  <a:lnTo>
                    <a:pt x="1323975" y="1105472"/>
                  </a:lnTo>
                  <a:cubicBezTo>
                    <a:pt x="1319212" y="1108647"/>
                    <a:pt x="1314807" y="1112437"/>
                    <a:pt x="1309687" y="1114997"/>
                  </a:cubicBezTo>
                  <a:cubicBezTo>
                    <a:pt x="1306135" y="1116773"/>
                    <a:pt x="1287668" y="1119460"/>
                    <a:pt x="1285875" y="1119759"/>
                  </a:cubicBezTo>
                  <a:cubicBezTo>
                    <a:pt x="1285081" y="1115790"/>
                    <a:pt x="1283493" y="1111900"/>
                    <a:pt x="1283493" y="1107853"/>
                  </a:cubicBezTo>
                  <a:cubicBezTo>
                    <a:pt x="1283493" y="1088802"/>
                    <a:pt x="1289845" y="1112616"/>
                    <a:pt x="1283493" y="1093565"/>
                  </a:cubicBezTo>
                  <a:cubicBezTo>
                    <a:pt x="1279560" y="1092778"/>
                    <a:pt x="1259432" y="1089265"/>
                    <a:pt x="1257300" y="1086422"/>
                  </a:cubicBezTo>
                  <a:cubicBezTo>
                    <a:pt x="1255583" y="1084133"/>
                    <a:pt x="1262062" y="1083247"/>
                    <a:pt x="1264443" y="1081659"/>
                  </a:cubicBezTo>
                  <a:cubicBezTo>
                    <a:pt x="1267451" y="1080656"/>
                    <a:pt x="1277310" y="1078067"/>
                    <a:pt x="1278731" y="1074515"/>
                  </a:cubicBezTo>
                  <a:cubicBezTo>
                    <a:pt x="1279663" y="1072185"/>
                    <a:pt x="1277144" y="1069753"/>
                    <a:pt x="1276350" y="1067372"/>
                  </a:cubicBezTo>
                  <a:cubicBezTo>
                    <a:pt x="1272912" y="1067085"/>
                    <a:pt x="1247324" y="1066497"/>
                    <a:pt x="1238250" y="1062609"/>
                  </a:cubicBezTo>
                  <a:cubicBezTo>
                    <a:pt x="1219749" y="1054681"/>
                    <a:pt x="1240140" y="1062118"/>
                    <a:pt x="1228725" y="1050703"/>
                  </a:cubicBezTo>
                  <a:cubicBezTo>
                    <a:pt x="1226950" y="1048928"/>
                    <a:pt x="1223962" y="1049116"/>
                    <a:pt x="1221581" y="1048322"/>
                  </a:cubicBezTo>
                  <a:cubicBezTo>
                    <a:pt x="1199943" y="1051413"/>
                    <a:pt x="1210237" y="1048928"/>
                    <a:pt x="1190625" y="1055465"/>
                  </a:cubicBezTo>
                  <a:cubicBezTo>
                    <a:pt x="1185195" y="1057275"/>
                    <a:pt x="1184275" y="1064990"/>
                    <a:pt x="1181100" y="1069753"/>
                  </a:cubicBezTo>
                  <a:cubicBezTo>
                    <a:pt x="1178719" y="1070547"/>
                    <a:pt x="1175916" y="1070566"/>
                    <a:pt x="1173956" y="1072134"/>
                  </a:cubicBezTo>
                  <a:cubicBezTo>
                    <a:pt x="1171721" y="1073922"/>
                    <a:pt x="1170473" y="1076718"/>
                    <a:pt x="1169193" y="1079278"/>
                  </a:cubicBezTo>
                  <a:cubicBezTo>
                    <a:pt x="1166263" y="1085139"/>
                    <a:pt x="1165345" y="1095224"/>
                    <a:pt x="1164431" y="1100709"/>
                  </a:cubicBezTo>
                  <a:lnTo>
                    <a:pt x="1157287" y="1105472"/>
                  </a:lnTo>
                  <a:cubicBezTo>
                    <a:pt x="1152525" y="1108647"/>
                    <a:pt x="1145714" y="1109957"/>
                    <a:pt x="1143000" y="1114997"/>
                  </a:cubicBezTo>
                  <a:cubicBezTo>
                    <a:pt x="1139592" y="1121325"/>
                    <a:pt x="1141412" y="1129284"/>
                    <a:pt x="1140618" y="1136428"/>
                  </a:cubicBezTo>
                  <a:cubicBezTo>
                    <a:pt x="1140618" y="1136428"/>
                    <a:pt x="1138517" y="1146458"/>
                    <a:pt x="1135856" y="1150715"/>
                  </a:cubicBezTo>
                  <a:cubicBezTo>
                    <a:pt x="1134339" y="1153142"/>
                    <a:pt x="1130500" y="1153243"/>
                    <a:pt x="1128712" y="1155478"/>
                  </a:cubicBezTo>
                  <a:cubicBezTo>
                    <a:pt x="1127144" y="1157438"/>
                    <a:pt x="1127125" y="1160241"/>
                    <a:pt x="1126331" y="1162622"/>
                  </a:cubicBezTo>
                  <a:cubicBezTo>
                    <a:pt x="1122362" y="1163416"/>
                    <a:pt x="1117939" y="1162995"/>
                    <a:pt x="1114425" y="1165003"/>
                  </a:cubicBezTo>
                  <a:cubicBezTo>
                    <a:pt x="1111940" y="1166423"/>
                    <a:pt x="1110223" y="1169341"/>
                    <a:pt x="1109662" y="1172147"/>
                  </a:cubicBezTo>
                  <a:cubicBezTo>
                    <a:pt x="1107787" y="1181519"/>
                    <a:pt x="1108075" y="1191197"/>
                    <a:pt x="1107281" y="1200722"/>
                  </a:cubicBezTo>
                  <a:cubicBezTo>
                    <a:pt x="1111792" y="1214255"/>
                    <a:pt x="1107887" y="1206090"/>
                    <a:pt x="1123950" y="1222153"/>
                  </a:cubicBezTo>
                  <a:lnTo>
                    <a:pt x="1131093" y="1224534"/>
                  </a:lnTo>
                  <a:lnTo>
                    <a:pt x="1147391" y="1229423"/>
                  </a:lnTo>
                  <a:lnTo>
                    <a:pt x="1140849" y="1229584"/>
                  </a:lnTo>
                  <a:cubicBezTo>
                    <a:pt x="1136782" y="1230982"/>
                    <a:pt x="1132639" y="1233078"/>
                    <a:pt x="1128712" y="1234059"/>
                  </a:cubicBezTo>
                  <a:cubicBezTo>
                    <a:pt x="1084373" y="1245144"/>
                    <a:pt x="1162782" y="1231915"/>
                    <a:pt x="1081087" y="1243584"/>
                  </a:cubicBezTo>
                  <a:cubicBezTo>
                    <a:pt x="1033949" y="1259299"/>
                    <a:pt x="1115955" y="1233317"/>
                    <a:pt x="990600" y="1253109"/>
                  </a:cubicBezTo>
                  <a:cubicBezTo>
                    <a:pt x="984946" y="1254002"/>
                    <a:pt x="981075" y="1259459"/>
                    <a:pt x="976312" y="1262634"/>
                  </a:cubicBezTo>
                  <a:cubicBezTo>
                    <a:pt x="966787" y="1256284"/>
                    <a:pt x="944960" y="1232478"/>
                    <a:pt x="947737" y="1243584"/>
                  </a:cubicBezTo>
                  <a:cubicBezTo>
                    <a:pt x="948857" y="1248062"/>
                    <a:pt x="954159" y="1271336"/>
                    <a:pt x="957262" y="1276922"/>
                  </a:cubicBezTo>
                  <a:cubicBezTo>
                    <a:pt x="962821" y="1286929"/>
                    <a:pt x="969962" y="1295972"/>
                    <a:pt x="976312" y="1305497"/>
                  </a:cubicBezTo>
                  <a:cubicBezTo>
                    <a:pt x="979487" y="1310259"/>
                    <a:pt x="980407" y="1317974"/>
                    <a:pt x="985837" y="1319784"/>
                  </a:cubicBezTo>
                  <a:lnTo>
                    <a:pt x="1000125" y="1324547"/>
                  </a:lnTo>
                  <a:cubicBezTo>
                    <a:pt x="1003300" y="1329309"/>
                    <a:pt x="1007090" y="1333715"/>
                    <a:pt x="1009650" y="1338834"/>
                  </a:cubicBezTo>
                  <a:cubicBezTo>
                    <a:pt x="1011895" y="1343324"/>
                    <a:pt x="1018902" y="1350877"/>
                    <a:pt x="1014412" y="1353122"/>
                  </a:cubicBezTo>
                  <a:cubicBezTo>
                    <a:pt x="1007172" y="1356742"/>
                    <a:pt x="998537" y="1349947"/>
                    <a:pt x="990600" y="1348359"/>
                  </a:cubicBezTo>
                  <a:cubicBezTo>
                    <a:pt x="950584" y="1355029"/>
                    <a:pt x="960103" y="1344515"/>
                    <a:pt x="971550" y="1367409"/>
                  </a:cubicBezTo>
                  <a:cubicBezTo>
                    <a:pt x="973795" y="1371899"/>
                    <a:pt x="974725" y="1376934"/>
                    <a:pt x="976312" y="1381697"/>
                  </a:cubicBezTo>
                  <a:cubicBezTo>
                    <a:pt x="958083" y="1393850"/>
                    <a:pt x="957105" y="1399089"/>
                    <a:pt x="928687" y="1386459"/>
                  </a:cubicBezTo>
                  <a:cubicBezTo>
                    <a:pt x="923457" y="1384134"/>
                    <a:pt x="922337" y="1376934"/>
                    <a:pt x="919162" y="1372172"/>
                  </a:cubicBezTo>
                  <a:cubicBezTo>
                    <a:pt x="908050" y="1338835"/>
                    <a:pt x="919162" y="1346772"/>
                    <a:pt x="895350" y="1338834"/>
                  </a:cubicBezTo>
                  <a:cubicBezTo>
                    <a:pt x="898373" y="1326740"/>
                    <a:pt x="905025" y="1312828"/>
                    <a:pt x="895350" y="1300734"/>
                  </a:cubicBezTo>
                  <a:cubicBezTo>
                    <a:pt x="892214" y="1296814"/>
                    <a:pt x="885825" y="1297559"/>
                    <a:pt x="881062" y="1295972"/>
                  </a:cubicBezTo>
                  <a:cubicBezTo>
                    <a:pt x="877925" y="1286559"/>
                    <a:pt x="875169" y="1274112"/>
                    <a:pt x="866775" y="1267397"/>
                  </a:cubicBezTo>
                  <a:cubicBezTo>
                    <a:pt x="862855" y="1264261"/>
                    <a:pt x="857250" y="1264222"/>
                    <a:pt x="852487" y="1262634"/>
                  </a:cubicBezTo>
                  <a:cubicBezTo>
                    <a:pt x="854075" y="1257872"/>
                    <a:pt x="855005" y="1252837"/>
                    <a:pt x="857250" y="1248347"/>
                  </a:cubicBezTo>
                  <a:cubicBezTo>
                    <a:pt x="859810" y="1243227"/>
                    <a:pt x="865834" y="1239705"/>
                    <a:pt x="866775" y="1234059"/>
                  </a:cubicBezTo>
                  <a:cubicBezTo>
                    <a:pt x="869253" y="1219186"/>
                    <a:pt x="855868" y="1217033"/>
                    <a:pt x="847725" y="1210247"/>
                  </a:cubicBezTo>
                  <a:cubicBezTo>
                    <a:pt x="842551" y="1205935"/>
                    <a:pt x="838754" y="1200094"/>
                    <a:pt x="833437" y="1195959"/>
                  </a:cubicBezTo>
                  <a:cubicBezTo>
                    <a:pt x="824401" y="1188931"/>
                    <a:pt x="815722" y="1180529"/>
                    <a:pt x="804862" y="1176909"/>
                  </a:cubicBezTo>
                  <a:lnTo>
                    <a:pt x="776287" y="1167384"/>
                  </a:lnTo>
                  <a:cubicBezTo>
                    <a:pt x="773112" y="1162622"/>
                    <a:pt x="771231" y="1156673"/>
                    <a:pt x="766762" y="1153097"/>
                  </a:cubicBezTo>
                  <a:cubicBezTo>
                    <a:pt x="762842" y="1149961"/>
                    <a:pt x="756025" y="1151884"/>
                    <a:pt x="752475" y="1148334"/>
                  </a:cubicBezTo>
                  <a:cubicBezTo>
                    <a:pt x="748925" y="1144784"/>
                    <a:pt x="750150" y="1138435"/>
                    <a:pt x="747712" y="1134047"/>
                  </a:cubicBezTo>
                  <a:cubicBezTo>
                    <a:pt x="731369" y="1104631"/>
                    <a:pt x="735246" y="1109861"/>
                    <a:pt x="714375" y="1095947"/>
                  </a:cubicBezTo>
                  <a:cubicBezTo>
                    <a:pt x="708933" y="1097761"/>
                    <a:pt x="691242" y="1106832"/>
                    <a:pt x="685800" y="1095947"/>
                  </a:cubicBezTo>
                  <a:cubicBezTo>
                    <a:pt x="683555" y="1091457"/>
                    <a:pt x="688975" y="1086422"/>
                    <a:pt x="690562" y="1081659"/>
                  </a:cubicBezTo>
                  <a:cubicBezTo>
                    <a:pt x="687387" y="1072134"/>
                    <a:pt x="688137" y="1060184"/>
                    <a:pt x="681037" y="1053084"/>
                  </a:cubicBezTo>
                  <a:cubicBezTo>
                    <a:pt x="677094" y="1049141"/>
                    <a:pt x="652940" y="1067053"/>
                    <a:pt x="652462" y="1067372"/>
                  </a:cubicBezTo>
                  <a:cubicBezTo>
                    <a:pt x="644349" y="1079541"/>
                    <a:pt x="630818" y="1095085"/>
                    <a:pt x="642937" y="1110234"/>
                  </a:cubicBezTo>
                  <a:cubicBezTo>
                    <a:pt x="646513" y="1114704"/>
                    <a:pt x="651994" y="1117434"/>
                    <a:pt x="657225" y="1119759"/>
                  </a:cubicBezTo>
                  <a:cubicBezTo>
                    <a:pt x="666400" y="1123837"/>
                    <a:pt x="685800" y="1129284"/>
                    <a:pt x="685800" y="1129284"/>
                  </a:cubicBezTo>
                  <a:lnTo>
                    <a:pt x="704850" y="1186434"/>
                  </a:lnTo>
                  <a:cubicBezTo>
                    <a:pt x="707988" y="1195848"/>
                    <a:pt x="710742" y="1208293"/>
                    <a:pt x="719137" y="1215009"/>
                  </a:cubicBezTo>
                  <a:cubicBezTo>
                    <a:pt x="723057" y="1218145"/>
                    <a:pt x="729036" y="1217334"/>
                    <a:pt x="733425" y="1219772"/>
                  </a:cubicBezTo>
                  <a:cubicBezTo>
                    <a:pt x="743432" y="1225331"/>
                    <a:pt x="751140" y="1235202"/>
                    <a:pt x="762000" y="1238822"/>
                  </a:cubicBezTo>
                  <a:cubicBezTo>
                    <a:pt x="796785" y="1250417"/>
                    <a:pt x="780834" y="1245912"/>
                    <a:pt x="809625" y="1253109"/>
                  </a:cubicBezTo>
                  <a:cubicBezTo>
                    <a:pt x="815975" y="1262634"/>
                    <a:pt x="839781" y="1284460"/>
                    <a:pt x="828675" y="1281684"/>
                  </a:cubicBezTo>
                  <a:cubicBezTo>
                    <a:pt x="822325" y="1280097"/>
                    <a:pt x="815894" y="1278803"/>
                    <a:pt x="809625" y="1276922"/>
                  </a:cubicBezTo>
                  <a:cubicBezTo>
                    <a:pt x="800008" y="1274037"/>
                    <a:pt x="781050" y="1267397"/>
                    <a:pt x="781050" y="1267397"/>
                  </a:cubicBezTo>
                  <a:cubicBezTo>
                    <a:pt x="777875" y="1272159"/>
                    <a:pt x="771525" y="1275960"/>
                    <a:pt x="771525" y="1281684"/>
                  </a:cubicBezTo>
                  <a:cubicBezTo>
                    <a:pt x="771525" y="1287408"/>
                    <a:pt x="778490" y="1290852"/>
                    <a:pt x="781050" y="1295972"/>
                  </a:cubicBezTo>
                  <a:cubicBezTo>
                    <a:pt x="783295" y="1300462"/>
                    <a:pt x="784225" y="1305497"/>
                    <a:pt x="785812" y="1310259"/>
                  </a:cubicBezTo>
                  <a:cubicBezTo>
                    <a:pt x="782637" y="1315022"/>
                    <a:pt x="781050" y="1321372"/>
                    <a:pt x="776287" y="1324547"/>
                  </a:cubicBezTo>
                  <a:cubicBezTo>
                    <a:pt x="773564" y="1326363"/>
                    <a:pt x="769866" y="1326311"/>
                    <a:pt x="766317" y="1326426"/>
                  </a:cubicBezTo>
                  <a:lnTo>
                    <a:pt x="760298" y="1328337"/>
                  </a:lnTo>
                  <a:lnTo>
                    <a:pt x="760524" y="1327912"/>
                  </a:lnTo>
                  <a:cubicBezTo>
                    <a:pt x="760852" y="1325135"/>
                    <a:pt x="760877" y="1322029"/>
                    <a:pt x="762000" y="1319784"/>
                  </a:cubicBezTo>
                  <a:cubicBezTo>
                    <a:pt x="764560" y="1314665"/>
                    <a:pt x="768350" y="1310259"/>
                    <a:pt x="771525" y="1305497"/>
                  </a:cubicBezTo>
                  <a:cubicBezTo>
                    <a:pt x="766762" y="1302322"/>
                    <a:pt x="761006" y="1300280"/>
                    <a:pt x="757237" y="1295972"/>
                  </a:cubicBezTo>
                  <a:cubicBezTo>
                    <a:pt x="749699" y="1287357"/>
                    <a:pt x="749047" y="1271017"/>
                    <a:pt x="738187" y="1267397"/>
                  </a:cubicBezTo>
                  <a:lnTo>
                    <a:pt x="709612" y="1257872"/>
                  </a:lnTo>
                  <a:lnTo>
                    <a:pt x="695325" y="1253109"/>
                  </a:lnTo>
                  <a:cubicBezTo>
                    <a:pt x="692150" y="1248347"/>
                    <a:pt x="690269" y="1242398"/>
                    <a:pt x="685800" y="1238822"/>
                  </a:cubicBezTo>
                  <a:cubicBezTo>
                    <a:pt x="681880" y="1235686"/>
                    <a:pt x="676002" y="1236304"/>
                    <a:pt x="671512" y="1234059"/>
                  </a:cubicBezTo>
                  <a:cubicBezTo>
                    <a:pt x="634590" y="1215598"/>
                    <a:pt x="678844" y="1231739"/>
                    <a:pt x="642937" y="1219772"/>
                  </a:cubicBezTo>
                  <a:cubicBezTo>
                    <a:pt x="636587" y="1210247"/>
                    <a:pt x="634747" y="1194818"/>
                    <a:pt x="623887" y="1191197"/>
                  </a:cubicBezTo>
                  <a:cubicBezTo>
                    <a:pt x="587970" y="1179223"/>
                    <a:pt x="632248" y="1195377"/>
                    <a:pt x="595312" y="1176909"/>
                  </a:cubicBezTo>
                  <a:cubicBezTo>
                    <a:pt x="590822" y="1174664"/>
                    <a:pt x="585787" y="1173734"/>
                    <a:pt x="581025" y="1172147"/>
                  </a:cubicBezTo>
                  <a:cubicBezTo>
                    <a:pt x="557376" y="1136672"/>
                    <a:pt x="587771" y="1180242"/>
                    <a:pt x="557212" y="1143572"/>
                  </a:cubicBezTo>
                  <a:cubicBezTo>
                    <a:pt x="537366" y="1119757"/>
                    <a:pt x="559595" y="1137223"/>
                    <a:pt x="533400" y="1119759"/>
                  </a:cubicBezTo>
                  <a:cubicBezTo>
                    <a:pt x="519778" y="1124300"/>
                    <a:pt x="515019" y="1126293"/>
                    <a:pt x="500062" y="1129284"/>
                  </a:cubicBezTo>
                  <a:cubicBezTo>
                    <a:pt x="490593" y="1131178"/>
                    <a:pt x="481012" y="1132459"/>
                    <a:pt x="471487" y="1134047"/>
                  </a:cubicBezTo>
                  <a:cubicBezTo>
                    <a:pt x="468312" y="1138809"/>
                    <a:pt x="466009" y="1144287"/>
                    <a:pt x="461962" y="1148334"/>
                  </a:cubicBezTo>
                  <a:cubicBezTo>
                    <a:pt x="452730" y="1157566"/>
                    <a:pt x="445008" y="1158748"/>
                    <a:pt x="433387" y="1162622"/>
                  </a:cubicBezTo>
                  <a:cubicBezTo>
                    <a:pt x="414337" y="1161034"/>
                    <a:pt x="395353" y="1157859"/>
                    <a:pt x="376237" y="1157859"/>
                  </a:cubicBezTo>
                  <a:cubicBezTo>
                    <a:pt x="372688" y="1157859"/>
                    <a:pt x="318584" y="1152593"/>
                    <a:pt x="342900" y="1176909"/>
                  </a:cubicBezTo>
                  <a:cubicBezTo>
                    <a:pt x="346450" y="1180459"/>
                    <a:pt x="352697" y="1179427"/>
                    <a:pt x="357187" y="1181672"/>
                  </a:cubicBezTo>
                  <a:cubicBezTo>
                    <a:pt x="362307" y="1184232"/>
                    <a:pt x="366712" y="1188022"/>
                    <a:pt x="371475" y="1191197"/>
                  </a:cubicBezTo>
                  <a:cubicBezTo>
                    <a:pt x="368338" y="1200608"/>
                    <a:pt x="365579" y="1213058"/>
                    <a:pt x="357187" y="1219772"/>
                  </a:cubicBezTo>
                  <a:cubicBezTo>
                    <a:pt x="353267" y="1222908"/>
                    <a:pt x="347662" y="1222947"/>
                    <a:pt x="342900" y="1224534"/>
                  </a:cubicBezTo>
                  <a:cubicBezTo>
                    <a:pt x="333375" y="1230884"/>
                    <a:pt x="325185" y="1239964"/>
                    <a:pt x="314325" y="1243584"/>
                  </a:cubicBezTo>
                  <a:cubicBezTo>
                    <a:pt x="294607" y="1250157"/>
                    <a:pt x="304214" y="1245562"/>
                    <a:pt x="285750" y="1257872"/>
                  </a:cubicBezTo>
                  <a:cubicBezTo>
                    <a:pt x="260473" y="1295787"/>
                    <a:pt x="265081" y="1275114"/>
                    <a:pt x="271462" y="1319784"/>
                  </a:cubicBezTo>
                  <a:cubicBezTo>
                    <a:pt x="268287" y="1329309"/>
                    <a:pt x="267773" y="1340189"/>
                    <a:pt x="261937" y="1348359"/>
                  </a:cubicBezTo>
                  <a:cubicBezTo>
                    <a:pt x="259019" y="1352444"/>
                    <a:pt x="252140" y="1350877"/>
                    <a:pt x="247650" y="1353122"/>
                  </a:cubicBezTo>
                  <a:cubicBezTo>
                    <a:pt x="242530" y="1355682"/>
                    <a:pt x="238593" y="1360322"/>
                    <a:pt x="233362" y="1362647"/>
                  </a:cubicBezTo>
                  <a:cubicBezTo>
                    <a:pt x="224187" y="1366725"/>
                    <a:pt x="213141" y="1366603"/>
                    <a:pt x="204787" y="1372172"/>
                  </a:cubicBezTo>
                  <a:cubicBezTo>
                    <a:pt x="194189" y="1379238"/>
                    <a:pt x="189031" y="1384487"/>
                    <a:pt x="176212" y="1386459"/>
                  </a:cubicBezTo>
                  <a:cubicBezTo>
                    <a:pt x="160443" y="1388885"/>
                    <a:pt x="144462" y="1389634"/>
                    <a:pt x="128587" y="1391222"/>
                  </a:cubicBezTo>
                  <a:cubicBezTo>
                    <a:pt x="104773" y="1399160"/>
                    <a:pt x="104775" y="1405510"/>
                    <a:pt x="85725" y="1395984"/>
                  </a:cubicBezTo>
                  <a:cubicBezTo>
                    <a:pt x="80605" y="1393424"/>
                    <a:pt x="76200" y="1389634"/>
                    <a:pt x="71437" y="1386459"/>
                  </a:cubicBezTo>
                  <a:cubicBezTo>
                    <a:pt x="49602" y="1353707"/>
                    <a:pt x="63247" y="1354263"/>
                    <a:pt x="38100" y="1362647"/>
                  </a:cubicBezTo>
                  <a:cubicBezTo>
                    <a:pt x="31750" y="1361059"/>
                    <a:pt x="24161" y="1361973"/>
                    <a:pt x="19050" y="1357884"/>
                  </a:cubicBezTo>
                  <a:cubicBezTo>
                    <a:pt x="13283" y="1353270"/>
                    <a:pt x="7143" y="1338041"/>
                    <a:pt x="4762" y="1334072"/>
                  </a:cubicBezTo>
                  <a:cubicBezTo>
                    <a:pt x="6350" y="1319784"/>
                    <a:pt x="7162" y="1305389"/>
                    <a:pt x="9525" y="1291209"/>
                  </a:cubicBezTo>
                  <a:cubicBezTo>
                    <a:pt x="10350" y="1286257"/>
                    <a:pt x="12908" y="1281749"/>
                    <a:pt x="14287" y="1276922"/>
                  </a:cubicBezTo>
                  <a:cubicBezTo>
                    <a:pt x="16085" y="1270628"/>
                    <a:pt x="17462" y="1264222"/>
                    <a:pt x="19050" y="1257872"/>
                  </a:cubicBezTo>
                  <a:cubicBezTo>
                    <a:pt x="17462" y="1243584"/>
                    <a:pt x="17106" y="1229105"/>
                    <a:pt x="14287" y="1215009"/>
                  </a:cubicBezTo>
                  <a:cubicBezTo>
                    <a:pt x="12318" y="1205164"/>
                    <a:pt x="7937" y="1195959"/>
                    <a:pt x="4762" y="1186434"/>
                  </a:cubicBezTo>
                  <a:lnTo>
                    <a:pt x="0" y="1172147"/>
                  </a:lnTo>
                  <a:cubicBezTo>
                    <a:pt x="37736" y="1159568"/>
                    <a:pt x="18671" y="1164273"/>
                    <a:pt x="57150" y="1157859"/>
                  </a:cubicBezTo>
                  <a:cubicBezTo>
                    <a:pt x="85757" y="1138787"/>
                    <a:pt x="57548" y="1153097"/>
                    <a:pt x="109537" y="1153097"/>
                  </a:cubicBezTo>
                  <a:cubicBezTo>
                    <a:pt x="152429" y="1153097"/>
                    <a:pt x="195262" y="1149922"/>
                    <a:pt x="238125" y="1148334"/>
                  </a:cubicBezTo>
                  <a:cubicBezTo>
                    <a:pt x="246739" y="1113873"/>
                    <a:pt x="244551" y="1131517"/>
                    <a:pt x="238125" y="1076897"/>
                  </a:cubicBezTo>
                  <a:cubicBezTo>
                    <a:pt x="236997" y="1067307"/>
                    <a:pt x="237680" y="1056959"/>
                    <a:pt x="233362" y="1048322"/>
                  </a:cubicBezTo>
                  <a:cubicBezTo>
                    <a:pt x="230802" y="1043203"/>
                    <a:pt x="223837" y="1041972"/>
                    <a:pt x="219075" y="1038797"/>
                  </a:cubicBezTo>
                  <a:cubicBezTo>
                    <a:pt x="215900" y="1030859"/>
                    <a:pt x="216389" y="1020113"/>
                    <a:pt x="209550" y="1014984"/>
                  </a:cubicBezTo>
                  <a:cubicBezTo>
                    <a:pt x="201825" y="1009190"/>
                    <a:pt x="190136" y="1013275"/>
                    <a:pt x="180975" y="1010222"/>
                  </a:cubicBezTo>
                  <a:cubicBezTo>
                    <a:pt x="175545" y="1008412"/>
                    <a:pt x="171450" y="1003872"/>
                    <a:pt x="166687" y="1000697"/>
                  </a:cubicBezTo>
                  <a:cubicBezTo>
                    <a:pt x="163512" y="995934"/>
                    <a:pt x="156039" y="992022"/>
                    <a:pt x="157162" y="986409"/>
                  </a:cubicBezTo>
                  <a:cubicBezTo>
                    <a:pt x="158285" y="980796"/>
                    <a:pt x="165837" y="978007"/>
                    <a:pt x="171450" y="976884"/>
                  </a:cubicBezTo>
                  <a:cubicBezTo>
                    <a:pt x="190195" y="973135"/>
                    <a:pt x="209550" y="973709"/>
                    <a:pt x="228600" y="972122"/>
                  </a:cubicBezTo>
                  <a:cubicBezTo>
                    <a:pt x="231775" y="967359"/>
                    <a:pt x="234078" y="961882"/>
                    <a:pt x="238125" y="957834"/>
                  </a:cubicBezTo>
                  <a:cubicBezTo>
                    <a:pt x="251192" y="944767"/>
                    <a:pt x="258051" y="948091"/>
                    <a:pt x="276225" y="943547"/>
                  </a:cubicBezTo>
                  <a:cubicBezTo>
                    <a:pt x="281095" y="942329"/>
                    <a:pt x="285642" y="940002"/>
                    <a:pt x="290512" y="938784"/>
                  </a:cubicBezTo>
                  <a:cubicBezTo>
                    <a:pt x="298365" y="936821"/>
                    <a:pt x="306387" y="935609"/>
                    <a:pt x="314325" y="934022"/>
                  </a:cubicBezTo>
                  <a:cubicBezTo>
                    <a:pt x="319087" y="930847"/>
                    <a:pt x="324565" y="928544"/>
                    <a:pt x="328612" y="924497"/>
                  </a:cubicBezTo>
                  <a:cubicBezTo>
                    <a:pt x="347662" y="905447"/>
                    <a:pt x="327025" y="913384"/>
                    <a:pt x="352425" y="900684"/>
                  </a:cubicBezTo>
                  <a:cubicBezTo>
                    <a:pt x="363309" y="895242"/>
                    <a:pt x="379661" y="893875"/>
                    <a:pt x="390525" y="891159"/>
                  </a:cubicBezTo>
                  <a:cubicBezTo>
                    <a:pt x="395395" y="889941"/>
                    <a:pt x="400050" y="887984"/>
                    <a:pt x="404812" y="886397"/>
                  </a:cubicBezTo>
                  <a:cubicBezTo>
                    <a:pt x="407987" y="881634"/>
                    <a:pt x="410290" y="876156"/>
                    <a:pt x="414337" y="872109"/>
                  </a:cubicBezTo>
                  <a:cubicBezTo>
                    <a:pt x="423569" y="862877"/>
                    <a:pt x="431292" y="861695"/>
                    <a:pt x="442912" y="857822"/>
                  </a:cubicBezTo>
                  <a:cubicBezTo>
                    <a:pt x="454334" y="823558"/>
                    <a:pt x="440474" y="866353"/>
                    <a:pt x="452437" y="824484"/>
                  </a:cubicBezTo>
                  <a:cubicBezTo>
                    <a:pt x="453816" y="819657"/>
                    <a:pt x="452261" y="811095"/>
                    <a:pt x="457200" y="810197"/>
                  </a:cubicBezTo>
                  <a:cubicBezTo>
                    <a:pt x="490037" y="804227"/>
                    <a:pt x="523875" y="807022"/>
                    <a:pt x="557212" y="805434"/>
                  </a:cubicBezTo>
                  <a:cubicBezTo>
                    <a:pt x="555625" y="792734"/>
                    <a:pt x="557203" y="779217"/>
                    <a:pt x="552450" y="767334"/>
                  </a:cubicBezTo>
                  <a:cubicBezTo>
                    <a:pt x="550324" y="762019"/>
                    <a:pt x="541196" y="762663"/>
                    <a:pt x="538162" y="757809"/>
                  </a:cubicBezTo>
                  <a:cubicBezTo>
                    <a:pt x="532841" y="749295"/>
                    <a:pt x="531812" y="738759"/>
                    <a:pt x="528637" y="729234"/>
                  </a:cubicBezTo>
                  <a:lnTo>
                    <a:pt x="523875" y="714947"/>
                  </a:lnTo>
                  <a:cubicBezTo>
                    <a:pt x="535210" y="680942"/>
                    <a:pt x="525046" y="691941"/>
                    <a:pt x="547687" y="676847"/>
                  </a:cubicBezTo>
                  <a:lnTo>
                    <a:pt x="576262" y="681609"/>
                  </a:lnTo>
                  <a:cubicBezTo>
                    <a:pt x="587419" y="708107"/>
                    <a:pt x="558512" y="758242"/>
                    <a:pt x="585787" y="767334"/>
                  </a:cubicBezTo>
                  <a:cubicBezTo>
                    <a:pt x="605505" y="773907"/>
                    <a:pt x="595898" y="769312"/>
                    <a:pt x="614362" y="781622"/>
                  </a:cubicBezTo>
                  <a:cubicBezTo>
                    <a:pt x="617537" y="786384"/>
                    <a:pt x="619033" y="792876"/>
                    <a:pt x="623887" y="795909"/>
                  </a:cubicBezTo>
                  <a:cubicBezTo>
                    <a:pt x="632401" y="801230"/>
                    <a:pt x="652462" y="805434"/>
                    <a:pt x="652462" y="805434"/>
                  </a:cubicBezTo>
                  <a:cubicBezTo>
                    <a:pt x="660400" y="803847"/>
                    <a:pt x="668465" y="802802"/>
                    <a:pt x="676275" y="800672"/>
                  </a:cubicBezTo>
                  <a:cubicBezTo>
                    <a:pt x="685961" y="798030"/>
                    <a:pt x="694844" y="791981"/>
                    <a:pt x="704850" y="791147"/>
                  </a:cubicBezTo>
                  <a:lnTo>
                    <a:pt x="762000" y="786384"/>
                  </a:lnTo>
                  <a:cubicBezTo>
                    <a:pt x="766762" y="784797"/>
                    <a:pt x="771267" y="781622"/>
                    <a:pt x="776287" y="781622"/>
                  </a:cubicBezTo>
                  <a:cubicBezTo>
                    <a:pt x="813778" y="781622"/>
                    <a:pt x="819658" y="784130"/>
                    <a:pt x="847725" y="791147"/>
                  </a:cubicBezTo>
                  <a:cubicBezTo>
                    <a:pt x="855662" y="789559"/>
                    <a:pt x="864509" y="790400"/>
                    <a:pt x="871537" y="786384"/>
                  </a:cubicBezTo>
                  <a:cubicBezTo>
                    <a:pt x="876507" y="783544"/>
                    <a:pt x="876208" y="775130"/>
                    <a:pt x="881062" y="772097"/>
                  </a:cubicBezTo>
                  <a:cubicBezTo>
                    <a:pt x="889576" y="766776"/>
                    <a:pt x="909637" y="762572"/>
                    <a:pt x="909637" y="762572"/>
                  </a:cubicBezTo>
                  <a:cubicBezTo>
                    <a:pt x="920360" y="730406"/>
                    <a:pt x="907986" y="770002"/>
                    <a:pt x="919162" y="719709"/>
                  </a:cubicBezTo>
                  <a:cubicBezTo>
                    <a:pt x="920251" y="714809"/>
                    <a:pt x="920789" y="709342"/>
                    <a:pt x="923925" y="705422"/>
                  </a:cubicBezTo>
                  <a:cubicBezTo>
                    <a:pt x="930640" y="697029"/>
                    <a:pt x="943088" y="694272"/>
                    <a:pt x="952500" y="691134"/>
                  </a:cubicBezTo>
                  <a:cubicBezTo>
                    <a:pt x="962158" y="693066"/>
                    <a:pt x="996508" y="702865"/>
                    <a:pt x="1004887" y="691134"/>
                  </a:cubicBezTo>
                  <a:cubicBezTo>
                    <a:pt x="1010500" y="683276"/>
                    <a:pt x="1004443" y="671196"/>
                    <a:pt x="1000125" y="662559"/>
                  </a:cubicBezTo>
                  <a:cubicBezTo>
                    <a:pt x="997565" y="657439"/>
                    <a:pt x="990600" y="656209"/>
                    <a:pt x="985837" y="653034"/>
                  </a:cubicBezTo>
                  <a:cubicBezTo>
                    <a:pt x="987425" y="646684"/>
                    <a:pt x="986969" y="639430"/>
                    <a:pt x="990600" y="633984"/>
                  </a:cubicBezTo>
                  <a:cubicBezTo>
                    <a:pt x="996525" y="625097"/>
                    <a:pt x="1028780" y="615380"/>
                    <a:pt x="1033462" y="614934"/>
                  </a:cubicBezTo>
                  <a:lnTo>
                    <a:pt x="1133475" y="605409"/>
                  </a:lnTo>
                  <a:cubicBezTo>
                    <a:pt x="1141412" y="603822"/>
                    <a:pt x="1150259" y="604663"/>
                    <a:pt x="1157287" y="600647"/>
                  </a:cubicBezTo>
                  <a:cubicBezTo>
                    <a:pt x="1162257" y="597807"/>
                    <a:pt x="1171209" y="590023"/>
                    <a:pt x="1166812" y="586359"/>
                  </a:cubicBezTo>
                  <a:cubicBezTo>
                    <a:pt x="1156755" y="577978"/>
                    <a:pt x="1128712" y="576834"/>
                    <a:pt x="1128712" y="576834"/>
                  </a:cubicBezTo>
                  <a:cubicBezTo>
                    <a:pt x="1103312" y="578422"/>
                    <a:pt x="1077835" y="579065"/>
                    <a:pt x="1052512" y="581597"/>
                  </a:cubicBezTo>
                  <a:cubicBezTo>
                    <a:pt x="1045999" y="582248"/>
                    <a:pt x="1039478" y="583781"/>
                    <a:pt x="1033462" y="586359"/>
                  </a:cubicBezTo>
                  <a:cubicBezTo>
                    <a:pt x="1028201" y="588614"/>
                    <a:pt x="1023937" y="592709"/>
                    <a:pt x="1019175" y="595884"/>
                  </a:cubicBezTo>
                  <a:cubicBezTo>
                    <a:pt x="992187" y="594297"/>
                    <a:pt x="964666" y="596691"/>
                    <a:pt x="938212" y="591122"/>
                  </a:cubicBezTo>
                  <a:cubicBezTo>
                    <a:pt x="932611" y="589943"/>
                    <a:pt x="931012" y="582065"/>
                    <a:pt x="928687" y="576834"/>
                  </a:cubicBezTo>
                  <a:cubicBezTo>
                    <a:pt x="924609" y="567659"/>
                    <a:pt x="919162" y="548259"/>
                    <a:pt x="919162" y="548259"/>
                  </a:cubicBezTo>
                  <a:cubicBezTo>
                    <a:pt x="917575" y="535559"/>
                    <a:pt x="913241" y="522905"/>
                    <a:pt x="914400" y="510159"/>
                  </a:cubicBezTo>
                  <a:cubicBezTo>
                    <a:pt x="914918" y="504459"/>
                    <a:pt x="919071" y="498905"/>
                    <a:pt x="923925" y="495872"/>
                  </a:cubicBezTo>
                  <a:cubicBezTo>
                    <a:pt x="932439" y="490551"/>
                    <a:pt x="942975" y="489522"/>
                    <a:pt x="952500" y="486347"/>
                  </a:cubicBezTo>
                  <a:cubicBezTo>
                    <a:pt x="957262" y="484759"/>
                    <a:pt x="962610" y="484369"/>
                    <a:pt x="966787" y="481584"/>
                  </a:cubicBezTo>
                  <a:cubicBezTo>
                    <a:pt x="985252" y="469275"/>
                    <a:pt x="975645" y="473869"/>
                    <a:pt x="995362" y="467297"/>
                  </a:cubicBezTo>
                  <a:cubicBezTo>
                    <a:pt x="1001060" y="461599"/>
                    <a:pt x="1005133" y="457459"/>
                    <a:pt x="1007981" y="454522"/>
                  </a:cubicBezTo>
                  <a:lnTo>
                    <a:pt x="1011157" y="451168"/>
                  </a:lnTo>
                  <a:lnTo>
                    <a:pt x="1008435" y="456445"/>
                  </a:lnTo>
                  <a:cubicBezTo>
                    <a:pt x="1009492" y="456928"/>
                    <a:pt x="1013598" y="455140"/>
                    <a:pt x="1023937" y="448247"/>
                  </a:cubicBezTo>
                  <a:cubicBezTo>
                    <a:pt x="1029541" y="444511"/>
                    <a:pt x="1033462" y="438722"/>
                    <a:pt x="1038225" y="433959"/>
                  </a:cubicBezTo>
                  <a:cubicBezTo>
                    <a:pt x="1039812" y="429197"/>
                    <a:pt x="1044851" y="424333"/>
                    <a:pt x="1042987" y="419672"/>
                  </a:cubicBezTo>
                  <a:cubicBezTo>
                    <a:pt x="1040456" y="413345"/>
                    <a:pt x="1020155" y="406709"/>
                    <a:pt x="1014412" y="405384"/>
                  </a:cubicBezTo>
                  <a:cubicBezTo>
                    <a:pt x="946093" y="389618"/>
                    <a:pt x="987036" y="402608"/>
                    <a:pt x="952500" y="391097"/>
                  </a:cubicBezTo>
                  <a:cubicBezTo>
                    <a:pt x="944714" y="393692"/>
                    <a:pt x="928785" y="397608"/>
                    <a:pt x="923925" y="405384"/>
                  </a:cubicBezTo>
                  <a:cubicBezTo>
                    <a:pt x="918604" y="413898"/>
                    <a:pt x="917575" y="424434"/>
                    <a:pt x="914400" y="433959"/>
                  </a:cubicBezTo>
                  <a:cubicBezTo>
                    <a:pt x="910370" y="446049"/>
                    <a:pt x="902496" y="473845"/>
                    <a:pt x="890587" y="476822"/>
                  </a:cubicBezTo>
                  <a:cubicBezTo>
                    <a:pt x="861801" y="484018"/>
                    <a:pt x="877740" y="479516"/>
                    <a:pt x="842962" y="491109"/>
                  </a:cubicBezTo>
                  <a:lnTo>
                    <a:pt x="828675" y="495872"/>
                  </a:lnTo>
                  <a:lnTo>
                    <a:pt x="814387" y="500634"/>
                  </a:lnTo>
                  <a:cubicBezTo>
                    <a:pt x="811212" y="505397"/>
                    <a:pt x="808526" y="510525"/>
                    <a:pt x="804862" y="514922"/>
                  </a:cubicBezTo>
                  <a:cubicBezTo>
                    <a:pt x="800550" y="520096"/>
                    <a:pt x="792208" y="522675"/>
                    <a:pt x="790575" y="529209"/>
                  </a:cubicBezTo>
                  <a:cubicBezTo>
                    <a:pt x="788612" y="537062"/>
                    <a:pt x="791987" y="545653"/>
                    <a:pt x="795337" y="553022"/>
                  </a:cubicBezTo>
                  <a:cubicBezTo>
                    <a:pt x="800074" y="563444"/>
                    <a:pt x="808037" y="572072"/>
                    <a:pt x="814387" y="581597"/>
                  </a:cubicBezTo>
                  <a:cubicBezTo>
                    <a:pt x="817562" y="586359"/>
                    <a:pt x="822102" y="590454"/>
                    <a:pt x="823912" y="595884"/>
                  </a:cubicBezTo>
                  <a:lnTo>
                    <a:pt x="828675" y="610172"/>
                  </a:lnTo>
                  <a:cubicBezTo>
                    <a:pt x="827087" y="614934"/>
                    <a:pt x="827462" y="620909"/>
                    <a:pt x="823912" y="624459"/>
                  </a:cubicBezTo>
                  <a:cubicBezTo>
                    <a:pt x="820362" y="628009"/>
                    <a:pt x="814115" y="626977"/>
                    <a:pt x="809625" y="629222"/>
                  </a:cubicBezTo>
                  <a:cubicBezTo>
                    <a:pt x="776740" y="645665"/>
                    <a:pt x="815928" y="633600"/>
                    <a:pt x="776287" y="643509"/>
                  </a:cubicBezTo>
                  <a:cubicBezTo>
                    <a:pt x="773112" y="648272"/>
                    <a:pt x="768772" y="652437"/>
                    <a:pt x="766762" y="657797"/>
                  </a:cubicBezTo>
                  <a:cubicBezTo>
                    <a:pt x="763920" y="665376"/>
                    <a:pt x="763963" y="673756"/>
                    <a:pt x="762000" y="681609"/>
                  </a:cubicBezTo>
                  <a:cubicBezTo>
                    <a:pt x="760782" y="686479"/>
                    <a:pt x="758455" y="691027"/>
                    <a:pt x="757237" y="695897"/>
                  </a:cubicBezTo>
                  <a:cubicBezTo>
                    <a:pt x="755274" y="703750"/>
                    <a:pt x="758199" y="713985"/>
                    <a:pt x="752475" y="719709"/>
                  </a:cubicBezTo>
                  <a:cubicBezTo>
                    <a:pt x="745375" y="726809"/>
                    <a:pt x="723900" y="729234"/>
                    <a:pt x="723900" y="729234"/>
                  </a:cubicBezTo>
                  <a:cubicBezTo>
                    <a:pt x="719137" y="732409"/>
                    <a:pt x="714843" y="736434"/>
                    <a:pt x="709612" y="738759"/>
                  </a:cubicBezTo>
                  <a:cubicBezTo>
                    <a:pt x="700437" y="742837"/>
                    <a:pt x="681037" y="748284"/>
                    <a:pt x="681037" y="748284"/>
                  </a:cubicBezTo>
                  <a:cubicBezTo>
                    <a:pt x="676275" y="751459"/>
                    <a:pt x="672454" y="757334"/>
                    <a:pt x="666750" y="757809"/>
                  </a:cubicBezTo>
                  <a:cubicBezTo>
                    <a:pt x="642119" y="759862"/>
                    <a:pt x="606271" y="762803"/>
                    <a:pt x="628650" y="729234"/>
                  </a:cubicBezTo>
                  <a:cubicBezTo>
                    <a:pt x="631435" y="725057"/>
                    <a:pt x="638323" y="726449"/>
                    <a:pt x="642937" y="724472"/>
                  </a:cubicBezTo>
                  <a:cubicBezTo>
                    <a:pt x="649463" y="721675"/>
                    <a:pt x="655637" y="718122"/>
                    <a:pt x="661987" y="714947"/>
                  </a:cubicBezTo>
                  <a:cubicBezTo>
                    <a:pt x="660400" y="708597"/>
                    <a:pt x="660472" y="701580"/>
                    <a:pt x="657225" y="695897"/>
                  </a:cubicBezTo>
                  <a:cubicBezTo>
                    <a:pt x="651584" y="686025"/>
                    <a:pt x="637754" y="678153"/>
                    <a:pt x="628650" y="672084"/>
                  </a:cubicBezTo>
                  <a:cubicBezTo>
                    <a:pt x="616676" y="636167"/>
                    <a:pt x="632830" y="680445"/>
                    <a:pt x="614362" y="643509"/>
                  </a:cubicBezTo>
                  <a:cubicBezTo>
                    <a:pt x="610947" y="636680"/>
                    <a:pt x="606362" y="616271"/>
                    <a:pt x="604837" y="610172"/>
                  </a:cubicBezTo>
                  <a:cubicBezTo>
                    <a:pt x="593725" y="611759"/>
                    <a:pt x="582252" y="611709"/>
                    <a:pt x="571500" y="614934"/>
                  </a:cubicBezTo>
                  <a:cubicBezTo>
                    <a:pt x="566017" y="616579"/>
                    <a:pt x="562332" y="621899"/>
                    <a:pt x="557212" y="624459"/>
                  </a:cubicBezTo>
                  <a:cubicBezTo>
                    <a:pt x="552722" y="626704"/>
                    <a:pt x="547415" y="626977"/>
                    <a:pt x="542925" y="629222"/>
                  </a:cubicBezTo>
                  <a:cubicBezTo>
                    <a:pt x="506004" y="647683"/>
                    <a:pt x="550253" y="631542"/>
                    <a:pt x="514350" y="643509"/>
                  </a:cubicBezTo>
                  <a:cubicBezTo>
                    <a:pt x="508242" y="652672"/>
                    <a:pt x="504816" y="664146"/>
                    <a:pt x="490537" y="662559"/>
                  </a:cubicBezTo>
                  <a:cubicBezTo>
                    <a:pt x="480558" y="661450"/>
                    <a:pt x="461962" y="653034"/>
                    <a:pt x="461962" y="653034"/>
                  </a:cubicBezTo>
                  <a:cubicBezTo>
                    <a:pt x="446868" y="630394"/>
                    <a:pt x="454246" y="644175"/>
                    <a:pt x="442912" y="610172"/>
                  </a:cubicBezTo>
                  <a:lnTo>
                    <a:pt x="438150" y="595884"/>
                  </a:lnTo>
                  <a:cubicBezTo>
                    <a:pt x="436562" y="570484"/>
                    <a:pt x="421480" y="542176"/>
                    <a:pt x="433387" y="519684"/>
                  </a:cubicBezTo>
                  <a:cubicBezTo>
                    <a:pt x="440852" y="505584"/>
                    <a:pt x="465218" y="517178"/>
                    <a:pt x="481012" y="514922"/>
                  </a:cubicBezTo>
                  <a:cubicBezTo>
                    <a:pt x="491471" y="513428"/>
                    <a:pt x="504177" y="508787"/>
                    <a:pt x="514350" y="505397"/>
                  </a:cubicBezTo>
                  <a:cubicBezTo>
                    <a:pt x="531950" y="478997"/>
                    <a:pt x="513805" y="499878"/>
                    <a:pt x="538162" y="486347"/>
                  </a:cubicBezTo>
                  <a:cubicBezTo>
                    <a:pt x="548169" y="480788"/>
                    <a:pt x="555877" y="470917"/>
                    <a:pt x="566737" y="467297"/>
                  </a:cubicBezTo>
                  <a:lnTo>
                    <a:pt x="595312" y="457772"/>
                  </a:lnTo>
                  <a:cubicBezTo>
                    <a:pt x="604837" y="451422"/>
                    <a:pt x="613027" y="442342"/>
                    <a:pt x="623887" y="438722"/>
                  </a:cubicBezTo>
                  <a:cubicBezTo>
                    <a:pt x="628650" y="437134"/>
                    <a:pt x="633786" y="436397"/>
                    <a:pt x="638175" y="433959"/>
                  </a:cubicBezTo>
                  <a:cubicBezTo>
                    <a:pt x="648182" y="428400"/>
                    <a:pt x="666750" y="414909"/>
                    <a:pt x="666750" y="414909"/>
                  </a:cubicBezTo>
                  <a:cubicBezTo>
                    <a:pt x="670623" y="403289"/>
                    <a:pt x="671805" y="395566"/>
                    <a:pt x="681037" y="386334"/>
                  </a:cubicBezTo>
                  <a:cubicBezTo>
                    <a:pt x="685084" y="382287"/>
                    <a:pt x="690562" y="379984"/>
                    <a:pt x="695325" y="376809"/>
                  </a:cubicBezTo>
                  <a:cubicBezTo>
                    <a:pt x="717550" y="343472"/>
                    <a:pt x="704850" y="354584"/>
                    <a:pt x="728662" y="338709"/>
                  </a:cubicBezTo>
                  <a:cubicBezTo>
                    <a:pt x="748958" y="308267"/>
                    <a:pt x="735658" y="337444"/>
                    <a:pt x="700087" y="319659"/>
                  </a:cubicBezTo>
                  <a:cubicBezTo>
                    <a:pt x="694233" y="316732"/>
                    <a:pt x="712843" y="316695"/>
                    <a:pt x="719137" y="314897"/>
                  </a:cubicBezTo>
                  <a:cubicBezTo>
                    <a:pt x="723964" y="313518"/>
                    <a:pt x="728598" y="311513"/>
                    <a:pt x="733425" y="310134"/>
                  </a:cubicBezTo>
                  <a:cubicBezTo>
                    <a:pt x="766620" y="300650"/>
                    <a:pt x="738971" y="309960"/>
                    <a:pt x="781050" y="300609"/>
                  </a:cubicBezTo>
                  <a:cubicBezTo>
                    <a:pt x="785950" y="299520"/>
                    <a:pt x="790575" y="297434"/>
                    <a:pt x="795337" y="295847"/>
                  </a:cubicBezTo>
                  <a:lnTo>
                    <a:pt x="823912" y="276797"/>
                  </a:lnTo>
                  <a:cubicBezTo>
                    <a:pt x="828675" y="273622"/>
                    <a:pt x="832770" y="269082"/>
                    <a:pt x="838200" y="267272"/>
                  </a:cubicBezTo>
                  <a:cubicBezTo>
                    <a:pt x="847725" y="264097"/>
                    <a:pt x="857035" y="260182"/>
                    <a:pt x="866775" y="257747"/>
                  </a:cubicBezTo>
                  <a:cubicBezTo>
                    <a:pt x="873125" y="256159"/>
                    <a:pt x="879556" y="254865"/>
                    <a:pt x="885825" y="252984"/>
                  </a:cubicBezTo>
                  <a:cubicBezTo>
                    <a:pt x="895442" y="250099"/>
                    <a:pt x="904875" y="246634"/>
                    <a:pt x="914400" y="243459"/>
                  </a:cubicBezTo>
                  <a:cubicBezTo>
                    <a:pt x="919162" y="241872"/>
                    <a:pt x="923765" y="239682"/>
                    <a:pt x="928687" y="238697"/>
                  </a:cubicBezTo>
                  <a:cubicBezTo>
                    <a:pt x="958918" y="232650"/>
                    <a:pt x="944647" y="235897"/>
                    <a:pt x="971550" y="229172"/>
                  </a:cubicBezTo>
                  <a:cubicBezTo>
                    <a:pt x="1069199" y="240021"/>
                    <a:pt x="951315" y="229172"/>
                    <a:pt x="1119187" y="229172"/>
                  </a:cubicBezTo>
                  <a:cubicBezTo>
                    <a:pt x="1135141" y="229172"/>
                    <a:pt x="1150937" y="232347"/>
                    <a:pt x="1166812" y="233934"/>
                  </a:cubicBezTo>
                  <a:lnTo>
                    <a:pt x="1223962" y="252984"/>
                  </a:lnTo>
                  <a:lnTo>
                    <a:pt x="1238250" y="257747"/>
                  </a:lnTo>
                  <a:lnTo>
                    <a:pt x="1252537" y="262509"/>
                  </a:lnTo>
                  <a:cubicBezTo>
                    <a:pt x="1257300" y="265684"/>
                    <a:pt x="1261594" y="269709"/>
                    <a:pt x="1266825" y="272034"/>
                  </a:cubicBezTo>
                  <a:cubicBezTo>
                    <a:pt x="1273693" y="275087"/>
                    <a:pt x="1303859" y="284693"/>
                    <a:pt x="1314450" y="286322"/>
                  </a:cubicBezTo>
                  <a:cubicBezTo>
                    <a:pt x="1328658" y="288508"/>
                    <a:pt x="1343025" y="289497"/>
                    <a:pt x="1357312" y="291084"/>
                  </a:cubicBezTo>
                  <a:lnTo>
                    <a:pt x="1385887" y="300609"/>
                  </a:lnTo>
                  <a:cubicBezTo>
                    <a:pt x="1390650" y="302197"/>
                    <a:pt x="1395252" y="304388"/>
                    <a:pt x="1400175" y="305372"/>
                  </a:cubicBezTo>
                  <a:cubicBezTo>
                    <a:pt x="1433831" y="312103"/>
                    <a:pt x="1416310" y="307575"/>
                    <a:pt x="1452562" y="319659"/>
                  </a:cubicBezTo>
                  <a:cubicBezTo>
                    <a:pt x="1457325" y="321247"/>
                    <a:pt x="1462673" y="321637"/>
                    <a:pt x="1466850" y="324422"/>
                  </a:cubicBezTo>
                  <a:lnTo>
                    <a:pt x="1481137" y="333947"/>
                  </a:lnTo>
                  <a:cubicBezTo>
                    <a:pt x="1484312" y="338709"/>
                    <a:pt x="1486615" y="344187"/>
                    <a:pt x="1490662" y="348234"/>
                  </a:cubicBezTo>
                  <a:cubicBezTo>
                    <a:pt x="1494710" y="352281"/>
                    <a:pt x="1502824" y="352444"/>
                    <a:pt x="1504950" y="357759"/>
                  </a:cubicBezTo>
                  <a:cubicBezTo>
                    <a:pt x="1506814" y="362420"/>
                    <a:pt x="1502972" y="367870"/>
                    <a:pt x="1500187" y="372047"/>
                  </a:cubicBezTo>
                  <a:cubicBezTo>
                    <a:pt x="1496451" y="377651"/>
                    <a:pt x="1491504" y="382598"/>
                    <a:pt x="1485900" y="386334"/>
                  </a:cubicBezTo>
                  <a:cubicBezTo>
                    <a:pt x="1481798" y="389068"/>
                    <a:pt x="1455106" y="395223"/>
                    <a:pt x="1452562" y="395859"/>
                  </a:cubicBezTo>
                  <a:cubicBezTo>
                    <a:pt x="1422400" y="394272"/>
                    <a:pt x="1392064" y="394696"/>
                    <a:pt x="1362075" y="391097"/>
                  </a:cubicBezTo>
                  <a:cubicBezTo>
                    <a:pt x="1352106" y="389901"/>
                    <a:pt x="1333500" y="381572"/>
                    <a:pt x="1333500" y="381572"/>
                  </a:cubicBezTo>
                  <a:cubicBezTo>
                    <a:pt x="1323975" y="375222"/>
                    <a:pt x="1315785" y="366142"/>
                    <a:pt x="1304925" y="362522"/>
                  </a:cubicBezTo>
                  <a:cubicBezTo>
                    <a:pt x="1270661" y="351100"/>
                    <a:pt x="1313456" y="364960"/>
                    <a:pt x="1271587" y="352997"/>
                  </a:cubicBezTo>
                  <a:cubicBezTo>
                    <a:pt x="1266760" y="351618"/>
                    <a:pt x="1262062" y="349822"/>
                    <a:pt x="1257300" y="348234"/>
                  </a:cubicBezTo>
                  <a:cubicBezTo>
                    <a:pt x="1271587" y="391095"/>
                    <a:pt x="1255713" y="368872"/>
                    <a:pt x="1281112" y="381572"/>
                  </a:cubicBezTo>
                  <a:cubicBezTo>
                    <a:pt x="1286232" y="384132"/>
                    <a:pt x="1290637" y="387922"/>
                    <a:pt x="1295400" y="391097"/>
                  </a:cubicBezTo>
                  <a:cubicBezTo>
                    <a:pt x="1298575" y="395859"/>
                    <a:pt x="1303537" y="399831"/>
                    <a:pt x="1304925" y="405384"/>
                  </a:cubicBezTo>
                  <a:cubicBezTo>
                    <a:pt x="1308411" y="419330"/>
                    <a:pt x="1304348" y="434900"/>
                    <a:pt x="1309687" y="448247"/>
                  </a:cubicBezTo>
                  <a:cubicBezTo>
                    <a:pt x="1311551" y="452908"/>
                    <a:pt x="1319074" y="451920"/>
                    <a:pt x="1323975" y="453009"/>
                  </a:cubicBezTo>
                  <a:cubicBezTo>
                    <a:pt x="1333401" y="455104"/>
                    <a:pt x="1343025" y="456184"/>
                    <a:pt x="1352550" y="457772"/>
                  </a:cubicBezTo>
                  <a:cubicBezTo>
                    <a:pt x="1362075" y="456184"/>
                    <a:pt x="1373585" y="459041"/>
                    <a:pt x="1381125" y="453009"/>
                  </a:cubicBezTo>
                  <a:cubicBezTo>
                    <a:pt x="1385045" y="449873"/>
                    <a:pt x="1379498" y="442642"/>
                    <a:pt x="1376362" y="438722"/>
                  </a:cubicBezTo>
                  <a:cubicBezTo>
                    <a:pt x="1372786" y="434253"/>
                    <a:pt x="1366837" y="432372"/>
                    <a:pt x="1362075" y="429197"/>
                  </a:cubicBezTo>
                  <a:cubicBezTo>
                    <a:pt x="1413890" y="411923"/>
                    <a:pt x="1332347" y="437675"/>
                    <a:pt x="1476375" y="419672"/>
                  </a:cubicBezTo>
                  <a:cubicBezTo>
                    <a:pt x="1482054" y="418962"/>
                    <a:pt x="1485692" y="412987"/>
                    <a:pt x="1490662" y="410147"/>
                  </a:cubicBezTo>
                  <a:cubicBezTo>
                    <a:pt x="1496826" y="406625"/>
                    <a:pt x="1503120" y="403259"/>
                    <a:pt x="1509712" y="400622"/>
                  </a:cubicBezTo>
                  <a:cubicBezTo>
                    <a:pt x="1519034" y="396893"/>
                    <a:pt x="1528762" y="394272"/>
                    <a:pt x="1538287" y="391097"/>
                  </a:cubicBezTo>
                  <a:lnTo>
                    <a:pt x="1552575" y="386334"/>
                  </a:lnTo>
                  <a:lnTo>
                    <a:pt x="1566862" y="381572"/>
                  </a:lnTo>
                  <a:lnTo>
                    <a:pt x="1581150" y="376809"/>
                  </a:lnTo>
                  <a:cubicBezTo>
                    <a:pt x="1592745" y="380674"/>
                    <a:pt x="1602174" y="386659"/>
                    <a:pt x="1614487" y="376809"/>
                  </a:cubicBezTo>
                  <a:cubicBezTo>
                    <a:pt x="1618407" y="373673"/>
                    <a:pt x="1617662" y="367284"/>
                    <a:pt x="1619250" y="362522"/>
                  </a:cubicBezTo>
                  <a:cubicBezTo>
                    <a:pt x="1586498" y="340687"/>
                    <a:pt x="1579815" y="347093"/>
                    <a:pt x="1604962" y="338709"/>
                  </a:cubicBezTo>
                  <a:cubicBezTo>
                    <a:pt x="1608137" y="333947"/>
                    <a:pt x="1618534" y="328469"/>
                    <a:pt x="1614487" y="324422"/>
                  </a:cubicBezTo>
                  <a:cubicBezTo>
                    <a:pt x="1597376" y="307311"/>
                    <a:pt x="1567735" y="331777"/>
                    <a:pt x="1600200" y="310134"/>
                  </a:cubicBezTo>
                  <a:cubicBezTo>
                    <a:pt x="1612900" y="311722"/>
                    <a:pt x="1625708" y="312607"/>
                    <a:pt x="1638300" y="314897"/>
                  </a:cubicBezTo>
                  <a:cubicBezTo>
                    <a:pt x="1643239" y="315795"/>
                    <a:pt x="1651000" y="314897"/>
                    <a:pt x="1652587" y="319659"/>
                  </a:cubicBezTo>
                  <a:cubicBezTo>
                    <a:pt x="1655147" y="327338"/>
                    <a:pt x="1652315" y="336737"/>
                    <a:pt x="1647825" y="343472"/>
                  </a:cubicBezTo>
                  <a:cubicBezTo>
                    <a:pt x="1645040" y="347649"/>
                    <a:pt x="1638300" y="346647"/>
                    <a:pt x="1633537" y="348234"/>
                  </a:cubicBezTo>
                  <a:cubicBezTo>
                    <a:pt x="1631950" y="352997"/>
                    <a:pt x="1625225" y="358972"/>
                    <a:pt x="1628775" y="362522"/>
                  </a:cubicBezTo>
                  <a:cubicBezTo>
                    <a:pt x="1635875" y="369622"/>
                    <a:pt x="1657350" y="372047"/>
                    <a:pt x="1657350" y="372047"/>
                  </a:cubicBezTo>
                  <a:cubicBezTo>
                    <a:pt x="1672135" y="370404"/>
                    <a:pt x="1701696" y="373764"/>
                    <a:pt x="1714500" y="357759"/>
                  </a:cubicBezTo>
                  <a:cubicBezTo>
                    <a:pt x="1724362" y="345432"/>
                    <a:pt x="1712726" y="339222"/>
                    <a:pt x="1728787" y="329184"/>
                  </a:cubicBezTo>
                  <a:cubicBezTo>
                    <a:pt x="1737301" y="323863"/>
                    <a:pt x="1747517" y="321628"/>
                    <a:pt x="1757362" y="319659"/>
                  </a:cubicBezTo>
                  <a:cubicBezTo>
                    <a:pt x="1807429" y="309647"/>
                    <a:pt x="1753488" y="319555"/>
                    <a:pt x="1833562" y="310134"/>
                  </a:cubicBezTo>
                  <a:cubicBezTo>
                    <a:pt x="1843152" y="309006"/>
                    <a:pt x="1852612" y="306959"/>
                    <a:pt x="1862137" y="305372"/>
                  </a:cubicBezTo>
                  <a:cubicBezTo>
                    <a:pt x="1879600" y="306959"/>
                    <a:pt x="1897144" y="307817"/>
                    <a:pt x="1914525" y="310134"/>
                  </a:cubicBezTo>
                  <a:cubicBezTo>
                    <a:pt x="1921013" y="310999"/>
                    <a:pt x="1927030" y="314897"/>
                    <a:pt x="1933575" y="314897"/>
                  </a:cubicBezTo>
                  <a:cubicBezTo>
                    <a:pt x="1954273" y="314897"/>
                    <a:pt x="1974850" y="311722"/>
                    <a:pt x="1995487" y="310134"/>
                  </a:cubicBezTo>
                  <a:cubicBezTo>
                    <a:pt x="2000250" y="308547"/>
                    <a:pt x="2004785" y="305926"/>
                    <a:pt x="2009775" y="305372"/>
                  </a:cubicBezTo>
                  <a:cubicBezTo>
                    <a:pt x="2033494" y="302737"/>
                    <a:pt x="2058402" y="307627"/>
                    <a:pt x="2081212" y="300609"/>
                  </a:cubicBezTo>
                  <a:cubicBezTo>
                    <a:pt x="2086683" y="298926"/>
                    <a:pt x="2075995" y="290091"/>
                    <a:pt x="2071687" y="286322"/>
                  </a:cubicBezTo>
                  <a:cubicBezTo>
                    <a:pt x="2063072" y="278784"/>
                    <a:pt x="2043112" y="267272"/>
                    <a:pt x="2043112" y="267272"/>
                  </a:cubicBezTo>
                  <a:cubicBezTo>
                    <a:pt x="2052695" y="238526"/>
                    <a:pt x="2043597" y="250332"/>
                    <a:pt x="2095500" y="257747"/>
                  </a:cubicBezTo>
                  <a:cubicBezTo>
                    <a:pt x="2110401" y="259876"/>
                    <a:pt x="2115258" y="263392"/>
                    <a:pt x="2128837" y="267272"/>
                  </a:cubicBezTo>
                  <a:cubicBezTo>
                    <a:pt x="2135131" y="269070"/>
                    <a:pt x="2141593" y="270236"/>
                    <a:pt x="2147887" y="272034"/>
                  </a:cubicBezTo>
                  <a:cubicBezTo>
                    <a:pt x="2159083" y="275233"/>
                    <a:pt x="2169431" y="280318"/>
                    <a:pt x="2181225" y="281559"/>
                  </a:cubicBezTo>
                  <a:cubicBezTo>
                    <a:pt x="2204959" y="284057"/>
                    <a:pt x="2228850" y="284734"/>
                    <a:pt x="2252662" y="286322"/>
                  </a:cubicBezTo>
                  <a:cubicBezTo>
                    <a:pt x="2257425" y="287909"/>
                    <a:pt x="2262460" y="288839"/>
                    <a:pt x="2266950" y="291084"/>
                  </a:cubicBezTo>
                  <a:cubicBezTo>
                    <a:pt x="2272069" y="293644"/>
                    <a:pt x="2276007" y="298284"/>
                    <a:pt x="2281237" y="300609"/>
                  </a:cubicBezTo>
                  <a:cubicBezTo>
                    <a:pt x="2290412" y="304687"/>
                    <a:pt x="2309812" y="310134"/>
                    <a:pt x="2309812" y="310134"/>
                  </a:cubicBezTo>
                  <a:cubicBezTo>
                    <a:pt x="2315008" y="308402"/>
                    <a:pt x="2339543" y="305517"/>
                    <a:pt x="2319337" y="291084"/>
                  </a:cubicBezTo>
                  <a:cubicBezTo>
                    <a:pt x="2311167" y="285248"/>
                    <a:pt x="2290762" y="281559"/>
                    <a:pt x="2290762" y="281559"/>
                  </a:cubicBezTo>
                  <a:cubicBezTo>
                    <a:pt x="2293179" y="271891"/>
                    <a:pt x="2300328" y="257788"/>
                    <a:pt x="2290762" y="248222"/>
                  </a:cubicBezTo>
                  <a:cubicBezTo>
                    <a:pt x="2287212" y="244672"/>
                    <a:pt x="2281237" y="245047"/>
                    <a:pt x="2276475" y="243459"/>
                  </a:cubicBezTo>
                  <a:cubicBezTo>
                    <a:pt x="2274887" y="238697"/>
                    <a:pt x="2269467" y="233662"/>
                    <a:pt x="2271712" y="229172"/>
                  </a:cubicBezTo>
                  <a:cubicBezTo>
                    <a:pt x="2273957" y="224682"/>
                    <a:pt x="2281823" y="227194"/>
                    <a:pt x="2286000" y="224409"/>
                  </a:cubicBezTo>
                  <a:cubicBezTo>
                    <a:pt x="2291604" y="220673"/>
                    <a:pt x="2294400" y="213393"/>
                    <a:pt x="2300287" y="210122"/>
                  </a:cubicBezTo>
                  <a:cubicBezTo>
                    <a:pt x="2309064" y="205246"/>
                    <a:pt x="2319337" y="203772"/>
                    <a:pt x="2328862" y="200597"/>
                  </a:cubicBezTo>
                  <a:cubicBezTo>
                    <a:pt x="2333625" y="199009"/>
                    <a:pt x="2338973" y="198619"/>
                    <a:pt x="2343150" y="195834"/>
                  </a:cubicBezTo>
                  <a:lnTo>
                    <a:pt x="2357437" y="186309"/>
                  </a:lnTo>
                  <a:cubicBezTo>
                    <a:pt x="2359025" y="181547"/>
                    <a:pt x="2358650" y="175572"/>
                    <a:pt x="2362200" y="172022"/>
                  </a:cubicBezTo>
                  <a:cubicBezTo>
                    <a:pt x="2365750" y="168472"/>
                    <a:pt x="2371997" y="169504"/>
                    <a:pt x="2376487" y="167259"/>
                  </a:cubicBezTo>
                  <a:cubicBezTo>
                    <a:pt x="2409185" y="150909"/>
                    <a:pt x="2368652" y="162158"/>
                    <a:pt x="2414587" y="152972"/>
                  </a:cubicBezTo>
                  <a:cubicBezTo>
                    <a:pt x="2420937" y="154559"/>
                    <a:pt x="2428526" y="153645"/>
                    <a:pt x="2433637" y="157734"/>
                  </a:cubicBezTo>
                  <a:cubicBezTo>
                    <a:pt x="2443738" y="165814"/>
                    <a:pt x="2434906" y="189490"/>
                    <a:pt x="2433637" y="195834"/>
                  </a:cubicBezTo>
                  <a:cubicBezTo>
                    <a:pt x="2435225" y="202184"/>
                    <a:pt x="2436519" y="208615"/>
                    <a:pt x="2438400" y="214884"/>
                  </a:cubicBezTo>
                  <a:cubicBezTo>
                    <a:pt x="2441285" y="224501"/>
                    <a:pt x="2447925" y="243459"/>
                    <a:pt x="2447925" y="243459"/>
                  </a:cubicBezTo>
                  <a:cubicBezTo>
                    <a:pt x="2449512" y="259334"/>
                    <a:pt x="2449100" y="275538"/>
                    <a:pt x="2452687" y="291084"/>
                  </a:cubicBezTo>
                  <a:cubicBezTo>
                    <a:pt x="2453974" y="296661"/>
                    <a:pt x="2462212" y="299648"/>
                    <a:pt x="2462212" y="305372"/>
                  </a:cubicBezTo>
                  <a:cubicBezTo>
                    <a:pt x="2462212" y="315412"/>
                    <a:pt x="2459787" y="326847"/>
                    <a:pt x="2452687" y="333947"/>
                  </a:cubicBezTo>
                  <a:cubicBezTo>
                    <a:pt x="2445587" y="341047"/>
                    <a:pt x="2432466" y="337903"/>
                    <a:pt x="2424112" y="343472"/>
                  </a:cubicBezTo>
                  <a:cubicBezTo>
                    <a:pt x="2419350" y="346647"/>
                    <a:pt x="2414222" y="349333"/>
                    <a:pt x="2409825" y="352997"/>
                  </a:cubicBezTo>
                  <a:cubicBezTo>
                    <a:pt x="2404651" y="357309"/>
                    <a:pt x="2401141" y="363548"/>
                    <a:pt x="2395537" y="367284"/>
                  </a:cubicBezTo>
                  <a:cubicBezTo>
                    <a:pt x="2391360" y="370069"/>
                    <a:pt x="2386012" y="370459"/>
                    <a:pt x="2381250" y="372047"/>
                  </a:cubicBezTo>
                  <a:cubicBezTo>
                    <a:pt x="2386012" y="373634"/>
                    <a:pt x="2390517" y="376809"/>
                    <a:pt x="2395537" y="376809"/>
                  </a:cubicBezTo>
                  <a:cubicBezTo>
                    <a:pt x="2406183" y="376809"/>
                    <a:pt x="2448079" y="376732"/>
                    <a:pt x="2466975" y="367284"/>
                  </a:cubicBezTo>
                  <a:cubicBezTo>
                    <a:pt x="2472094" y="364724"/>
                    <a:pt x="2476500" y="360934"/>
                    <a:pt x="2481262" y="357759"/>
                  </a:cubicBezTo>
                  <a:cubicBezTo>
                    <a:pt x="2484437" y="348234"/>
                    <a:pt x="2485218" y="337538"/>
                    <a:pt x="2490787" y="329184"/>
                  </a:cubicBezTo>
                  <a:cubicBezTo>
                    <a:pt x="2503097" y="310720"/>
                    <a:pt x="2498502" y="320327"/>
                    <a:pt x="2505075" y="300609"/>
                  </a:cubicBezTo>
                  <a:cubicBezTo>
                    <a:pt x="2504281" y="298228"/>
                    <a:pt x="2501900" y="295053"/>
                    <a:pt x="2500312" y="292275"/>
                  </a:cubicBezTo>
                  <a:lnTo>
                    <a:pt x="2500312" y="289486"/>
                  </a:lnTo>
                  <a:lnTo>
                    <a:pt x="2509165" y="286514"/>
                  </a:lnTo>
                  <a:lnTo>
                    <a:pt x="2509363" y="286518"/>
                  </a:lnTo>
                  <a:lnTo>
                    <a:pt x="2509367" y="286524"/>
                  </a:lnTo>
                  <a:lnTo>
                    <a:pt x="2509496" y="286521"/>
                  </a:lnTo>
                  <a:lnTo>
                    <a:pt x="2516822" y="286680"/>
                  </a:lnTo>
                  <a:cubicBezTo>
                    <a:pt x="2522441" y="288084"/>
                    <a:pt x="2528113" y="290162"/>
                    <a:pt x="2533650" y="291084"/>
                  </a:cubicBezTo>
                  <a:cubicBezTo>
                    <a:pt x="2556632" y="294914"/>
                    <a:pt x="2553351" y="294477"/>
                    <a:pt x="2571750" y="300609"/>
                  </a:cubicBezTo>
                  <a:cubicBezTo>
                    <a:pt x="2609852" y="326011"/>
                    <a:pt x="2563809" y="292669"/>
                    <a:pt x="2595562" y="324422"/>
                  </a:cubicBezTo>
                  <a:cubicBezTo>
                    <a:pt x="2599609" y="328469"/>
                    <a:pt x="2605087" y="330772"/>
                    <a:pt x="2609850" y="333947"/>
                  </a:cubicBezTo>
                  <a:cubicBezTo>
                    <a:pt x="2611437" y="329184"/>
                    <a:pt x="2615166" y="324649"/>
                    <a:pt x="2614612" y="319659"/>
                  </a:cubicBezTo>
                  <a:cubicBezTo>
                    <a:pt x="2612624" y="301766"/>
                    <a:pt x="2605702" y="286732"/>
                    <a:pt x="2590800" y="276797"/>
                  </a:cubicBezTo>
                  <a:cubicBezTo>
                    <a:pt x="2586623" y="274012"/>
                    <a:pt x="2581275" y="273622"/>
                    <a:pt x="2576512" y="272034"/>
                  </a:cubicBezTo>
                  <a:cubicBezTo>
                    <a:pt x="2565400" y="273622"/>
                    <a:pt x="2554182" y="274596"/>
                    <a:pt x="2543175" y="276797"/>
                  </a:cubicBezTo>
                  <a:cubicBezTo>
                    <a:pt x="2538252" y="277782"/>
                    <a:pt x="2533714" y="280180"/>
                    <a:pt x="2528887" y="281559"/>
                  </a:cubicBezTo>
                  <a:cubicBezTo>
                    <a:pt x="2518424" y="284548"/>
                    <a:pt x="2513249" y="285925"/>
                    <a:pt x="2510838" y="286486"/>
                  </a:cubicBezTo>
                  <a:lnTo>
                    <a:pt x="2509496" y="286521"/>
                  </a:lnTo>
                  <a:lnTo>
                    <a:pt x="2509363" y="286518"/>
                  </a:lnTo>
                  <a:lnTo>
                    <a:pt x="2509322" y="286461"/>
                  </a:lnTo>
                  <a:lnTo>
                    <a:pt x="2509165" y="286514"/>
                  </a:lnTo>
                  <a:lnTo>
                    <a:pt x="2500312" y="286322"/>
                  </a:lnTo>
                  <a:lnTo>
                    <a:pt x="2500312" y="289486"/>
                  </a:lnTo>
                  <a:lnTo>
                    <a:pt x="2495550" y="291084"/>
                  </a:lnTo>
                  <a:cubicBezTo>
                    <a:pt x="2490787" y="287909"/>
                    <a:pt x="2482504" y="287147"/>
                    <a:pt x="2481262" y="281559"/>
                  </a:cubicBezTo>
                  <a:cubicBezTo>
                    <a:pt x="2476155" y="258576"/>
                    <a:pt x="2485244" y="249393"/>
                    <a:pt x="2495550" y="233934"/>
                  </a:cubicBezTo>
                  <a:cubicBezTo>
                    <a:pt x="2490787" y="230759"/>
                    <a:pt x="2484838" y="228879"/>
                    <a:pt x="2481262" y="224409"/>
                  </a:cubicBezTo>
                  <a:cubicBezTo>
                    <a:pt x="2478126" y="220489"/>
                    <a:pt x="2474636" y="214783"/>
                    <a:pt x="2476500" y="210122"/>
                  </a:cubicBezTo>
                  <a:cubicBezTo>
                    <a:pt x="2479341" y="203020"/>
                    <a:pt x="2499061" y="197839"/>
                    <a:pt x="2505075" y="195834"/>
                  </a:cubicBezTo>
                  <a:cubicBezTo>
                    <a:pt x="2505075" y="195833"/>
                    <a:pt x="2511424" y="164084"/>
                    <a:pt x="2524125" y="176784"/>
                  </a:cubicBezTo>
                  <a:cubicBezTo>
                    <a:pt x="2574930" y="227587"/>
                    <a:pt x="2486020" y="189481"/>
                    <a:pt x="2562225" y="214884"/>
                  </a:cubicBezTo>
                  <a:lnTo>
                    <a:pt x="2571750" y="218060"/>
                  </a:lnTo>
                  <a:lnTo>
                    <a:pt x="2581275" y="224409"/>
                  </a:lnTo>
                  <a:cubicBezTo>
                    <a:pt x="2598737" y="225997"/>
                    <a:pt x="2616128" y="229172"/>
                    <a:pt x="2633662" y="229172"/>
                  </a:cubicBezTo>
                  <a:cubicBezTo>
                    <a:pt x="2641757" y="229172"/>
                    <a:pt x="2617834" y="225740"/>
                    <a:pt x="2609850" y="224409"/>
                  </a:cubicBezTo>
                  <a:cubicBezTo>
                    <a:pt x="2598777" y="222564"/>
                    <a:pt x="2587625" y="221234"/>
                    <a:pt x="2576512" y="219647"/>
                  </a:cubicBezTo>
                  <a:lnTo>
                    <a:pt x="2571750" y="218060"/>
                  </a:lnTo>
                  <a:lnTo>
                    <a:pt x="2566987" y="214884"/>
                  </a:lnTo>
                  <a:cubicBezTo>
                    <a:pt x="2564917" y="208674"/>
                    <a:pt x="2569952" y="202128"/>
                    <a:pt x="2571750" y="195834"/>
                  </a:cubicBezTo>
                  <a:cubicBezTo>
                    <a:pt x="2573129" y="191007"/>
                    <a:pt x="2572427" y="184465"/>
                    <a:pt x="2576512" y="181547"/>
                  </a:cubicBezTo>
                  <a:cubicBezTo>
                    <a:pt x="2584682" y="175711"/>
                    <a:pt x="2605087" y="172022"/>
                    <a:pt x="2605087" y="172022"/>
                  </a:cubicBezTo>
                  <a:lnTo>
                    <a:pt x="2647950" y="186309"/>
                  </a:lnTo>
                  <a:cubicBezTo>
                    <a:pt x="2652712" y="187896"/>
                    <a:pt x="2657234" y="190655"/>
                    <a:pt x="2662237" y="191072"/>
                  </a:cubicBezTo>
                  <a:lnTo>
                    <a:pt x="2719387" y="195834"/>
                  </a:lnTo>
                  <a:cubicBezTo>
                    <a:pt x="2732422" y="204524"/>
                    <a:pt x="2736515" y="204606"/>
                    <a:pt x="2743200" y="219647"/>
                  </a:cubicBezTo>
                  <a:cubicBezTo>
                    <a:pt x="2747278" y="228822"/>
                    <a:pt x="2752725" y="248222"/>
                    <a:pt x="2752725" y="248222"/>
                  </a:cubicBezTo>
                  <a:cubicBezTo>
                    <a:pt x="2762250" y="246634"/>
                    <a:pt x="2773760" y="249491"/>
                    <a:pt x="2781300" y="243459"/>
                  </a:cubicBezTo>
                  <a:cubicBezTo>
                    <a:pt x="2785220" y="240323"/>
                    <a:pt x="2780087" y="232722"/>
                    <a:pt x="2776537" y="229172"/>
                  </a:cubicBezTo>
                  <a:cubicBezTo>
                    <a:pt x="2771517" y="224152"/>
                    <a:pt x="2763837" y="222822"/>
                    <a:pt x="2757487" y="219647"/>
                  </a:cubicBezTo>
                  <a:cubicBezTo>
                    <a:pt x="2761352" y="208053"/>
                    <a:pt x="2767337" y="198622"/>
                    <a:pt x="2757487" y="186309"/>
                  </a:cubicBezTo>
                  <a:cubicBezTo>
                    <a:pt x="2754351" y="182389"/>
                    <a:pt x="2747814" y="183524"/>
                    <a:pt x="2743200" y="181547"/>
                  </a:cubicBezTo>
                  <a:cubicBezTo>
                    <a:pt x="2701996" y="163889"/>
                    <a:pt x="2743375" y="178431"/>
                    <a:pt x="2709862" y="167259"/>
                  </a:cubicBezTo>
                  <a:cubicBezTo>
                    <a:pt x="2708275" y="160909"/>
                    <a:pt x="2703030" y="154419"/>
                    <a:pt x="2705100" y="148209"/>
                  </a:cubicBezTo>
                  <a:cubicBezTo>
                    <a:pt x="2706910" y="142779"/>
                    <a:pt x="2713865" y="140190"/>
                    <a:pt x="2719387" y="138684"/>
                  </a:cubicBezTo>
                  <a:cubicBezTo>
                    <a:pt x="2731735" y="135316"/>
                    <a:pt x="2744710" y="134674"/>
                    <a:pt x="2757487" y="133922"/>
                  </a:cubicBezTo>
                  <a:cubicBezTo>
                    <a:pt x="2798721" y="131496"/>
                    <a:pt x="2840037" y="130747"/>
                    <a:pt x="2881312" y="129159"/>
                  </a:cubicBezTo>
                  <a:cubicBezTo>
                    <a:pt x="2879725" y="124397"/>
                    <a:pt x="2879686" y="118792"/>
                    <a:pt x="2876550" y="114872"/>
                  </a:cubicBezTo>
                  <a:cubicBezTo>
                    <a:pt x="2872974" y="110402"/>
                    <a:pt x="2862262" y="111071"/>
                    <a:pt x="2862262" y="105347"/>
                  </a:cubicBezTo>
                  <a:cubicBezTo>
                    <a:pt x="2862262" y="100327"/>
                    <a:pt x="2871627" y="101569"/>
                    <a:pt x="2876550" y="100584"/>
                  </a:cubicBezTo>
                  <a:cubicBezTo>
                    <a:pt x="2887557" y="98383"/>
                    <a:pt x="2898775" y="97409"/>
                    <a:pt x="2909887" y="95822"/>
                  </a:cubicBezTo>
                  <a:cubicBezTo>
                    <a:pt x="2914650" y="92647"/>
                    <a:pt x="2920128" y="90344"/>
                    <a:pt x="2924175" y="86297"/>
                  </a:cubicBezTo>
                  <a:cubicBezTo>
                    <a:pt x="2928222" y="82250"/>
                    <a:pt x="2928196" y="73581"/>
                    <a:pt x="2933700" y="72009"/>
                  </a:cubicBezTo>
                  <a:cubicBezTo>
                    <a:pt x="2952081" y="66757"/>
                    <a:pt x="2971800" y="68834"/>
                    <a:pt x="2990850" y="67247"/>
                  </a:cubicBezTo>
                  <a:cubicBezTo>
                    <a:pt x="3011243" y="62148"/>
                    <a:pt x="3011532" y="61755"/>
                    <a:pt x="3033712" y="57722"/>
                  </a:cubicBezTo>
                  <a:cubicBezTo>
                    <a:pt x="3043213" y="55995"/>
                    <a:pt x="3052919" y="55301"/>
                    <a:pt x="3062287" y="52959"/>
                  </a:cubicBezTo>
                  <a:cubicBezTo>
                    <a:pt x="3072027" y="50524"/>
                    <a:pt x="3081337" y="46609"/>
                    <a:pt x="3090862" y="43434"/>
                  </a:cubicBezTo>
                  <a:lnTo>
                    <a:pt x="3105150" y="38672"/>
                  </a:lnTo>
                  <a:lnTo>
                    <a:pt x="3119437" y="33909"/>
                  </a:lnTo>
                  <a:cubicBezTo>
                    <a:pt x="3128962" y="35497"/>
                    <a:pt x="3139628" y="33881"/>
                    <a:pt x="3148012" y="38672"/>
                  </a:cubicBezTo>
                  <a:cubicBezTo>
                    <a:pt x="3152371" y="41163"/>
                    <a:pt x="3153600" y="48007"/>
                    <a:pt x="3152775" y="52959"/>
                  </a:cubicBezTo>
                  <a:cubicBezTo>
                    <a:pt x="3151834" y="58605"/>
                    <a:pt x="3137584" y="66438"/>
                    <a:pt x="3143250" y="67247"/>
                  </a:cubicBezTo>
                  <a:cubicBezTo>
                    <a:pt x="3168444" y="70846"/>
                    <a:pt x="3194050" y="64072"/>
                    <a:pt x="3219450" y="62484"/>
                  </a:cubicBezTo>
                  <a:cubicBezTo>
                    <a:pt x="3271547" y="45120"/>
                    <a:pt x="3192639" y="72813"/>
                    <a:pt x="3248025" y="48197"/>
                  </a:cubicBezTo>
                  <a:cubicBezTo>
                    <a:pt x="3257200" y="44119"/>
                    <a:pt x="3267075" y="41847"/>
                    <a:pt x="3276600" y="38672"/>
                  </a:cubicBezTo>
                  <a:cubicBezTo>
                    <a:pt x="3297104" y="31837"/>
                    <a:pt x="3286007" y="35129"/>
                    <a:pt x="3309937" y="29147"/>
                  </a:cubicBezTo>
                  <a:cubicBezTo>
                    <a:pt x="3350886" y="1849"/>
                    <a:pt x="3299076" y="34578"/>
                    <a:pt x="3338512" y="14859"/>
                  </a:cubicBezTo>
                  <a:cubicBezTo>
                    <a:pt x="3350093" y="9068"/>
                    <a:pt x="3353407" y="1427"/>
                    <a:pt x="3367087" y="572"/>
                  </a:cubicBezTo>
                  <a:close/>
                </a:path>
              </a:pathLst>
            </a:custGeom>
            <a:grpFill/>
            <a:ln w="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801"/>
            </a:p>
          </p:txBody>
        </p:sp>
      </p:grpSp>
      <p:sp>
        <p:nvSpPr>
          <p:cNvPr id="3" name="Isosceles Triangle 4">
            <a:extLst>
              <a:ext uri="{FF2B5EF4-FFF2-40B4-BE49-F238E27FC236}">
                <a16:creationId xmlns:a16="http://schemas.microsoft.com/office/drawing/2014/main" xmlns="" id="{7FBC1863-F594-4906-BA99-8DD46FEBE905}"/>
              </a:ext>
            </a:extLst>
          </p:cNvPr>
          <p:cNvSpPr/>
          <p:nvPr/>
        </p:nvSpPr>
        <p:spPr>
          <a:xfrm>
            <a:off x="5921114" y="629586"/>
            <a:ext cx="2143594" cy="1847926"/>
          </a:xfrm>
          <a:prstGeom prst="triangle">
            <a:avLst/>
          </a:prstGeom>
          <a:gradFill>
            <a:gsLst>
              <a:gs pos="94000">
                <a:schemeClr val="accent1"/>
              </a:gs>
              <a:gs pos="9000">
                <a:schemeClr val="accent1">
                  <a:lumMod val="20000"/>
                  <a:lumOff val="80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ontserrat" panose="00000500000000000000" pitchFamily="50" charset="0"/>
            </a:endParaRPr>
          </a:p>
        </p:txBody>
      </p:sp>
      <p:sp>
        <p:nvSpPr>
          <p:cNvPr id="4" name="Isosceles Triangle 5">
            <a:extLst>
              <a:ext uri="{FF2B5EF4-FFF2-40B4-BE49-F238E27FC236}">
                <a16:creationId xmlns:a16="http://schemas.microsoft.com/office/drawing/2014/main" xmlns="" id="{AFE72BF1-8490-4CA7-8463-2CEBA2A8BA38}"/>
              </a:ext>
            </a:extLst>
          </p:cNvPr>
          <p:cNvSpPr/>
          <p:nvPr/>
        </p:nvSpPr>
        <p:spPr>
          <a:xfrm rot="10800000">
            <a:off x="5921114" y="2552462"/>
            <a:ext cx="2143594" cy="1847926"/>
          </a:xfrm>
          <a:prstGeom prst="triangl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sp>
        <p:nvSpPr>
          <p:cNvPr id="5" name="Isosceles Triangle 6">
            <a:extLst>
              <a:ext uri="{FF2B5EF4-FFF2-40B4-BE49-F238E27FC236}">
                <a16:creationId xmlns:a16="http://schemas.microsoft.com/office/drawing/2014/main" xmlns="" id="{315AB835-B3FD-4D23-A6BC-1746F2FE8163}"/>
              </a:ext>
            </a:extLst>
          </p:cNvPr>
          <p:cNvSpPr/>
          <p:nvPr/>
        </p:nvSpPr>
        <p:spPr>
          <a:xfrm>
            <a:off x="7082851" y="2552462"/>
            <a:ext cx="2143594" cy="1847926"/>
          </a:xfrm>
          <a:prstGeom prst="triangle">
            <a:avLst/>
          </a:prstGeom>
          <a:gradFill>
            <a:gsLst>
              <a:gs pos="94000">
                <a:schemeClr val="accent1"/>
              </a:gs>
              <a:gs pos="9000">
                <a:schemeClr val="accent1">
                  <a:lumMod val="20000"/>
                  <a:lumOff val="80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ontserrat" panose="00000500000000000000" pitchFamily="50" charset="0"/>
            </a:endParaRPr>
          </a:p>
        </p:txBody>
      </p:sp>
      <p:sp>
        <p:nvSpPr>
          <p:cNvPr id="6" name="Isosceles Triangle 7">
            <a:extLst>
              <a:ext uri="{FF2B5EF4-FFF2-40B4-BE49-F238E27FC236}">
                <a16:creationId xmlns:a16="http://schemas.microsoft.com/office/drawing/2014/main" xmlns="" id="{9C718B0C-3749-4F35-9B8E-D2DF3987FED7}"/>
              </a:ext>
            </a:extLst>
          </p:cNvPr>
          <p:cNvSpPr/>
          <p:nvPr/>
        </p:nvSpPr>
        <p:spPr>
          <a:xfrm rot="10800000">
            <a:off x="8244589" y="2552462"/>
            <a:ext cx="2143594" cy="1847926"/>
          </a:xfrm>
          <a:prstGeom prst="triangl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sp>
        <p:nvSpPr>
          <p:cNvPr id="7" name="Isosceles Triangle 8">
            <a:extLst>
              <a:ext uri="{FF2B5EF4-FFF2-40B4-BE49-F238E27FC236}">
                <a16:creationId xmlns:a16="http://schemas.microsoft.com/office/drawing/2014/main" xmlns="" id="{EC37F955-1B15-4501-AEA1-F05C88CCCF81}"/>
              </a:ext>
            </a:extLst>
          </p:cNvPr>
          <p:cNvSpPr/>
          <p:nvPr/>
        </p:nvSpPr>
        <p:spPr>
          <a:xfrm rot="10800000">
            <a:off x="7082851" y="4475338"/>
            <a:ext cx="2143594" cy="1847926"/>
          </a:xfrm>
          <a:prstGeom prst="triangle">
            <a:avLst/>
          </a:prstGeom>
          <a:gradFill>
            <a:gsLst>
              <a:gs pos="0">
                <a:schemeClr val="accent3"/>
              </a:gs>
              <a:gs pos="100000">
                <a:schemeClr val="accent2"/>
              </a:gs>
            </a:gsLst>
            <a:lin ang="14248052"/>
          </a:gradFill>
          <a:ln w="12700">
            <a:miter lim="400000"/>
          </a:ln>
          <a:effectLst>
            <a:outerShdw blurRad="317500" dist="66199" dir="1778152" rotWithShape="0">
              <a:srgbClr val="000000">
                <a:alpha val="50000"/>
              </a:srgbClr>
            </a:outerShdw>
          </a:effectLst>
        </p:spPr>
        <p:txBody>
          <a:bodyPr lIns="25400" tIns="25400" rIns="25400" bIns="25400" anchor="ctr"/>
          <a:lstStyle/>
          <a:p>
            <a:endParaRPr lang="id-ID" sz="1600">
              <a:solidFill>
                <a:srgbClr val="FFFFFF"/>
              </a:solidFill>
            </a:endParaRPr>
          </a:p>
        </p:txBody>
      </p:sp>
      <p:sp>
        <p:nvSpPr>
          <p:cNvPr id="8" name="Isosceles Triangle 9">
            <a:extLst>
              <a:ext uri="{FF2B5EF4-FFF2-40B4-BE49-F238E27FC236}">
                <a16:creationId xmlns:a16="http://schemas.microsoft.com/office/drawing/2014/main" xmlns="" id="{BA8E26E1-45D7-46FD-8158-53D29141D581}"/>
              </a:ext>
            </a:extLst>
          </p:cNvPr>
          <p:cNvSpPr/>
          <p:nvPr/>
        </p:nvSpPr>
        <p:spPr>
          <a:xfrm>
            <a:off x="9406326" y="2552462"/>
            <a:ext cx="2143594" cy="1847926"/>
          </a:xfrm>
          <a:prstGeom prst="triangle">
            <a:avLst/>
          </a:prstGeom>
          <a:gradFill>
            <a:gsLst>
              <a:gs pos="94000">
                <a:schemeClr val="accent1"/>
              </a:gs>
              <a:gs pos="9000">
                <a:schemeClr val="accent1">
                  <a:lumMod val="20000"/>
                  <a:lumOff val="80000"/>
                </a:schemeClr>
              </a:gs>
            </a:gsLst>
            <a:lin ang="138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ontserrat" panose="00000500000000000000" pitchFamily="50" charset="0"/>
            </a:endParaRPr>
          </a:p>
        </p:txBody>
      </p:sp>
      <p:sp>
        <p:nvSpPr>
          <p:cNvPr id="9" name="Isosceles Triangle 12">
            <a:extLst>
              <a:ext uri="{FF2B5EF4-FFF2-40B4-BE49-F238E27FC236}">
                <a16:creationId xmlns:a16="http://schemas.microsoft.com/office/drawing/2014/main" xmlns="" id="{015E0593-C98B-4CA5-B25C-0FE5432E0DB9}"/>
              </a:ext>
            </a:extLst>
          </p:cNvPr>
          <p:cNvSpPr/>
          <p:nvPr/>
        </p:nvSpPr>
        <p:spPr>
          <a:xfrm>
            <a:off x="8246791" y="629586"/>
            <a:ext cx="2143594" cy="184792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ontserrat" panose="00000500000000000000" pitchFamily="50" charset="0"/>
            </a:endParaRPr>
          </a:p>
        </p:txBody>
      </p:sp>
      <p:sp>
        <p:nvSpPr>
          <p:cNvPr id="10" name="Isosceles Triangle 13">
            <a:extLst>
              <a:ext uri="{FF2B5EF4-FFF2-40B4-BE49-F238E27FC236}">
                <a16:creationId xmlns:a16="http://schemas.microsoft.com/office/drawing/2014/main" xmlns="" id="{1C586332-BF31-42C8-B28E-394339A5B74F}"/>
              </a:ext>
            </a:extLst>
          </p:cNvPr>
          <p:cNvSpPr/>
          <p:nvPr/>
        </p:nvSpPr>
        <p:spPr>
          <a:xfrm>
            <a:off x="5921113" y="4475338"/>
            <a:ext cx="2143594" cy="184792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11" name="Rectangle 14">
            <a:extLst>
              <a:ext uri="{FF2B5EF4-FFF2-40B4-BE49-F238E27FC236}">
                <a16:creationId xmlns:a16="http://schemas.microsoft.com/office/drawing/2014/main" xmlns="" id="{BC118917-0F14-4A0F-B01A-4AD3050ED546}"/>
              </a:ext>
            </a:extLst>
          </p:cNvPr>
          <p:cNvSpPr/>
          <p:nvPr/>
        </p:nvSpPr>
        <p:spPr>
          <a:xfrm>
            <a:off x="6120489" y="1520350"/>
            <a:ext cx="1744842" cy="646331"/>
          </a:xfrm>
          <a:prstGeom prst="rect">
            <a:avLst/>
          </a:prstGeom>
        </p:spPr>
        <p:txBody>
          <a:bodyPr wrap="square">
            <a:spAutoFit/>
          </a:bodyPr>
          <a:lstStyle/>
          <a:p>
            <a:pPr algn="ctr"/>
            <a:r>
              <a:rPr lang="id-ID" sz="3600" dirty="0">
                <a:solidFill>
                  <a:srgbClr val="1B2743"/>
                </a:solidFill>
                <a:latin typeface="Montserrat" panose="00000500000000000000" pitchFamily="50" charset="0"/>
                <a:cs typeface="Lato Heavy" panose="020F0902020204030203" pitchFamily="34" charset="0"/>
              </a:rPr>
              <a:t>78%</a:t>
            </a:r>
          </a:p>
        </p:txBody>
      </p:sp>
      <p:sp>
        <p:nvSpPr>
          <p:cNvPr id="12" name="TextBox 15">
            <a:extLst>
              <a:ext uri="{FF2B5EF4-FFF2-40B4-BE49-F238E27FC236}">
                <a16:creationId xmlns:a16="http://schemas.microsoft.com/office/drawing/2014/main" xmlns="" id="{D9CB2B5F-4AF4-4375-8C66-FCB8F17F66A1}"/>
              </a:ext>
            </a:extLst>
          </p:cNvPr>
          <p:cNvSpPr txBox="1"/>
          <p:nvPr/>
        </p:nvSpPr>
        <p:spPr>
          <a:xfrm>
            <a:off x="6138242" y="2055883"/>
            <a:ext cx="1709336" cy="261610"/>
          </a:xfrm>
          <a:prstGeom prst="rect">
            <a:avLst/>
          </a:prstGeom>
          <a:noFill/>
        </p:spPr>
        <p:txBody>
          <a:bodyPr wrap="square" rtlCol="0">
            <a:spAutoFit/>
          </a:bodyPr>
          <a:lstStyle/>
          <a:p>
            <a:pPr algn="ctr"/>
            <a:r>
              <a:rPr lang="id-ID" sz="1050" spc="300" dirty="0">
                <a:solidFill>
                  <a:srgbClr val="1B2743"/>
                </a:solidFill>
                <a:latin typeface="Montserrat" panose="00000500000000000000" pitchFamily="50" charset="0"/>
                <a:cs typeface="Lato" panose="020F0502020204030203" pitchFamily="34" charset="0"/>
              </a:rPr>
              <a:t>STATS 1</a:t>
            </a:r>
          </a:p>
        </p:txBody>
      </p:sp>
      <p:sp>
        <p:nvSpPr>
          <p:cNvPr id="13" name="Rectangle 18">
            <a:extLst>
              <a:ext uri="{FF2B5EF4-FFF2-40B4-BE49-F238E27FC236}">
                <a16:creationId xmlns:a16="http://schemas.microsoft.com/office/drawing/2014/main" xmlns="" id="{B1AA99CD-FCAC-487F-B6A5-DB00C537C51A}"/>
              </a:ext>
            </a:extLst>
          </p:cNvPr>
          <p:cNvSpPr/>
          <p:nvPr/>
        </p:nvSpPr>
        <p:spPr>
          <a:xfrm>
            <a:off x="8443965" y="2848438"/>
            <a:ext cx="1744842" cy="646331"/>
          </a:xfrm>
          <a:prstGeom prst="rect">
            <a:avLst/>
          </a:prstGeom>
        </p:spPr>
        <p:txBody>
          <a:bodyPr wrap="square">
            <a:spAutoFit/>
          </a:bodyPr>
          <a:lstStyle/>
          <a:p>
            <a:pPr algn="ctr"/>
            <a:r>
              <a:rPr lang="id-ID" sz="3600" dirty="0">
                <a:solidFill>
                  <a:schemeClr val="bg1"/>
                </a:solidFill>
                <a:latin typeface="Montserrat" panose="00000500000000000000" pitchFamily="50" charset="0"/>
                <a:cs typeface="Lato Heavy" panose="020F0902020204030203" pitchFamily="34" charset="0"/>
              </a:rPr>
              <a:t>82%</a:t>
            </a:r>
          </a:p>
        </p:txBody>
      </p:sp>
      <p:sp>
        <p:nvSpPr>
          <p:cNvPr id="14" name="TextBox 19">
            <a:extLst>
              <a:ext uri="{FF2B5EF4-FFF2-40B4-BE49-F238E27FC236}">
                <a16:creationId xmlns:a16="http://schemas.microsoft.com/office/drawing/2014/main" xmlns="" id="{40D2C377-C5A3-431A-92E7-43DCA06F5F62}"/>
              </a:ext>
            </a:extLst>
          </p:cNvPr>
          <p:cNvSpPr txBox="1"/>
          <p:nvPr/>
        </p:nvSpPr>
        <p:spPr>
          <a:xfrm>
            <a:off x="8461718" y="3383971"/>
            <a:ext cx="1709336" cy="261610"/>
          </a:xfrm>
          <a:prstGeom prst="rect">
            <a:avLst/>
          </a:prstGeom>
          <a:noFill/>
        </p:spPr>
        <p:txBody>
          <a:bodyPr wrap="square" rtlCol="0">
            <a:spAutoFit/>
          </a:bodyPr>
          <a:lstStyle/>
          <a:p>
            <a:pPr algn="ctr"/>
            <a:r>
              <a:rPr lang="id-ID" sz="1050" spc="300" dirty="0">
                <a:solidFill>
                  <a:schemeClr val="bg1"/>
                </a:solidFill>
                <a:latin typeface="Montserrat" panose="00000500000000000000" pitchFamily="50" charset="0"/>
                <a:cs typeface="Lato" panose="020F0502020204030203" pitchFamily="34" charset="0"/>
              </a:rPr>
              <a:t>STATS 2</a:t>
            </a:r>
          </a:p>
        </p:txBody>
      </p:sp>
      <p:sp>
        <p:nvSpPr>
          <p:cNvPr id="15" name="Rectangle 20">
            <a:extLst>
              <a:ext uri="{FF2B5EF4-FFF2-40B4-BE49-F238E27FC236}">
                <a16:creationId xmlns:a16="http://schemas.microsoft.com/office/drawing/2014/main" xmlns="" id="{B39B3606-1B1B-43CC-B2D6-6844694B672F}"/>
              </a:ext>
            </a:extLst>
          </p:cNvPr>
          <p:cNvSpPr/>
          <p:nvPr/>
        </p:nvSpPr>
        <p:spPr>
          <a:xfrm>
            <a:off x="7281666" y="4697937"/>
            <a:ext cx="1744842" cy="646331"/>
          </a:xfrm>
          <a:prstGeom prst="rect">
            <a:avLst/>
          </a:prstGeom>
        </p:spPr>
        <p:txBody>
          <a:bodyPr wrap="square">
            <a:spAutoFit/>
          </a:bodyPr>
          <a:lstStyle/>
          <a:p>
            <a:pPr algn="ctr"/>
            <a:r>
              <a:rPr lang="id-ID" sz="3600" dirty="0">
                <a:solidFill>
                  <a:schemeClr val="bg1"/>
                </a:solidFill>
                <a:latin typeface="Montserrat" panose="00000500000000000000" pitchFamily="50" charset="0"/>
                <a:cs typeface="Lato Heavy" panose="020F0902020204030203" pitchFamily="34" charset="0"/>
              </a:rPr>
              <a:t>456</a:t>
            </a:r>
          </a:p>
        </p:txBody>
      </p:sp>
      <p:sp>
        <p:nvSpPr>
          <p:cNvPr id="16" name="TextBox 21">
            <a:extLst>
              <a:ext uri="{FF2B5EF4-FFF2-40B4-BE49-F238E27FC236}">
                <a16:creationId xmlns:a16="http://schemas.microsoft.com/office/drawing/2014/main" xmlns="" id="{CC3362F8-8E50-4691-900C-6AA3E7B0A228}"/>
              </a:ext>
            </a:extLst>
          </p:cNvPr>
          <p:cNvSpPr txBox="1"/>
          <p:nvPr/>
        </p:nvSpPr>
        <p:spPr>
          <a:xfrm>
            <a:off x="7299419" y="5233470"/>
            <a:ext cx="1709336" cy="261610"/>
          </a:xfrm>
          <a:prstGeom prst="rect">
            <a:avLst/>
          </a:prstGeom>
          <a:noFill/>
        </p:spPr>
        <p:txBody>
          <a:bodyPr wrap="square" rtlCol="0">
            <a:spAutoFit/>
          </a:bodyPr>
          <a:lstStyle/>
          <a:p>
            <a:pPr algn="ctr"/>
            <a:r>
              <a:rPr lang="id-ID" sz="1050" spc="300" dirty="0">
                <a:solidFill>
                  <a:schemeClr val="bg1"/>
                </a:solidFill>
                <a:latin typeface="Montserrat" panose="00000500000000000000" pitchFamily="50" charset="0"/>
                <a:cs typeface="Lato" panose="020F0502020204030203" pitchFamily="34" charset="0"/>
              </a:rPr>
              <a:t>STATS 1</a:t>
            </a:r>
          </a:p>
        </p:txBody>
      </p:sp>
      <p:grpSp>
        <p:nvGrpSpPr>
          <p:cNvPr id="17" name="Group 22">
            <a:extLst>
              <a:ext uri="{FF2B5EF4-FFF2-40B4-BE49-F238E27FC236}">
                <a16:creationId xmlns:a16="http://schemas.microsoft.com/office/drawing/2014/main" xmlns="" id="{F3749305-317A-444A-903F-061CD238B4ED}"/>
              </a:ext>
            </a:extLst>
          </p:cNvPr>
          <p:cNvGrpSpPr/>
          <p:nvPr/>
        </p:nvGrpSpPr>
        <p:grpSpPr>
          <a:xfrm>
            <a:off x="6760738" y="2880613"/>
            <a:ext cx="464344" cy="406400"/>
            <a:chOff x="2569485" y="4937447"/>
            <a:chExt cx="464344" cy="406400"/>
          </a:xfrm>
          <a:solidFill>
            <a:schemeClr val="bg1"/>
          </a:solidFill>
        </p:grpSpPr>
        <p:sp>
          <p:nvSpPr>
            <p:cNvPr id="18" name="AutoShape 103">
              <a:extLst>
                <a:ext uri="{FF2B5EF4-FFF2-40B4-BE49-F238E27FC236}">
                  <a16:creationId xmlns:a16="http://schemas.microsoft.com/office/drawing/2014/main" xmlns="" id="{4304BF6A-D854-44E4-B8A6-72DBFE69582D}"/>
                </a:ext>
              </a:extLst>
            </p:cNvPr>
            <p:cNvSpPr>
              <a:spLocks/>
            </p:cNvSpPr>
            <p:nvPr/>
          </p:nvSpPr>
          <p:spPr bwMode="auto">
            <a:xfrm>
              <a:off x="2642510" y="5009678"/>
              <a:ext cx="166688" cy="109538"/>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60" y="0"/>
                  </a:moveTo>
                  <a:cubicBezTo>
                    <a:pt x="9461" y="0"/>
                    <a:pt x="0" y="9233"/>
                    <a:pt x="0" y="20160"/>
                  </a:cubicBezTo>
                  <a:cubicBezTo>
                    <a:pt x="0" y="20954"/>
                    <a:pt x="420" y="21600"/>
                    <a:pt x="939" y="21600"/>
                  </a:cubicBezTo>
                  <a:cubicBezTo>
                    <a:pt x="1457" y="21600"/>
                    <a:pt x="1878" y="20954"/>
                    <a:pt x="1878" y="20160"/>
                  </a:cubicBezTo>
                  <a:cubicBezTo>
                    <a:pt x="1878" y="10956"/>
                    <a:pt x="10655" y="2880"/>
                    <a:pt x="20660" y="2880"/>
                  </a:cubicBezTo>
                  <a:cubicBezTo>
                    <a:pt x="21179" y="2880"/>
                    <a:pt x="21600" y="2234"/>
                    <a:pt x="21600" y="1440"/>
                  </a:cubicBezTo>
                  <a:cubicBezTo>
                    <a:pt x="21600" y="645"/>
                    <a:pt x="21179" y="0"/>
                    <a:pt x="2066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Montserrat" panose="00000500000000000000" pitchFamily="50" charset="0"/>
                <a:sym typeface="Gill Sans" charset="0"/>
              </a:endParaRPr>
            </a:p>
          </p:txBody>
        </p:sp>
        <p:sp>
          <p:nvSpPr>
            <p:cNvPr id="19" name="AutoShape 104">
              <a:extLst>
                <a:ext uri="{FF2B5EF4-FFF2-40B4-BE49-F238E27FC236}">
                  <a16:creationId xmlns:a16="http://schemas.microsoft.com/office/drawing/2014/main" xmlns="" id="{4869ABAB-AFF6-4A6D-8E4D-2A95F860FAB5}"/>
                </a:ext>
              </a:extLst>
            </p:cNvPr>
            <p:cNvSpPr>
              <a:spLocks/>
            </p:cNvSpPr>
            <p:nvPr/>
          </p:nvSpPr>
          <p:spPr bwMode="auto">
            <a:xfrm>
              <a:off x="2569485" y="4937447"/>
              <a:ext cx="464344" cy="4064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10800" y="16971"/>
                  </a:moveTo>
                  <a:cubicBezTo>
                    <a:pt x="10181" y="16971"/>
                    <a:pt x="9546" y="16918"/>
                    <a:pt x="8912" y="16811"/>
                  </a:cubicBezTo>
                  <a:cubicBezTo>
                    <a:pt x="8847" y="16800"/>
                    <a:pt x="8781" y="16794"/>
                    <a:pt x="8716" y="16794"/>
                  </a:cubicBezTo>
                  <a:cubicBezTo>
                    <a:pt x="8315" y="16794"/>
                    <a:pt x="7931" y="16999"/>
                    <a:pt x="7673" y="17359"/>
                  </a:cubicBezTo>
                  <a:cubicBezTo>
                    <a:pt x="7384" y="17761"/>
                    <a:pt x="6563" y="18657"/>
                    <a:pt x="5591" y="19318"/>
                  </a:cubicBezTo>
                  <a:cubicBezTo>
                    <a:pt x="5854" y="18628"/>
                    <a:pt x="6060" y="17853"/>
                    <a:pt x="6074" y="17056"/>
                  </a:cubicBezTo>
                  <a:cubicBezTo>
                    <a:pt x="6078" y="17006"/>
                    <a:pt x="6080" y="16956"/>
                    <a:pt x="6080" y="16914"/>
                  </a:cubicBezTo>
                  <a:cubicBezTo>
                    <a:pt x="6080" y="16334"/>
                    <a:pt x="5796" y="15803"/>
                    <a:pt x="5344" y="15540"/>
                  </a:cubicBezTo>
                  <a:cubicBezTo>
                    <a:pt x="2843" y="14080"/>
                    <a:pt x="1349" y="11731"/>
                    <a:pt x="1349" y="9257"/>
                  </a:cubicBezTo>
                  <a:cubicBezTo>
                    <a:pt x="1349" y="5003"/>
                    <a:pt x="5588" y="1542"/>
                    <a:pt x="10800" y="1542"/>
                  </a:cubicBezTo>
                  <a:cubicBezTo>
                    <a:pt x="16011" y="1542"/>
                    <a:pt x="20249" y="5003"/>
                    <a:pt x="20249" y="9257"/>
                  </a:cubicBezTo>
                  <a:cubicBezTo>
                    <a:pt x="20249" y="13510"/>
                    <a:pt x="16011" y="16971"/>
                    <a:pt x="10800" y="16971"/>
                  </a:cubicBezTo>
                  <a:moveTo>
                    <a:pt x="10800" y="0"/>
                  </a:moveTo>
                  <a:cubicBezTo>
                    <a:pt x="4835" y="0"/>
                    <a:pt x="0" y="4144"/>
                    <a:pt x="0" y="9257"/>
                  </a:cubicBezTo>
                  <a:cubicBezTo>
                    <a:pt x="0" y="12440"/>
                    <a:pt x="1875" y="15248"/>
                    <a:pt x="4730" y="16914"/>
                  </a:cubicBezTo>
                  <a:cubicBezTo>
                    <a:pt x="4730" y="16935"/>
                    <a:pt x="4724" y="16949"/>
                    <a:pt x="4724" y="16971"/>
                  </a:cubicBezTo>
                  <a:cubicBezTo>
                    <a:pt x="4724" y="18354"/>
                    <a:pt x="3821" y="19843"/>
                    <a:pt x="3423" y="20625"/>
                  </a:cubicBezTo>
                  <a:lnTo>
                    <a:pt x="3425" y="20625"/>
                  </a:lnTo>
                  <a:cubicBezTo>
                    <a:pt x="3393" y="20709"/>
                    <a:pt x="3374" y="20802"/>
                    <a:pt x="3374" y="20900"/>
                  </a:cubicBezTo>
                  <a:cubicBezTo>
                    <a:pt x="3374" y="21287"/>
                    <a:pt x="3648" y="21600"/>
                    <a:pt x="3986" y="21600"/>
                  </a:cubicBezTo>
                  <a:cubicBezTo>
                    <a:pt x="4049" y="21600"/>
                    <a:pt x="4161" y="21580"/>
                    <a:pt x="4158" y="21590"/>
                  </a:cubicBezTo>
                  <a:cubicBezTo>
                    <a:pt x="6268" y="21195"/>
                    <a:pt x="8255" y="18979"/>
                    <a:pt x="8716" y="18338"/>
                  </a:cubicBezTo>
                  <a:cubicBezTo>
                    <a:pt x="9391" y="18451"/>
                    <a:pt x="10086" y="18514"/>
                    <a:pt x="10800" y="18514"/>
                  </a:cubicBezTo>
                  <a:cubicBezTo>
                    <a:pt x="16764" y="18514"/>
                    <a:pt x="21600" y="14369"/>
                    <a:pt x="21600" y="9257"/>
                  </a:cubicBezTo>
                  <a:cubicBezTo>
                    <a:pt x="21600" y="4144"/>
                    <a:pt x="16764" y="0"/>
                    <a:pt x="10800"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Montserrat" panose="00000500000000000000" pitchFamily="50" charset="0"/>
                <a:sym typeface="Gill Sans" charset="0"/>
              </a:endParaRPr>
            </a:p>
          </p:txBody>
        </p:sp>
      </p:grpSp>
      <p:grpSp>
        <p:nvGrpSpPr>
          <p:cNvPr id="20" name="Group 25">
            <a:extLst>
              <a:ext uri="{FF2B5EF4-FFF2-40B4-BE49-F238E27FC236}">
                <a16:creationId xmlns:a16="http://schemas.microsoft.com/office/drawing/2014/main" xmlns="" id="{AF491E1B-F0D6-4B1F-B3CA-5B9A49AF9650}"/>
              </a:ext>
            </a:extLst>
          </p:cNvPr>
          <p:cNvGrpSpPr/>
          <p:nvPr/>
        </p:nvGrpSpPr>
        <p:grpSpPr>
          <a:xfrm>
            <a:off x="10245554" y="3296891"/>
            <a:ext cx="465138" cy="435769"/>
            <a:chOff x="5368132" y="3540125"/>
            <a:chExt cx="465138" cy="435769"/>
          </a:xfrm>
          <a:solidFill>
            <a:srgbClr val="1B2743"/>
          </a:solidFill>
        </p:grpSpPr>
        <p:sp>
          <p:nvSpPr>
            <p:cNvPr id="21" name="AutoShape 110">
              <a:extLst>
                <a:ext uri="{FF2B5EF4-FFF2-40B4-BE49-F238E27FC236}">
                  <a16:creationId xmlns:a16="http://schemas.microsoft.com/office/drawing/2014/main" xmlns="" id="{E1B5E4B3-E81E-43E5-948F-1017C9075671}"/>
                </a:ext>
              </a:extLst>
            </p:cNvPr>
            <p:cNvSpPr>
              <a:spLocks/>
            </p:cNvSpPr>
            <p:nvPr/>
          </p:nvSpPr>
          <p:spPr bwMode="auto">
            <a:xfrm>
              <a:off x="5426869" y="3598069"/>
              <a:ext cx="347663" cy="2325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699" y="20255"/>
                  </a:moveTo>
                  <a:lnTo>
                    <a:pt x="899" y="20255"/>
                  </a:lnTo>
                  <a:lnTo>
                    <a:pt x="899" y="1350"/>
                  </a:lnTo>
                  <a:lnTo>
                    <a:pt x="20699" y="1350"/>
                  </a:lnTo>
                  <a:cubicBezTo>
                    <a:pt x="20699" y="1350"/>
                    <a:pt x="20699" y="20255"/>
                    <a:pt x="20699" y="20255"/>
                  </a:cubicBezTo>
                  <a:close/>
                  <a:moveTo>
                    <a:pt x="20699" y="0"/>
                  </a:moveTo>
                  <a:lnTo>
                    <a:pt x="899" y="5"/>
                  </a:lnTo>
                  <a:cubicBezTo>
                    <a:pt x="402" y="5"/>
                    <a:pt x="0" y="603"/>
                    <a:pt x="0" y="1350"/>
                  </a:cubicBezTo>
                  <a:lnTo>
                    <a:pt x="0" y="20249"/>
                  </a:lnTo>
                  <a:cubicBezTo>
                    <a:pt x="0" y="20996"/>
                    <a:pt x="402" y="21599"/>
                    <a:pt x="899" y="21599"/>
                  </a:cubicBezTo>
                  <a:lnTo>
                    <a:pt x="20699" y="21599"/>
                  </a:lnTo>
                  <a:cubicBezTo>
                    <a:pt x="21197" y="21599"/>
                    <a:pt x="21600" y="20996"/>
                    <a:pt x="21600" y="20249"/>
                  </a:cubicBezTo>
                  <a:lnTo>
                    <a:pt x="21600" y="1350"/>
                  </a:lnTo>
                  <a:cubicBezTo>
                    <a:pt x="21600" y="603"/>
                    <a:pt x="21197" y="0"/>
                    <a:pt x="20699"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Montserrat" panose="00000500000000000000" pitchFamily="50" charset="0"/>
                <a:sym typeface="Gill Sans" charset="0"/>
              </a:endParaRPr>
            </a:p>
          </p:txBody>
        </p:sp>
        <p:sp>
          <p:nvSpPr>
            <p:cNvPr id="22" name="AutoShape 111">
              <a:extLst>
                <a:ext uri="{FF2B5EF4-FFF2-40B4-BE49-F238E27FC236}">
                  <a16:creationId xmlns:a16="http://schemas.microsoft.com/office/drawing/2014/main" xmlns="" id="{B77A3E3A-2C96-4D4D-94B4-689FC799E2B7}"/>
                </a:ext>
              </a:extLst>
            </p:cNvPr>
            <p:cNvSpPr>
              <a:spLocks/>
            </p:cNvSpPr>
            <p:nvPr/>
          </p:nvSpPr>
          <p:spPr bwMode="auto">
            <a:xfrm>
              <a:off x="5368132" y="3540125"/>
              <a:ext cx="465138" cy="43576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20249" y="16562"/>
                  </a:moveTo>
                  <a:cubicBezTo>
                    <a:pt x="20249" y="16959"/>
                    <a:pt x="19946" y="17282"/>
                    <a:pt x="19575" y="17282"/>
                  </a:cubicBezTo>
                  <a:lnTo>
                    <a:pt x="13499" y="17282"/>
                  </a:lnTo>
                  <a:lnTo>
                    <a:pt x="8099" y="17282"/>
                  </a:lnTo>
                  <a:lnTo>
                    <a:pt x="2024" y="17282"/>
                  </a:lnTo>
                  <a:cubicBezTo>
                    <a:pt x="1651" y="17282"/>
                    <a:pt x="1349" y="16959"/>
                    <a:pt x="1349" y="16562"/>
                  </a:cubicBezTo>
                  <a:lnTo>
                    <a:pt x="1349" y="2160"/>
                  </a:lnTo>
                  <a:cubicBezTo>
                    <a:pt x="1349" y="1762"/>
                    <a:pt x="1651" y="1440"/>
                    <a:pt x="2024" y="1440"/>
                  </a:cubicBezTo>
                  <a:lnTo>
                    <a:pt x="19575" y="1440"/>
                  </a:lnTo>
                  <a:cubicBezTo>
                    <a:pt x="19946" y="1440"/>
                    <a:pt x="20249" y="1762"/>
                    <a:pt x="20249" y="2160"/>
                  </a:cubicBezTo>
                  <a:cubicBezTo>
                    <a:pt x="20249" y="2160"/>
                    <a:pt x="20249" y="16562"/>
                    <a:pt x="20249" y="16562"/>
                  </a:cubicBezTo>
                  <a:close/>
                  <a:moveTo>
                    <a:pt x="19575" y="0"/>
                  </a:moveTo>
                  <a:lnTo>
                    <a:pt x="2024" y="0"/>
                  </a:lnTo>
                  <a:cubicBezTo>
                    <a:pt x="905" y="0"/>
                    <a:pt x="0" y="966"/>
                    <a:pt x="0" y="2160"/>
                  </a:cubicBezTo>
                  <a:lnTo>
                    <a:pt x="0" y="16562"/>
                  </a:lnTo>
                  <a:cubicBezTo>
                    <a:pt x="0" y="17753"/>
                    <a:pt x="903" y="18718"/>
                    <a:pt x="2018" y="18721"/>
                  </a:cubicBezTo>
                  <a:lnTo>
                    <a:pt x="8774" y="18721"/>
                  </a:lnTo>
                  <a:lnTo>
                    <a:pt x="8774" y="19597"/>
                  </a:lnTo>
                  <a:lnTo>
                    <a:pt x="4561" y="20181"/>
                  </a:lnTo>
                  <a:cubicBezTo>
                    <a:pt x="4260" y="20262"/>
                    <a:pt x="4049" y="20549"/>
                    <a:pt x="4049" y="20879"/>
                  </a:cubicBezTo>
                  <a:cubicBezTo>
                    <a:pt x="4049" y="21277"/>
                    <a:pt x="4351" y="21599"/>
                    <a:pt x="4724" y="21599"/>
                  </a:cubicBezTo>
                  <a:lnTo>
                    <a:pt x="16874" y="21599"/>
                  </a:lnTo>
                  <a:cubicBezTo>
                    <a:pt x="17248" y="21599"/>
                    <a:pt x="17549" y="21277"/>
                    <a:pt x="17549" y="20879"/>
                  </a:cubicBezTo>
                  <a:cubicBezTo>
                    <a:pt x="17549" y="20549"/>
                    <a:pt x="17339" y="20262"/>
                    <a:pt x="17038" y="20181"/>
                  </a:cubicBezTo>
                  <a:lnTo>
                    <a:pt x="12824" y="19597"/>
                  </a:lnTo>
                  <a:lnTo>
                    <a:pt x="12824" y="18721"/>
                  </a:lnTo>
                  <a:lnTo>
                    <a:pt x="19581" y="18721"/>
                  </a:lnTo>
                  <a:cubicBezTo>
                    <a:pt x="20696" y="18718"/>
                    <a:pt x="21600" y="17753"/>
                    <a:pt x="21600" y="16562"/>
                  </a:cubicBezTo>
                  <a:lnTo>
                    <a:pt x="21600" y="2160"/>
                  </a:lnTo>
                  <a:cubicBezTo>
                    <a:pt x="21600" y="966"/>
                    <a:pt x="20692" y="0"/>
                    <a:pt x="19575" y="0"/>
                  </a:cubicBezTo>
                </a:path>
              </a:pathLst>
            </a:custGeom>
            <a:grpFill/>
            <a:ln>
              <a:noFill/>
            </a:ln>
            <a:effectLst/>
            <a:extLs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19050" tIns="19050" rIns="19050" bIns="19050" anchor="ctr"/>
            <a:lstStyle/>
            <a:p>
              <a:pPr algn="ctr" defTabSz="228600" fontAlgn="base" hangingPunct="0">
                <a:spcBef>
                  <a:spcPct val="0"/>
                </a:spcBef>
                <a:spcAft>
                  <a:spcPct val="0"/>
                </a:spcAft>
              </a:pPr>
              <a:endParaRPr lang="en-US" sz="1500" dirty="0">
                <a:solidFill>
                  <a:srgbClr val="FFFFFF"/>
                </a:solidFill>
                <a:effectLst>
                  <a:outerShdw blurRad="38100" dist="38100" dir="2700000" algn="tl">
                    <a:srgbClr val="000000"/>
                  </a:outerShdw>
                </a:effectLst>
                <a:latin typeface="Montserrat" panose="00000500000000000000" pitchFamily="50" charset="0"/>
                <a:sym typeface="Gill Sans" charset="0"/>
              </a:endParaRPr>
            </a:p>
          </p:txBody>
        </p:sp>
      </p:grpSp>
      <p:sp>
        <p:nvSpPr>
          <p:cNvPr id="23" name="TextBox 29">
            <a:extLst>
              <a:ext uri="{FF2B5EF4-FFF2-40B4-BE49-F238E27FC236}">
                <a16:creationId xmlns:a16="http://schemas.microsoft.com/office/drawing/2014/main" xmlns="" id="{13ECFD9E-F440-4EB4-B84C-FFC89D3BAF66}"/>
              </a:ext>
            </a:extLst>
          </p:cNvPr>
          <p:cNvSpPr txBox="1"/>
          <p:nvPr/>
        </p:nvSpPr>
        <p:spPr>
          <a:xfrm>
            <a:off x="6306467" y="3362251"/>
            <a:ext cx="1435292" cy="253916"/>
          </a:xfrm>
          <a:prstGeom prst="rect">
            <a:avLst/>
          </a:prstGeom>
          <a:noFill/>
        </p:spPr>
        <p:txBody>
          <a:bodyPr wrap="square" rtlCol="0">
            <a:spAutoFit/>
          </a:bodyPr>
          <a:lstStyle/>
          <a:p>
            <a:pPr algn="ctr"/>
            <a:r>
              <a:rPr lang="id-ID" sz="1050" spc="300" dirty="0">
                <a:solidFill>
                  <a:schemeClr val="bg1"/>
                </a:solidFill>
                <a:latin typeface="Montserrat" panose="00000500000000000000" pitchFamily="50" charset="0"/>
                <a:cs typeface="Lato" panose="020F0502020204030203" pitchFamily="34" charset="0"/>
              </a:rPr>
              <a:t>CHAT</a:t>
            </a:r>
          </a:p>
        </p:txBody>
      </p:sp>
      <p:sp>
        <p:nvSpPr>
          <p:cNvPr id="24" name="TextBox 30">
            <a:extLst>
              <a:ext uri="{FF2B5EF4-FFF2-40B4-BE49-F238E27FC236}">
                <a16:creationId xmlns:a16="http://schemas.microsoft.com/office/drawing/2014/main" xmlns="" id="{EC5ED325-413C-4622-B656-7A7EB0030EA3}"/>
              </a:ext>
            </a:extLst>
          </p:cNvPr>
          <p:cNvSpPr txBox="1"/>
          <p:nvPr/>
        </p:nvSpPr>
        <p:spPr>
          <a:xfrm>
            <a:off x="9773631" y="3822968"/>
            <a:ext cx="1435292" cy="253916"/>
          </a:xfrm>
          <a:prstGeom prst="rect">
            <a:avLst/>
          </a:prstGeom>
          <a:noFill/>
        </p:spPr>
        <p:txBody>
          <a:bodyPr wrap="square" rtlCol="0">
            <a:spAutoFit/>
          </a:bodyPr>
          <a:lstStyle/>
          <a:p>
            <a:pPr algn="ctr"/>
            <a:r>
              <a:rPr lang="id-ID" sz="1050" spc="300" dirty="0">
                <a:solidFill>
                  <a:srgbClr val="1B2743"/>
                </a:solidFill>
                <a:latin typeface="Montserrat" panose="00000500000000000000" pitchFamily="50" charset="0"/>
                <a:cs typeface="Lato" panose="020F0502020204030203" pitchFamily="34" charset="0"/>
              </a:rPr>
              <a:t>PERFORM</a:t>
            </a:r>
          </a:p>
        </p:txBody>
      </p:sp>
      <p:sp>
        <p:nvSpPr>
          <p:cNvPr id="25" name="TextBox 32">
            <a:extLst>
              <a:ext uri="{FF2B5EF4-FFF2-40B4-BE49-F238E27FC236}">
                <a16:creationId xmlns:a16="http://schemas.microsoft.com/office/drawing/2014/main" xmlns="" id="{94F32765-F0BC-4086-A8B0-DA143305FFBA}"/>
              </a:ext>
            </a:extLst>
          </p:cNvPr>
          <p:cNvSpPr txBox="1"/>
          <p:nvPr/>
        </p:nvSpPr>
        <p:spPr>
          <a:xfrm>
            <a:off x="7313849" y="3233461"/>
            <a:ext cx="1662310" cy="707886"/>
          </a:xfrm>
          <a:prstGeom prst="rect">
            <a:avLst/>
          </a:prstGeom>
          <a:noFill/>
        </p:spPr>
        <p:txBody>
          <a:bodyPr wrap="square" rtlCol="0">
            <a:spAutoFit/>
          </a:bodyPr>
          <a:lstStyle/>
          <a:p>
            <a:pPr algn="ctr"/>
            <a:r>
              <a:rPr lang="id-ID" sz="2000" dirty="0">
                <a:solidFill>
                  <a:srgbClr val="1B2743"/>
                </a:solidFill>
                <a:latin typeface="Montserrat" panose="02000505000000020004" pitchFamily="2" charset="0"/>
              </a:rPr>
              <a:t>BIG </a:t>
            </a:r>
          </a:p>
          <a:p>
            <a:pPr algn="ctr"/>
            <a:r>
              <a:rPr lang="id-ID" sz="2000" dirty="0">
                <a:solidFill>
                  <a:srgbClr val="1B2743"/>
                </a:solidFill>
                <a:latin typeface="Montserrat" panose="02000505000000020004" pitchFamily="2" charset="0"/>
              </a:rPr>
              <a:t>STATS</a:t>
            </a:r>
          </a:p>
        </p:txBody>
      </p:sp>
      <p:sp>
        <p:nvSpPr>
          <p:cNvPr id="26" name="Rectangle 33">
            <a:extLst>
              <a:ext uri="{FF2B5EF4-FFF2-40B4-BE49-F238E27FC236}">
                <a16:creationId xmlns:a16="http://schemas.microsoft.com/office/drawing/2014/main" xmlns="" id="{8BADDBBA-5CE6-4DC1-9F5A-974C9FE82D30}"/>
              </a:ext>
            </a:extLst>
          </p:cNvPr>
          <p:cNvSpPr/>
          <p:nvPr/>
        </p:nvSpPr>
        <p:spPr>
          <a:xfrm>
            <a:off x="7974934" y="4016297"/>
            <a:ext cx="342900" cy="45719"/>
          </a:xfrm>
          <a:prstGeom prst="rect">
            <a:avLst/>
          </a:prstGeom>
          <a:solidFill>
            <a:srgbClr val="1B274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latin typeface="Montserrat" panose="00000500000000000000" pitchFamily="50" charset="0"/>
            </a:endParaRPr>
          </a:p>
        </p:txBody>
      </p:sp>
      <p:sp>
        <p:nvSpPr>
          <p:cNvPr id="27" name="TextBox 11">
            <a:extLst>
              <a:ext uri="{FF2B5EF4-FFF2-40B4-BE49-F238E27FC236}">
                <a16:creationId xmlns:a16="http://schemas.microsoft.com/office/drawing/2014/main" xmlns="" id="{2755DED7-38DE-4DB4-8CD4-BE1FC6510146}"/>
              </a:ext>
            </a:extLst>
          </p:cNvPr>
          <p:cNvSpPr txBox="1"/>
          <p:nvPr/>
        </p:nvSpPr>
        <p:spPr>
          <a:xfrm>
            <a:off x="723205" y="3446506"/>
            <a:ext cx="5197908" cy="1509965"/>
          </a:xfrm>
          <a:prstGeom prst="rect">
            <a:avLst/>
          </a:prstGeom>
          <a:noFill/>
        </p:spPr>
        <p:txBody>
          <a:bodyPr wrap="square" lIns="91440" tIns="45720" rIns="91440" bIns="45720" rtlCol="0">
            <a:spAutoFit/>
          </a:bodyPr>
          <a:lstStyle/>
          <a:p>
            <a:pPr>
              <a:lnSpc>
                <a:spcPct val="150000"/>
              </a:lnSpc>
            </a:pPr>
            <a:r>
              <a:rPr lang="id-ID" sz="1467" b="1" dirty="0">
                <a:solidFill>
                  <a:schemeClr val="bg1"/>
                </a:solidFill>
                <a:cs typeface="Calibri"/>
              </a:rPr>
              <a:t>Lorem ipsum </a:t>
            </a:r>
            <a:r>
              <a:rPr lang="id-ID" sz="1200" dirty="0">
                <a:solidFill>
                  <a:schemeClr val="bg1"/>
                </a:solidFill>
                <a:latin typeface="Calibri Light"/>
                <a:cs typeface="Calibri Light"/>
              </a:rPr>
              <a:t>dolor sit amet consectetuer adipiscing elit, sed diam nonummy nibh euismod tincidunt ut laoreet dolore magna aliquam erat volutpat. Ut wisi enim ad minim veniam, ut laoreet dolore mag euismod tincidunt ut laoreet dolore magna aliquam erat volutpat. Ut wisi enim ad minim veniam, ut laoreet dolore mag</a:t>
            </a:r>
            <a:endParaRPr lang="en-US" sz="1200" dirty="0">
              <a:solidFill>
                <a:schemeClr val="bg1"/>
              </a:solidFill>
              <a:latin typeface="Roboto Thin" charset="0"/>
              <a:ea typeface="Roboto Thin" charset="0"/>
              <a:cs typeface="Roboto Thin" charset="0"/>
            </a:endParaRPr>
          </a:p>
        </p:txBody>
      </p:sp>
      <p:sp>
        <p:nvSpPr>
          <p:cNvPr id="28" name="文本框 27">
            <a:extLst>
              <a:ext uri="{FF2B5EF4-FFF2-40B4-BE49-F238E27FC236}">
                <a16:creationId xmlns:a16="http://schemas.microsoft.com/office/drawing/2014/main" xmlns="" id="{D6F18B49-4DF6-4156-8DD9-8C8F06B2FD90}"/>
              </a:ext>
            </a:extLst>
          </p:cNvPr>
          <p:cNvSpPr txBox="1"/>
          <p:nvPr/>
        </p:nvSpPr>
        <p:spPr>
          <a:xfrm>
            <a:off x="667138" y="2518118"/>
            <a:ext cx="4733988" cy="923330"/>
          </a:xfrm>
          <a:prstGeom prst="rect">
            <a:avLst/>
          </a:prstGeom>
          <a:noFill/>
        </p:spPr>
        <p:txBody>
          <a:bodyPr wrap="none" rtlCol="0">
            <a:spAutoFit/>
          </a:bodyPr>
          <a:lstStyle/>
          <a:p>
            <a:r>
              <a:rPr lang="en-US" altLang="zh-CN" sz="5400" b="1" dirty="0" err="1">
                <a:solidFill>
                  <a:schemeClr val="bg1"/>
                </a:solidFill>
                <a:latin typeface="Montserrat" panose="02000505000000020004" pitchFamily="2" charset="0"/>
                <a:ea typeface="阿里巴巴普惠体" panose="00020600040101010101" pitchFamily="18" charset="-122"/>
                <a:cs typeface="阿里巴巴普惠体" panose="00020600040101010101" pitchFamily="18" charset="-122"/>
              </a:rPr>
              <a:t>Pushi's</a:t>
            </a:r>
            <a:r>
              <a:rPr lang="en-US" altLang="zh-CN" sz="5400" b="1" dirty="0">
                <a:solidFill>
                  <a:schemeClr val="bg1"/>
                </a:solidFill>
                <a:latin typeface="Montserrat" panose="02000505000000020004" pitchFamily="2" charset="0"/>
                <a:ea typeface="阿里巴巴普惠体" panose="00020600040101010101" pitchFamily="18" charset="-122"/>
                <a:cs typeface="阿里巴巴普惠体" panose="00020600040101010101" pitchFamily="18" charset="-122"/>
              </a:rPr>
              <a:t> </a:t>
            </a:r>
            <a:r>
              <a:rPr lang="en-US" altLang="zh-CN" sz="5400" b="1" dirty="0">
                <a:solidFill>
                  <a:schemeClr val="accent1"/>
                </a:solidFill>
                <a:latin typeface="Montserrat" panose="02000505000000020004" pitchFamily="2" charset="0"/>
                <a:ea typeface="阿里巴巴普惠体" panose="00020600040101010101" pitchFamily="18" charset="-122"/>
                <a:cs typeface="阿里巴巴普惠体" panose="00020600040101010101" pitchFamily="18" charset="-122"/>
              </a:rPr>
              <a:t>Chart</a:t>
            </a:r>
            <a:endParaRPr lang="zh-CN" altLang="en-US" sz="5400" b="1" dirty="0">
              <a:solidFill>
                <a:schemeClr val="accent1"/>
              </a:solidFill>
              <a:latin typeface="Montserrat" panose="02000505000000020004" pitchFamily="2" charset="0"/>
              <a:ea typeface="阿里巴巴普惠体" panose="00020600040101010101" pitchFamily="18" charset="-122"/>
              <a:cs typeface="阿里巴巴普惠体" panose="00020600040101010101" pitchFamily="18" charset="-122"/>
            </a:endParaRPr>
          </a:p>
        </p:txBody>
      </p:sp>
      <p:sp>
        <p:nvSpPr>
          <p:cNvPr id="29" name="Oval 29">
            <a:extLst>
              <a:ext uri="{FF2B5EF4-FFF2-40B4-BE49-F238E27FC236}">
                <a16:creationId xmlns:a16="http://schemas.microsoft.com/office/drawing/2014/main" xmlns="" id="{C782B8DB-6443-488B-BD86-5230BE426F84}"/>
              </a:ext>
            </a:extLst>
          </p:cNvPr>
          <p:cNvSpPr/>
          <p:nvPr/>
        </p:nvSpPr>
        <p:spPr>
          <a:xfrm>
            <a:off x="9048523" y="1597970"/>
            <a:ext cx="535725" cy="534973"/>
          </a:xfrm>
          <a:custGeom>
            <a:avLst/>
            <a:gdLst>
              <a:gd name="connsiteX0" fmla="*/ 303788 w 607576"/>
              <a:gd name="connsiteY0" fmla="*/ 500521 h 606722"/>
              <a:gd name="connsiteX1" fmla="*/ 318960 w 607576"/>
              <a:gd name="connsiteY1" fmla="*/ 515693 h 606722"/>
              <a:gd name="connsiteX2" fmla="*/ 303788 w 607576"/>
              <a:gd name="connsiteY2" fmla="*/ 530865 h 606722"/>
              <a:gd name="connsiteX3" fmla="*/ 288616 w 607576"/>
              <a:gd name="connsiteY3" fmla="*/ 515693 h 606722"/>
              <a:gd name="connsiteX4" fmla="*/ 303788 w 607576"/>
              <a:gd name="connsiteY4" fmla="*/ 500521 h 606722"/>
              <a:gd name="connsiteX5" fmla="*/ 454163 w 607576"/>
              <a:gd name="connsiteY5" fmla="*/ 438353 h 606722"/>
              <a:gd name="connsiteX6" fmla="*/ 469335 w 607576"/>
              <a:gd name="connsiteY6" fmla="*/ 453490 h 606722"/>
              <a:gd name="connsiteX7" fmla="*/ 454163 w 607576"/>
              <a:gd name="connsiteY7" fmla="*/ 468627 h 606722"/>
              <a:gd name="connsiteX8" fmla="*/ 438991 w 607576"/>
              <a:gd name="connsiteY8" fmla="*/ 453490 h 606722"/>
              <a:gd name="connsiteX9" fmla="*/ 454163 w 607576"/>
              <a:gd name="connsiteY9" fmla="*/ 438353 h 606722"/>
              <a:gd name="connsiteX10" fmla="*/ 153413 w 607576"/>
              <a:gd name="connsiteY10" fmla="*/ 438353 h 606722"/>
              <a:gd name="connsiteX11" fmla="*/ 168585 w 607576"/>
              <a:gd name="connsiteY11" fmla="*/ 453490 h 606722"/>
              <a:gd name="connsiteX12" fmla="*/ 153413 w 607576"/>
              <a:gd name="connsiteY12" fmla="*/ 468627 h 606722"/>
              <a:gd name="connsiteX13" fmla="*/ 138241 w 607576"/>
              <a:gd name="connsiteY13" fmla="*/ 453490 h 606722"/>
              <a:gd name="connsiteX14" fmla="*/ 153413 w 607576"/>
              <a:gd name="connsiteY14" fmla="*/ 438353 h 606722"/>
              <a:gd name="connsiteX15" fmla="*/ 516473 w 607576"/>
              <a:gd name="connsiteY15" fmla="*/ 288189 h 606722"/>
              <a:gd name="connsiteX16" fmla="*/ 531645 w 607576"/>
              <a:gd name="connsiteY16" fmla="*/ 303361 h 606722"/>
              <a:gd name="connsiteX17" fmla="*/ 516473 w 607576"/>
              <a:gd name="connsiteY17" fmla="*/ 318533 h 606722"/>
              <a:gd name="connsiteX18" fmla="*/ 501301 w 607576"/>
              <a:gd name="connsiteY18" fmla="*/ 303361 h 606722"/>
              <a:gd name="connsiteX19" fmla="*/ 516473 w 607576"/>
              <a:gd name="connsiteY19" fmla="*/ 288189 h 606722"/>
              <a:gd name="connsiteX20" fmla="*/ 91139 w 607576"/>
              <a:gd name="connsiteY20" fmla="*/ 288189 h 606722"/>
              <a:gd name="connsiteX21" fmla="*/ 106346 w 607576"/>
              <a:gd name="connsiteY21" fmla="*/ 303361 h 606722"/>
              <a:gd name="connsiteX22" fmla="*/ 91139 w 607576"/>
              <a:gd name="connsiteY22" fmla="*/ 318533 h 606722"/>
              <a:gd name="connsiteX23" fmla="*/ 75932 w 607576"/>
              <a:gd name="connsiteY23" fmla="*/ 303361 h 606722"/>
              <a:gd name="connsiteX24" fmla="*/ 91139 w 607576"/>
              <a:gd name="connsiteY24" fmla="*/ 288189 h 606722"/>
              <a:gd name="connsiteX25" fmla="*/ 395370 w 607576"/>
              <a:gd name="connsiteY25" fmla="*/ 243480 h 606722"/>
              <a:gd name="connsiteX26" fmla="*/ 395370 w 607576"/>
              <a:gd name="connsiteY26" fmla="*/ 297780 h 606722"/>
              <a:gd name="connsiteX27" fmla="*/ 402932 w 607576"/>
              <a:gd name="connsiteY27" fmla="*/ 297780 h 606722"/>
              <a:gd name="connsiteX28" fmla="*/ 420101 w 607576"/>
              <a:gd name="connsiteY28" fmla="*/ 295647 h 606722"/>
              <a:gd name="connsiteX29" fmla="*/ 433089 w 607576"/>
              <a:gd name="connsiteY29" fmla="*/ 289782 h 606722"/>
              <a:gd name="connsiteX30" fmla="*/ 441184 w 607576"/>
              <a:gd name="connsiteY30" fmla="*/ 280806 h 606722"/>
              <a:gd name="connsiteX31" fmla="*/ 443942 w 607576"/>
              <a:gd name="connsiteY31" fmla="*/ 268719 h 606722"/>
              <a:gd name="connsiteX32" fmla="*/ 441362 w 607576"/>
              <a:gd name="connsiteY32" fmla="*/ 257255 h 606722"/>
              <a:gd name="connsiteX33" fmla="*/ 433978 w 607576"/>
              <a:gd name="connsiteY33" fmla="*/ 249523 h 606722"/>
              <a:gd name="connsiteX34" fmla="*/ 422325 w 607576"/>
              <a:gd name="connsiteY34" fmla="*/ 244991 h 606722"/>
              <a:gd name="connsiteX35" fmla="*/ 407202 w 607576"/>
              <a:gd name="connsiteY35" fmla="*/ 243480 h 606722"/>
              <a:gd name="connsiteX36" fmla="*/ 363345 w 607576"/>
              <a:gd name="connsiteY36" fmla="*/ 215930 h 606722"/>
              <a:gd name="connsiteX37" fmla="*/ 407913 w 607576"/>
              <a:gd name="connsiteY37" fmla="*/ 215930 h 606722"/>
              <a:gd name="connsiteX38" fmla="*/ 434067 w 607576"/>
              <a:gd name="connsiteY38" fmla="*/ 219129 h 606722"/>
              <a:gd name="connsiteX39" fmla="*/ 455773 w 607576"/>
              <a:gd name="connsiteY39" fmla="*/ 228816 h 606722"/>
              <a:gd name="connsiteX40" fmla="*/ 470541 w 607576"/>
              <a:gd name="connsiteY40" fmla="*/ 245613 h 606722"/>
              <a:gd name="connsiteX41" fmla="*/ 475967 w 607576"/>
              <a:gd name="connsiteY41" fmla="*/ 268986 h 606722"/>
              <a:gd name="connsiteX42" fmla="*/ 470185 w 607576"/>
              <a:gd name="connsiteY42" fmla="*/ 292714 h 606722"/>
              <a:gd name="connsiteX43" fmla="*/ 454261 w 607576"/>
              <a:gd name="connsiteY43" fmla="*/ 310489 h 606722"/>
              <a:gd name="connsiteX44" fmla="*/ 430865 w 607576"/>
              <a:gd name="connsiteY44" fmla="*/ 321509 h 606722"/>
              <a:gd name="connsiteX45" fmla="*/ 402220 w 607576"/>
              <a:gd name="connsiteY45" fmla="*/ 325241 h 606722"/>
              <a:gd name="connsiteX46" fmla="*/ 395370 w 607576"/>
              <a:gd name="connsiteY46" fmla="*/ 325241 h 606722"/>
              <a:gd name="connsiteX47" fmla="*/ 395370 w 607576"/>
              <a:gd name="connsiteY47" fmla="*/ 390650 h 606722"/>
              <a:gd name="connsiteX48" fmla="*/ 363345 w 607576"/>
              <a:gd name="connsiteY48" fmla="*/ 390650 h 606722"/>
              <a:gd name="connsiteX49" fmla="*/ 299342 w 607576"/>
              <a:gd name="connsiteY49" fmla="*/ 215930 h 606722"/>
              <a:gd name="connsiteX50" fmla="*/ 331379 w 607576"/>
              <a:gd name="connsiteY50" fmla="*/ 215930 h 606722"/>
              <a:gd name="connsiteX51" fmla="*/ 331379 w 607576"/>
              <a:gd name="connsiteY51" fmla="*/ 390650 h 606722"/>
              <a:gd name="connsiteX52" fmla="*/ 299342 w 607576"/>
              <a:gd name="connsiteY52" fmla="*/ 390650 h 606722"/>
              <a:gd name="connsiteX53" fmla="*/ 130762 w 607576"/>
              <a:gd name="connsiteY53" fmla="*/ 215930 h 606722"/>
              <a:gd name="connsiteX54" fmla="*/ 163341 w 607576"/>
              <a:gd name="connsiteY54" fmla="*/ 215930 h 606722"/>
              <a:gd name="connsiteX55" fmla="*/ 208737 w 607576"/>
              <a:gd name="connsiteY55" fmla="*/ 345290 h 606722"/>
              <a:gd name="connsiteX56" fmla="*/ 254044 w 607576"/>
              <a:gd name="connsiteY56" fmla="*/ 215930 h 606722"/>
              <a:gd name="connsiteX57" fmla="*/ 286712 w 607576"/>
              <a:gd name="connsiteY57" fmla="*/ 215930 h 606722"/>
              <a:gd name="connsiteX58" fmla="*/ 284487 w 607576"/>
              <a:gd name="connsiteY58" fmla="*/ 222065 h 606722"/>
              <a:gd name="connsiteX59" fmla="*/ 223869 w 607576"/>
              <a:gd name="connsiteY59" fmla="*/ 390721 h 606722"/>
              <a:gd name="connsiteX60" fmla="*/ 193516 w 607576"/>
              <a:gd name="connsiteY60" fmla="*/ 390721 h 606722"/>
              <a:gd name="connsiteX61" fmla="*/ 192448 w 607576"/>
              <a:gd name="connsiteY61" fmla="*/ 387698 h 606722"/>
              <a:gd name="connsiteX62" fmla="*/ 454163 w 607576"/>
              <a:gd name="connsiteY62" fmla="*/ 138026 h 606722"/>
              <a:gd name="connsiteX63" fmla="*/ 469335 w 607576"/>
              <a:gd name="connsiteY63" fmla="*/ 153163 h 606722"/>
              <a:gd name="connsiteX64" fmla="*/ 454163 w 607576"/>
              <a:gd name="connsiteY64" fmla="*/ 168300 h 606722"/>
              <a:gd name="connsiteX65" fmla="*/ 438991 w 607576"/>
              <a:gd name="connsiteY65" fmla="*/ 153163 h 606722"/>
              <a:gd name="connsiteX66" fmla="*/ 454163 w 607576"/>
              <a:gd name="connsiteY66" fmla="*/ 138026 h 606722"/>
              <a:gd name="connsiteX67" fmla="*/ 153413 w 607576"/>
              <a:gd name="connsiteY67" fmla="*/ 138026 h 606722"/>
              <a:gd name="connsiteX68" fmla="*/ 168585 w 607576"/>
              <a:gd name="connsiteY68" fmla="*/ 153163 h 606722"/>
              <a:gd name="connsiteX69" fmla="*/ 153413 w 607576"/>
              <a:gd name="connsiteY69" fmla="*/ 168300 h 606722"/>
              <a:gd name="connsiteX70" fmla="*/ 138241 w 607576"/>
              <a:gd name="connsiteY70" fmla="*/ 153163 h 606722"/>
              <a:gd name="connsiteX71" fmla="*/ 153413 w 607576"/>
              <a:gd name="connsiteY71" fmla="*/ 138026 h 606722"/>
              <a:gd name="connsiteX72" fmla="*/ 303788 w 607576"/>
              <a:gd name="connsiteY72" fmla="*/ 75787 h 606722"/>
              <a:gd name="connsiteX73" fmla="*/ 318960 w 607576"/>
              <a:gd name="connsiteY73" fmla="*/ 90994 h 606722"/>
              <a:gd name="connsiteX74" fmla="*/ 303788 w 607576"/>
              <a:gd name="connsiteY74" fmla="*/ 106201 h 606722"/>
              <a:gd name="connsiteX75" fmla="*/ 288616 w 607576"/>
              <a:gd name="connsiteY75" fmla="*/ 90994 h 606722"/>
              <a:gd name="connsiteX76" fmla="*/ 303788 w 607576"/>
              <a:gd name="connsiteY76" fmla="*/ 75787 h 606722"/>
              <a:gd name="connsiteX77" fmla="*/ 303744 w 607576"/>
              <a:gd name="connsiteY77" fmla="*/ 30305 h 606722"/>
              <a:gd name="connsiteX78" fmla="*/ 223730 w 607576"/>
              <a:gd name="connsiteY78" fmla="*/ 110289 h 606722"/>
              <a:gd name="connsiteX79" fmla="*/ 110430 w 607576"/>
              <a:gd name="connsiteY79" fmla="*/ 110289 h 606722"/>
              <a:gd name="connsiteX80" fmla="*/ 110430 w 607576"/>
              <a:gd name="connsiteY80" fmla="*/ 223422 h 606722"/>
              <a:gd name="connsiteX81" fmla="*/ 30327 w 607576"/>
              <a:gd name="connsiteY81" fmla="*/ 303317 h 606722"/>
              <a:gd name="connsiteX82" fmla="*/ 110430 w 607576"/>
              <a:gd name="connsiteY82" fmla="*/ 383300 h 606722"/>
              <a:gd name="connsiteX83" fmla="*/ 110430 w 607576"/>
              <a:gd name="connsiteY83" fmla="*/ 496433 h 606722"/>
              <a:gd name="connsiteX84" fmla="*/ 223730 w 607576"/>
              <a:gd name="connsiteY84" fmla="*/ 496433 h 606722"/>
              <a:gd name="connsiteX85" fmla="*/ 303744 w 607576"/>
              <a:gd name="connsiteY85" fmla="*/ 576328 h 606722"/>
              <a:gd name="connsiteX86" fmla="*/ 383846 w 607576"/>
              <a:gd name="connsiteY86" fmla="*/ 496433 h 606722"/>
              <a:gd name="connsiteX87" fmla="*/ 497146 w 607576"/>
              <a:gd name="connsiteY87" fmla="*/ 496433 h 606722"/>
              <a:gd name="connsiteX88" fmla="*/ 497146 w 607576"/>
              <a:gd name="connsiteY88" fmla="*/ 383300 h 606722"/>
              <a:gd name="connsiteX89" fmla="*/ 577160 w 607576"/>
              <a:gd name="connsiteY89" fmla="*/ 303317 h 606722"/>
              <a:gd name="connsiteX90" fmla="*/ 497146 w 607576"/>
              <a:gd name="connsiteY90" fmla="*/ 223422 h 606722"/>
              <a:gd name="connsiteX91" fmla="*/ 497146 w 607576"/>
              <a:gd name="connsiteY91" fmla="*/ 110289 h 606722"/>
              <a:gd name="connsiteX92" fmla="*/ 383846 w 607576"/>
              <a:gd name="connsiteY92" fmla="*/ 110289 h 606722"/>
              <a:gd name="connsiteX93" fmla="*/ 303744 w 607576"/>
              <a:gd name="connsiteY93" fmla="*/ 0 h 606722"/>
              <a:gd name="connsiteX94" fmla="*/ 325282 w 607576"/>
              <a:gd name="connsiteY94" fmla="*/ 8887 h 606722"/>
              <a:gd name="connsiteX95" fmla="*/ 396484 w 607576"/>
              <a:gd name="connsiteY95" fmla="*/ 79984 h 606722"/>
              <a:gd name="connsiteX96" fmla="*/ 497146 w 607576"/>
              <a:gd name="connsiteY96" fmla="*/ 79984 h 606722"/>
              <a:gd name="connsiteX97" fmla="*/ 527496 w 607576"/>
              <a:gd name="connsiteY97" fmla="*/ 110289 h 606722"/>
              <a:gd name="connsiteX98" fmla="*/ 527496 w 607576"/>
              <a:gd name="connsiteY98" fmla="*/ 210802 h 606722"/>
              <a:gd name="connsiteX99" fmla="*/ 598699 w 607576"/>
              <a:gd name="connsiteY99" fmla="*/ 281899 h 606722"/>
              <a:gd name="connsiteX100" fmla="*/ 598699 w 607576"/>
              <a:gd name="connsiteY100" fmla="*/ 324823 h 606722"/>
              <a:gd name="connsiteX101" fmla="*/ 527496 w 607576"/>
              <a:gd name="connsiteY101" fmla="*/ 395920 h 606722"/>
              <a:gd name="connsiteX102" fmla="*/ 527496 w 607576"/>
              <a:gd name="connsiteY102" fmla="*/ 496433 h 606722"/>
              <a:gd name="connsiteX103" fmla="*/ 497146 w 607576"/>
              <a:gd name="connsiteY103" fmla="*/ 526738 h 606722"/>
              <a:gd name="connsiteX104" fmla="*/ 396395 w 607576"/>
              <a:gd name="connsiteY104" fmla="*/ 526738 h 606722"/>
              <a:gd name="connsiteX105" fmla="*/ 325282 w 607576"/>
              <a:gd name="connsiteY105" fmla="*/ 597835 h 606722"/>
              <a:gd name="connsiteX106" fmla="*/ 303744 w 607576"/>
              <a:gd name="connsiteY106" fmla="*/ 606722 h 606722"/>
              <a:gd name="connsiteX107" fmla="*/ 282294 w 607576"/>
              <a:gd name="connsiteY107" fmla="*/ 597835 h 606722"/>
              <a:gd name="connsiteX108" fmla="*/ 211092 w 607576"/>
              <a:gd name="connsiteY108" fmla="*/ 526738 h 606722"/>
              <a:gd name="connsiteX109" fmla="*/ 110430 w 607576"/>
              <a:gd name="connsiteY109" fmla="*/ 526738 h 606722"/>
              <a:gd name="connsiteX110" fmla="*/ 80080 w 607576"/>
              <a:gd name="connsiteY110" fmla="*/ 496344 h 606722"/>
              <a:gd name="connsiteX111" fmla="*/ 80080 w 607576"/>
              <a:gd name="connsiteY111" fmla="*/ 395831 h 606722"/>
              <a:gd name="connsiteX112" fmla="*/ 8877 w 607576"/>
              <a:gd name="connsiteY112" fmla="*/ 324823 h 606722"/>
              <a:gd name="connsiteX113" fmla="*/ 8877 w 607576"/>
              <a:gd name="connsiteY113" fmla="*/ 281899 h 606722"/>
              <a:gd name="connsiteX114" fmla="*/ 80080 w 607576"/>
              <a:gd name="connsiteY114" fmla="*/ 210802 h 606722"/>
              <a:gd name="connsiteX115" fmla="*/ 80080 w 607576"/>
              <a:gd name="connsiteY115" fmla="*/ 110289 h 606722"/>
              <a:gd name="connsiteX116" fmla="*/ 110430 w 607576"/>
              <a:gd name="connsiteY116" fmla="*/ 79984 h 606722"/>
              <a:gd name="connsiteX117" fmla="*/ 211092 w 607576"/>
              <a:gd name="connsiteY117" fmla="*/ 79984 h 606722"/>
              <a:gd name="connsiteX118" fmla="*/ 282294 w 607576"/>
              <a:gd name="connsiteY118" fmla="*/ 8887 h 606722"/>
              <a:gd name="connsiteX119" fmla="*/ 303744 w 607576"/>
              <a:gd name="connsiteY119" fmla="*/ 0 h 606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Lst>
            <a:rect l="l" t="t" r="r" b="b"/>
            <a:pathLst>
              <a:path w="607576" h="606722">
                <a:moveTo>
                  <a:pt x="303788" y="500521"/>
                </a:moveTo>
                <a:cubicBezTo>
                  <a:pt x="312167" y="500521"/>
                  <a:pt x="318960" y="507314"/>
                  <a:pt x="318960" y="515693"/>
                </a:cubicBezTo>
                <a:cubicBezTo>
                  <a:pt x="318960" y="524072"/>
                  <a:pt x="312167" y="530865"/>
                  <a:pt x="303788" y="530865"/>
                </a:cubicBezTo>
                <a:cubicBezTo>
                  <a:pt x="295409" y="530865"/>
                  <a:pt x="288616" y="524072"/>
                  <a:pt x="288616" y="515693"/>
                </a:cubicBezTo>
                <a:cubicBezTo>
                  <a:pt x="288616" y="507314"/>
                  <a:pt x="295409" y="500521"/>
                  <a:pt x="303788" y="500521"/>
                </a:cubicBezTo>
                <a:close/>
                <a:moveTo>
                  <a:pt x="454163" y="438353"/>
                </a:moveTo>
                <a:cubicBezTo>
                  <a:pt x="462542" y="438353"/>
                  <a:pt x="469335" y="445130"/>
                  <a:pt x="469335" y="453490"/>
                </a:cubicBezTo>
                <a:cubicBezTo>
                  <a:pt x="469335" y="461850"/>
                  <a:pt x="462542" y="468627"/>
                  <a:pt x="454163" y="468627"/>
                </a:cubicBezTo>
                <a:cubicBezTo>
                  <a:pt x="445784" y="468627"/>
                  <a:pt x="438991" y="461850"/>
                  <a:pt x="438991" y="453490"/>
                </a:cubicBezTo>
                <a:cubicBezTo>
                  <a:pt x="438991" y="445130"/>
                  <a:pt x="445784" y="438353"/>
                  <a:pt x="454163" y="438353"/>
                </a:cubicBezTo>
                <a:close/>
                <a:moveTo>
                  <a:pt x="153413" y="438353"/>
                </a:moveTo>
                <a:cubicBezTo>
                  <a:pt x="161792" y="438353"/>
                  <a:pt x="168585" y="445130"/>
                  <a:pt x="168585" y="453490"/>
                </a:cubicBezTo>
                <a:cubicBezTo>
                  <a:pt x="168585" y="461850"/>
                  <a:pt x="161792" y="468627"/>
                  <a:pt x="153413" y="468627"/>
                </a:cubicBezTo>
                <a:cubicBezTo>
                  <a:pt x="145034" y="468627"/>
                  <a:pt x="138241" y="461850"/>
                  <a:pt x="138241" y="453490"/>
                </a:cubicBezTo>
                <a:cubicBezTo>
                  <a:pt x="138241" y="445130"/>
                  <a:pt x="145034" y="438353"/>
                  <a:pt x="153413" y="438353"/>
                </a:cubicBezTo>
                <a:close/>
                <a:moveTo>
                  <a:pt x="516473" y="288189"/>
                </a:moveTo>
                <a:cubicBezTo>
                  <a:pt x="524852" y="288189"/>
                  <a:pt x="531645" y="294982"/>
                  <a:pt x="531645" y="303361"/>
                </a:cubicBezTo>
                <a:cubicBezTo>
                  <a:pt x="531645" y="311740"/>
                  <a:pt x="524852" y="318533"/>
                  <a:pt x="516473" y="318533"/>
                </a:cubicBezTo>
                <a:cubicBezTo>
                  <a:pt x="508094" y="318533"/>
                  <a:pt x="501301" y="311740"/>
                  <a:pt x="501301" y="303361"/>
                </a:cubicBezTo>
                <a:cubicBezTo>
                  <a:pt x="501301" y="294982"/>
                  <a:pt x="508094" y="288189"/>
                  <a:pt x="516473" y="288189"/>
                </a:cubicBezTo>
                <a:close/>
                <a:moveTo>
                  <a:pt x="91139" y="288189"/>
                </a:moveTo>
                <a:cubicBezTo>
                  <a:pt x="99538" y="288189"/>
                  <a:pt x="106346" y="294982"/>
                  <a:pt x="106346" y="303361"/>
                </a:cubicBezTo>
                <a:cubicBezTo>
                  <a:pt x="106346" y="311740"/>
                  <a:pt x="99538" y="318533"/>
                  <a:pt x="91139" y="318533"/>
                </a:cubicBezTo>
                <a:cubicBezTo>
                  <a:pt x="82740" y="318533"/>
                  <a:pt x="75932" y="311740"/>
                  <a:pt x="75932" y="303361"/>
                </a:cubicBezTo>
                <a:cubicBezTo>
                  <a:pt x="75932" y="294982"/>
                  <a:pt x="82740" y="288189"/>
                  <a:pt x="91139" y="288189"/>
                </a:cubicBezTo>
                <a:close/>
                <a:moveTo>
                  <a:pt x="395370" y="243480"/>
                </a:moveTo>
                <a:lnTo>
                  <a:pt x="395370" y="297780"/>
                </a:lnTo>
                <a:lnTo>
                  <a:pt x="402932" y="297780"/>
                </a:lnTo>
                <a:cubicBezTo>
                  <a:pt x="409159" y="297780"/>
                  <a:pt x="414941" y="297069"/>
                  <a:pt x="420101" y="295647"/>
                </a:cubicBezTo>
                <a:cubicBezTo>
                  <a:pt x="425082" y="294314"/>
                  <a:pt x="429441" y="292359"/>
                  <a:pt x="433089" y="289782"/>
                </a:cubicBezTo>
                <a:cubicBezTo>
                  <a:pt x="436558" y="287293"/>
                  <a:pt x="439316" y="284272"/>
                  <a:pt x="441184" y="280806"/>
                </a:cubicBezTo>
                <a:cubicBezTo>
                  <a:pt x="443052" y="277340"/>
                  <a:pt x="443942" y="273252"/>
                  <a:pt x="443942" y="268719"/>
                </a:cubicBezTo>
                <a:cubicBezTo>
                  <a:pt x="443942" y="264098"/>
                  <a:pt x="443052" y="260277"/>
                  <a:pt x="441362" y="257255"/>
                </a:cubicBezTo>
                <a:cubicBezTo>
                  <a:pt x="439583" y="254144"/>
                  <a:pt x="437092" y="251567"/>
                  <a:pt x="433978" y="249523"/>
                </a:cubicBezTo>
                <a:cubicBezTo>
                  <a:pt x="430687" y="247479"/>
                  <a:pt x="426773" y="245879"/>
                  <a:pt x="422325" y="244991"/>
                </a:cubicBezTo>
                <a:cubicBezTo>
                  <a:pt x="417521" y="243924"/>
                  <a:pt x="412450" y="243480"/>
                  <a:pt x="407202" y="243480"/>
                </a:cubicBezTo>
                <a:close/>
                <a:moveTo>
                  <a:pt x="363345" y="215930"/>
                </a:moveTo>
                <a:lnTo>
                  <a:pt x="407913" y="215930"/>
                </a:lnTo>
                <a:cubicBezTo>
                  <a:pt x="417254" y="215930"/>
                  <a:pt x="426061" y="216996"/>
                  <a:pt x="434067" y="219129"/>
                </a:cubicBezTo>
                <a:cubicBezTo>
                  <a:pt x="442341" y="221262"/>
                  <a:pt x="449635" y="224550"/>
                  <a:pt x="455773" y="228816"/>
                </a:cubicBezTo>
                <a:cubicBezTo>
                  <a:pt x="462089" y="233349"/>
                  <a:pt x="467071" y="238948"/>
                  <a:pt x="470541" y="245613"/>
                </a:cubicBezTo>
                <a:cubicBezTo>
                  <a:pt x="474188" y="252278"/>
                  <a:pt x="475967" y="260188"/>
                  <a:pt x="475967" y="268986"/>
                </a:cubicBezTo>
                <a:cubicBezTo>
                  <a:pt x="475967" y="277695"/>
                  <a:pt x="474010" y="285605"/>
                  <a:pt x="470185" y="292714"/>
                </a:cubicBezTo>
                <a:cubicBezTo>
                  <a:pt x="466359" y="299646"/>
                  <a:pt x="461022" y="305690"/>
                  <a:pt x="454261" y="310489"/>
                </a:cubicBezTo>
                <a:cubicBezTo>
                  <a:pt x="447678" y="315288"/>
                  <a:pt x="439761" y="318931"/>
                  <a:pt x="430865" y="321509"/>
                </a:cubicBezTo>
                <a:cubicBezTo>
                  <a:pt x="422058" y="323997"/>
                  <a:pt x="412361" y="325241"/>
                  <a:pt x="402220" y="325241"/>
                </a:cubicBezTo>
                <a:lnTo>
                  <a:pt x="395370" y="325241"/>
                </a:lnTo>
                <a:lnTo>
                  <a:pt x="395370" y="390650"/>
                </a:lnTo>
                <a:lnTo>
                  <a:pt x="363345" y="390650"/>
                </a:lnTo>
                <a:close/>
                <a:moveTo>
                  <a:pt x="299342" y="215930"/>
                </a:moveTo>
                <a:lnTo>
                  <a:pt x="331379" y="215930"/>
                </a:lnTo>
                <a:lnTo>
                  <a:pt x="331379" y="390650"/>
                </a:lnTo>
                <a:lnTo>
                  <a:pt x="299342" y="390650"/>
                </a:lnTo>
                <a:close/>
                <a:moveTo>
                  <a:pt x="130762" y="215930"/>
                </a:moveTo>
                <a:lnTo>
                  <a:pt x="163341" y="215930"/>
                </a:lnTo>
                <a:lnTo>
                  <a:pt x="208737" y="345290"/>
                </a:lnTo>
                <a:lnTo>
                  <a:pt x="254044" y="215930"/>
                </a:lnTo>
                <a:lnTo>
                  <a:pt x="286712" y="215930"/>
                </a:lnTo>
                <a:lnTo>
                  <a:pt x="284487" y="222065"/>
                </a:lnTo>
                <a:lnTo>
                  <a:pt x="223869" y="390721"/>
                </a:lnTo>
                <a:lnTo>
                  <a:pt x="193516" y="390721"/>
                </a:lnTo>
                <a:lnTo>
                  <a:pt x="192448" y="387698"/>
                </a:lnTo>
                <a:close/>
                <a:moveTo>
                  <a:pt x="454163" y="138026"/>
                </a:moveTo>
                <a:cubicBezTo>
                  <a:pt x="462542" y="138026"/>
                  <a:pt x="469335" y="144803"/>
                  <a:pt x="469335" y="153163"/>
                </a:cubicBezTo>
                <a:cubicBezTo>
                  <a:pt x="469335" y="161523"/>
                  <a:pt x="462542" y="168300"/>
                  <a:pt x="454163" y="168300"/>
                </a:cubicBezTo>
                <a:cubicBezTo>
                  <a:pt x="445784" y="168300"/>
                  <a:pt x="438991" y="161523"/>
                  <a:pt x="438991" y="153163"/>
                </a:cubicBezTo>
                <a:cubicBezTo>
                  <a:pt x="438991" y="144803"/>
                  <a:pt x="445784" y="138026"/>
                  <a:pt x="454163" y="138026"/>
                </a:cubicBezTo>
                <a:close/>
                <a:moveTo>
                  <a:pt x="153413" y="138026"/>
                </a:moveTo>
                <a:cubicBezTo>
                  <a:pt x="161792" y="138026"/>
                  <a:pt x="168585" y="144803"/>
                  <a:pt x="168585" y="153163"/>
                </a:cubicBezTo>
                <a:cubicBezTo>
                  <a:pt x="168585" y="161523"/>
                  <a:pt x="161792" y="168300"/>
                  <a:pt x="153413" y="168300"/>
                </a:cubicBezTo>
                <a:cubicBezTo>
                  <a:pt x="145034" y="168300"/>
                  <a:pt x="138241" y="161523"/>
                  <a:pt x="138241" y="153163"/>
                </a:cubicBezTo>
                <a:cubicBezTo>
                  <a:pt x="138241" y="144803"/>
                  <a:pt x="145034" y="138026"/>
                  <a:pt x="153413" y="138026"/>
                </a:cubicBezTo>
                <a:close/>
                <a:moveTo>
                  <a:pt x="303788" y="75787"/>
                </a:moveTo>
                <a:cubicBezTo>
                  <a:pt x="312167" y="75787"/>
                  <a:pt x="318960" y="82595"/>
                  <a:pt x="318960" y="90994"/>
                </a:cubicBezTo>
                <a:cubicBezTo>
                  <a:pt x="318960" y="99393"/>
                  <a:pt x="312167" y="106201"/>
                  <a:pt x="303788" y="106201"/>
                </a:cubicBezTo>
                <a:cubicBezTo>
                  <a:pt x="295409" y="106201"/>
                  <a:pt x="288616" y="99393"/>
                  <a:pt x="288616" y="90994"/>
                </a:cubicBezTo>
                <a:cubicBezTo>
                  <a:pt x="288616" y="82595"/>
                  <a:pt x="295409" y="75787"/>
                  <a:pt x="303788" y="75787"/>
                </a:cubicBezTo>
                <a:close/>
                <a:moveTo>
                  <a:pt x="303744" y="30305"/>
                </a:moveTo>
                <a:lnTo>
                  <a:pt x="223730" y="110289"/>
                </a:lnTo>
                <a:lnTo>
                  <a:pt x="110430" y="110289"/>
                </a:lnTo>
                <a:lnTo>
                  <a:pt x="110430" y="223422"/>
                </a:lnTo>
                <a:lnTo>
                  <a:pt x="30327" y="303317"/>
                </a:lnTo>
                <a:lnTo>
                  <a:pt x="110430" y="383300"/>
                </a:lnTo>
                <a:lnTo>
                  <a:pt x="110430" y="496433"/>
                </a:lnTo>
                <a:lnTo>
                  <a:pt x="223730" y="496433"/>
                </a:lnTo>
                <a:lnTo>
                  <a:pt x="303744" y="576328"/>
                </a:lnTo>
                <a:lnTo>
                  <a:pt x="383846" y="496433"/>
                </a:lnTo>
                <a:lnTo>
                  <a:pt x="497146" y="496433"/>
                </a:lnTo>
                <a:lnTo>
                  <a:pt x="497146" y="383300"/>
                </a:lnTo>
                <a:lnTo>
                  <a:pt x="577160" y="303317"/>
                </a:lnTo>
                <a:lnTo>
                  <a:pt x="497146" y="223422"/>
                </a:lnTo>
                <a:lnTo>
                  <a:pt x="497146" y="110289"/>
                </a:lnTo>
                <a:lnTo>
                  <a:pt x="383846" y="110289"/>
                </a:lnTo>
                <a:close/>
                <a:moveTo>
                  <a:pt x="303744" y="0"/>
                </a:moveTo>
                <a:cubicBezTo>
                  <a:pt x="311843" y="0"/>
                  <a:pt x="319586" y="3199"/>
                  <a:pt x="325282" y="8887"/>
                </a:cubicBezTo>
                <a:lnTo>
                  <a:pt x="396484" y="79984"/>
                </a:lnTo>
                <a:lnTo>
                  <a:pt x="497146" y="79984"/>
                </a:lnTo>
                <a:cubicBezTo>
                  <a:pt x="513879" y="79984"/>
                  <a:pt x="527496" y="93581"/>
                  <a:pt x="527496" y="110289"/>
                </a:cubicBezTo>
                <a:lnTo>
                  <a:pt x="527496" y="210802"/>
                </a:lnTo>
                <a:lnTo>
                  <a:pt x="598699" y="281899"/>
                </a:lnTo>
                <a:cubicBezTo>
                  <a:pt x="610536" y="293719"/>
                  <a:pt x="610536" y="312915"/>
                  <a:pt x="598699" y="324823"/>
                </a:cubicBezTo>
                <a:lnTo>
                  <a:pt x="527496" y="395920"/>
                </a:lnTo>
                <a:lnTo>
                  <a:pt x="527496" y="496433"/>
                </a:lnTo>
                <a:cubicBezTo>
                  <a:pt x="527496" y="513141"/>
                  <a:pt x="513879" y="526738"/>
                  <a:pt x="497146" y="526738"/>
                </a:cubicBezTo>
                <a:lnTo>
                  <a:pt x="396395" y="526738"/>
                </a:lnTo>
                <a:lnTo>
                  <a:pt x="325282" y="597835"/>
                </a:lnTo>
                <a:cubicBezTo>
                  <a:pt x="319586" y="603523"/>
                  <a:pt x="311843" y="606722"/>
                  <a:pt x="303744" y="606722"/>
                </a:cubicBezTo>
                <a:cubicBezTo>
                  <a:pt x="295733" y="606722"/>
                  <a:pt x="287990" y="603523"/>
                  <a:pt x="282294" y="597835"/>
                </a:cubicBezTo>
                <a:lnTo>
                  <a:pt x="211092" y="526738"/>
                </a:lnTo>
                <a:lnTo>
                  <a:pt x="110430" y="526738"/>
                </a:lnTo>
                <a:cubicBezTo>
                  <a:pt x="93697" y="526738"/>
                  <a:pt x="80080" y="513141"/>
                  <a:pt x="80080" y="496344"/>
                </a:cubicBezTo>
                <a:lnTo>
                  <a:pt x="80080" y="395831"/>
                </a:lnTo>
                <a:lnTo>
                  <a:pt x="8877" y="324823"/>
                </a:lnTo>
                <a:cubicBezTo>
                  <a:pt x="-2960" y="312915"/>
                  <a:pt x="-2960" y="293719"/>
                  <a:pt x="8877" y="281899"/>
                </a:cubicBezTo>
                <a:lnTo>
                  <a:pt x="80080" y="210802"/>
                </a:lnTo>
                <a:lnTo>
                  <a:pt x="80080" y="110289"/>
                </a:lnTo>
                <a:cubicBezTo>
                  <a:pt x="80080" y="93581"/>
                  <a:pt x="93697" y="79984"/>
                  <a:pt x="110430" y="79984"/>
                </a:cubicBezTo>
                <a:lnTo>
                  <a:pt x="211092" y="79984"/>
                </a:lnTo>
                <a:lnTo>
                  <a:pt x="282294" y="8887"/>
                </a:lnTo>
                <a:cubicBezTo>
                  <a:pt x="287990" y="3199"/>
                  <a:pt x="295733" y="0"/>
                  <a:pt x="303744" y="0"/>
                </a:cubicBezTo>
                <a:close/>
              </a:path>
            </a:pathLst>
          </a:custGeom>
          <a:solidFill>
            <a:srgbClr val="0429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0" name="Oval 29">
            <a:extLst>
              <a:ext uri="{FF2B5EF4-FFF2-40B4-BE49-F238E27FC236}">
                <a16:creationId xmlns:a16="http://schemas.microsoft.com/office/drawing/2014/main" xmlns="" id="{8E94DB27-1CA4-4997-8B65-43B53B4A6A43}"/>
              </a:ext>
            </a:extLst>
          </p:cNvPr>
          <p:cNvSpPr/>
          <p:nvPr/>
        </p:nvSpPr>
        <p:spPr>
          <a:xfrm>
            <a:off x="6757924" y="5443348"/>
            <a:ext cx="465567" cy="535725"/>
          </a:xfrm>
          <a:custGeom>
            <a:avLst/>
            <a:gdLst>
              <a:gd name="connsiteX0" fmla="*/ 431585 w 521877"/>
              <a:gd name="connsiteY0" fmla="*/ 415431 h 600520"/>
              <a:gd name="connsiteX1" fmla="*/ 479389 w 521877"/>
              <a:gd name="connsiteY1" fmla="*/ 463154 h 600520"/>
              <a:gd name="connsiteX2" fmla="*/ 453549 w 521877"/>
              <a:gd name="connsiteY2" fmla="*/ 513457 h 600520"/>
              <a:gd name="connsiteX3" fmla="*/ 518150 w 521877"/>
              <a:gd name="connsiteY3" fmla="*/ 579238 h 600520"/>
              <a:gd name="connsiteX4" fmla="*/ 345019 w 521877"/>
              <a:gd name="connsiteY4" fmla="*/ 579238 h 600520"/>
              <a:gd name="connsiteX5" fmla="*/ 410912 w 521877"/>
              <a:gd name="connsiteY5" fmla="*/ 513457 h 600520"/>
              <a:gd name="connsiteX6" fmla="*/ 383780 w 521877"/>
              <a:gd name="connsiteY6" fmla="*/ 463154 h 600520"/>
              <a:gd name="connsiteX7" fmla="*/ 431585 w 521877"/>
              <a:gd name="connsiteY7" fmla="*/ 415431 h 600520"/>
              <a:gd name="connsiteX8" fmla="*/ 262230 w 521877"/>
              <a:gd name="connsiteY8" fmla="*/ 43862 h 600520"/>
              <a:gd name="connsiteX9" fmla="*/ 248021 w 521877"/>
              <a:gd name="connsiteY9" fmla="*/ 58052 h 600520"/>
              <a:gd name="connsiteX10" fmla="*/ 248021 w 521877"/>
              <a:gd name="connsiteY10" fmla="*/ 145776 h 600520"/>
              <a:gd name="connsiteX11" fmla="*/ 254480 w 521877"/>
              <a:gd name="connsiteY11" fmla="*/ 148356 h 600520"/>
              <a:gd name="connsiteX12" fmla="*/ 264814 w 521877"/>
              <a:gd name="connsiteY12" fmla="*/ 167707 h 600520"/>
              <a:gd name="connsiteX13" fmla="*/ 250604 w 521877"/>
              <a:gd name="connsiteY13" fmla="*/ 178027 h 600520"/>
              <a:gd name="connsiteX14" fmla="*/ 248021 w 521877"/>
              <a:gd name="connsiteY14" fmla="*/ 178027 h 600520"/>
              <a:gd name="connsiteX15" fmla="*/ 248021 w 521877"/>
              <a:gd name="connsiteY15" fmla="*/ 221889 h 600520"/>
              <a:gd name="connsiteX16" fmla="*/ 262230 w 521877"/>
              <a:gd name="connsiteY16" fmla="*/ 234789 h 600520"/>
              <a:gd name="connsiteX17" fmla="*/ 493458 w 521877"/>
              <a:gd name="connsiteY17" fmla="*/ 234789 h 600520"/>
              <a:gd name="connsiteX18" fmla="*/ 507668 w 521877"/>
              <a:gd name="connsiteY18" fmla="*/ 221889 h 600520"/>
              <a:gd name="connsiteX19" fmla="*/ 507668 w 521877"/>
              <a:gd name="connsiteY19" fmla="*/ 58052 h 600520"/>
              <a:gd name="connsiteX20" fmla="*/ 493458 w 521877"/>
              <a:gd name="connsiteY20" fmla="*/ 43862 h 600520"/>
              <a:gd name="connsiteX21" fmla="*/ 115041 w 521877"/>
              <a:gd name="connsiteY21" fmla="*/ 23195 h 600520"/>
              <a:gd name="connsiteX22" fmla="*/ 153871 w 521877"/>
              <a:gd name="connsiteY22" fmla="*/ 65753 h 600520"/>
              <a:gd name="connsiteX23" fmla="*/ 115041 w 521877"/>
              <a:gd name="connsiteY23" fmla="*/ 108311 h 600520"/>
              <a:gd name="connsiteX24" fmla="*/ 76211 w 521877"/>
              <a:gd name="connsiteY24" fmla="*/ 65753 h 600520"/>
              <a:gd name="connsiteX25" fmla="*/ 115041 w 521877"/>
              <a:gd name="connsiteY25" fmla="*/ 23195 h 600520"/>
              <a:gd name="connsiteX26" fmla="*/ 378490 w 521877"/>
              <a:gd name="connsiteY26" fmla="*/ 0 h 600520"/>
              <a:gd name="connsiteX27" fmla="*/ 388824 w 521877"/>
              <a:gd name="connsiteY27" fmla="*/ 10320 h 600520"/>
              <a:gd name="connsiteX28" fmla="*/ 388824 w 521877"/>
              <a:gd name="connsiteY28" fmla="*/ 30961 h 600520"/>
              <a:gd name="connsiteX29" fmla="*/ 494750 w 521877"/>
              <a:gd name="connsiteY29" fmla="*/ 30961 h 600520"/>
              <a:gd name="connsiteX30" fmla="*/ 521877 w 521877"/>
              <a:gd name="connsiteY30" fmla="*/ 58052 h 600520"/>
              <a:gd name="connsiteX31" fmla="*/ 521877 w 521877"/>
              <a:gd name="connsiteY31" fmla="*/ 221889 h 600520"/>
              <a:gd name="connsiteX32" fmla="*/ 494750 w 521877"/>
              <a:gd name="connsiteY32" fmla="*/ 248980 h 600520"/>
              <a:gd name="connsiteX33" fmla="*/ 444371 w 521877"/>
              <a:gd name="connsiteY33" fmla="*/ 248980 h 600520"/>
              <a:gd name="connsiteX34" fmla="*/ 488291 w 521877"/>
              <a:gd name="connsiteY34" fmla="*/ 411526 h 600520"/>
              <a:gd name="connsiteX35" fmla="*/ 480540 w 521877"/>
              <a:gd name="connsiteY35" fmla="*/ 424427 h 600520"/>
              <a:gd name="connsiteX36" fmla="*/ 477957 w 521877"/>
              <a:gd name="connsiteY36" fmla="*/ 424427 h 600520"/>
              <a:gd name="connsiteX37" fmla="*/ 467622 w 521877"/>
              <a:gd name="connsiteY37" fmla="*/ 416686 h 600520"/>
              <a:gd name="connsiteX38" fmla="*/ 423702 w 521877"/>
              <a:gd name="connsiteY38" fmla="*/ 248980 h 600520"/>
              <a:gd name="connsiteX39" fmla="*/ 388824 w 521877"/>
              <a:gd name="connsiteY39" fmla="*/ 248980 h 600520"/>
              <a:gd name="connsiteX40" fmla="*/ 388824 w 521877"/>
              <a:gd name="connsiteY40" fmla="*/ 367665 h 600520"/>
              <a:gd name="connsiteX41" fmla="*/ 378490 w 521877"/>
              <a:gd name="connsiteY41" fmla="*/ 377985 h 600520"/>
              <a:gd name="connsiteX42" fmla="*/ 368156 w 521877"/>
              <a:gd name="connsiteY42" fmla="*/ 367665 h 600520"/>
              <a:gd name="connsiteX43" fmla="*/ 368156 w 521877"/>
              <a:gd name="connsiteY43" fmla="*/ 248980 h 600520"/>
              <a:gd name="connsiteX44" fmla="*/ 333278 w 521877"/>
              <a:gd name="connsiteY44" fmla="*/ 248980 h 600520"/>
              <a:gd name="connsiteX45" fmla="*/ 288066 w 521877"/>
              <a:gd name="connsiteY45" fmla="*/ 416686 h 600520"/>
              <a:gd name="connsiteX46" fmla="*/ 284190 w 521877"/>
              <a:gd name="connsiteY46" fmla="*/ 421847 h 600520"/>
              <a:gd name="connsiteX47" fmla="*/ 306151 w 521877"/>
              <a:gd name="connsiteY47" fmla="*/ 463128 h 600520"/>
              <a:gd name="connsiteX48" fmla="*/ 280315 w 521877"/>
              <a:gd name="connsiteY48" fmla="*/ 513440 h 600520"/>
              <a:gd name="connsiteX49" fmla="*/ 344904 w 521877"/>
              <a:gd name="connsiteY49" fmla="*/ 579233 h 600520"/>
              <a:gd name="connsiteX50" fmla="*/ 173098 w 521877"/>
              <a:gd name="connsiteY50" fmla="*/ 579233 h 600520"/>
              <a:gd name="connsiteX51" fmla="*/ 237687 w 521877"/>
              <a:gd name="connsiteY51" fmla="*/ 513440 h 600520"/>
              <a:gd name="connsiteX52" fmla="*/ 211851 w 521877"/>
              <a:gd name="connsiteY52" fmla="*/ 463128 h 600520"/>
              <a:gd name="connsiteX53" fmla="*/ 259647 w 521877"/>
              <a:gd name="connsiteY53" fmla="*/ 415396 h 600520"/>
              <a:gd name="connsiteX54" fmla="*/ 267397 w 521877"/>
              <a:gd name="connsiteY54" fmla="*/ 416686 h 600520"/>
              <a:gd name="connsiteX55" fmla="*/ 267397 w 521877"/>
              <a:gd name="connsiteY55" fmla="*/ 411526 h 600520"/>
              <a:gd name="connsiteX56" fmla="*/ 311318 w 521877"/>
              <a:gd name="connsiteY56" fmla="*/ 248980 h 600520"/>
              <a:gd name="connsiteX57" fmla="*/ 262230 w 521877"/>
              <a:gd name="connsiteY57" fmla="*/ 248980 h 600520"/>
              <a:gd name="connsiteX58" fmla="*/ 235103 w 521877"/>
              <a:gd name="connsiteY58" fmla="*/ 221889 h 600520"/>
              <a:gd name="connsiteX59" fmla="*/ 235103 w 521877"/>
              <a:gd name="connsiteY59" fmla="*/ 174157 h 600520"/>
              <a:gd name="connsiteX60" fmla="*/ 171806 w 521877"/>
              <a:gd name="connsiteY60" fmla="*/ 153516 h 600520"/>
              <a:gd name="connsiteX61" fmla="*/ 158888 w 521877"/>
              <a:gd name="connsiteY61" fmla="*/ 148356 h 600520"/>
              <a:gd name="connsiteX62" fmla="*/ 158888 w 521877"/>
              <a:gd name="connsiteY62" fmla="*/ 252850 h 600520"/>
              <a:gd name="connsiteX63" fmla="*/ 170514 w 521877"/>
              <a:gd name="connsiteY63" fmla="*/ 405076 h 600520"/>
              <a:gd name="connsiteX64" fmla="*/ 153721 w 521877"/>
              <a:gd name="connsiteY64" fmla="*/ 424427 h 600520"/>
              <a:gd name="connsiteX65" fmla="*/ 152429 w 521877"/>
              <a:gd name="connsiteY65" fmla="*/ 424427 h 600520"/>
              <a:gd name="connsiteX66" fmla="*/ 134345 w 521877"/>
              <a:gd name="connsiteY66" fmla="*/ 407656 h 600520"/>
              <a:gd name="connsiteX67" fmla="*/ 122719 w 521877"/>
              <a:gd name="connsiteY67" fmla="*/ 270911 h 600520"/>
              <a:gd name="connsiteX68" fmla="*/ 114968 w 521877"/>
              <a:gd name="connsiteY68" fmla="*/ 272201 h 600520"/>
              <a:gd name="connsiteX69" fmla="*/ 108509 w 521877"/>
              <a:gd name="connsiteY69" fmla="*/ 270911 h 600520"/>
              <a:gd name="connsiteX70" fmla="*/ 96883 w 521877"/>
              <a:gd name="connsiteY70" fmla="*/ 407656 h 600520"/>
              <a:gd name="connsiteX71" fmla="*/ 94300 w 521877"/>
              <a:gd name="connsiteY71" fmla="*/ 415396 h 600520"/>
              <a:gd name="connsiteX72" fmla="*/ 134345 w 521877"/>
              <a:gd name="connsiteY72" fmla="*/ 463128 h 600520"/>
              <a:gd name="connsiteX73" fmla="*/ 107217 w 521877"/>
              <a:gd name="connsiteY73" fmla="*/ 512150 h 600520"/>
              <a:gd name="connsiteX74" fmla="*/ 171806 w 521877"/>
              <a:gd name="connsiteY74" fmla="*/ 579233 h 600520"/>
              <a:gd name="connsiteX75" fmla="*/ 0 w 521877"/>
              <a:gd name="connsiteY75" fmla="*/ 579233 h 600520"/>
              <a:gd name="connsiteX76" fmla="*/ 64589 w 521877"/>
              <a:gd name="connsiteY76" fmla="*/ 512150 h 600520"/>
              <a:gd name="connsiteX77" fmla="*/ 38753 w 521877"/>
              <a:gd name="connsiteY77" fmla="*/ 463128 h 600520"/>
              <a:gd name="connsiteX78" fmla="*/ 65881 w 521877"/>
              <a:gd name="connsiteY78" fmla="*/ 419267 h 600520"/>
              <a:gd name="connsiteX79" fmla="*/ 60713 w 521877"/>
              <a:gd name="connsiteY79" fmla="*/ 405076 h 600520"/>
              <a:gd name="connsiteX80" fmla="*/ 72339 w 521877"/>
              <a:gd name="connsiteY80" fmla="*/ 252850 h 600520"/>
              <a:gd name="connsiteX81" fmla="*/ 72339 w 521877"/>
              <a:gd name="connsiteY81" fmla="*/ 148356 h 600520"/>
              <a:gd name="connsiteX82" fmla="*/ 67172 w 521877"/>
              <a:gd name="connsiteY82" fmla="*/ 150936 h 600520"/>
              <a:gd name="connsiteX83" fmla="*/ 45212 w 521877"/>
              <a:gd name="connsiteY83" fmla="*/ 251560 h 600520"/>
              <a:gd name="connsiteX84" fmla="*/ 29711 w 521877"/>
              <a:gd name="connsiteY84" fmla="*/ 264460 h 600520"/>
              <a:gd name="connsiteX85" fmla="*/ 25836 w 521877"/>
              <a:gd name="connsiteY85" fmla="*/ 263170 h 600520"/>
              <a:gd name="connsiteX86" fmla="*/ 14210 w 521877"/>
              <a:gd name="connsiteY86" fmla="*/ 245110 h 600520"/>
              <a:gd name="connsiteX87" fmla="*/ 38753 w 521877"/>
              <a:gd name="connsiteY87" fmla="*/ 135455 h 600520"/>
              <a:gd name="connsiteX88" fmla="*/ 40045 w 521877"/>
              <a:gd name="connsiteY88" fmla="*/ 134165 h 600520"/>
              <a:gd name="connsiteX89" fmla="*/ 41337 w 521877"/>
              <a:gd name="connsiteY89" fmla="*/ 131585 h 600520"/>
              <a:gd name="connsiteX90" fmla="*/ 42629 w 521877"/>
              <a:gd name="connsiteY90" fmla="*/ 129005 h 600520"/>
              <a:gd name="connsiteX91" fmla="*/ 45212 w 521877"/>
              <a:gd name="connsiteY91" fmla="*/ 126425 h 600520"/>
              <a:gd name="connsiteX92" fmla="*/ 47796 w 521877"/>
              <a:gd name="connsiteY92" fmla="*/ 125135 h 600520"/>
              <a:gd name="connsiteX93" fmla="*/ 49087 w 521877"/>
              <a:gd name="connsiteY93" fmla="*/ 123845 h 600520"/>
              <a:gd name="connsiteX94" fmla="*/ 109801 w 521877"/>
              <a:gd name="connsiteY94" fmla="*/ 110944 h 600520"/>
              <a:gd name="connsiteX95" fmla="*/ 113676 w 521877"/>
              <a:gd name="connsiteY95" fmla="*/ 118685 h 600520"/>
              <a:gd name="connsiteX96" fmla="*/ 103342 w 521877"/>
              <a:gd name="connsiteY96" fmla="*/ 198668 h 600520"/>
              <a:gd name="connsiteX97" fmla="*/ 114968 w 521877"/>
              <a:gd name="connsiteY97" fmla="*/ 220599 h 600520"/>
              <a:gd name="connsiteX98" fmla="*/ 127886 w 521877"/>
              <a:gd name="connsiteY98" fmla="*/ 198668 h 600520"/>
              <a:gd name="connsiteX99" fmla="*/ 117552 w 521877"/>
              <a:gd name="connsiteY99" fmla="*/ 118685 h 600520"/>
              <a:gd name="connsiteX100" fmla="*/ 121427 w 521877"/>
              <a:gd name="connsiteY100" fmla="*/ 110944 h 600520"/>
              <a:gd name="connsiteX101" fmla="*/ 182140 w 521877"/>
              <a:gd name="connsiteY101" fmla="*/ 123845 h 600520"/>
              <a:gd name="connsiteX102" fmla="*/ 235103 w 521877"/>
              <a:gd name="connsiteY102" fmla="*/ 141906 h 600520"/>
              <a:gd name="connsiteX103" fmla="*/ 235103 w 521877"/>
              <a:gd name="connsiteY103" fmla="*/ 58052 h 600520"/>
              <a:gd name="connsiteX104" fmla="*/ 262230 w 521877"/>
              <a:gd name="connsiteY104" fmla="*/ 30961 h 600520"/>
              <a:gd name="connsiteX105" fmla="*/ 368156 w 521877"/>
              <a:gd name="connsiteY105" fmla="*/ 30961 h 600520"/>
              <a:gd name="connsiteX106" fmla="*/ 368156 w 521877"/>
              <a:gd name="connsiteY106" fmla="*/ 10320 h 600520"/>
              <a:gd name="connsiteX107" fmla="*/ 378490 w 521877"/>
              <a:gd name="connsiteY107" fmla="*/ 0 h 6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Lst>
            <a:rect l="l" t="t" r="r" b="b"/>
            <a:pathLst>
              <a:path w="521877" h="600520">
                <a:moveTo>
                  <a:pt x="431585" y="415431"/>
                </a:moveTo>
                <a:cubicBezTo>
                  <a:pt x="458717" y="415431"/>
                  <a:pt x="479389" y="436068"/>
                  <a:pt x="479389" y="463154"/>
                </a:cubicBezTo>
                <a:cubicBezTo>
                  <a:pt x="479389" y="481212"/>
                  <a:pt x="469053" y="501849"/>
                  <a:pt x="453549" y="513457"/>
                </a:cubicBezTo>
                <a:cubicBezTo>
                  <a:pt x="491018" y="522486"/>
                  <a:pt x="518150" y="554731"/>
                  <a:pt x="518150" y="579238"/>
                </a:cubicBezTo>
                <a:cubicBezTo>
                  <a:pt x="518150" y="607614"/>
                  <a:pt x="345019" y="607614"/>
                  <a:pt x="345019" y="579238"/>
                </a:cubicBezTo>
                <a:cubicBezTo>
                  <a:pt x="345019" y="554731"/>
                  <a:pt x="373444" y="522486"/>
                  <a:pt x="410912" y="513457"/>
                </a:cubicBezTo>
                <a:cubicBezTo>
                  <a:pt x="395408" y="501849"/>
                  <a:pt x="383780" y="481212"/>
                  <a:pt x="383780" y="463154"/>
                </a:cubicBezTo>
                <a:cubicBezTo>
                  <a:pt x="383780" y="436068"/>
                  <a:pt x="405744" y="415431"/>
                  <a:pt x="431585" y="415431"/>
                </a:cubicBezTo>
                <a:close/>
                <a:moveTo>
                  <a:pt x="262230" y="43862"/>
                </a:moveTo>
                <a:cubicBezTo>
                  <a:pt x="254480" y="43862"/>
                  <a:pt x="248021" y="50312"/>
                  <a:pt x="248021" y="58052"/>
                </a:cubicBezTo>
                <a:lnTo>
                  <a:pt x="248021" y="145776"/>
                </a:lnTo>
                <a:lnTo>
                  <a:pt x="254480" y="148356"/>
                </a:lnTo>
                <a:cubicBezTo>
                  <a:pt x="263522" y="150936"/>
                  <a:pt x="267397" y="159966"/>
                  <a:pt x="264814" y="167707"/>
                </a:cubicBezTo>
                <a:cubicBezTo>
                  <a:pt x="262230" y="174157"/>
                  <a:pt x="257063" y="178027"/>
                  <a:pt x="250604" y="178027"/>
                </a:cubicBezTo>
                <a:cubicBezTo>
                  <a:pt x="249313" y="178027"/>
                  <a:pt x="249313" y="178027"/>
                  <a:pt x="248021" y="178027"/>
                </a:cubicBezTo>
                <a:lnTo>
                  <a:pt x="248021" y="221889"/>
                </a:lnTo>
                <a:cubicBezTo>
                  <a:pt x="248021" y="229629"/>
                  <a:pt x="254480" y="234789"/>
                  <a:pt x="262230" y="234789"/>
                </a:cubicBezTo>
                <a:lnTo>
                  <a:pt x="493458" y="234789"/>
                </a:lnTo>
                <a:cubicBezTo>
                  <a:pt x="501209" y="234789"/>
                  <a:pt x="507668" y="229629"/>
                  <a:pt x="507668" y="221889"/>
                </a:cubicBezTo>
                <a:lnTo>
                  <a:pt x="507668" y="58052"/>
                </a:lnTo>
                <a:cubicBezTo>
                  <a:pt x="507668" y="50312"/>
                  <a:pt x="501209" y="43862"/>
                  <a:pt x="493458" y="43862"/>
                </a:cubicBezTo>
                <a:close/>
                <a:moveTo>
                  <a:pt x="115041" y="23195"/>
                </a:moveTo>
                <a:cubicBezTo>
                  <a:pt x="136486" y="23195"/>
                  <a:pt x="153871" y="42249"/>
                  <a:pt x="153871" y="65753"/>
                </a:cubicBezTo>
                <a:cubicBezTo>
                  <a:pt x="153871" y="89257"/>
                  <a:pt x="136486" y="108311"/>
                  <a:pt x="115041" y="108311"/>
                </a:cubicBezTo>
                <a:cubicBezTo>
                  <a:pt x="93596" y="108311"/>
                  <a:pt x="76211" y="89257"/>
                  <a:pt x="76211" y="65753"/>
                </a:cubicBezTo>
                <a:cubicBezTo>
                  <a:pt x="76211" y="42249"/>
                  <a:pt x="93596" y="23195"/>
                  <a:pt x="115041" y="23195"/>
                </a:cubicBezTo>
                <a:close/>
                <a:moveTo>
                  <a:pt x="378490" y="0"/>
                </a:moveTo>
                <a:cubicBezTo>
                  <a:pt x="383657" y="0"/>
                  <a:pt x="388824" y="5160"/>
                  <a:pt x="388824" y="10320"/>
                </a:cubicBezTo>
                <a:lnTo>
                  <a:pt x="388824" y="30961"/>
                </a:lnTo>
                <a:lnTo>
                  <a:pt x="494750" y="30961"/>
                </a:lnTo>
                <a:cubicBezTo>
                  <a:pt x="508959" y="30961"/>
                  <a:pt x="521877" y="42572"/>
                  <a:pt x="521877" y="58052"/>
                </a:cubicBezTo>
                <a:lnTo>
                  <a:pt x="521877" y="221889"/>
                </a:lnTo>
                <a:cubicBezTo>
                  <a:pt x="521877" y="237369"/>
                  <a:pt x="508959" y="248980"/>
                  <a:pt x="494750" y="248980"/>
                </a:cubicBezTo>
                <a:lnTo>
                  <a:pt x="444371" y="248980"/>
                </a:lnTo>
                <a:lnTo>
                  <a:pt x="488291" y="411526"/>
                </a:lnTo>
                <a:cubicBezTo>
                  <a:pt x="489583" y="416686"/>
                  <a:pt x="485707" y="423137"/>
                  <a:pt x="480540" y="424427"/>
                </a:cubicBezTo>
                <a:cubicBezTo>
                  <a:pt x="480540" y="424427"/>
                  <a:pt x="479248" y="424427"/>
                  <a:pt x="477957" y="424427"/>
                </a:cubicBezTo>
                <a:cubicBezTo>
                  <a:pt x="474081" y="424427"/>
                  <a:pt x="468914" y="421847"/>
                  <a:pt x="467622" y="416686"/>
                </a:cubicBezTo>
                <a:lnTo>
                  <a:pt x="423702" y="248980"/>
                </a:lnTo>
                <a:lnTo>
                  <a:pt x="388824" y="248980"/>
                </a:lnTo>
                <a:lnTo>
                  <a:pt x="388824" y="367665"/>
                </a:lnTo>
                <a:cubicBezTo>
                  <a:pt x="388824" y="374115"/>
                  <a:pt x="383657" y="377985"/>
                  <a:pt x="378490" y="377985"/>
                </a:cubicBezTo>
                <a:cubicBezTo>
                  <a:pt x="372031" y="377985"/>
                  <a:pt x="368156" y="374115"/>
                  <a:pt x="368156" y="367665"/>
                </a:cubicBezTo>
                <a:lnTo>
                  <a:pt x="368156" y="248980"/>
                </a:lnTo>
                <a:lnTo>
                  <a:pt x="333278" y="248980"/>
                </a:lnTo>
                <a:lnTo>
                  <a:pt x="288066" y="416686"/>
                </a:lnTo>
                <a:cubicBezTo>
                  <a:pt x="286774" y="419267"/>
                  <a:pt x="285482" y="420557"/>
                  <a:pt x="284190" y="421847"/>
                </a:cubicBezTo>
                <a:cubicBezTo>
                  <a:pt x="297108" y="430877"/>
                  <a:pt x="306151" y="446358"/>
                  <a:pt x="306151" y="463128"/>
                </a:cubicBezTo>
                <a:cubicBezTo>
                  <a:pt x="306151" y="481189"/>
                  <a:pt x="295816" y="501830"/>
                  <a:pt x="280315" y="513440"/>
                </a:cubicBezTo>
                <a:cubicBezTo>
                  <a:pt x="317777" y="522471"/>
                  <a:pt x="344904" y="554722"/>
                  <a:pt x="344904" y="579233"/>
                </a:cubicBezTo>
                <a:cubicBezTo>
                  <a:pt x="344904" y="607614"/>
                  <a:pt x="173098" y="607614"/>
                  <a:pt x="173098" y="579233"/>
                </a:cubicBezTo>
                <a:cubicBezTo>
                  <a:pt x="173098" y="554722"/>
                  <a:pt x="200225" y="522471"/>
                  <a:pt x="237687" y="513440"/>
                </a:cubicBezTo>
                <a:cubicBezTo>
                  <a:pt x="222185" y="501830"/>
                  <a:pt x="211851" y="481189"/>
                  <a:pt x="211851" y="463128"/>
                </a:cubicBezTo>
                <a:cubicBezTo>
                  <a:pt x="211851" y="436037"/>
                  <a:pt x="232519" y="415396"/>
                  <a:pt x="259647" y="415396"/>
                </a:cubicBezTo>
                <a:cubicBezTo>
                  <a:pt x="262230" y="415396"/>
                  <a:pt x="264814" y="415396"/>
                  <a:pt x="267397" y="416686"/>
                </a:cubicBezTo>
                <a:cubicBezTo>
                  <a:pt x="267397" y="414106"/>
                  <a:pt x="267397" y="412816"/>
                  <a:pt x="267397" y="411526"/>
                </a:cubicBezTo>
                <a:lnTo>
                  <a:pt x="311318" y="248980"/>
                </a:lnTo>
                <a:lnTo>
                  <a:pt x="262230" y="248980"/>
                </a:lnTo>
                <a:cubicBezTo>
                  <a:pt x="246729" y="248980"/>
                  <a:pt x="235103" y="237369"/>
                  <a:pt x="235103" y="221889"/>
                </a:cubicBezTo>
                <a:lnTo>
                  <a:pt x="235103" y="174157"/>
                </a:lnTo>
                <a:lnTo>
                  <a:pt x="171806" y="153516"/>
                </a:lnTo>
                <a:cubicBezTo>
                  <a:pt x="171806" y="153516"/>
                  <a:pt x="166639" y="150936"/>
                  <a:pt x="158888" y="148356"/>
                </a:cubicBezTo>
                <a:lnTo>
                  <a:pt x="158888" y="252850"/>
                </a:lnTo>
                <a:lnTo>
                  <a:pt x="170514" y="405076"/>
                </a:lnTo>
                <a:cubicBezTo>
                  <a:pt x="171806" y="414106"/>
                  <a:pt x="164055" y="423137"/>
                  <a:pt x="153721" y="424427"/>
                </a:cubicBezTo>
                <a:cubicBezTo>
                  <a:pt x="153721" y="424427"/>
                  <a:pt x="152429" y="424427"/>
                  <a:pt x="152429" y="424427"/>
                </a:cubicBezTo>
                <a:cubicBezTo>
                  <a:pt x="142095" y="424427"/>
                  <a:pt x="134345" y="416686"/>
                  <a:pt x="134345" y="407656"/>
                </a:cubicBezTo>
                <a:lnTo>
                  <a:pt x="122719" y="270911"/>
                </a:lnTo>
                <a:cubicBezTo>
                  <a:pt x="120135" y="272201"/>
                  <a:pt x="117552" y="272201"/>
                  <a:pt x="114968" y="272201"/>
                </a:cubicBezTo>
                <a:cubicBezTo>
                  <a:pt x="112384" y="272201"/>
                  <a:pt x="109801" y="272201"/>
                  <a:pt x="108509" y="270911"/>
                </a:cubicBezTo>
                <a:lnTo>
                  <a:pt x="96883" y="407656"/>
                </a:lnTo>
                <a:cubicBezTo>
                  <a:pt x="96883" y="410236"/>
                  <a:pt x="95591" y="412816"/>
                  <a:pt x="94300" y="415396"/>
                </a:cubicBezTo>
                <a:cubicBezTo>
                  <a:pt x="116260" y="419267"/>
                  <a:pt x="134345" y="438617"/>
                  <a:pt x="134345" y="463128"/>
                </a:cubicBezTo>
                <a:cubicBezTo>
                  <a:pt x="134345" y="481189"/>
                  <a:pt x="122719" y="501830"/>
                  <a:pt x="107217" y="512150"/>
                </a:cubicBezTo>
                <a:cubicBezTo>
                  <a:pt x="144679" y="522471"/>
                  <a:pt x="171806" y="554722"/>
                  <a:pt x="171806" y="579233"/>
                </a:cubicBezTo>
                <a:cubicBezTo>
                  <a:pt x="171806" y="607614"/>
                  <a:pt x="0" y="607614"/>
                  <a:pt x="0" y="579233"/>
                </a:cubicBezTo>
                <a:cubicBezTo>
                  <a:pt x="0" y="554722"/>
                  <a:pt x="27127" y="522471"/>
                  <a:pt x="64589" y="512150"/>
                </a:cubicBezTo>
                <a:cubicBezTo>
                  <a:pt x="49087" y="501830"/>
                  <a:pt x="38753" y="481189"/>
                  <a:pt x="38753" y="463128"/>
                </a:cubicBezTo>
                <a:cubicBezTo>
                  <a:pt x="38753" y="443778"/>
                  <a:pt x="50379" y="427007"/>
                  <a:pt x="65881" y="419267"/>
                </a:cubicBezTo>
                <a:cubicBezTo>
                  <a:pt x="62005" y="415396"/>
                  <a:pt x="59422" y="410236"/>
                  <a:pt x="60713" y="405076"/>
                </a:cubicBezTo>
                <a:lnTo>
                  <a:pt x="72339" y="252850"/>
                </a:lnTo>
                <a:lnTo>
                  <a:pt x="72339" y="148356"/>
                </a:lnTo>
                <a:cubicBezTo>
                  <a:pt x="71048" y="149646"/>
                  <a:pt x="68464" y="149646"/>
                  <a:pt x="67172" y="150936"/>
                </a:cubicBezTo>
                <a:lnTo>
                  <a:pt x="45212" y="251560"/>
                </a:lnTo>
                <a:cubicBezTo>
                  <a:pt x="42629" y="259300"/>
                  <a:pt x="36170" y="264460"/>
                  <a:pt x="29711" y="264460"/>
                </a:cubicBezTo>
                <a:cubicBezTo>
                  <a:pt x="28419" y="264460"/>
                  <a:pt x="27127" y="264460"/>
                  <a:pt x="25836" y="263170"/>
                </a:cubicBezTo>
                <a:cubicBezTo>
                  <a:pt x="18085" y="261880"/>
                  <a:pt x="12918" y="254140"/>
                  <a:pt x="14210" y="245110"/>
                </a:cubicBezTo>
                <a:lnTo>
                  <a:pt x="38753" y="135455"/>
                </a:lnTo>
                <a:cubicBezTo>
                  <a:pt x="38753" y="134165"/>
                  <a:pt x="40045" y="134165"/>
                  <a:pt x="40045" y="134165"/>
                </a:cubicBezTo>
                <a:cubicBezTo>
                  <a:pt x="40045" y="132875"/>
                  <a:pt x="40045" y="131585"/>
                  <a:pt x="41337" y="131585"/>
                </a:cubicBezTo>
                <a:cubicBezTo>
                  <a:pt x="41337" y="130295"/>
                  <a:pt x="42629" y="129005"/>
                  <a:pt x="42629" y="129005"/>
                </a:cubicBezTo>
                <a:cubicBezTo>
                  <a:pt x="43920" y="127715"/>
                  <a:pt x="43920" y="127715"/>
                  <a:pt x="45212" y="126425"/>
                </a:cubicBezTo>
                <a:cubicBezTo>
                  <a:pt x="45212" y="126425"/>
                  <a:pt x="46504" y="125135"/>
                  <a:pt x="47796" y="125135"/>
                </a:cubicBezTo>
                <a:cubicBezTo>
                  <a:pt x="47796" y="125135"/>
                  <a:pt x="47796" y="123845"/>
                  <a:pt x="49087" y="123845"/>
                </a:cubicBezTo>
                <a:cubicBezTo>
                  <a:pt x="50379" y="123845"/>
                  <a:pt x="81382" y="112234"/>
                  <a:pt x="109801" y="110944"/>
                </a:cubicBezTo>
                <a:lnTo>
                  <a:pt x="113676" y="118685"/>
                </a:lnTo>
                <a:lnTo>
                  <a:pt x="103342" y="198668"/>
                </a:lnTo>
                <a:lnTo>
                  <a:pt x="114968" y="220599"/>
                </a:lnTo>
                <a:lnTo>
                  <a:pt x="127886" y="198668"/>
                </a:lnTo>
                <a:lnTo>
                  <a:pt x="117552" y="118685"/>
                </a:lnTo>
                <a:lnTo>
                  <a:pt x="121427" y="110944"/>
                </a:lnTo>
                <a:cubicBezTo>
                  <a:pt x="148554" y="112234"/>
                  <a:pt x="178265" y="122555"/>
                  <a:pt x="182140" y="123845"/>
                </a:cubicBezTo>
                <a:lnTo>
                  <a:pt x="235103" y="141906"/>
                </a:lnTo>
                <a:lnTo>
                  <a:pt x="235103" y="58052"/>
                </a:lnTo>
                <a:cubicBezTo>
                  <a:pt x="235103" y="42572"/>
                  <a:pt x="246729" y="30961"/>
                  <a:pt x="262230" y="30961"/>
                </a:cubicBezTo>
                <a:lnTo>
                  <a:pt x="368156" y="30961"/>
                </a:lnTo>
                <a:lnTo>
                  <a:pt x="368156" y="10320"/>
                </a:lnTo>
                <a:cubicBezTo>
                  <a:pt x="368156" y="5160"/>
                  <a:pt x="372031" y="0"/>
                  <a:pt x="378490" y="0"/>
                </a:cubicBezTo>
                <a:close/>
              </a:path>
            </a:pathLst>
          </a:custGeom>
          <a:solidFill>
            <a:srgbClr val="0429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
        <p:nvSpPr>
          <p:cNvPr id="31" name="Isosceles Triangle 13">
            <a:extLst>
              <a:ext uri="{FF2B5EF4-FFF2-40B4-BE49-F238E27FC236}">
                <a16:creationId xmlns:a16="http://schemas.microsoft.com/office/drawing/2014/main" xmlns="" id="{2ECE0EED-D8A3-4752-B016-880500F3C105}"/>
              </a:ext>
            </a:extLst>
          </p:cNvPr>
          <p:cNvSpPr/>
          <p:nvPr/>
        </p:nvSpPr>
        <p:spPr>
          <a:xfrm>
            <a:off x="8281275" y="4475338"/>
            <a:ext cx="2143594" cy="1847926"/>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a:p>
        </p:txBody>
      </p:sp>
      <p:sp>
        <p:nvSpPr>
          <p:cNvPr id="32" name="Oval 29">
            <a:extLst>
              <a:ext uri="{FF2B5EF4-FFF2-40B4-BE49-F238E27FC236}">
                <a16:creationId xmlns:a16="http://schemas.microsoft.com/office/drawing/2014/main" xmlns="" id="{E8FB816A-3765-451E-A493-A66A4DA25EF9}"/>
              </a:ext>
            </a:extLst>
          </p:cNvPr>
          <p:cNvSpPr/>
          <p:nvPr/>
        </p:nvSpPr>
        <p:spPr>
          <a:xfrm>
            <a:off x="9048522" y="5527323"/>
            <a:ext cx="535725" cy="367775"/>
          </a:xfrm>
          <a:custGeom>
            <a:avLst/>
            <a:gdLst>
              <a:gd name="connsiteX0" fmla="*/ 8886 w 608265"/>
              <a:gd name="connsiteY0" fmla="*/ 323966 h 417574"/>
              <a:gd name="connsiteX1" fmla="*/ 177618 w 608265"/>
              <a:gd name="connsiteY1" fmla="*/ 323966 h 417574"/>
              <a:gd name="connsiteX2" fmla="*/ 186504 w 608265"/>
              <a:gd name="connsiteY2" fmla="*/ 332846 h 417574"/>
              <a:gd name="connsiteX3" fmla="*/ 177618 w 608265"/>
              <a:gd name="connsiteY3" fmla="*/ 341819 h 417574"/>
              <a:gd name="connsiteX4" fmla="*/ 8886 w 608265"/>
              <a:gd name="connsiteY4" fmla="*/ 341819 h 417574"/>
              <a:gd name="connsiteX5" fmla="*/ 0 w 608265"/>
              <a:gd name="connsiteY5" fmla="*/ 332846 h 417574"/>
              <a:gd name="connsiteX6" fmla="*/ 8886 w 608265"/>
              <a:gd name="connsiteY6" fmla="*/ 323966 h 417574"/>
              <a:gd name="connsiteX7" fmla="*/ 79120 w 608265"/>
              <a:gd name="connsiteY7" fmla="*/ 211485 h 417574"/>
              <a:gd name="connsiteX8" fmla="*/ 266721 w 608265"/>
              <a:gd name="connsiteY8" fmla="*/ 211485 h 417574"/>
              <a:gd name="connsiteX9" fmla="*/ 275699 w 608265"/>
              <a:gd name="connsiteY9" fmla="*/ 220365 h 417574"/>
              <a:gd name="connsiteX10" fmla="*/ 266721 w 608265"/>
              <a:gd name="connsiteY10" fmla="*/ 229338 h 417574"/>
              <a:gd name="connsiteX11" fmla="*/ 79120 w 608265"/>
              <a:gd name="connsiteY11" fmla="*/ 229338 h 417574"/>
              <a:gd name="connsiteX12" fmla="*/ 70142 w 608265"/>
              <a:gd name="connsiteY12" fmla="*/ 220365 h 417574"/>
              <a:gd name="connsiteX13" fmla="*/ 79120 w 608265"/>
              <a:gd name="connsiteY13" fmla="*/ 211485 h 417574"/>
              <a:gd name="connsiteX14" fmla="*/ 19751 w 608265"/>
              <a:gd name="connsiteY14" fmla="*/ 110788 h 417574"/>
              <a:gd name="connsiteX15" fmla="*/ 207446 w 608265"/>
              <a:gd name="connsiteY15" fmla="*/ 110788 h 417574"/>
              <a:gd name="connsiteX16" fmla="*/ 216424 w 608265"/>
              <a:gd name="connsiteY16" fmla="*/ 119668 h 417574"/>
              <a:gd name="connsiteX17" fmla="*/ 207446 w 608265"/>
              <a:gd name="connsiteY17" fmla="*/ 128641 h 417574"/>
              <a:gd name="connsiteX18" fmla="*/ 19751 w 608265"/>
              <a:gd name="connsiteY18" fmla="*/ 128641 h 417574"/>
              <a:gd name="connsiteX19" fmla="*/ 10867 w 608265"/>
              <a:gd name="connsiteY19" fmla="*/ 119668 h 417574"/>
              <a:gd name="connsiteX20" fmla="*/ 19751 w 608265"/>
              <a:gd name="connsiteY20" fmla="*/ 110788 h 417574"/>
              <a:gd name="connsiteX21" fmla="*/ 578133 w 608265"/>
              <a:gd name="connsiteY21" fmla="*/ 72790 h 417574"/>
              <a:gd name="connsiteX22" fmla="*/ 603752 w 608265"/>
              <a:gd name="connsiteY22" fmla="*/ 108101 h 417574"/>
              <a:gd name="connsiteX23" fmla="*/ 465063 w 608265"/>
              <a:gd name="connsiteY23" fmla="*/ 160953 h 417574"/>
              <a:gd name="connsiteX24" fmla="*/ 417649 w 608265"/>
              <a:gd name="connsiteY24" fmla="*/ 247514 h 417574"/>
              <a:gd name="connsiteX25" fmla="*/ 479839 w 608265"/>
              <a:gd name="connsiteY25" fmla="*/ 289814 h 417574"/>
              <a:gd name="connsiteX26" fmla="*/ 531368 w 608265"/>
              <a:gd name="connsiteY26" fmla="*/ 383099 h 417574"/>
              <a:gd name="connsiteX27" fmla="*/ 486759 w 608265"/>
              <a:gd name="connsiteY27" fmla="*/ 403923 h 417574"/>
              <a:gd name="connsiteX28" fmla="*/ 445050 w 608265"/>
              <a:gd name="connsiteY28" fmla="*/ 324551 h 417574"/>
              <a:gd name="connsiteX29" fmla="*/ 369299 w 608265"/>
              <a:gd name="connsiteY29" fmla="*/ 279730 h 417574"/>
              <a:gd name="connsiteX30" fmla="*/ 365465 w 608265"/>
              <a:gd name="connsiteY30" fmla="*/ 278049 h 417574"/>
              <a:gd name="connsiteX31" fmla="*/ 207044 w 608265"/>
              <a:gd name="connsiteY31" fmla="*/ 308583 h 417574"/>
              <a:gd name="connsiteX32" fmla="*/ 234351 w 608265"/>
              <a:gd name="connsiteY32" fmla="*/ 265256 h 417574"/>
              <a:gd name="connsiteX33" fmla="*/ 339560 w 608265"/>
              <a:gd name="connsiteY33" fmla="*/ 219314 h 417574"/>
              <a:gd name="connsiteX34" fmla="*/ 389312 w 608265"/>
              <a:gd name="connsiteY34" fmla="*/ 124815 h 417574"/>
              <a:gd name="connsiteX35" fmla="*/ 307016 w 608265"/>
              <a:gd name="connsiteY35" fmla="*/ 155443 h 417574"/>
              <a:gd name="connsiteX36" fmla="*/ 264464 w 608265"/>
              <a:gd name="connsiteY36" fmla="*/ 130605 h 417574"/>
              <a:gd name="connsiteX37" fmla="*/ 437662 w 608265"/>
              <a:gd name="connsiteY37" fmla="*/ 93160 h 417574"/>
              <a:gd name="connsiteX38" fmla="*/ 455337 w 608265"/>
              <a:gd name="connsiteY38" fmla="*/ 103152 h 417574"/>
              <a:gd name="connsiteX39" fmla="*/ 561201 w 608265"/>
              <a:gd name="connsiteY39" fmla="*/ 83355 h 417574"/>
              <a:gd name="connsiteX40" fmla="*/ 578133 w 608265"/>
              <a:gd name="connsiteY40" fmla="*/ 72790 h 417574"/>
              <a:gd name="connsiteX41" fmla="*/ 187624 w 608265"/>
              <a:gd name="connsiteY41" fmla="*/ 23569 h 417574"/>
              <a:gd name="connsiteX42" fmla="*/ 375276 w 608265"/>
              <a:gd name="connsiteY42" fmla="*/ 23569 h 417574"/>
              <a:gd name="connsiteX43" fmla="*/ 384158 w 608265"/>
              <a:gd name="connsiteY43" fmla="*/ 32542 h 417574"/>
              <a:gd name="connsiteX44" fmla="*/ 375276 w 608265"/>
              <a:gd name="connsiteY44" fmla="*/ 41422 h 417574"/>
              <a:gd name="connsiteX45" fmla="*/ 187624 w 608265"/>
              <a:gd name="connsiteY45" fmla="*/ 41422 h 417574"/>
              <a:gd name="connsiteX46" fmla="*/ 178742 w 608265"/>
              <a:gd name="connsiteY46" fmla="*/ 32542 h 417574"/>
              <a:gd name="connsiteX47" fmla="*/ 187624 w 608265"/>
              <a:gd name="connsiteY47" fmla="*/ 23569 h 417574"/>
              <a:gd name="connsiteX48" fmla="*/ 480973 w 608265"/>
              <a:gd name="connsiteY48" fmla="*/ 0 h 417574"/>
              <a:gd name="connsiteX49" fmla="*/ 529804 w 608265"/>
              <a:gd name="connsiteY49" fmla="*/ 48690 h 417574"/>
              <a:gd name="connsiteX50" fmla="*/ 480973 w 608265"/>
              <a:gd name="connsiteY50" fmla="*/ 97380 h 417574"/>
              <a:gd name="connsiteX51" fmla="*/ 432142 w 608265"/>
              <a:gd name="connsiteY51" fmla="*/ 48690 h 417574"/>
              <a:gd name="connsiteX52" fmla="*/ 480973 w 608265"/>
              <a:gd name="connsiteY52" fmla="*/ 0 h 417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08265" h="417574">
                <a:moveTo>
                  <a:pt x="8886" y="323966"/>
                </a:moveTo>
                <a:lnTo>
                  <a:pt x="177618" y="323966"/>
                </a:lnTo>
                <a:cubicBezTo>
                  <a:pt x="182482" y="323966"/>
                  <a:pt x="186504" y="327986"/>
                  <a:pt x="186504" y="332846"/>
                </a:cubicBezTo>
                <a:cubicBezTo>
                  <a:pt x="186504" y="337800"/>
                  <a:pt x="182482" y="341819"/>
                  <a:pt x="177618" y="341819"/>
                </a:cubicBezTo>
                <a:lnTo>
                  <a:pt x="8886" y="341819"/>
                </a:lnTo>
                <a:cubicBezTo>
                  <a:pt x="4022" y="341819"/>
                  <a:pt x="0" y="337800"/>
                  <a:pt x="0" y="332846"/>
                </a:cubicBezTo>
                <a:cubicBezTo>
                  <a:pt x="0" y="327986"/>
                  <a:pt x="4022" y="323966"/>
                  <a:pt x="8886" y="323966"/>
                </a:cubicBezTo>
                <a:close/>
                <a:moveTo>
                  <a:pt x="79120" y="211485"/>
                </a:moveTo>
                <a:lnTo>
                  <a:pt x="266721" y="211485"/>
                </a:lnTo>
                <a:cubicBezTo>
                  <a:pt x="271678" y="211485"/>
                  <a:pt x="275699" y="215411"/>
                  <a:pt x="275699" y="220365"/>
                </a:cubicBezTo>
                <a:cubicBezTo>
                  <a:pt x="275699" y="225319"/>
                  <a:pt x="271678" y="229338"/>
                  <a:pt x="266721" y="229338"/>
                </a:cubicBezTo>
                <a:lnTo>
                  <a:pt x="79120" y="229338"/>
                </a:lnTo>
                <a:cubicBezTo>
                  <a:pt x="74163" y="229338"/>
                  <a:pt x="70142" y="225319"/>
                  <a:pt x="70142" y="220365"/>
                </a:cubicBezTo>
                <a:cubicBezTo>
                  <a:pt x="70142" y="215411"/>
                  <a:pt x="74163" y="211485"/>
                  <a:pt x="79120" y="211485"/>
                </a:cubicBezTo>
                <a:close/>
                <a:moveTo>
                  <a:pt x="19751" y="110788"/>
                </a:moveTo>
                <a:lnTo>
                  <a:pt x="207446" y="110788"/>
                </a:lnTo>
                <a:cubicBezTo>
                  <a:pt x="212403" y="110788"/>
                  <a:pt x="216424" y="114808"/>
                  <a:pt x="216424" y="119668"/>
                </a:cubicBezTo>
                <a:cubicBezTo>
                  <a:pt x="216424" y="124622"/>
                  <a:pt x="212403" y="128641"/>
                  <a:pt x="207446" y="128641"/>
                </a:cubicBezTo>
                <a:lnTo>
                  <a:pt x="19751" y="128641"/>
                </a:lnTo>
                <a:cubicBezTo>
                  <a:pt x="14888" y="128641"/>
                  <a:pt x="10867" y="124622"/>
                  <a:pt x="10867" y="119668"/>
                </a:cubicBezTo>
                <a:cubicBezTo>
                  <a:pt x="10867" y="114808"/>
                  <a:pt x="14888" y="110788"/>
                  <a:pt x="19751" y="110788"/>
                </a:cubicBezTo>
                <a:close/>
                <a:moveTo>
                  <a:pt x="578133" y="72790"/>
                </a:moveTo>
                <a:cubicBezTo>
                  <a:pt x="596983" y="70090"/>
                  <a:pt x="617569" y="88701"/>
                  <a:pt x="603752" y="108101"/>
                </a:cubicBezTo>
                <a:cubicBezTo>
                  <a:pt x="567934" y="158151"/>
                  <a:pt x="517808" y="177107"/>
                  <a:pt x="465063" y="160953"/>
                </a:cubicBezTo>
                <a:cubicBezTo>
                  <a:pt x="448510" y="189433"/>
                  <a:pt x="432705" y="218287"/>
                  <a:pt x="417649" y="247514"/>
                </a:cubicBezTo>
                <a:cubicBezTo>
                  <a:pt x="440000" y="258906"/>
                  <a:pt x="466279" y="278983"/>
                  <a:pt x="479839" y="289814"/>
                </a:cubicBezTo>
                <a:cubicBezTo>
                  <a:pt x="496766" y="303261"/>
                  <a:pt x="518462" y="356393"/>
                  <a:pt x="531368" y="383099"/>
                </a:cubicBezTo>
                <a:cubicBezTo>
                  <a:pt x="545209" y="411673"/>
                  <a:pt x="500600" y="432496"/>
                  <a:pt x="486759" y="403923"/>
                </a:cubicBezTo>
                <a:cubicBezTo>
                  <a:pt x="475350" y="380485"/>
                  <a:pt x="456179" y="333702"/>
                  <a:pt x="445050" y="324551"/>
                </a:cubicBezTo>
                <a:cubicBezTo>
                  <a:pt x="433828" y="315400"/>
                  <a:pt x="397262" y="289441"/>
                  <a:pt x="369299" y="279730"/>
                </a:cubicBezTo>
                <a:cubicBezTo>
                  <a:pt x="367897" y="279263"/>
                  <a:pt x="366587" y="278702"/>
                  <a:pt x="365465" y="278049"/>
                </a:cubicBezTo>
                <a:cubicBezTo>
                  <a:pt x="331237" y="321470"/>
                  <a:pt x="264184" y="341919"/>
                  <a:pt x="207044" y="308583"/>
                </a:cubicBezTo>
                <a:cubicBezTo>
                  <a:pt x="176837" y="290935"/>
                  <a:pt x="204145" y="247608"/>
                  <a:pt x="234351" y="265256"/>
                </a:cubicBezTo>
                <a:cubicBezTo>
                  <a:pt x="276248" y="289721"/>
                  <a:pt x="319828" y="258439"/>
                  <a:pt x="339560" y="219314"/>
                </a:cubicBezTo>
                <a:cubicBezTo>
                  <a:pt x="359293" y="180095"/>
                  <a:pt x="373227" y="152549"/>
                  <a:pt x="389312" y="124815"/>
                </a:cubicBezTo>
                <a:cubicBezTo>
                  <a:pt x="357984" y="114917"/>
                  <a:pt x="329460" y="123975"/>
                  <a:pt x="307016" y="155443"/>
                </a:cubicBezTo>
                <a:cubicBezTo>
                  <a:pt x="288686" y="180936"/>
                  <a:pt x="245948" y="156470"/>
                  <a:pt x="264464" y="130605"/>
                </a:cubicBezTo>
                <a:cubicBezTo>
                  <a:pt x="307951" y="69816"/>
                  <a:pt x="372760" y="54688"/>
                  <a:pt x="437662" y="93160"/>
                </a:cubicBezTo>
                <a:cubicBezTo>
                  <a:pt x="440374" y="94747"/>
                  <a:pt x="452625" y="101471"/>
                  <a:pt x="455337" y="103152"/>
                </a:cubicBezTo>
                <a:cubicBezTo>
                  <a:pt x="495644" y="127056"/>
                  <a:pt x="533145" y="122481"/>
                  <a:pt x="561201" y="83355"/>
                </a:cubicBezTo>
                <a:cubicBezTo>
                  <a:pt x="565760" y="76959"/>
                  <a:pt x="571850" y="73691"/>
                  <a:pt x="578133" y="72790"/>
                </a:cubicBezTo>
                <a:close/>
                <a:moveTo>
                  <a:pt x="187624" y="23569"/>
                </a:moveTo>
                <a:lnTo>
                  <a:pt x="375276" y="23569"/>
                </a:lnTo>
                <a:cubicBezTo>
                  <a:pt x="380231" y="23569"/>
                  <a:pt x="384158" y="27588"/>
                  <a:pt x="384158" y="32542"/>
                </a:cubicBezTo>
                <a:cubicBezTo>
                  <a:pt x="384158" y="37496"/>
                  <a:pt x="380231" y="41422"/>
                  <a:pt x="375276" y="41422"/>
                </a:cubicBezTo>
                <a:lnTo>
                  <a:pt x="187624" y="41422"/>
                </a:lnTo>
                <a:cubicBezTo>
                  <a:pt x="182669" y="41422"/>
                  <a:pt x="178742" y="37496"/>
                  <a:pt x="178742" y="32542"/>
                </a:cubicBezTo>
                <a:cubicBezTo>
                  <a:pt x="178742" y="27588"/>
                  <a:pt x="182669" y="23569"/>
                  <a:pt x="187624" y="23569"/>
                </a:cubicBezTo>
                <a:close/>
                <a:moveTo>
                  <a:pt x="480973" y="0"/>
                </a:moveTo>
                <a:cubicBezTo>
                  <a:pt x="507942" y="0"/>
                  <a:pt x="529804" y="21799"/>
                  <a:pt x="529804" y="48690"/>
                </a:cubicBezTo>
                <a:cubicBezTo>
                  <a:pt x="529804" y="75581"/>
                  <a:pt x="507942" y="97380"/>
                  <a:pt x="480973" y="97380"/>
                </a:cubicBezTo>
                <a:cubicBezTo>
                  <a:pt x="454004" y="97380"/>
                  <a:pt x="432142" y="75581"/>
                  <a:pt x="432142" y="48690"/>
                </a:cubicBezTo>
                <a:cubicBezTo>
                  <a:pt x="432142" y="21799"/>
                  <a:pt x="454004" y="0"/>
                  <a:pt x="480973" y="0"/>
                </a:cubicBezTo>
                <a:close/>
              </a:path>
            </a:pathLst>
          </a:custGeom>
          <a:solidFill>
            <a:srgbClr val="04298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zh-CN"/>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zh-CN" altLang="en-US"/>
          </a:p>
        </p:txBody>
      </p:sp>
    </p:spTree>
    <p:extLst>
      <p:ext uri="{BB962C8B-B14F-4D97-AF65-F5344CB8AC3E}">
        <p14:creationId xmlns:p14="http://schemas.microsoft.com/office/powerpoint/2010/main" val="2524073047"/>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PRING_PRESENTATION_TITLE" val="PowerPoint 演示文稿"/>
  <p:tag name="ISPRING_FIRST_PUBLISH" val="1"/>
</p:tagLst>
</file>

<file path=ppt/theme/theme1.xml><?xml version="1.0" encoding="utf-8"?>
<a:theme xmlns:a="http://schemas.openxmlformats.org/drawingml/2006/main" name="1_Office 主题​​">
  <a:themeElements>
    <a:clrScheme name="自定义 30">
      <a:dk1>
        <a:sysClr val="windowText" lastClr="000000"/>
      </a:dk1>
      <a:lt1>
        <a:sysClr val="window" lastClr="FFFFFF"/>
      </a:lt1>
      <a:dk2>
        <a:srgbClr val="44546A"/>
      </a:dk2>
      <a:lt2>
        <a:srgbClr val="E7E6E6"/>
      </a:lt2>
      <a:accent1>
        <a:srgbClr val="00CCEC"/>
      </a:accent1>
      <a:accent2>
        <a:srgbClr val="FFC839"/>
      </a:accent2>
      <a:accent3>
        <a:srgbClr val="FF3B37"/>
      </a:accent3>
      <a:accent4>
        <a:srgbClr val="00CCEC"/>
      </a:accent4>
      <a:accent5>
        <a:srgbClr val="FFC839"/>
      </a:accent5>
      <a:accent6>
        <a:srgbClr val="FF3B37"/>
      </a:accent6>
      <a:hlink>
        <a:srgbClr val="0563C1"/>
      </a:hlink>
      <a:folHlink>
        <a:srgbClr val="954F72"/>
      </a:folHlink>
    </a:clrScheme>
    <a:fontScheme name="自定义 2">
      <a:majorFont>
        <a:latin typeface="思源黑体 CN Medium"/>
        <a:ea typeface="思源黑体 CN Medium"/>
        <a:cs typeface=""/>
      </a:majorFont>
      <a:minorFont>
        <a:latin typeface="思源黑体 CN Light"/>
        <a:ea typeface="思源黑体 CN Light"/>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81</TotalTime>
  <Words>1032</Words>
  <Application>Microsoft Office PowerPoint</Application>
  <PresentationFormat>宽屏</PresentationFormat>
  <Paragraphs>228</Paragraphs>
  <Slides>22</Slides>
  <Notes>20</Notes>
  <HiddenSlides>0</HiddenSlides>
  <MMClips>0</MMClips>
  <ScaleCrop>false</ScaleCrop>
  <HeadingPairs>
    <vt:vector size="6" baseType="variant">
      <vt:variant>
        <vt:lpstr>已用的字体</vt:lpstr>
      </vt:variant>
      <vt:variant>
        <vt:i4>19</vt:i4>
      </vt:variant>
      <vt:variant>
        <vt:lpstr>主题</vt:lpstr>
      </vt:variant>
      <vt:variant>
        <vt:i4>1</vt:i4>
      </vt:variant>
      <vt:variant>
        <vt:lpstr>幻灯片标题</vt:lpstr>
      </vt:variant>
      <vt:variant>
        <vt:i4>22</vt:i4>
      </vt:variant>
    </vt:vector>
  </HeadingPairs>
  <TitlesOfParts>
    <vt:vector size="42" baseType="lpstr">
      <vt:lpstr>Gill Sans</vt:lpstr>
      <vt:lpstr>Lato</vt:lpstr>
      <vt:lpstr>Lato Heavy</vt:lpstr>
      <vt:lpstr>Montserrat</vt:lpstr>
      <vt:lpstr>Montserrat Light</vt:lpstr>
      <vt:lpstr>Raleway</vt:lpstr>
      <vt:lpstr>Roboto Thin</vt:lpstr>
      <vt:lpstr>San Francisco Display Bold</vt:lpstr>
      <vt:lpstr>San Francisco Display Light</vt:lpstr>
      <vt:lpstr>阿里巴巴普惠体</vt:lpstr>
      <vt:lpstr>阿里巴巴普惠体 Heavy</vt:lpstr>
      <vt:lpstr>等线</vt:lpstr>
      <vt:lpstr>思源黑体 CN Light</vt:lpstr>
      <vt:lpstr>思源黑体 CN Medium</vt:lpstr>
      <vt:lpstr>微软雅黑</vt:lpstr>
      <vt:lpstr>Arial</vt:lpstr>
      <vt:lpstr>Calibri</vt:lpstr>
      <vt:lpstr>Calibri Light</vt:lpstr>
      <vt:lpstr>Times New Roman</vt:lpstr>
      <vt:lpstr>1_Office 主题​​</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Manager>www.51p ptmob an.com</Manager>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璞石PPT</dc:creator>
  <cp:keywords>51PPT模板网</cp:keywords>
  <dc:description>www.51p ptmo ban.com</dc:description>
  <cp:lastModifiedBy>YANGs</cp:lastModifiedBy>
  <cp:revision>49</cp:revision>
  <dcterms:created xsi:type="dcterms:W3CDTF">2019-09-10T09:26:24Z</dcterms:created>
  <dcterms:modified xsi:type="dcterms:W3CDTF">2020-11-05T12:46:54Z</dcterms:modified>
</cp:coreProperties>
</file>