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7" r:id="rId2"/>
    <p:sldId id="258" r:id="rId3"/>
    <p:sldId id="259" r:id="rId4"/>
    <p:sldId id="283" r:id="rId5"/>
    <p:sldId id="286" r:id="rId6"/>
    <p:sldId id="269" r:id="rId7"/>
    <p:sldId id="268" r:id="rId8"/>
    <p:sldId id="273" r:id="rId9"/>
    <p:sldId id="276" r:id="rId10"/>
    <p:sldId id="272" r:id="rId11"/>
    <p:sldId id="270" r:id="rId12"/>
    <p:sldId id="271" r:id="rId13"/>
    <p:sldId id="274" r:id="rId14"/>
    <p:sldId id="275" r:id="rId15"/>
    <p:sldId id="278" r:id="rId16"/>
    <p:sldId id="282" r:id="rId17"/>
    <p:sldId id="279" r:id="rId18"/>
    <p:sldId id="280" r:id="rId19"/>
    <p:sldId id="277" r:id="rId20"/>
    <p:sldId id="281" r:id="rId21"/>
    <p:sldId id="284" r:id="rId22"/>
    <p:sldId id="285" r:id="rId23"/>
    <p:sldId id="288" r:id="rId24"/>
    <p:sldId id="289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3E50"/>
    <a:srgbClr val="F3C50B"/>
    <a:srgbClr val="16A0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432" y="8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20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0318AE-BE83-4CAC-ADDD-EC520C2EA822}" type="datetimeFigureOut">
              <a:rPr lang="zh-CN" altLang="en-US" smtClean="0"/>
              <a:pPr/>
              <a:t>2020/11/8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BB8CBE-AF08-4B9E-8B9D-B99E0079E1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646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 smtClean="0"/>
              <a:t>亮亮图文旗舰店</a:t>
            </a:r>
            <a:r>
              <a:rPr lang="en-US" altLang="zh-CN" dirty="0" smtClean="0"/>
              <a:t>https://liangliangtuwen.tmall.com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523769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 smtClean="0"/>
              <a:t>亮亮图文旗舰店</a:t>
            </a:r>
            <a:r>
              <a:rPr lang="en-US" altLang="zh-CN" dirty="0" smtClean="0"/>
              <a:t>https://liangliangtuwen.tmall.com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26118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88654-9666-45B7-B8A0-942B41A61E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0DE3A-40EF-4A69-A9F5-19EAD87A88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88654-9666-45B7-B8A0-942B41A61E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0DE3A-40EF-4A69-A9F5-19EAD87A88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88654-9666-45B7-B8A0-942B41A61E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0DE3A-40EF-4A69-A9F5-19EAD87A88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 userDrawn="1"/>
        </p:nvSpPr>
        <p:spPr>
          <a:xfrm rot="2700000">
            <a:off x="93032" y="-337789"/>
            <a:ext cx="1276247" cy="1276247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  <a:alpha val="24000"/>
                </a:schemeClr>
              </a:gs>
              <a:gs pos="100000">
                <a:srgbClr val="2D3E50">
                  <a:alpha val="3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 userDrawn="1"/>
        </p:nvSpPr>
        <p:spPr>
          <a:xfrm rot="2700000">
            <a:off x="93033" y="-638123"/>
            <a:ext cx="1276247" cy="1276247"/>
          </a:xfrm>
          <a:prstGeom prst="roundRect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  <a:alpha val="0"/>
                </a:schemeClr>
              </a:gs>
              <a:gs pos="100000">
                <a:srgbClr val="2D3E5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741459"/>
            <a:ext cx="12192000" cy="211654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88654-9666-45B7-B8A0-942B41A61E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0DE3A-40EF-4A69-A9F5-19EAD87A88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88654-9666-45B7-B8A0-942B41A61E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0DE3A-40EF-4A69-A9F5-19EAD87A88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88654-9666-45B7-B8A0-942B41A61E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0DE3A-40EF-4A69-A9F5-19EAD87A88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88654-9666-45B7-B8A0-942B41A61E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0DE3A-40EF-4A69-A9F5-19EAD87A88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88654-9666-45B7-B8A0-942B41A61E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0DE3A-40EF-4A69-A9F5-19EAD87A88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88654-9666-45B7-B8A0-942B41A61E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0DE3A-40EF-4A69-A9F5-19EAD87A88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88654-9666-45B7-B8A0-942B41A61E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0DE3A-40EF-4A69-A9F5-19EAD87A88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88654-9666-45B7-B8A0-942B41A61E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0DE3A-40EF-4A69-A9F5-19EAD87A88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F88654-9666-45B7-B8A0-942B41A61E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0DE3A-40EF-4A69-A9F5-19EAD87A88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3E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-1438128" y="1588286"/>
            <a:ext cx="10209278" cy="3522810"/>
            <a:chOff x="2095735" y="-1097279"/>
            <a:chExt cx="6359944" cy="2194560"/>
          </a:xfrm>
        </p:grpSpPr>
        <p:sp>
          <p:nvSpPr>
            <p:cNvPr id="28" name="圆角矩形 27"/>
            <p:cNvSpPr/>
            <p:nvPr/>
          </p:nvSpPr>
          <p:spPr>
            <a:xfrm rot="2700000">
              <a:off x="2095735" y="-1097279"/>
              <a:ext cx="2194560" cy="219456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圆角矩形 28"/>
            <p:cNvSpPr/>
            <p:nvPr/>
          </p:nvSpPr>
          <p:spPr>
            <a:xfrm rot="2700000">
              <a:off x="3137081" y="-1097279"/>
              <a:ext cx="2194560" cy="219456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 rot="2700000">
              <a:off x="4178427" y="-1097279"/>
              <a:ext cx="2194560" cy="219456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圆角矩形 31"/>
            <p:cNvSpPr/>
            <p:nvPr/>
          </p:nvSpPr>
          <p:spPr>
            <a:xfrm rot="2700000">
              <a:off x="5219773" y="-1097279"/>
              <a:ext cx="2194560" cy="219456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圆角矩形 32"/>
            <p:cNvSpPr/>
            <p:nvPr/>
          </p:nvSpPr>
          <p:spPr>
            <a:xfrm rot="2700000">
              <a:off x="6261119" y="-1097279"/>
              <a:ext cx="2194560" cy="219456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圆角矩形 9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2D3E50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83" r="29360"/>
          <a:stretch>
            <a:fillRect/>
          </a:stretch>
        </p:blipFill>
        <p:spPr>
          <a:xfrm>
            <a:off x="6168254" y="0"/>
            <a:ext cx="6023746" cy="6858000"/>
          </a:xfrm>
          <a:custGeom>
            <a:avLst/>
            <a:gdLst>
              <a:gd name="connsiteX0" fmla="*/ 2770534 w 6023746"/>
              <a:gd name="connsiteY0" fmla="*/ 0 h 6858000"/>
              <a:gd name="connsiteX1" fmla="*/ 6023746 w 6023746"/>
              <a:gd name="connsiteY1" fmla="*/ 0 h 6858000"/>
              <a:gd name="connsiteX2" fmla="*/ 6023746 w 6023746"/>
              <a:gd name="connsiteY2" fmla="*/ 6858000 h 6858000"/>
              <a:gd name="connsiteX3" fmla="*/ 3055014 w 6023746"/>
              <a:gd name="connsiteY3" fmla="*/ 6858000 h 6858000"/>
              <a:gd name="connsiteX4" fmla="*/ 365028 w 6023746"/>
              <a:gd name="connsiteY4" fmla="*/ 4168013 h 6858000"/>
              <a:gd name="connsiteX5" fmla="*/ 365028 w 6023746"/>
              <a:gd name="connsiteY5" fmla="*/ 2405507 h 6858000"/>
              <a:gd name="connsiteX6" fmla="*/ 2770534 w 6023746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3746" h="6858000">
                <a:moveTo>
                  <a:pt x="2770534" y="0"/>
                </a:moveTo>
                <a:lnTo>
                  <a:pt x="6023746" y="0"/>
                </a:lnTo>
                <a:lnTo>
                  <a:pt x="6023746" y="6858000"/>
                </a:lnTo>
                <a:lnTo>
                  <a:pt x="3055014" y="6858000"/>
                </a:lnTo>
                <a:lnTo>
                  <a:pt x="365028" y="4168013"/>
                </a:lnTo>
                <a:cubicBezTo>
                  <a:pt x="-121675" y="3681311"/>
                  <a:pt x="-121675" y="2892209"/>
                  <a:pt x="365028" y="2405507"/>
                </a:cubicBezTo>
                <a:lnTo>
                  <a:pt x="2770534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pic>
      <p:grpSp>
        <p:nvGrpSpPr>
          <p:cNvPr id="8" name="组合 7"/>
          <p:cNvGrpSpPr/>
          <p:nvPr/>
        </p:nvGrpSpPr>
        <p:grpSpPr>
          <a:xfrm>
            <a:off x="599880" y="2359133"/>
            <a:ext cx="5872040" cy="1039643"/>
            <a:chOff x="822765" y="1914525"/>
            <a:chExt cx="5872040" cy="1039643"/>
          </a:xfrm>
        </p:grpSpPr>
        <p:sp>
          <p:nvSpPr>
            <p:cNvPr id="3" name="文本框 2"/>
            <p:cNvSpPr txBox="1"/>
            <p:nvPr/>
          </p:nvSpPr>
          <p:spPr>
            <a:xfrm>
              <a:off x="822765" y="1914525"/>
              <a:ext cx="58720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几何风商务总结汇报</a:t>
              </a:r>
              <a:r>
                <a:rPr lang="en-US" altLang="zh-CN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22765" y="2646391"/>
              <a:ext cx="53246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GEOMETRIC WIND BUSINESS SUMMARY REPORT PPT</a:t>
              </a: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0" t="33132" r="-4845" b="37280"/>
          <a:stretch>
            <a:fillRect/>
          </a:stretch>
        </p:blipFill>
        <p:spPr>
          <a:xfrm>
            <a:off x="15698143" y="2272165"/>
            <a:ext cx="498368" cy="2029190"/>
          </a:xfrm>
          <a:custGeom>
            <a:avLst/>
            <a:gdLst>
              <a:gd name="connsiteX0" fmla="*/ 0 w 498368"/>
              <a:gd name="connsiteY0" fmla="*/ 0 h 2029190"/>
              <a:gd name="connsiteX1" fmla="*/ 133342 w 498368"/>
              <a:gd name="connsiteY1" fmla="*/ 133342 h 2029190"/>
              <a:gd name="connsiteX2" fmla="*/ 133342 w 498368"/>
              <a:gd name="connsiteY2" fmla="*/ 1895848 h 2029190"/>
              <a:gd name="connsiteX3" fmla="*/ 0 w 498368"/>
              <a:gd name="connsiteY3" fmla="*/ 2029190 h 2029190"/>
              <a:gd name="connsiteX4" fmla="*/ 0 w 498368"/>
              <a:gd name="connsiteY4" fmla="*/ 0 h 2029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8368" h="2029190">
                <a:moveTo>
                  <a:pt x="0" y="0"/>
                </a:moveTo>
                <a:lnTo>
                  <a:pt x="133342" y="133342"/>
                </a:lnTo>
                <a:cubicBezTo>
                  <a:pt x="620044" y="620044"/>
                  <a:pt x="620044" y="1409146"/>
                  <a:pt x="133342" y="1895848"/>
                </a:cubicBezTo>
                <a:lnTo>
                  <a:pt x="0" y="202919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81" t="100000" r="24853" b="-17497"/>
          <a:stretch>
            <a:fillRect/>
          </a:stretch>
        </p:blipFill>
        <p:spPr>
          <a:xfrm>
            <a:off x="9709150" y="6858001"/>
            <a:ext cx="3432348" cy="1199947"/>
          </a:xfrm>
          <a:custGeom>
            <a:avLst/>
            <a:gdLst>
              <a:gd name="connsiteX0" fmla="*/ 0 w 3432348"/>
              <a:gd name="connsiteY0" fmla="*/ 0 h 1199947"/>
              <a:gd name="connsiteX1" fmla="*/ 3432348 w 3432348"/>
              <a:gd name="connsiteY1" fmla="*/ 0 h 1199947"/>
              <a:gd name="connsiteX2" fmla="*/ 2597427 w 3432348"/>
              <a:gd name="connsiteY2" fmla="*/ 834921 h 1199947"/>
              <a:gd name="connsiteX3" fmla="*/ 834921 w 3432348"/>
              <a:gd name="connsiteY3" fmla="*/ 834921 h 1199947"/>
              <a:gd name="connsiteX4" fmla="*/ 0 w 3432348"/>
              <a:gd name="connsiteY4" fmla="*/ 0 h 1199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2348" h="1199947">
                <a:moveTo>
                  <a:pt x="0" y="0"/>
                </a:moveTo>
                <a:lnTo>
                  <a:pt x="3432348" y="0"/>
                </a:lnTo>
                <a:lnTo>
                  <a:pt x="2597427" y="834921"/>
                </a:lnTo>
                <a:cubicBezTo>
                  <a:pt x="2110725" y="1321623"/>
                  <a:pt x="1321623" y="1321623"/>
                  <a:pt x="834921" y="834921"/>
                </a:cubicBez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4" name="圆角矩形 53"/>
          <p:cNvSpPr/>
          <p:nvPr/>
        </p:nvSpPr>
        <p:spPr>
          <a:xfrm>
            <a:off x="761586" y="3695315"/>
            <a:ext cx="2987040" cy="606040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/>
              <a:t>汇报人：</a:t>
            </a:r>
            <a:r>
              <a:rPr lang="en-US" altLang="zh-CN" sz="2000" dirty="0" smtClean="0"/>
              <a:t>51PPT</a:t>
            </a:r>
            <a:r>
              <a:rPr lang="zh-CN" altLang="en-US" sz="2000" dirty="0" smtClean="0"/>
              <a:t>模板网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626943" y="1485274"/>
            <a:ext cx="2155989" cy="3499507"/>
            <a:chOff x="5093668" y="2276452"/>
            <a:chExt cx="2155989" cy="3499507"/>
          </a:xfrm>
        </p:grpSpPr>
        <p:sp>
          <p:nvSpPr>
            <p:cNvPr id="9" name="Shape 794"/>
            <p:cNvSpPr/>
            <p:nvPr/>
          </p:nvSpPr>
          <p:spPr>
            <a:xfrm>
              <a:off x="5835769" y="5003124"/>
              <a:ext cx="884859" cy="7478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10" extrusionOk="0">
                  <a:moveTo>
                    <a:pt x="1148" y="18936"/>
                  </a:moveTo>
                  <a:lnTo>
                    <a:pt x="0" y="0"/>
                  </a:lnTo>
                  <a:lnTo>
                    <a:pt x="21600" y="60"/>
                  </a:lnTo>
                  <a:lnTo>
                    <a:pt x="20137" y="18999"/>
                  </a:lnTo>
                  <a:cubicBezTo>
                    <a:pt x="17349" y="20563"/>
                    <a:pt x="14313" y="21416"/>
                    <a:pt x="11227" y="21502"/>
                  </a:cubicBezTo>
                  <a:cubicBezTo>
                    <a:pt x="7741" y="21600"/>
                    <a:pt x="4289" y="20721"/>
                    <a:pt x="1148" y="18936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/>
              </a:pPr>
              <a:endParaRPr sz="2400" kern="0">
                <a:solidFill>
                  <a:srgbClr val="070707"/>
                </a:solidFill>
              </a:endParaRPr>
            </a:p>
          </p:txBody>
        </p:sp>
        <p:sp>
          <p:nvSpPr>
            <p:cNvPr id="11" name="Shape 795"/>
            <p:cNvSpPr/>
            <p:nvPr/>
          </p:nvSpPr>
          <p:spPr>
            <a:xfrm>
              <a:off x="5882840" y="5536297"/>
              <a:ext cx="781123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</a:endParaRPr>
            </a:p>
          </p:txBody>
        </p:sp>
        <p:sp>
          <p:nvSpPr>
            <p:cNvPr id="12" name="Shape 796"/>
            <p:cNvSpPr/>
            <p:nvPr/>
          </p:nvSpPr>
          <p:spPr>
            <a:xfrm>
              <a:off x="5716719" y="4811305"/>
              <a:ext cx="1122999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7C7D7F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</a:endParaRPr>
            </a:p>
          </p:txBody>
        </p:sp>
        <p:sp>
          <p:nvSpPr>
            <p:cNvPr id="13" name="Shape 797"/>
            <p:cNvSpPr/>
            <p:nvPr/>
          </p:nvSpPr>
          <p:spPr>
            <a:xfrm>
              <a:off x="5716826" y="4855395"/>
              <a:ext cx="1122992" cy="72950"/>
            </a:xfrm>
            <a:prstGeom prst="rect">
              <a:avLst/>
            </a:prstGeom>
            <a:solidFill>
              <a:srgbClr val="7C7D7F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</a:endParaRPr>
            </a:p>
          </p:txBody>
        </p:sp>
        <p:sp>
          <p:nvSpPr>
            <p:cNvPr id="14" name="Shape 798"/>
            <p:cNvSpPr/>
            <p:nvPr/>
          </p:nvSpPr>
          <p:spPr>
            <a:xfrm>
              <a:off x="5716719" y="4732863"/>
              <a:ext cx="1122999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</a:endParaRPr>
            </a:p>
          </p:txBody>
        </p:sp>
        <p:sp>
          <p:nvSpPr>
            <p:cNvPr id="15" name="Shape 799"/>
            <p:cNvSpPr/>
            <p:nvPr/>
          </p:nvSpPr>
          <p:spPr>
            <a:xfrm>
              <a:off x="5816154" y="4754084"/>
              <a:ext cx="924133" cy="197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656668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</a:endParaRPr>
            </a:p>
          </p:txBody>
        </p:sp>
        <p:sp>
          <p:nvSpPr>
            <p:cNvPr id="16" name="Shape 800"/>
            <p:cNvSpPr/>
            <p:nvPr/>
          </p:nvSpPr>
          <p:spPr>
            <a:xfrm>
              <a:off x="5093668" y="2276452"/>
              <a:ext cx="2155989" cy="2674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79" extrusionOk="0">
                  <a:moveTo>
                    <a:pt x="10757" y="21467"/>
                  </a:moveTo>
                  <a:lnTo>
                    <a:pt x="11826" y="19116"/>
                  </a:lnTo>
                  <a:cubicBezTo>
                    <a:pt x="12087" y="18607"/>
                    <a:pt x="12190" y="18055"/>
                    <a:pt x="12127" y="17507"/>
                  </a:cubicBezTo>
                  <a:cubicBezTo>
                    <a:pt x="12066" y="16967"/>
                    <a:pt x="11844" y="16447"/>
                    <a:pt x="11481" y="15989"/>
                  </a:cubicBezTo>
                  <a:cubicBezTo>
                    <a:pt x="10958" y="15432"/>
                    <a:pt x="10650" y="14765"/>
                    <a:pt x="10593" y="14069"/>
                  </a:cubicBezTo>
                  <a:cubicBezTo>
                    <a:pt x="10543" y="13451"/>
                    <a:pt x="10694" y="12833"/>
                    <a:pt x="11032" y="12276"/>
                  </a:cubicBezTo>
                  <a:cubicBezTo>
                    <a:pt x="11247" y="11900"/>
                    <a:pt x="11398" y="11502"/>
                    <a:pt x="11480" y="11093"/>
                  </a:cubicBezTo>
                  <a:cubicBezTo>
                    <a:pt x="11739" y="9816"/>
                    <a:pt x="11333" y="8509"/>
                    <a:pt x="10359" y="7478"/>
                  </a:cubicBezTo>
                  <a:cubicBezTo>
                    <a:pt x="9315" y="7680"/>
                    <a:pt x="8234" y="7623"/>
                    <a:pt x="7252" y="7330"/>
                  </a:cubicBezTo>
                  <a:cubicBezTo>
                    <a:pt x="6258" y="7034"/>
                    <a:pt x="5388" y="6505"/>
                    <a:pt x="4707" y="5826"/>
                  </a:cubicBezTo>
                  <a:cubicBezTo>
                    <a:pt x="3547" y="4668"/>
                    <a:pt x="3056" y="3186"/>
                    <a:pt x="2010" y="1975"/>
                  </a:cubicBezTo>
                  <a:cubicBezTo>
                    <a:pt x="1468" y="1348"/>
                    <a:pt x="787" y="803"/>
                    <a:pt x="0" y="370"/>
                  </a:cubicBezTo>
                  <a:cubicBezTo>
                    <a:pt x="1660" y="-78"/>
                    <a:pt x="3449" y="-120"/>
                    <a:pt x="5139" y="248"/>
                  </a:cubicBezTo>
                  <a:cubicBezTo>
                    <a:pt x="6349" y="512"/>
                    <a:pt x="7473" y="980"/>
                    <a:pt x="8438" y="1621"/>
                  </a:cubicBezTo>
                  <a:cubicBezTo>
                    <a:pt x="9203" y="2075"/>
                    <a:pt x="9799" y="2687"/>
                    <a:pt x="10163" y="3392"/>
                  </a:cubicBezTo>
                  <a:cubicBezTo>
                    <a:pt x="10372" y="3796"/>
                    <a:pt x="10499" y="4221"/>
                    <a:pt x="10600" y="4648"/>
                  </a:cubicBezTo>
                  <a:cubicBezTo>
                    <a:pt x="10712" y="5119"/>
                    <a:pt x="10794" y="5597"/>
                    <a:pt x="10843" y="6078"/>
                  </a:cubicBezTo>
                  <a:cubicBezTo>
                    <a:pt x="10783" y="5109"/>
                    <a:pt x="11193" y="4158"/>
                    <a:pt x="11988" y="3427"/>
                  </a:cubicBezTo>
                  <a:cubicBezTo>
                    <a:pt x="12845" y="2638"/>
                    <a:pt x="14073" y="2171"/>
                    <a:pt x="15377" y="2138"/>
                  </a:cubicBezTo>
                  <a:cubicBezTo>
                    <a:pt x="15817" y="2132"/>
                    <a:pt x="16257" y="2143"/>
                    <a:pt x="16695" y="2170"/>
                  </a:cubicBezTo>
                  <a:cubicBezTo>
                    <a:pt x="17653" y="2229"/>
                    <a:pt x="18610" y="2366"/>
                    <a:pt x="19564" y="2270"/>
                  </a:cubicBezTo>
                  <a:cubicBezTo>
                    <a:pt x="20292" y="2196"/>
                    <a:pt x="20988" y="1990"/>
                    <a:pt x="21600" y="1665"/>
                  </a:cubicBezTo>
                  <a:cubicBezTo>
                    <a:pt x="21494" y="2265"/>
                    <a:pt x="21291" y="2848"/>
                    <a:pt x="20996" y="3400"/>
                  </a:cubicBezTo>
                  <a:cubicBezTo>
                    <a:pt x="20283" y="4737"/>
                    <a:pt x="19059" y="5869"/>
                    <a:pt x="17479" y="6621"/>
                  </a:cubicBezTo>
                  <a:cubicBezTo>
                    <a:pt x="15712" y="7462"/>
                    <a:pt x="13624" y="7760"/>
                    <a:pt x="11603" y="7460"/>
                  </a:cubicBezTo>
                  <a:cubicBezTo>
                    <a:pt x="12335" y="8506"/>
                    <a:pt x="12685" y="9696"/>
                    <a:pt x="12611" y="10894"/>
                  </a:cubicBezTo>
                  <a:cubicBezTo>
                    <a:pt x="12581" y="11375"/>
                    <a:pt x="12483" y="11852"/>
                    <a:pt x="12318" y="12315"/>
                  </a:cubicBezTo>
                  <a:cubicBezTo>
                    <a:pt x="12083" y="12932"/>
                    <a:pt x="12052" y="13588"/>
                    <a:pt x="12228" y="14218"/>
                  </a:cubicBezTo>
                  <a:cubicBezTo>
                    <a:pt x="12399" y="14829"/>
                    <a:pt x="12759" y="15396"/>
                    <a:pt x="13275" y="15866"/>
                  </a:cubicBezTo>
                  <a:cubicBezTo>
                    <a:pt x="13683" y="16262"/>
                    <a:pt x="13946" y="16741"/>
                    <a:pt x="14038" y="17249"/>
                  </a:cubicBezTo>
                  <a:cubicBezTo>
                    <a:pt x="14095" y="17569"/>
                    <a:pt x="14083" y="17892"/>
                    <a:pt x="14040" y="18210"/>
                  </a:cubicBezTo>
                  <a:cubicBezTo>
                    <a:pt x="13995" y="18536"/>
                    <a:pt x="13919" y="18860"/>
                    <a:pt x="13809" y="19179"/>
                  </a:cubicBezTo>
                  <a:lnTo>
                    <a:pt x="13048" y="21457"/>
                  </a:lnTo>
                  <a:cubicBezTo>
                    <a:pt x="12637" y="21471"/>
                    <a:pt x="12227" y="21478"/>
                    <a:pt x="11816" y="21479"/>
                  </a:cubicBezTo>
                  <a:cubicBezTo>
                    <a:pt x="11463" y="21480"/>
                    <a:pt x="11110" y="21476"/>
                    <a:pt x="10757" y="21467"/>
                  </a:cubicBezTo>
                  <a:close/>
                </a:path>
              </a:pathLst>
            </a:custGeom>
            <a:solidFill>
              <a:srgbClr val="90D049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/>
              </a:pPr>
              <a:endParaRPr sz="2400" kern="0">
                <a:solidFill>
                  <a:srgbClr val="070707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90660" y="2757403"/>
            <a:ext cx="1692670" cy="2227378"/>
            <a:chOff x="1357385" y="3548581"/>
            <a:chExt cx="1692670" cy="2227378"/>
          </a:xfrm>
        </p:grpSpPr>
        <p:sp>
          <p:nvSpPr>
            <p:cNvPr id="18" name="Shape 776"/>
            <p:cNvSpPr/>
            <p:nvPr/>
          </p:nvSpPr>
          <p:spPr>
            <a:xfrm>
              <a:off x="1489213" y="5003125"/>
              <a:ext cx="884860" cy="7478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10" extrusionOk="0">
                  <a:moveTo>
                    <a:pt x="1148" y="18936"/>
                  </a:moveTo>
                  <a:lnTo>
                    <a:pt x="0" y="0"/>
                  </a:lnTo>
                  <a:lnTo>
                    <a:pt x="21600" y="60"/>
                  </a:lnTo>
                  <a:lnTo>
                    <a:pt x="20137" y="18999"/>
                  </a:lnTo>
                  <a:cubicBezTo>
                    <a:pt x="17349" y="20563"/>
                    <a:pt x="14313" y="21416"/>
                    <a:pt x="11227" y="21502"/>
                  </a:cubicBezTo>
                  <a:cubicBezTo>
                    <a:pt x="7741" y="21600"/>
                    <a:pt x="4289" y="20721"/>
                    <a:pt x="1148" y="18936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/>
              </a:pPr>
              <a:endParaRPr sz="2400" kern="0">
                <a:solidFill>
                  <a:srgbClr val="070707"/>
                </a:solidFill>
              </a:endParaRPr>
            </a:p>
          </p:txBody>
        </p:sp>
        <p:sp>
          <p:nvSpPr>
            <p:cNvPr id="19" name="Shape 777"/>
            <p:cNvSpPr/>
            <p:nvPr/>
          </p:nvSpPr>
          <p:spPr>
            <a:xfrm>
              <a:off x="1536285" y="5536297"/>
              <a:ext cx="781125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</a:endParaRPr>
            </a:p>
          </p:txBody>
        </p:sp>
        <p:sp>
          <p:nvSpPr>
            <p:cNvPr id="20" name="Shape 778"/>
            <p:cNvSpPr/>
            <p:nvPr/>
          </p:nvSpPr>
          <p:spPr>
            <a:xfrm>
              <a:off x="1370165" y="4811305"/>
              <a:ext cx="1123000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7C7D7F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</a:endParaRPr>
            </a:p>
          </p:txBody>
        </p:sp>
        <p:sp>
          <p:nvSpPr>
            <p:cNvPr id="21" name="Shape 779"/>
            <p:cNvSpPr/>
            <p:nvPr/>
          </p:nvSpPr>
          <p:spPr>
            <a:xfrm>
              <a:off x="1370271" y="4855395"/>
              <a:ext cx="1122992" cy="72952"/>
            </a:xfrm>
            <a:prstGeom prst="rect">
              <a:avLst/>
            </a:prstGeom>
            <a:solidFill>
              <a:srgbClr val="7C7D7F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</a:endParaRPr>
            </a:p>
          </p:txBody>
        </p:sp>
        <p:sp>
          <p:nvSpPr>
            <p:cNvPr id="22" name="Shape 780"/>
            <p:cNvSpPr/>
            <p:nvPr/>
          </p:nvSpPr>
          <p:spPr>
            <a:xfrm>
              <a:off x="1370165" y="4732864"/>
              <a:ext cx="1123000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</a:endParaRPr>
            </a:p>
          </p:txBody>
        </p:sp>
        <p:sp>
          <p:nvSpPr>
            <p:cNvPr id="23" name="Shape 781"/>
            <p:cNvSpPr/>
            <p:nvPr/>
          </p:nvSpPr>
          <p:spPr>
            <a:xfrm>
              <a:off x="1469599" y="4754084"/>
              <a:ext cx="924133" cy="197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656668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</a:endParaRPr>
            </a:p>
          </p:txBody>
        </p:sp>
        <p:sp>
          <p:nvSpPr>
            <p:cNvPr id="24" name="Shape 782"/>
            <p:cNvSpPr/>
            <p:nvPr/>
          </p:nvSpPr>
          <p:spPr>
            <a:xfrm>
              <a:off x="1357385" y="3548581"/>
              <a:ext cx="1578669" cy="1402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1" h="21294" extrusionOk="0">
                  <a:moveTo>
                    <a:pt x="6799" y="21285"/>
                  </a:moveTo>
                  <a:lnTo>
                    <a:pt x="6819" y="18455"/>
                  </a:lnTo>
                  <a:cubicBezTo>
                    <a:pt x="6863" y="17887"/>
                    <a:pt x="6774" y="17316"/>
                    <a:pt x="6561" y="16798"/>
                  </a:cubicBezTo>
                  <a:cubicBezTo>
                    <a:pt x="6351" y="16286"/>
                    <a:pt x="6027" y="15843"/>
                    <a:pt x="5620" y="15510"/>
                  </a:cubicBezTo>
                  <a:lnTo>
                    <a:pt x="1759" y="11676"/>
                  </a:lnTo>
                  <a:cubicBezTo>
                    <a:pt x="907" y="10760"/>
                    <a:pt x="330" y="9573"/>
                    <a:pt x="105" y="8278"/>
                  </a:cubicBezTo>
                  <a:cubicBezTo>
                    <a:pt x="-109" y="7048"/>
                    <a:pt x="5" y="5775"/>
                    <a:pt x="433" y="4616"/>
                  </a:cubicBezTo>
                  <a:cubicBezTo>
                    <a:pt x="1260" y="2489"/>
                    <a:pt x="2907" y="893"/>
                    <a:pt x="4912" y="276"/>
                  </a:cubicBezTo>
                  <a:cubicBezTo>
                    <a:pt x="6800" y="-305"/>
                    <a:pt x="8820" y="42"/>
                    <a:pt x="10463" y="1230"/>
                  </a:cubicBezTo>
                  <a:cubicBezTo>
                    <a:pt x="12349" y="1490"/>
                    <a:pt x="14127" y="2356"/>
                    <a:pt x="15581" y="3721"/>
                  </a:cubicBezTo>
                  <a:cubicBezTo>
                    <a:pt x="17090" y="5139"/>
                    <a:pt x="18160" y="6987"/>
                    <a:pt x="19073" y="8883"/>
                  </a:cubicBezTo>
                  <a:cubicBezTo>
                    <a:pt x="20033" y="10875"/>
                    <a:pt x="20845" y="12975"/>
                    <a:pt x="21491" y="15165"/>
                  </a:cubicBezTo>
                  <a:cubicBezTo>
                    <a:pt x="20216" y="14732"/>
                    <a:pt x="18976" y="14219"/>
                    <a:pt x="17776" y="13631"/>
                  </a:cubicBezTo>
                  <a:cubicBezTo>
                    <a:pt x="14917" y="12232"/>
                    <a:pt x="12126" y="10307"/>
                    <a:pt x="10640" y="7135"/>
                  </a:cubicBezTo>
                  <a:cubicBezTo>
                    <a:pt x="9891" y="5537"/>
                    <a:pt x="9566" y="3734"/>
                    <a:pt x="9706" y="1938"/>
                  </a:cubicBezTo>
                  <a:cubicBezTo>
                    <a:pt x="8299" y="1023"/>
                    <a:pt x="6615" y="800"/>
                    <a:pt x="5055" y="1321"/>
                  </a:cubicBezTo>
                  <a:cubicBezTo>
                    <a:pt x="3429" y="1864"/>
                    <a:pt x="2093" y="3163"/>
                    <a:pt x="1387" y="4884"/>
                  </a:cubicBezTo>
                  <a:cubicBezTo>
                    <a:pt x="1036" y="5805"/>
                    <a:pt x="943" y="6823"/>
                    <a:pt x="1121" y="7804"/>
                  </a:cubicBezTo>
                  <a:cubicBezTo>
                    <a:pt x="1323" y="8924"/>
                    <a:pt x="1864" y="9933"/>
                    <a:pt x="2654" y="10661"/>
                  </a:cubicBezTo>
                  <a:lnTo>
                    <a:pt x="7427" y="15295"/>
                  </a:lnTo>
                  <a:cubicBezTo>
                    <a:pt x="7905" y="15696"/>
                    <a:pt x="8277" y="16233"/>
                    <a:pt x="8505" y="16850"/>
                  </a:cubicBezTo>
                  <a:cubicBezTo>
                    <a:pt x="8687" y="17343"/>
                    <a:pt x="8772" y="17874"/>
                    <a:pt x="8754" y="18406"/>
                  </a:cubicBezTo>
                  <a:lnTo>
                    <a:pt x="8754" y="21283"/>
                  </a:lnTo>
                  <a:cubicBezTo>
                    <a:pt x="8460" y="21289"/>
                    <a:pt x="8166" y="21293"/>
                    <a:pt x="7872" y="21294"/>
                  </a:cubicBezTo>
                  <a:cubicBezTo>
                    <a:pt x="7515" y="21295"/>
                    <a:pt x="7157" y="21292"/>
                    <a:pt x="6799" y="21285"/>
                  </a:cubicBezTo>
                  <a:close/>
                </a:path>
              </a:pathLst>
            </a:custGeom>
            <a:solidFill>
              <a:srgbClr val="90D049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/>
              </a:pPr>
              <a:endParaRPr sz="2400" kern="0">
                <a:solidFill>
                  <a:srgbClr val="070707"/>
                </a:solidFill>
              </a:endParaRPr>
            </a:p>
          </p:txBody>
        </p:sp>
        <p:sp>
          <p:nvSpPr>
            <p:cNvPr id="25" name="Shape 783"/>
            <p:cNvSpPr/>
            <p:nvPr/>
          </p:nvSpPr>
          <p:spPr>
            <a:xfrm>
              <a:off x="2391566" y="3687329"/>
              <a:ext cx="658489" cy="6060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305" y="1139"/>
                    <a:pt x="4410" y="2706"/>
                    <a:pt x="6217" y="4632"/>
                  </a:cubicBezTo>
                  <a:cubicBezTo>
                    <a:pt x="8148" y="6689"/>
                    <a:pt x="9693" y="9097"/>
                    <a:pt x="11065" y="11593"/>
                  </a:cubicBezTo>
                  <a:cubicBezTo>
                    <a:pt x="12553" y="14299"/>
                    <a:pt x="13852" y="17138"/>
                    <a:pt x="14946" y="20090"/>
                  </a:cubicBezTo>
                  <a:cubicBezTo>
                    <a:pt x="16026" y="20395"/>
                    <a:pt x="17112" y="20671"/>
                    <a:pt x="18204" y="20920"/>
                  </a:cubicBezTo>
                  <a:cubicBezTo>
                    <a:pt x="19331" y="21177"/>
                    <a:pt x="20463" y="21403"/>
                    <a:pt x="21600" y="21600"/>
                  </a:cubicBezTo>
                  <a:cubicBezTo>
                    <a:pt x="20240" y="18708"/>
                    <a:pt x="18769" y="15898"/>
                    <a:pt x="17192" y="13175"/>
                  </a:cubicBezTo>
                  <a:cubicBezTo>
                    <a:pt x="15764" y="10708"/>
                    <a:pt x="14232" y="8277"/>
                    <a:pt x="12286" y="6224"/>
                  </a:cubicBezTo>
                  <a:cubicBezTo>
                    <a:pt x="8951" y="2707"/>
                    <a:pt x="4624" y="511"/>
                    <a:pt x="0" y="0"/>
                  </a:cubicBezTo>
                  <a:close/>
                </a:path>
              </a:pathLst>
            </a:custGeom>
            <a:solidFill>
              <a:srgbClr val="90D049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/>
              </a:pPr>
              <a:endParaRPr sz="2400" kern="0">
                <a:solidFill>
                  <a:srgbClr val="070707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961548" y="2482243"/>
            <a:ext cx="2439596" cy="2502538"/>
            <a:chOff x="3428273" y="3273421"/>
            <a:chExt cx="2439596" cy="2502538"/>
          </a:xfrm>
        </p:grpSpPr>
        <p:sp>
          <p:nvSpPr>
            <p:cNvPr id="27" name="Shape 785"/>
            <p:cNvSpPr/>
            <p:nvPr/>
          </p:nvSpPr>
          <p:spPr>
            <a:xfrm>
              <a:off x="3663531" y="5003124"/>
              <a:ext cx="884860" cy="7478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10" extrusionOk="0">
                  <a:moveTo>
                    <a:pt x="1148" y="18936"/>
                  </a:moveTo>
                  <a:lnTo>
                    <a:pt x="0" y="0"/>
                  </a:lnTo>
                  <a:lnTo>
                    <a:pt x="21600" y="60"/>
                  </a:lnTo>
                  <a:lnTo>
                    <a:pt x="20137" y="18999"/>
                  </a:lnTo>
                  <a:cubicBezTo>
                    <a:pt x="17349" y="20563"/>
                    <a:pt x="14313" y="21416"/>
                    <a:pt x="11227" y="21502"/>
                  </a:cubicBezTo>
                  <a:cubicBezTo>
                    <a:pt x="7741" y="21600"/>
                    <a:pt x="4289" y="20721"/>
                    <a:pt x="1148" y="18936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/>
              </a:pPr>
              <a:endParaRPr sz="2400" kern="0">
                <a:solidFill>
                  <a:srgbClr val="070707"/>
                </a:solidFill>
              </a:endParaRPr>
            </a:p>
          </p:txBody>
        </p:sp>
        <p:sp>
          <p:nvSpPr>
            <p:cNvPr id="28" name="Shape 786"/>
            <p:cNvSpPr/>
            <p:nvPr/>
          </p:nvSpPr>
          <p:spPr>
            <a:xfrm>
              <a:off x="3710601" y="5536297"/>
              <a:ext cx="781123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</a:endParaRPr>
            </a:p>
          </p:txBody>
        </p:sp>
        <p:sp>
          <p:nvSpPr>
            <p:cNvPr id="29" name="Shape 787"/>
            <p:cNvSpPr/>
            <p:nvPr/>
          </p:nvSpPr>
          <p:spPr>
            <a:xfrm>
              <a:off x="3544482" y="4811305"/>
              <a:ext cx="1123000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7C7D7F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</a:endParaRPr>
            </a:p>
          </p:txBody>
        </p:sp>
        <p:sp>
          <p:nvSpPr>
            <p:cNvPr id="30" name="Shape 788"/>
            <p:cNvSpPr/>
            <p:nvPr/>
          </p:nvSpPr>
          <p:spPr>
            <a:xfrm>
              <a:off x="3544590" y="4855394"/>
              <a:ext cx="1122991" cy="72952"/>
            </a:xfrm>
            <a:prstGeom prst="rect">
              <a:avLst/>
            </a:prstGeom>
            <a:solidFill>
              <a:srgbClr val="7C7D7F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</a:endParaRPr>
            </a:p>
          </p:txBody>
        </p:sp>
        <p:sp>
          <p:nvSpPr>
            <p:cNvPr id="31" name="Shape 789"/>
            <p:cNvSpPr/>
            <p:nvPr/>
          </p:nvSpPr>
          <p:spPr>
            <a:xfrm>
              <a:off x="3544482" y="4732862"/>
              <a:ext cx="1123000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</a:endParaRPr>
            </a:p>
          </p:txBody>
        </p:sp>
        <p:sp>
          <p:nvSpPr>
            <p:cNvPr id="32" name="Shape 790"/>
            <p:cNvSpPr/>
            <p:nvPr/>
          </p:nvSpPr>
          <p:spPr>
            <a:xfrm>
              <a:off x="3643917" y="4754084"/>
              <a:ext cx="924133" cy="197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656668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>
                <a:solidFill>
                  <a:srgbClr val="FFFFFF"/>
                </a:solidFill>
              </a:endParaRPr>
            </a:p>
          </p:txBody>
        </p:sp>
        <p:sp>
          <p:nvSpPr>
            <p:cNvPr id="33" name="Shape 791"/>
            <p:cNvSpPr/>
            <p:nvPr/>
          </p:nvSpPr>
          <p:spPr>
            <a:xfrm>
              <a:off x="3428273" y="3320168"/>
              <a:ext cx="2439596" cy="16313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0" h="21370" extrusionOk="0">
                  <a:moveTo>
                    <a:pt x="5308" y="21363"/>
                  </a:moveTo>
                  <a:lnTo>
                    <a:pt x="5321" y="18920"/>
                  </a:lnTo>
                  <a:cubicBezTo>
                    <a:pt x="5349" y="18430"/>
                    <a:pt x="5292" y="17937"/>
                    <a:pt x="5154" y="17490"/>
                  </a:cubicBezTo>
                  <a:cubicBezTo>
                    <a:pt x="5018" y="17048"/>
                    <a:pt x="4809" y="16665"/>
                    <a:pt x="4545" y="16378"/>
                  </a:cubicBezTo>
                  <a:lnTo>
                    <a:pt x="2048" y="13069"/>
                  </a:lnTo>
                  <a:cubicBezTo>
                    <a:pt x="1361" y="12303"/>
                    <a:pt x="815" y="11291"/>
                    <a:pt x="460" y="10128"/>
                  </a:cubicBezTo>
                  <a:cubicBezTo>
                    <a:pt x="-2" y="8614"/>
                    <a:pt x="-120" y="6917"/>
                    <a:pt x="124" y="5294"/>
                  </a:cubicBezTo>
                  <a:cubicBezTo>
                    <a:pt x="583" y="3182"/>
                    <a:pt x="1666" y="1498"/>
                    <a:pt x="3063" y="720"/>
                  </a:cubicBezTo>
                  <a:cubicBezTo>
                    <a:pt x="4601" y="-135"/>
                    <a:pt x="6325" y="207"/>
                    <a:pt x="7659" y="1633"/>
                  </a:cubicBezTo>
                  <a:cubicBezTo>
                    <a:pt x="8840" y="327"/>
                    <a:pt x="10321" y="-229"/>
                    <a:pt x="11777" y="86"/>
                  </a:cubicBezTo>
                  <a:cubicBezTo>
                    <a:pt x="13418" y="441"/>
                    <a:pt x="14830" y="1854"/>
                    <a:pt x="16314" y="2935"/>
                  </a:cubicBezTo>
                  <a:cubicBezTo>
                    <a:pt x="17942" y="4119"/>
                    <a:pt x="19686" y="4913"/>
                    <a:pt x="21480" y="5288"/>
                  </a:cubicBezTo>
                  <a:cubicBezTo>
                    <a:pt x="19585" y="7762"/>
                    <a:pt x="17051" y="8862"/>
                    <a:pt x="14559" y="8293"/>
                  </a:cubicBezTo>
                  <a:cubicBezTo>
                    <a:pt x="13326" y="8012"/>
                    <a:pt x="12157" y="7325"/>
                    <a:pt x="11063" y="6437"/>
                  </a:cubicBezTo>
                  <a:cubicBezTo>
                    <a:pt x="9783" y="5400"/>
                    <a:pt x="8610" y="4095"/>
                    <a:pt x="7580" y="2562"/>
                  </a:cubicBezTo>
                  <a:cubicBezTo>
                    <a:pt x="6353" y="1098"/>
                    <a:pt x="4680" y="774"/>
                    <a:pt x="3243" y="1720"/>
                  </a:cubicBezTo>
                  <a:cubicBezTo>
                    <a:pt x="2097" y="2475"/>
                    <a:pt x="1242" y="3962"/>
                    <a:pt x="919" y="5763"/>
                  </a:cubicBezTo>
                  <a:cubicBezTo>
                    <a:pt x="784" y="6993"/>
                    <a:pt x="881" y="8255"/>
                    <a:pt x="1199" y="9408"/>
                  </a:cubicBezTo>
                  <a:cubicBezTo>
                    <a:pt x="1502" y="10507"/>
                    <a:pt x="1994" y="11468"/>
                    <a:pt x="2627" y="12193"/>
                  </a:cubicBezTo>
                  <a:lnTo>
                    <a:pt x="5714" y="16192"/>
                  </a:lnTo>
                  <a:cubicBezTo>
                    <a:pt x="6023" y="16539"/>
                    <a:pt x="6264" y="17002"/>
                    <a:pt x="6412" y="17535"/>
                  </a:cubicBezTo>
                  <a:cubicBezTo>
                    <a:pt x="6529" y="17960"/>
                    <a:pt x="6584" y="18418"/>
                    <a:pt x="6572" y="18878"/>
                  </a:cubicBezTo>
                  <a:lnTo>
                    <a:pt x="6572" y="21361"/>
                  </a:lnTo>
                  <a:cubicBezTo>
                    <a:pt x="6382" y="21366"/>
                    <a:pt x="6192" y="21369"/>
                    <a:pt x="6002" y="21370"/>
                  </a:cubicBezTo>
                  <a:cubicBezTo>
                    <a:pt x="5771" y="21371"/>
                    <a:pt x="5540" y="21368"/>
                    <a:pt x="5308" y="21363"/>
                  </a:cubicBezTo>
                  <a:close/>
                </a:path>
              </a:pathLst>
            </a:custGeom>
            <a:solidFill>
              <a:srgbClr val="90D049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/>
              </a:pPr>
              <a:endParaRPr sz="2400" kern="0">
                <a:solidFill>
                  <a:srgbClr val="070707"/>
                </a:solidFill>
              </a:endParaRPr>
            </a:p>
          </p:txBody>
        </p:sp>
        <p:sp>
          <p:nvSpPr>
            <p:cNvPr id="34" name="Shape 792"/>
            <p:cNvSpPr/>
            <p:nvPr/>
          </p:nvSpPr>
          <p:spPr>
            <a:xfrm>
              <a:off x="4622186" y="3273421"/>
              <a:ext cx="1135948" cy="282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66" extrusionOk="0">
                  <a:moveTo>
                    <a:pt x="0" y="2232"/>
                  </a:moveTo>
                  <a:cubicBezTo>
                    <a:pt x="1443" y="1752"/>
                    <a:pt x="2897" y="2128"/>
                    <a:pt x="4310" y="3349"/>
                  </a:cubicBezTo>
                  <a:cubicBezTo>
                    <a:pt x="6961" y="5638"/>
                    <a:pt x="9359" y="10766"/>
                    <a:pt x="11765" y="15591"/>
                  </a:cubicBezTo>
                  <a:cubicBezTo>
                    <a:pt x="12626" y="17317"/>
                    <a:pt x="13491" y="19008"/>
                    <a:pt x="14360" y="20666"/>
                  </a:cubicBezTo>
                  <a:cubicBezTo>
                    <a:pt x="16184" y="20155"/>
                    <a:pt x="17931" y="17634"/>
                    <a:pt x="19392" y="13406"/>
                  </a:cubicBezTo>
                  <a:cubicBezTo>
                    <a:pt x="20257" y="10901"/>
                    <a:pt x="21004" y="7841"/>
                    <a:pt x="21600" y="4361"/>
                  </a:cubicBezTo>
                  <a:cubicBezTo>
                    <a:pt x="20036" y="6496"/>
                    <a:pt x="18369" y="7270"/>
                    <a:pt x="16718" y="6629"/>
                  </a:cubicBezTo>
                  <a:cubicBezTo>
                    <a:pt x="15165" y="6026"/>
                    <a:pt x="13669" y="4184"/>
                    <a:pt x="12150" y="2829"/>
                  </a:cubicBezTo>
                  <a:cubicBezTo>
                    <a:pt x="8158" y="-730"/>
                    <a:pt x="4014" y="-934"/>
                    <a:pt x="0" y="2232"/>
                  </a:cubicBezTo>
                  <a:close/>
                </a:path>
              </a:pathLst>
            </a:custGeom>
            <a:solidFill>
              <a:srgbClr val="90D049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/>
              </a:pPr>
              <a:endParaRPr sz="2400" kern="0">
                <a:solidFill>
                  <a:srgbClr val="070707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7280833" y="3054965"/>
            <a:ext cx="4004272" cy="1812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  <a:endParaRPr sz="14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280833" y="2654264"/>
            <a:ext cx="23036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425014" y="300336"/>
            <a:ext cx="5404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  <a:endParaRPr lang="en-US" altLang="zh-CN" sz="3200" b="1" dirty="0" smtClean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94114" y="177225"/>
            <a:ext cx="7096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gency FB" panose="020B0503020202020204" pitchFamily="34" charset="0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rot="1544974">
            <a:off x="4757168" y="1137587"/>
            <a:ext cx="2930573" cy="2930573"/>
          </a:xfrm>
          <a:custGeom>
            <a:avLst/>
            <a:gdLst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35363 w 2567281"/>
              <a:gd name="connsiteY36" fmla="*/ 855842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0-1" fmla="*/ 542723 w 2567281"/>
              <a:gd name="connsiteY0-2" fmla="*/ 237362 h 2567281"/>
              <a:gd name="connsiteX1-3" fmla="*/ 899550 w 2567281"/>
              <a:gd name="connsiteY1-4" fmla="*/ 291655 h 2567281"/>
              <a:gd name="connsiteX2-5" fmla="*/ 1104648 w 2567281"/>
              <a:gd name="connsiteY2-6" fmla="*/ 12940 h 2567281"/>
              <a:gd name="connsiteX3-7" fmla="*/ 1219853 w 2567281"/>
              <a:gd name="connsiteY3-8" fmla="*/ 1549 h 2567281"/>
              <a:gd name="connsiteX4-9" fmla="*/ 1467606 w 2567281"/>
              <a:gd name="connsiteY4-10" fmla="*/ 13418 h 2567281"/>
              <a:gd name="connsiteX5-11" fmla="*/ 1496875 w 2567281"/>
              <a:gd name="connsiteY5-12" fmla="*/ 19128 h 2567281"/>
              <a:gd name="connsiteX6-13" fmla="*/ 1697419 w 2567281"/>
              <a:gd name="connsiteY6-14" fmla="*/ 291655 h 2567281"/>
              <a:gd name="connsiteX7-15" fmla="*/ 2031761 w 2567281"/>
              <a:gd name="connsiteY7-16" fmla="*/ 240783 h 2567281"/>
              <a:gd name="connsiteX8-17" fmla="*/ 2034286 w 2567281"/>
              <a:gd name="connsiteY8-18" fmla="*/ 242421 h 2567281"/>
              <a:gd name="connsiteX9-19" fmla="*/ 2303706 w 2567281"/>
              <a:gd name="connsiteY9-20" fmla="*/ 504477 h 2567281"/>
              <a:gd name="connsiteX10-21" fmla="*/ 2313004 w 2567281"/>
              <a:gd name="connsiteY10-22" fmla="*/ 518043 h 2567281"/>
              <a:gd name="connsiteX11-23" fmla="*/ 2261606 w 2567281"/>
              <a:gd name="connsiteY11-24" fmla="*/ 855842 h 2567281"/>
              <a:gd name="connsiteX12-25" fmla="*/ 2547655 w 2567281"/>
              <a:gd name="connsiteY12-26" fmla="*/ 1066337 h 2567281"/>
              <a:gd name="connsiteX13-27" fmla="*/ 2553379 w 2567281"/>
              <a:gd name="connsiteY13-28" fmla="*/ 1094904 h 2567281"/>
              <a:gd name="connsiteX14-29" fmla="*/ 2565794 w 2567281"/>
              <a:gd name="connsiteY14-30" fmla="*/ 1344373 h 2567281"/>
              <a:gd name="connsiteX15-31" fmla="*/ 2556882 w 2567281"/>
              <a:gd name="connsiteY15-32" fmla="*/ 1436427 h 2567281"/>
              <a:gd name="connsiteX16-33" fmla="*/ 2261606 w 2567281"/>
              <a:gd name="connsiteY16-34" fmla="*/ 1653711 h 2567281"/>
              <a:gd name="connsiteX17-35" fmla="*/ 2320371 w 2567281"/>
              <a:gd name="connsiteY17-36" fmla="*/ 2039924 h 2567281"/>
              <a:gd name="connsiteX18-37" fmla="*/ 2247295 w 2567281"/>
              <a:gd name="connsiteY18-38" fmla="*/ 2131698 h 2567281"/>
              <a:gd name="connsiteX19-39" fmla="*/ 2159843 w 2567281"/>
              <a:gd name="connsiteY19-40" fmla="*/ 2221792 h 2567281"/>
              <a:gd name="connsiteX20-41" fmla="*/ 2093129 w 2567281"/>
              <a:gd name="connsiteY20-42" fmla="*/ 2278108 h 2567281"/>
              <a:gd name="connsiteX21-43" fmla="*/ 1697419 w 2567281"/>
              <a:gd name="connsiteY21-44" fmla="*/ 2217898 h 2567281"/>
              <a:gd name="connsiteX22-45" fmla="*/ 1448837 w 2567281"/>
              <a:gd name="connsiteY22-46" fmla="*/ 2555706 h 2567281"/>
              <a:gd name="connsiteX23-47" fmla="*/ 1347429 w 2567281"/>
              <a:gd name="connsiteY23-48" fmla="*/ 2565733 h 2567281"/>
              <a:gd name="connsiteX24-49" fmla="*/ 1222908 w 2567281"/>
              <a:gd name="connsiteY24-50" fmla="*/ 2565794 h 2567281"/>
              <a:gd name="connsiteX25-51" fmla="*/ 1150390 w 2567281"/>
              <a:gd name="connsiteY25-52" fmla="*/ 2558774 h 2567281"/>
              <a:gd name="connsiteX26-53" fmla="*/ 899550 w 2567281"/>
              <a:gd name="connsiteY26-54" fmla="*/ 2217898 h 2567281"/>
              <a:gd name="connsiteX27-55" fmla="*/ 479023 w 2567281"/>
              <a:gd name="connsiteY27-56" fmla="*/ 2281883 h 2567281"/>
              <a:gd name="connsiteX28-57" fmla="*/ 435584 w 2567281"/>
              <a:gd name="connsiteY28-58" fmla="*/ 2247295 h 2567281"/>
              <a:gd name="connsiteX29-59" fmla="*/ 345490 w 2567281"/>
              <a:gd name="connsiteY29-60" fmla="*/ 2159843 h 2567281"/>
              <a:gd name="connsiteX30-61" fmla="*/ 271660 w 2567281"/>
              <a:gd name="connsiteY30-62" fmla="*/ 2072382 h 2567281"/>
              <a:gd name="connsiteX31-63" fmla="*/ 335363 w 2567281"/>
              <a:gd name="connsiteY31-64" fmla="*/ 1653711 h 2567281"/>
              <a:gd name="connsiteX32-65" fmla="*/ 8015 w 2567281"/>
              <a:gd name="connsiteY32-66" fmla="*/ 1412826 h 2567281"/>
              <a:gd name="connsiteX33-67" fmla="*/ 1549 w 2567281"/>
              <a:gd name="connsiteY33-68" fmla="*/ 1347429 h 2567281"/>
              <a:gd name="connsiteX34-69" fmla="*/ 13418 w 2567281"/>
              <a:gd name="connsiteY34-70" fmla="*/ 1099676 h 2567281"/>
              <a:gd name="connsiteX35-71" fmla="*/ 14995 w 2567281"/>
              <a:gd name="connsiteY35-72" fmla="*/ 1091591 h 2567281"/>
              <a:gd name="connsiteX36-73" fmla="*/ 335363 w 2567281"/>
              <a:gd name="connsiteY36-74" fmla="*/ 855842 h 2567281"/>
              <a:gd name="connsiteX37-75" fmla="*/ 279210 w 2567281"/>
              <a:gd name="connsiteY37-76" fmla="*/ 486794 h 2567281"/>
              <a:gd name="connsiteX38-77" fmla="*/ 319987 w 2567281"/>
              <a:gd name="connsiteY38-78" fmla="*/ 435584 h 2567281"/>
              <a:gd name="connsiteX39-79" fmla="*/ 504477 w 2567281"/>
              <a:gd name="connsiteY39-80" fmla="*/ 263576 h 2567281"/>
              <a:gd name="connsiteX40" fmla="*/ 542723 w 2567281"/>
              <a:gd name="connsiteY40" fmla="*/ 237362 h 2567281"/>
              <a:gd name="connsiteX0-81" fmla="*/ 542723 w 2567281"/>
              <a:gd name="connsiteY0-82" fmla="*/ 237362 h 2567281"/>
              <a:gd name="connsiteX1-83" fmla="*/ 899550 w 2567281"/>
              <a:gd name="connsiteY1-84" fmla="*/ 291655 h 2567281"/>
              <a:gd name="connsiteX2-85" fmla="*/ 1104648 w 2567281"/>
              <a:gd name="connsiteY2-86" fmla="*/ 12940 h 2567281"/>
              <a:gd name="connsiteX3-87" fmla="*/ 1219853 w 2567281"/>
              <a:gd name="connsiteY3-88" fmla="*/ 1549 h 2567281"/>
              <a:gd name="connsiteX4-89" fmla="*/ 1467606 w 2567281"/>
              <a:gd name="connsiteY4-90" fmla="*/ 13418 h 2567281"/>
              <a:gd name="connsiteX5-91" fmla="*/ 1496875 w 2567281"/>
              <a:gd name="connsiteY5-92" fmla="*/ 19128 h 2567281"/>
              <a:gd name="connsiteX6-93" fmla="*/ 1697419 w 2567281"/>
              <a:gd name="connsiteY6-94" fmla="*/ 291655 h 2567281"/>
              <a:gd name="connsiteX7-95" fmla="*/ 2031761 w 2567281"/>
              <a:gd name="connsiteY7-96" fmla="*/ 240783 h 2567281"/>
              <a:gd name="connsiteX8-97" fmla="*/ 2034286 w 2567281"/>
              <a:gd name="connsiteY8-98" fmla="*/ 242421 h 2567281"/>
              <a:gd name="connsiteX9-99" fmla="*/ 2303706 w 2567281"/>
              <a:gd name="connsiteY9-100" fmla="*/ 504477 h 2567281"/>
              <a:gd name="connsiteX10-101" fmla="*/ 2313004 w 2567281"/>
              <a:gd name="connsiteY10-102" fmla="*/ 518043 h 2567281"/>
              <a:gd name="connsiteX11-103" fmla="*/ 2261606 w 2567281"/>
              <a:gd name="connsiteY11-104" fmla="*/ 855842 h 2567281"/>
              <a:gd name="connsiteX12-105" fmla="*/ 2547655 w 2567281"/>
              <a:gd name="connsiteY12-106" fmla="*/ 1066337 h 2567281"/>
              <a:gd name="connsiteX13-107" fmla="*/ 2553379 w 2567281"/>
              <a:gd name="connsiteY13-108" fmla="*/ 1094904 h 2567281"/>
              <a:gd name="connsiteX14-109" fmla="*/ 2565794 w 2567281"/>
              <a:gd name="connsiteY14-110" fmla="*/ 1344373 h 2567281"/>
              <a:gd name="connsiteX15-111" fmla="*/ 2556882 w 2567281"/>
              <a:gd name="connsiteY15-112" fmla="*/ 1436427 h 2567281"/>
              <a:gd name="connsiteX16-113" fmla="*/ 2261606 w 2567281"/>
              <a:gd name="connsiteY16-114" fmla="*/ 1653711 h 2567281"/>
              <a:gd name="connsiteX17-115" fmla="*/ 2320371 w 2567281"/>
              <a:gd name="connsiteY17-116" fmla="*/ 2039924 h 2567281"/>
              <a:gd name="connsiteX18-117" fmla="*/ 2247295 w 2567281"/>
              <a:gd name="connsiteY18-118" fmla="*/ 2131698 h 2567281"/>
              <a:gd name="connsiteX19-119" fmla="*/ 2159843 w 2567281"/>
              <a:gd name="connsiteY19-120" fmla="*/ 2221792 h 2567281"/>
              <a:gd name="connsiteX20-121" fmla="*/ 2093129 w 2567281"/>
              <a:gd name="connsiteY20-122" fmla="*/ 2278108 h 2567281"/>
              <a:gd name="connsiteX21-123" fmla="*/ 1697419 w 2567281"/>
              <a:gd name="connsiteY21-124" fmla="*/ 2217898 h 2567281"/>
              <a:gd name="connsiteX22-125" fmla="*/ 1448837 w 2567281"/>
              <a:gd name="connsiteY22-126" fmla="*/ 2555706 h 2567281"/>
              <a:gd name="connsiteX23-127" fmla="*/ 1347429 w 2567281"/>
              <a:gd name="connsiteY23-128" fmla="*/ 2565733 h 2567281"/>
              <a:gd name="connsiteX24-129" fmla="*/ 1222908 w 2567281"/>
              <a:gd name="connsiteY24-130" fmla="*/ 2565794 h 2567281"/>
              <a:gd name="connsiteX25-131" fmla="*/ 1150390 w 2567281"/>
              <a:gd name="connsiteY25-132" fmla="*/ 2558774 h 2567281"/>
              <a:gd name="connsiteX26-133" fmla="*/ 899550 w 2567281"/>
              <a:gd name="connsiteY26-134" fmla="*/ 2217898 h 2567281"/>
              <a:gd name="connsiteX27-135" fmla="*/ 479023 w 2567281"/>
              <a:gd name="connsiteY27-136" fmla="*/ 2281883 h 2567281"/>
              <a:gd name="connsiteX28-137" fmla="*/ 435584 w 2567281"/>
              <a:gd name="connsiteY28-138" fmla="*/ 2247295 h 2567281"/>
              <a:gd name="connsiteX29-139" fmla="*/ 345490 w 2567281"/>
              <a:gd name="connsiteY29-140" fmla="*/ 2159843 h 2567281"/>
              <a:gd name="connsiteX30-141" fmla="*/ 271660 w 2567281"/>
              <a:gd name="connsiteY30-142" fmla="*/ 2072382 h 2567281"/>
              <a:gd name="connsiteX31-143" fmla="*/ 335363 w 2567281"/>
              <a:gd name="connsiteY31-144" fmla="*/ 1653711 h 2567281"/>
              <a:gd name="connsiteX32-145" fmla="*/ 8015 w 2567281"/>
              <a:gd name="connsiteY32-146" fmla="*/ 1412826 h 2567281"/>
              <a:gd name="connsiteX33-147" fmla="*/ 1549 w 2567281"/>
              <a:gd name="connsiteY33-148" fmla="*/ 1347429 h 2567281"/>
              <a:gd name="connsiteX34-149" fmla="*/ 13418 w 2567281"/>
              <a:gd name="connsiteY34-150" fmla="*/ 1099676 h 2567281"/>
              <a:gd name="connsiteX35-151" fmla="*/ 14995 w 2567281"/>
              <a:gd name="connsiteY35-152" fmla="*/ 1091591 h 2567281"/>
              <a:gd name="connsiteX36-153" fmla="*/ 335363 w 2567281"/>
              <a:gd name="connsiteY36-154" fmla="*/ 855842 h 2567281"/>
              <a:gd name="connsiteX37-155" fmla="*/ 279210 w 2567281"/>
              <a:gd name="connsiteY37-156" fmla="*/ 486794 h 2567281"/>
              <a:gd name="connsiteX38-157" fmla="*/ 319987 w 2567281"/>
              <a:gd name="connsiteY38-158" fmla="*/ 435584 h 2567281"/>
              <a:gd name="connsiteX39-159" fmla="*/ 504477 w 2567281"/>
              <a:gd name="connsiteY39-160" fmla="*/ 263576 h 2567281"/>
              <a:gd name="connsiteX40-161" fmla="*/ 542723 w 2567281"/>
              <a:gd name="connsiteY40-162" fmla="*/ 237362 h 2567281"/>
              <a:gd name="connsiteX0-163" fmla="*/ 542723 w 2567281"/>
              <a:gd name="connsiteY0-164" fmla="*/ 237362 h 2567281"/>
              <a:gd name="connsiteX1-165" fmla="*/ 899550 w 2567281"/>
              <a:gd name="connsiteY1-166" fmla="*/ 291655 h 2567281"/>
              <a:gd name="connsiteX2-167" fmla="*/ 1104648 w 2567281"/>
              <a:gd name="connsiteY2-168" fmla="*/ 12940 h 2567281"/>
              <a:gd name="connsiteX3-169" fmla="*/ 1219853 w 2567281"/>
              <a:gd name="connsiteY3-170" fmla="*/ 1549 h 2567281"/>
              <a:gd name="connsiteX4-171" fmla="*/ 1467606 w 2567281"/>
              <a:gd name="connsiteY4-172" fmla="*/ 13418 h 2567281"/>
              <a:gd name="connsiteX5-173" fmla="*/ 1496875 w 2567281"/>
              <a:gd name="connsiteY5-174" fmla="*/ 19128 h 2567281"/>
              <a:gd name="connsiteX6-175" fmla="*/ 1697419 w 2567281"/>
              <a:gd name="connsiteY6-176" fmla="*/ 291655 h 2567281"/>
              <a:gd name="connsiteX7-177" fmla="*/ 2031761 w 2567281"/>
              <a:gd name="connsiteY7-178" fmla="*/ 240783 h 2567281"/>
              <a:gd name="connsiteX8-179" fmla="*/ 2034286 w 2567281"/>
              <a:gd name="connsiteY8-180" fmla="*/ 242421 h 2567281"/>
              <a:gd name="connsiteX9-181" fmla="*/ 2303706 w 2567281"/>
              <a:gd name="connsiteY9-182" fmla="*/ 504477 h 2567281"/>
              <a:gd name="connsiteX10-183" fmla="*/ 2313004 w 2567281"/>
              <a:gd name="connsiteY10-184" fmla="*/ 518043 h 2567281"/>
              <a:gd name="connsiteX11-185" fmla="*/ 2261606 w 2567281"/>
              <a:gd name="connsiteY11-186" fmla="*/ 855842 h 2567281"/>
              <a:gd name="connsiteX12-187" fmla="*/ 2547655 w 2567281"/>
              <a:gd name="connsiteY12-188" fmla="*/ 1066337 h 2567281"/>
              <a:gd name="connsiteX13-189" fmla="*/ 2553379 w 2567281"/>
              <a:gd name="connsiteY13-190" fmla="*/ 1094904 h 2567281"/>
              <a:gd name="connsiteX14-191" fmla="*/ 2565794 w 2567281"/>
              <a:gd name="connsiteY14-192" fmla="*/ 1344373 h 2567281"/>
              <a:gd name="connsiteX15-193" fmla="*/ 2556882 w 2567281"/>
              <a:gd name="connsiteY15-194" fmla="*/ 1436427 h 2567281"/>
              <a:gd name="connsiteX16-195" fmla="*/ 2261606 w 2567281"/>
              <a:gd name="connsiteY16-196" fmla="*/ 1653711 h 2567281"/>
              <a:gd name="connsiteX17-197" fmla="*/ 2320371 w 2567281"/>
              <a:gd name="connsiteY17-198" fmla="*/ 2039924 h 2567281"/>
              <a:gd name="connsiteX18-199" fmla="*/ 2247295 w 2567281"/>
              <a:gd name="connsiteY18-200" fmla="*/ 2131698 h 2567281"/>
              <a:gd name="connsiteX19-201" fmla="*/ 2159843 w 2567281"/>
              <a:gd name="connsiteY19-202" fmla="*/ 2221792 h 2567281"/>
              <a:gd name="connsiteX20-203" fmla="*/ 2093129 w 2567281"/>
              <a:gd name="connsiteY20-204" fmla="*/ 2278108 h 2567281"/>
              <a:gd name="connsiteX21-205" fmla="*/ 1697419 w 2567281"/>
              <a:gd name="connsiteY21-206" fmla="*/ 2217898 h 2567281"/>
              <a:gd name="connsiteX22-207" fmla="*/ 1448837 w 2567281"/>
              <a:gd name="connsiteY22-208" fmla="*/ 2555706 h 2567281"/>
              <a:gd name="connsiteX23-209" fmla="*/ 1347429 w 2567281"/>
              <a:gd name="connsiteY23-210" fmla="*/ 2565733 h 2567281"/>
              <a:gd name="connsiteX24-211" fmla="*/ 1222908 w 2567281"/>
              <a:gd name="connsiteY24-212" fmla="*/ 2565794 h 2567281"/>
              <a:gd name="connsiteX25-213" fmla="*/ 1150390 w 2567281"/>
              <a:gd name="connsiteY25-214" fmla="*/ 2558774 h 2567281"/>
              <a:gd name="connsiteX26-215" fmla="*/ 899550 w 2567281"/>
              <a:gd name="connsiteY26-216" fmla="*/ 2217898 h 2567281"/>
              <a:gd name="connsiteX27-217" fmla="*/ 479023 w 2567281"/>
              <a:gd name="connsiteY27-218" fmla="*/ 2281883 h 2567281"/>
              <a:gd name="connsiteX28-219" fmla="*/ 435584 w 2567281"/>
              <a:gd name="connsiteY28-220" fmla="*/ 2247295 h 2567281"/>
              <a:gd name="connsiteX29-221" fmla="*/ 345490 w 2567281"/>
              <a:gd name="connsiteY29-222" fmla="*/ 2159843 h 2567281"/>
              <a:gd name="connsiteX30-223" fmla="*/ 271660 w 2567281"/>
              <a:gd name="connsiteY30-224" fmla="*/ 2072382 h 2567281"/>
              <a:gd name="connsiteX31-225" fmla="*/ 335363 w 2567281"/>
              <a:gd name="connsiteY31-226" fmla="*/ 1653711 h 2567281"/>
              <a:gd name="connsiteX32-227" fmla="*/ 8015 w 2567281"/>
              <a:gd name="connsiteY32-228" fmla="*/ 1412826 h 2567281"/>
              <a:gd name="connsiteX33-229" fmla="*/ 1549 w 2567281"/>
              <a:gd name="connsiteY33-230" fmla="*/ 1347429 h 2567281"/>
              <a:gd name="connsiteX34-231" fmla="*/ 13418 w 2567281"/>
              <a:gd name="connsiteY34-232" fmla="*/ 1099676 h 2567281"/>
              <a:gd name="connsiteX35-233" fmla="*/ 14995 w 2567281"/>
              <a:gd name="connsiteY35-234" fmla="*/ 1091591 h 2567281"/>
              <a:gd name="connsiteX36-235" fmla="*/ 383955 w 2567281"/>
              <a:gd name="connsiteY36-236" fmla="*/ 924696 h 2567281"/>
              <a:gd name="connsiteX37-237" fmla="*/ 279210 w 2567281"/>
              <a:gd name="connsiteY37-238" fmla="*/ 486794 h 2567281"/>
              <a:gd name="connsiteX38-239" fmla="*/ 319987 w 2567281"/>
              <a:gd name="connsiteY38-240" fmla="*/ 435584 h 2567281"/>
              <a:gd name="connsiteX39-241" fmla="*/ 504477 w 2567281"/>
              <a:gd name="connsiteY39-242" fmla="*/ 263576 h 2567281"/>
              <a:gd name="connsiteX40-243" fmla="*/ 542723 w 2567281"/>
              <a:gd name="connsiteY40-244" fmla="*/ 237362 h 2567281"/>
              <a:gd name="connsiteX0-245" fmla="*/ 542723 w 2567281"/>
              <a:gd name="connsiteY0-246" fmla="*/ 237362 h 2567281"/>
              <a:gd name="connsiteX1-247" fmla="*/ 899550 w 2567281"/>
              <a:gd name="connsiteY1-248" fmla="*/ 291655 h 2567281"/>
              <a:gd name="connsiteX2-249" fmla="*/ 1104648 w 2567281"/>
              <a:gd name="connsiteY2-250" fmla="*/ 12940 h 2567281"/>
              <a:gd name="connsiteX3-251" fmla="*/ 1219853 w 2567281"/>
              <a:gd name="connsiteY3-252" fmla="*/ 1549 h 2567281"/>
              <a:gd name="connsiteX4-253" fmla="*/ 1467606 w 2567281"/>
              <a:gd name="connsiteY4-254" fmla="*/ 13418 h 2567281"/>
              <a:gd name="connsiteX5-255" fmla="*/ 1496875 w 2567281"/>
              <a:gd name="connsiteY5-256" fmla="*/ 19128 h 2567281"/>
              <a:gd name="connsiteX6-257" fmla="*/ 1697419 w 2567281"/>
              <a:gd name="connsiteY6-258" fmla="*/ 291655 h 2567281"/>
              <a:gd name="connsiteX7-259" fmla="*/ 2031761 w 2567281"/>
              <a:gd name="connsiteY7-260" fmla="*/ 240783 h 2567281"/>
              <a:gd name="connsiteX8-261" fmla="*/ 2034286 w 2567281"/>
              <a:gd name="connsiteY8-262" fmla="*/ 242421 h 2567281"/>
              <a:gd name="connsiteX9-263" fmla="*/ 2303706 w 2567281"/>
              <a:gd name="connsiteY9-264" fmla="*/ 504477 h 2567281"/>
              <a:gd name="connsiteX10-265" fmla="*/ 2313004 w 2567281"/>
              <a:gd name="connsiteY10-266" fmla="*/ 518043 h 2567281"/>
              <a:gd name="connsiteX11-267" fmla="*/ 2261606 w 2567281"/>
              <a:gd name="connsiteY11-268" fmla="*/ 855842 h 2567281"/>
              <a:gd name="connsiteX12-269" fmla="*/ 2547655 w 2567281"/>
              <a:gd name="connsiteY12-270" fmla="*/ 1066337 h 2567281"/>
              <a:gd name="connsiteX13-271" fmla="*/ 2553379 w 2567281"/>
              <a:gd name="connsiteY13-272" fmla="*/ 1094904 h 2567281"/>
              <a:gd name="connsiteX14-273" fmla="*/ 2565794 w 2567281"/>
              <a:gd name="connsiteY14-274" fmla="*/ 1344373 h 2567281"/>
              <a:gd name="connsiteX15-275" fmla="*/ 2556882 w 2567281"/>
              <a:gd name="connsiteY15-276" fmla="*/ 1436427 h 2567281"/>
              <a:gd name="connsiteX16-277" fmla="*/ 2261606 w 2567281"/>
              <a:gd name="connsiteY16-278" fmla="*/ 1653711 h 2567281"/>
              <a:gd name="connsiteX17-279" fmla="*/ 2320371 w 2567281"/>
              <a:gd name="connsiteY17-280" fmla="*/ 2039924 h 2567281"/>
              <a:gd name="connsiteX18-281" fmla="*/ 2247295 w 2567281"/>
              <a:gd name="connsiteY18-282" fmla="*/ 2131698 h 2567281"/>
              <a:gd name="connsiteX19-283" fmla="*/ 2159843 w 2567281"/>
              <a:gd name="connsiteY19-284" fmla="*/ 2221792 h 2567281"/>
              <a:gd name="connsiteX20-285" fmla="*/ 2093129 w 2567281"/>
              <a:gd name="connsiteY20-286" fmla="*/ 2278108 h 2567281"/>
              <a:gd name="connsiteX21-287" fmla="*/ 1697419 w 2567281"/>
              <a:gd name="connsiteY21-288" fmla="*/ 2217898 h 2567281"/>
              <a:gd name="connsiteX22-289" fmla="*/ 1448837 w 2567281"/>
              <a:gd name="connsiteY22-290" fmla="*/ 2555706 h 2567281"/>
              <a:gd name="connsiteX23-291" fmla="*/ 1347429 w 2567281"/>
              <a:gd name="connsiteY23-292" fmla="*/ 2565733 h 2567281"/>
              <a:gd name="connsiteX24-293" fmla="*/ 1222908 w 2567281"/>
              <a:gd name="connsiteY24-294" fmla="*/ 2565794 h 2567281"/>
              <a:gd name="connsiteX25-295" fmla="*/ 1150390 w 2567281"/>
              <a:gd name="connsiteY25-296" fmla="*/ 2558774 h 2567281"/>
              <a:gd name="connsiteX26-297" fmla="*/ 899550 w 2567281"/>
              <a:gd name="connsiteY26-298" fmla="*/ 2217898 h 2567281"/>
              <a:gd name="connsiteX27-299" fmla="*/ 479023 w 2567281"/>
              <a:gd name="connsiteY27-300" fmla="*/ 2281883 h 2567281"/>
              <a:gd name="connsiteX28-301" fmla="*/ 435584 w 2567281"/>
              <a:gd name="connsiteY28-302" fmla="*/ 2247295 h 2567281"/>
              <a:gd name="connsiteX29-303" fmla="*/ 345490 w 2567281"/>
              <a:gd name="connsiteY29-304" fmla="*/ 2159843 h 2567281"/>
              <a:gd name="connsiteX30-305" fmla="*/ 271660 w 2567281"/>
              <a:gd name="connsiteY30-306" fmla="*/ 2072382 h 2567281"/>
              <a:gd name="connsiteX31-307" fmla="*/ 335363 w 2567281"/>
              <a:gd name="connsiteY31-308" fmla="*/ 1653711 h 2567281"/>
              <a:gd name="connsiteX32-309" fmla="*/ 8015 w 2567281"/>
              <a:gd name="connsiteY32-310" fmla="*/ 1412826 h 2567281"/>
              <a:gd name="connsiteX33-311" fmla="*/ 1549 w 2567281"/>
              <a:gd name="connsiteY33-312" fmla="*/ 1347429 h 2567281"/>
              <a:gd name="connsiteX34-313" fmla="*/ 13418 w 2567281"/>
              <a:gd name="connsiteY34-314" fmla="*/ 1099676 h 2567281"/>
              <a:gd name="connsiteX35-315" fmla="*/ 14995 w 2567281"/>
              <a:gd name="connsiteY35-316" fmla="*/ 1091591 h 2567281"/>
              <a:gd name="connsiteX36-317" fmla="*/ 397757 w 2567281"/>
              <a:gd name="connsiteY36-318" fmla="*/ 825747 h 2567281"/>
              <a:gd name="connsiteX37-319" fmla="*/ 279210 w 2567281"/>
              <a:gd name="connsiteY37-320" fmla="*/ 486794 h 2567281"/>
              <a:gd name="connsiteX38-321" fmla="*/ 319987 w 2567281"/>
              <a:gd name="connsiteY38-322" fmla="*/ 435584 h 2567281"/>
              <a:gd name="connsiteX39-323" fmla="*/ 504477 w 2567281"/>
              <a:gd name="connsiteY39-324" fmla="*/ 263576 h 2567281"/>
              <a:gd name="connsiteX40-325" fmla="*/ 542723 w 2567281"/>
              <a:gd name="connsiteY40-326" fmla="*/ 237362 h 2567281"/>
              <a:gd name="connsiteX0-327" fmla="*/ 542723 w 2567281"/>
              <a:gd name="connsiteY0-328" fmla="*/ 237362 h 2567281"/>
              <a:gd name="connsiteX1-329" fmla="*/ 899550 w 2567281"/>
              <a:gd name="connsiteY1-330" fmla="*/ 291655 h 2567281"/>
              <a:gd name="connsiteX2-331" fmla="*/ 1104648 w 2567281"/>
              <a:gd name="connsiteY2-332" fmla="*/ 12940 h 2567281"/>
              <a:gd name="connsiteX3-333" fmla="*/ 1219853 w 2567281"/>
              <a:gd name="connsiteY3-334" fmla="*/ 1549 h 2567281"/>
              <a:gd name="connsiteX4-335" fmla="*/ 1467606 w 2567281"/>
              <a:gd name="connsiteY4-336" fmla="*/ 13418 h 2567281"/>
              <a:gd name="connsiteX5-337" fmla="*/ 1496875 w 2567281"/>
              <a:gd name="connsiteY5-338" fmla="*/ 19128 h 2567281"/>
              <a:gd name="connsiteX6-339" fmla="*/ 1697419 w 2567281"/>
              <a:gd name="connsiteY6-340" fmla="*/ 291655 h 2567281"/>
              <a:gd name="connsiteX7-341" fmla="*/ 2031761 w 2567281"/>
              <a:gd name="connsiteY7-342" fmla="*/ 240783 h 2567281"/>
              <a:gd name="connsiteX8-343" fmla="*/ 2034286 w 2567281"/>
              <a:gd name="connsiteY8-344" fmla="*/ 242421 h 2567281"/>
              <a:gd name="connsiteX9-345" fmla="*/ 2303706 w 2567281"/>
              <a:gd name="connsiteY9-346" fmla="*/ 504477 h 2567281"/>
              <a:gd name="connsiteX10-347" fmla="*/ 2313004 w 2567281"/>
              <a:gd name="connsiteY10-348" fmla="*/ 518043 h 2567281"/>
              <a:gd name="connsiteX11-349" fmla="*/ 2261606 w 2567281"/>
              <a:gd name="connsiteY11-350" fmla="*/ 855842 h 2567281"/>
              <a:gd name="connsiteX12-351" fmla="*/ 2547655 w 2567281"/>
              <a:gd name="connsiteY12-352" fmla="*/ 1066337 h 2567281"/>
              <a:gd name="connsiteX13-353" fmla="*/ 2553379 w 2567281"/>
              <a:gd name="connsiteY13-354" fmla="*/ 1094904 h 2567281"/>
              <a:gd name="connsiteX14-355" fmla="*/ 2565794 w 2567281"/>
              <a:gd name="connsiteY14-356" fmla="*/ 1344373 h 2567281"/>
              <a:gd name="connsiteX15-357" fmla="*/ 2556882 w 2567281"/>
              <a:gd name="connsiteY15-358" fmla="*/ 1436427 h 2567281"/>
              <a:gd name="connsiteX16-359" fmla="*/ 2261606 w 2567281"/>
              <a:gd name="connsiteY16-360" fmla="*/ 1653711 h 2567281"/>
              <a:gd name="connsiteX17-361" fmla="*/ 2320371 w 2567281"/>
              <a:gd name="connsiteY17-362" fmla="*/ 2039924 h 2567281"/>
              <a:gd name="connsiteX18-363" fmla="*/ 2247295 w 2567281"/>
              <a:gd name="connsiteY18-364" fmla="*/ 2131698 h 2567281"/>
              <a:gd name="connsiteX19-365" fmla="*/ 2159843 w 2567281"/>
              <a:gd name="connsiteY19-366" fmla="*/ 2221792 h 2567281"/>
              <a:gd name="connsiteX20-367" fmla="*/ 2093129 w 2567281"/>
              <a:gd name="connsiteY20-368" fmla="*/ 2278108 h 2567281"/>
              <a:gd name="connsiteX21-369" fmla="*/ 1697419 w 2567281"/>
              <a:gd name="connsiteY21-370" fmla="*/ 2217898 h 2567281"/>
              <a:gd name="connsiteX22-371" fmla="*/ 1448837 w 2567281"/>
              <a:gd name="connsiteY22-372" fmla="*/ 2555706 h 2567281"/>
              <a:gd name="connsiteX23-373" fmla="*/ 1347429 w 2567281"/>
              <a:gd name="connsiteY23-374" fmla="*/ 2565733 h 2567281"/>
              <a:gd name="connsiteX24-375" fmla="*/ 1222908 w 2567281"/>
              <a:gd name="connsiteY24-376" fmla="*/ 2565794 h 2567281"/>
              <a:gd name="connsiteX25-377" fmla="*/ 1150390 w 2567281"/>
              <a:gd name="connsiteY25-378" fmla="*/ 2558774 h 2567281"/>
              <a:gd name="connsiteX26-379" fmla="*/ 899550 w 2567281"/>
              <a:gd name="connsiteY26-380" fmla="*/ 2217898 h 2567281"/>
              <a:gd name="connsiteX27-381" fmla="*/ 479023 w 2567281"/>
              <a:gd name="connsiteY27-382" fmla="*/ 2281883 h 2567281"/>
              <a:gd name="connsiteX28-383" fmla="*/ 435584 w 2567281"/>
              <a:gd name="connsiteY28-384" fmla="*/ 2247295 h 2567281"/>
              <a:gd name="connsiteX29-385" fmla="*/ 345490 w 2567281"/>
              <a:gd name="connsiteY29-386" fmla="*/ 2159843 h 2567281"/>
              <a:gd name="connsiteX30-387" fmla="*/ 271660 w 2567281"/>
              <a:gd name="connsiteY30-388" fmla="*/ 2072382 h 2567281"/>
              <a:gd name="connsiteX31-389" fmla="*/ 335363 w 2567281"/>
              <a:gd name="connsiteY31-390" fmla="*/ 1653711 h 2567281"/>
              <a:gd name="connsiteX32-391" fmla="*/ 8015 w 2567281"/>
              <a:gd name="connsiteY32-392" fmla="*/ 1412826 h 2567281"/>
              <a:gd name="connsiteX33-393" fmla="*/ 1549 w 2567281"/>
              <a:gd name="connsiteY33-394" fmla="*/ 1347429 h 2567281"/>
              <a:gd name="connsiteX34-395" fmla="*/ 13418 w 2567281"/>
              <a:gd name="connsiteY34-396" fmla="*/ 1099676 h 2567281"/>
              <a:gd name="connsiteX35-397" fmla="*/ 14995 w 2567281"/>
              <a:gd name="connsiteY35-398" fmla="*/ 1091591 h 2567281"/>
              <a:gd name="connsiteX36-399" fmla="*/ 396436 w 2567281"/>
              <a:gd name="connsiteY36-400" fmla="*/ 918677 h 2567281"/>
              <a:gd name="connsiteX37-401" fmla="*/ 279210 w 2567281"/>
              <a:gd name="connsiteY37-402" fmla="*/ 486794 h 2567281"/>
              <a:gd name="connsiteX38-403" fmla="*/ 319987 w 2567281"/>
              <a:gd name="connsiteY38-404" fmla="*/ 435584 h 2567281"/>
              <a:gd name="connsiteX39-405" fmla="*/ 504477 w 2567281"/>
              <a:gd name="connsiteY39-406" fmla="*/ 263576 h 2567281"/>
              <a:gd name="connsiteX40-407" fmla="*/ 542723 w 2567281"/>
              <a:gd name="connsiteY40-408" fmla="*/ 237362 h 2567281"/>
              <a:gd name="connsiteX0-409" fmla="*/ 542723 w 2567281"/>
              <a:gd name="connsiteY0-410" fmla="*/ 237362 h 2567281"/>
              <a:gd name="connsiteX1-411" fmla="*/ 899550 w 2567281"/>
              <a:gd name="connsiteY1-412" fmla="*/ 291655 h 2567281"/>
              <a:gd name="connsiteX2-413" fmla="*/ 1104648 w 2567281"/>
              <a:gd name="connsiteY2-414" fmla="*/ 12940 h 2567281"/>
              <a:gd name="connsiteX3-415" fmla="*/ 1219853 w 2567281"/>
              <a:gd name="connsiteY3-416" fmla="*/ 1549 h 2567281"/>
              <a:gd name="connsiteX4-417" fmla="*/ 1467606 w 2567281"/>
              <a:gd name="connsiteY4-418" fmla="*/ 13418 h 2567281"/>
              <a:gd name="connsiteX5-419" fmla="*/ 1496875 w 2567281"/>
              <a:gd name="connsiteY5-420" fmla="*/ 19128 h 2567281"/>
              <a:gd name="connsiteX6-421" fmla="*/ 1697419 w 2567281"/>
              <a:gd name="connsiteY6-422" fmla="*/ 291655 h 2567281"/>
              <a:gd name="connsiteX7-423" fmla="*/ 2031761 w 2567281"/>
              <a:gd name="connsiteY7-424" fmla="*/ 240783 h 2567281"/>
              <a:gd name="connsiteX8-425" fmla="*/ 2034286 w 2567281"/>
              <a:gd name="connsiteY8-426" fmla="*/ 242421 h 2567281"/>
              <a:gd name="connsiteX9-427" fmla="*/ 2303706 w 2567281"/>
              <a:gd name="connsiteY9-428" fmla="*/ 504477 h 2567281"/>
              <a:gd name="connsiteX10-429" fmla="*/ 2313004 w 2567281"/>
              <a:gd name="connsiteY10-430" fmla="*/ 518043 h 2567281"/>
              <a:gd name="connsiteX11-431" fmla="*/ 2261606 w 2567281"/>
              <a:gd name="connsiteY11-432" fmla="*/ 855842 h 2567281"/>
              <a:gd name="connsiteX12-433" fmla="*/ 2547655 w 2567281"/>
              <a:gd name="connsiteY12-434" fmla="*/ 1066337 h 2567281"/>
              <a:gd name="connsiteX13-435" fmla="*/ 2553379 w 2567281"/>
              <a:gd name="connsiteY13-436" fmla="*/ 1094904 h 2567281"/>
              <a:gd name="connsiteX14-437" fmla="*/ 2565794 w 2567281"/>
              <a:gd name="connsiteY14-438" fmla="*/ 1344373 h 2567281"/>
              <a:gd name="connsiteX15-439" fmla="*/ 2556882 w 2567281"/>
              <a:gd name="connsiteY15-440" fmla="*/ 1436427 h 2567281"/>
              <a:gd name="connsiteX16-441" fmla="*/ 2261606 w 2567281"/>
              <a:gd name="connsiteY16-442" fmla="*/ 1653711 h 2567281"/>
              <a:gd name="connsiteX17-443" fmla="*/ 2320371 w 2567281"/>
              <a:gd name="connsiteY17-444" fmla="*/ 2039924 h 2567281"/>
              <a:gd name="connsiteX18-445" fmla="*/ 2247295 w 2567281"/>
              <a:gd name="connsiteY18-446" fmla="*/ 2131698 h 2567281"/>
              <a:gd name="connsiteX19-447" fmla="*/ 2159843 w 2567281"/>
              <a:gd name="connsiteY19-448" fmla="*/ 2221792 h 2567281"/>
              <a:gd name="connsiteX20-449" fmla="*/ 2093129 w 2567281"/>
              <a:gd name="connsiteY20-450" fmla="*/ 2278108 h 2567281"/>
              <a:gd name="connsiteX21-451" fmla="*/ 1697419 w 2567281"/>
              <a:gd name="connsiteY21-452" fmla="*/ 2217898 h 2567281"/>
              <a:gd name="connsiteX22-453" fmla="*/ 1448837 w 2567281"/>
              <a:gd name="connsiteY22-454" fmla="*/ 2555706 h 2567281"/>
              <a:gd name="connsiteX23-455" fmla="*/ 1347429 w 2567281"/>
              <a:gd name="connsiteY23-456" fmla="*/ 2565733 h 2567281"/>
              <a:gd name="connsiteX24-457" fmla="*/ 1222908 w 2567281"/>
              <a:gd name="connsiteY24-458" fmla="*/ 2565794 h 2567281"/>
              <a:gd name="connsiteX25-459" fmla="*/ 1150390 w 2567281"/>
              <a:gd name="connsiteY25-460" fmla="*/ 2558774 h 2567281"/>
              <a:gd name="connsiteX26-461" fmla="*/ 899550 w 2567281"/>
              <a:gd name="connsiteY26-462" fmla="*/ 2217898 h 2567281"/>
              <a:gd name="connsiteX27-463" fmla="*/ 479023 w 2567281"/>
              <a:gd name="connsiteY27-464" fmla="*/ 2281883 h 2567281"/>
              <a:gd name="connsiteX28-465" fmla="*/ 435584 w 2567281"/>
              <a:gd name="connsiteY28-466" fmla="*/ 2247295 h 2567281"/>
              <a:gd name="connsiteX29-467" fmla="*/ 345490 w 2567281"/>
              <a:gd name="connsiteY29-468" fmla="*/ 2159843 h 2567281"/>
              <a:gd name="connsiteX30-469" fmla="*/ 271660 w 2567281"/>
              <a:gd name="connsiteY30-470" fmla="*/ 2072382 h 2567281"/>
              <a:gd name="connsiteX31-471" fmla="*/ 335363 w 2567281"/>
              <a:gd name="connsiteY31-472" fmla="*/ 1653711 h 2567281"/>
              <a:gd name="connsiteX32-473" fmla="*/ 8015 w 2567281"/>
              <a:gd name="connsiteY32-474" fmla="*/ 1412826 h 2567281"/>
              <a:gd name="connsiteX33-475" fmla="*/ 1549 w 2567281"/>
              <a:gd name="connsiteY33-476" fmla="*/ 1347429 h 2567281"/>
              <a:gd name="connsiteX34-477" fmla="*/ 13418 w 2567281"/>
              <a:gd name="connsiteY34-478" fmla="*/ 1099676 h 2567281"/>
              <a:gd name="connsiteX35-479" fmla="*/ 14995 w 2567281"/>
              <a:gd name="connsiteY35-480" fmla="*/ 1091591 h 2567281"/>
              <a:gd name="connsiteX36-481" fmla="*/ 446351 w 2567281"/>
              <a:gd name="connsiteY36-482" fmla="*/ 894601 h 2567281"/>
              <a:gd name="connsiteX37-483" fmla="*/ 279210 w 2567281"/>
              <a:gd name="connsiteY37-484" fmla="*/ 486794 h 2567281"/>
              <a:gd name="connsiteX38-485" fmla="*/ 319987 w 2567281"/>
              <a:gd name="connsiteY38-486" fmla="*/ 435584 h 2567281"/>
              <a:gd name="connsiteX39-487" fmla="*/ 504477 w 2567281"/>
              <a:gd name="connsiteY39-488" fmla="*/ 263576 h 2567281"/>
              <a:gd name="connsiteX40-489" fmla="*/ 542723 w 2567281"/>
              <a:gd name="connsiteY40-490" fmla="*/ 237362 h 2567281"/>
              <a:gd name="connsiteX0-491" fmla="*/ 542723 w 2567281"/>
              <a:gd name="connsiteY0-492" fmla="*/ 237362 h 2567281"/>
              <a:gd name="connsiteX1-493" fmla="*/ 899550 w 2567281"/>
              <a:gd name="connsiteY1-494" fmla="*/ 291655 h 2567281"/>
              <a:gd name="connsiteX2-495" fmla="*/ 1104648 w 2567281"/>
              <a:gd name="connsiteY2-496" fmla="*/ 12940 h 2567281"/>
              <a:gd name="connsiteX3-497" fmla="*/ 1219853 w 2567281"/>
              <a:gd name="connsiteY3-498" fmla="*/ 1549 h 2567281"/>
              <a:gd name="connsiteX4-499" fmla="*/ 1467606 w 2567281"/>
              <a:gd name="connsiteY4-500" fmla="*/ 13418 h 2567281"/>
              <a:gd name="connsiteX5-501" fmla="*/ 1496875 w 2567281"/>
              <a:gd name="connsiteY5-502" fmla="*/ 19128 h 2567281"/>
              <a:gd name="connsiteX6-503" fmla="*/ 1697419 w 2567281"/>
              <a:gd name="connsiteY6-504" fmla="*/ 291655 h 2567281"/>
              <a:gd name="connsiteX7-505" fmla="*/ 2031761 w 2567281"/>
              <a:gd name="connsiteY7-506" fmla="*/ 240783 h 2567281"/>
              <a:gd name="connsiteX8-507" fmla="*/ 2034286 w 2567281"/>
              <a:gd name="connsiteY8-508" fmla="*/ 242421 h 2567281"/>
              <a:gd name="connsiteX9-509" fmla="*/ 2303706 w 2567281"/>
              <a:gd name="connsiteY9-510" fmla="*/ 504477 h 2567281"/>
              <a:gd name="connsiteX10-511" fmla="*/ 2313004 w 2567281"/>
              <a:gd name="connsiteY10-512" fmla="*/ 518043 h 2567281"/>
              <a:gd name="connsiteX11-513" fmla="*/ 2261606 w 2567281"/>
              <a:gd name="connsiteY11-514" fmla="*/ 855842 h 2567281"/>
              <a:gd name="connsiteX12-515" fmla="*/ 2547655 w 2567281"/>
              <a:gd name="connsiteY12-516" fmla="*/ 1066337 h 2567281"/>
              <a:gd name="connsiteX13-517" fmla="*/ 2553379 w 2567281"/>
              <a:gd name="connsiteY13-518" fmla="*/ 1094904 h 2567281"/>
              <a:gd name="connsiteX14-519" fmla="*/ 2565794 w 2567281"/>
              <a:gd name="connsiteY14-520" fmla="*/ 1344373 h 2567281"/>
              <a:gd name="connsiteX15-521" fmla="*/ 2556882 w 2567281"/>
              <a:gd name="connsiteY15-522" fmla="*/ 1436427 h 2567281"/>
              <a:gd name="connsiteX16-523" fmla="*/ 2261606 w 2567281"/>
              <a:gd name="connsiteY16-524" fmla="*/ 1653711 h 2567281"/>
              <a:gd name="connsiteX17-525" fmla="*/ 2320371 w 2567281"/>
              <a:gd name="connsiteY17-526" fmla="*/ 2039924 h 2567281"/>
              <a:gd name="connsiteX18-527" fmla="*/ 2247295 w 2567281"/>
              <a:gd name="connsiteY18-528" fmla="*/ 2131698 h 2567281"/>
              <a:gd name="connsiteX19-529" fmla="*/ 2159843 w 2567281"/>
              <a:gd name="connsiteY19-530" fmla="*/ 2221792 h 2567281"/>
              <a:gd name="connsiteX20-531" fmla="*/ 2093129 w 2567281"/>
              <a:gd name="connsiteY20-532" fmla="*/ 2278108 h 2567281"/>
              <a:gd name="connsiteX21-533" fmla="*/ 1697419 w 2567281"/>
              <a:gd name="connsiteY21-534" fmla="*/ 2217898 h 2567281"/>
              <a:gd name="connsiteX22-535" fmla="*/ 1448837 w 2567281"/>
              <a:gd name="connsiteY22-536" fmla="*/ 2555706 h 2567281"/>
              <a:gd name="connsiteX23-537" fmla="*/ 1347429 w 2567281"/>
              <a:gd name="connsiteY23-538" fmla="*/ 2565733 h 2567281"/>
              <a:gd name="connsiteX24-539" fmla="*/ 1222908 w 2567281"/>
              <a:gd name="connsiteY24-540" fmla="*/ 2565794 h 2567281"/>
              <a:gd name="connsiteX25-541" fmla="*/ 1150390 w 2567281"/>
              <a:gd name="connsiteY25-542" fmla="*/ 2558774 h 2567281"/>
              <a:gd name="connsiteX26-543" fmla="*/ 899550 w 2567281"/>
              <a:gd name="connsiteY26-544" fmla="*/ 2217898 h 2567281"/>
              <a:gd name="connsiteX27-545" fmla="*/ 479023 w 2567281"/>
              <a:gd name="connsiteY27-546" fmla="*/ 2281883 h 2567281"/>
              <a:gd name="connsiteX28-547" fmla="*/ 435584 w 2567281"/>
              <a:gd name="connsiteY28-548" fmla="*/ 2247295 h 2567281"/>
              <a:gd name="connsiteX29-549" fmla="*/ 345490 w 2567281"/>
              <a:gd name="connsiteY29-550" fmla="*/ 2159843 h 2567281"/>
              <a:gd name="connsiteX30-551" fmla="*/ 271660 w 2567281"/>
              <a:gd name="connsiteY30-552" fmla="*/ 2072382 h 2567281"/>
              <a:gd name="connsiteX31-553" fmla="*/ 335363 w 2567281"/>
              <a:gd name="connsiteY31-554" fmla="*/ 1653711 h 2567281"/>
              <a:gd name="connsiteX32-555" fmla="*/ 8015 w 2567281"/>
              <a:gd name="connsiteY32-556" fmla="*/ 1412826 h 2567281"/>
              <a:gd name="connsiteX33-557" fmla="*/ 1549 w 2567281"/>
              <a:gd name="connsiteY33-558" fmla="*/ 1347429 h 2567281"/>
              <a:gd name="connsiteX34-559" fmla="*/ 13418 w 2567281"/>
              <a:gd name="connsiteY34-560" fmla="*/ 1099676 h 2567281"/>
              <a:gd name="connsiteX35-561" fmla="*/ 14995 w 2567281"/>
              <a:gd name="connsiteY35-562" fmla="*/ 1091591 h 2567281"/>
              <a:gd name="connsiteX36-563" fmla="*/ 422275 w 2567281"/>
              <a:gd name="connsiteY36-564" fmla="*/ 844686 h 2567281"/>
              <a:gd name="connsiteX37-565" fmla="*/ 279210 w 2567281"/>
              <a:gd name="connsiteY37-566" fmla="*/ 486794 h 2567281"/>
              <a:gd name="connsiteX38-567" fmla="*/ 319987 w 2567281"/>
              <a:gd name="connsiteY38-568" fmla="*/ 435584 h 2567281"/>
              <a:gd name="connsiteX39-569" fmla="*/ 504477 w 2567281"/>
              <a:gd name="connsiteY39-570" fmla="*/ 263576 h 2567281"/>
              <a:gd name="connsiteX40-571" fmla="*/ 542723 w 2567281"/>
              <a:gd name="connsiteY40-572" fmla="*/ 237362 h 2567281"/>
              <a:gd name="connsiteX0-573" fmla="*/ 542723 w 2567281"/>
              <a:gd name="connsiteY0-574" fmla="*/ 237362 h 2567281"/>
              <a:gd name="connsiteX1-575" fmla="*/ 899550 w 2567281"/>
              <a:gd name="connsiteY1-576" fmla="*/ 291655 h 2567281"/>
              <a:gd name="connsiteX2-577" fmla="*/ 1104648 w 2567281"/>
              <a:gd name="connsiteY2-578" fmla="*/ 12940 h 2567281"/>
              <a:gd name="connsiteX3-579" fmla="*/ 1219853 w 2567281"/>
              <a:gd name="connsiteY3-580" fmla="*/ 1549 h 2567281"/>
              <a:gd name="connsiteX4-581" fmla="*/ 1467606 w 2567281"/>
              <a:gd name="connsiteY4-582" fmla="*/ 13418 h 2567281"/>
              <a:gd name="connsiteX5-583" fmla="*/ 1496875 w 2567281"/>
              <a:gd name="connsiteY5-584" fmla="*/ 19128 h 2567281"/>
              <a:gd name="connsiteX6-585" fmla="*/ 1697419 w 2567281"/>
              <a:gd name="connsiteY6-586" fmla="*/ 291655 h 2567281"/>
              <a:gd name="connsiteX7-587" fmla="*/ 2031761 w 2567281"/>
              <a:gd name="connsiteY7-588" fmla="*/ 240783 h 2567281"/>
              <a:gd name="connsiteX8-589" fmla="*/ 2034286 w 2567281"/>
              <a:gd name="connsiteY8-590" fmla="*/ 242421 h 2567281"/>
              <a:gd name="connsiteX9-591" fmla="*/ 2303706 w 2567281"/>
              <a:gd name="connsiteY9-592" fmla="*/ 504477 h 2567281"/>
              <a:gd name="connsiteX10-593" fmla="*/ 2313004 w 2567281"/>
              <a:gd name="connsiteY10-594" fmla="*/ 518043 h 2567281"/>
              <a:gd name="connsiteX11-595" fmla="*/ 2261606 w 2567281"/>
              <a:gd name="connsiteY11-596" fmla="*/ 855842 h 2567281"/>
              <a:gd name="connsiteX12-597" fmla="*/ 2547655 w 2567281"/>
              <a:gd name="connsiteY12-598" fmla="*/ 1066337 h 2567281"/>
              <a:gd name="connsiteX13-599" fmla="*/ 2553379 w 2567281"/>
              <a:gd name="connsiteY13-600" fmla="*/ 1094904 h 2567281"/>
              <a:gd name="connsiteX14-601" fmla="*/ 2565794 w 2567281"/>
              <a:gd name="connsiteY14-602" fmla="*/ 1344373 h 2567281"/>
              <a:gd name="connsiteX15-603" fmla="*/ 2556882 w 2567281"/>
              <a:gd name="connsiteY15-604" fmla="*/ 1436427 h 2567281"/>
              <a:gd name="connsiteX16-605" fmla="*/ 2261606 w 2567281"/>
              <a:gd name="connsiteY16-606" fmla="*/ 1653711 h 2567281"/>
              <a:gd name="connsiteX17-607" fmla="*/ 2320371 w 2567281"/>
              <a:gd name="connsiteY17-608" fmla="*/ 2039924 h 2567281"/>
              <a:gd name="connsiteX18-609" fmla="*/ 2247295 w 2567281"/>
              <a:gd name="connsiteY18-610" fmla="*/ 2131698 h 2567281"/>
              <a:gd name="connsiteX19-611" fmla="*/ 2159843 w 2567281"/>
              <a:gd name="connsiteY19-612" fmla="*/ 2221792 h 2567281"/>
              <a:gd name="connsiteX20-613" fmla="*/ 2093129 w 2567281"/>
              <a:gd name="connsiteY20-614" fmla="*/ 2278108 h 2567281"/>
              <a:gd name="connsiteX21-615" fmla="*/ 1697419 w 2567281"/>
              <a:gd name="connsiteY21-616" fmla="*/ 2217898 h 2567281"/>
              <a:gd name="connsiteX22-617" fmla="*/ 1448837 w 2567281"/>
              <a:gd name="connsiteY22-618" fmla="*/ 2555706 h 2567281"/>
              <a:gd name="connsiteX23-619" fmla="*/ 1347429 w 2567281"/>
              <a:gd name="connsiteY23-620" fmla="*/ 2565733 h 2567281"/>
              <a:gd name="connsiteX24-621" fmla="*/ 1222908 w 2567281"/>
              <a:gd name="connsiteY24-622" fmla="*/ 2565794 h 2567281"/>
              <a:gd name="connsiteX25-623" fmla="*/ 1150390 w 2567281"/>
              <a:gd name="connsiteY25-624" fmla="*/ 2558774 h 2567281"/>
              <a:gd name="connsiteX26-625" fmla="*/ 899550 w 2567281"/>
              <a:gd name="connsiteY26-626" fmla="*/ 2217898 h 2567281"/>
              <a:gd name="connsiteX27-627" fmla="*/ 479023 w 2567281"/>
              <a:gd name="connsiteY27-628" fmla="*/ 2281883 h 2567281"/>
              <a:gd name="connsiteX28-629" fmla="*/ 435584 w 2567281"/>
              <a:gd name="connsiteY28-630" fmla="*/ 2247295 h 2567281"/>
              <a:gd name="connsiteX29-631" fmla="*/ 345490 w 2567281"/>
              <a:gd name="connsiteY29-632" fmla="*/ 2159843 h 2567281"/>
              <a:gd name="connsiteX30-633" fmla="*/ 271660 w 2567281"/>
              <a:gd name="connsiteY30-634" fmla="*/ 2072382 h 2567281"/>
              <a:gd name="connsiteX31-635" fmla="*/ 335363 w 2567281"/>
              <a:gd name="connsiteY31-636" fmla="*/ 1653711 h 2567281"/>
              <a:gd name="connsiteX32-637" fmla="*/ 8015 w 2567281"/>
              <a:gd name="connsiteY32-638" fmla="*/ 1412826 h 2567281"/>
              <a:gd name="connsiteX33-639" fmla="*/ 1549 w 2567281"/>
              <a:gd name="connsiteY33-640" fmla="*/ 1347429 h 2567281"/>
              <a:gd name="connsiteX34-641" fmla="*/ 13418 w 2567281"/>
              <a:gd name="connsiteY34-642" fmla="*/ 1099676 h 2567281"/>
              <a:gd name="connsiteX35-643" fmla="*/ 14995 w 2567281"/>
              <a:gd name="connsiteY35-644" fmla="*/ 1091591 h 2567281"/>
              <a:gd name="connsiteX36-645" fmla="*/ 397317 w 2567281"/>
              <a:gd name="connsiteY36-646" fmla="*/ 856724 h 2567281"/>
              <a:gd name="connsiteX37-647" fmla="*/ 279210 w 2567281"/>
              <a:gd name="connsiteY37-648" fmla="*/ 486794 h 2567281"/>
              <a:gd name="connsiteX38-649" fmla="*/ 319987 w 2567281"/>
              <a:gd name="connsiteY38-650" fmla="*/ 435584 h 2567281"/>
              <a:gd name="connsiteX39-651" fmla="*/ 504477 w 2567281"/>
              <a:gd name="connsiteY39-652" fmla="*/ 263576 h 2567281"/>
              <a:gd name="connsiteX40-653" fmla="*/ 542723 w 2567281"/>
              <a:gd name="connsiteY40-654" fmla="*/ 237362 h 2567281"/>
              <a:gd name="connsiteX0-655" fmla="*/ 542723 w 2567281"/>
              <a:gd name="connsiteY0-656" fmla="*/ 237362 h 2567281"/>
              <a:gd name="connsiteX1-657" fmla="*/ 899550 w 2567281"/>
              <a:gd name="connsiteY1-658" fmla="*/ 291655 h 2567281"/>
              <a:gd name="connsiteX2-659" fmla="*/ 1104648 w 2567281"/>
              <a:gd name="connsiteY2-660" fmla="*/ 12940 h 2567281"/>
              <a:gd name="connsiteX3-661" fmla="*/ 1219853 w 2567281"/>
              <a:gd name="connsiteY3-662" fmla="*/ 1549 h 2567281"/>
              <a:gd name="connsiteX4-663" fmla="*/ 1467606 w 2567281"/>
              <a:gd name="connsiteY4-664" fmla="*/ 13418 h 2567281"/>
              <a:gd name="connsiteX5-665" fmla="*/ 1496875 w 2567281"/>
              <a:gd name="connsiteY5-666" fmla="*/ 19128 h 2567281"/>
              <a:gd name="connsiteX6-667" fmla="*/ 1697419 w 2567281"/>
              <a:gd name="connsiteY6-668" fmla="*/ 291655 h 2567281"/>
              <a:gd name="connsiteX7-669" fmla="*/ 2031761 w 2567281"/>
              <a:gd name="connsiteY7-670" fmla="*/ 240783 h 2567281"/>
              <a:gd name="connsiteX8-671" fmla="*/ 2034286 w 2567281"/>
              <a:gd name="connsiteY8-672" fmla="*/ 242421 h 2567281"/>
              <a:gd name="connsiteX9-673" fmla="*/ 2303706 w 2567281"/>
              <a:gd name="connsiteY9-674" fmla="*/ 504477 h 2567281"/>
              <a:gd name="connsiteX10-675" fmla="*/ 2313004 w 2567281"/>
              <a:gd name="connsiteY10-676" fmla="*/ 518043 h 2567281"/>
              <a:gd name="connsiteX11-677" fmla="*/ 2261606 w 2567281"/>
              <a:gd name="connsiteY11-678" fmla="*/ 855842 h 2567281"/>
              <a:gd name="connsiteX12-679" fmla="*/ 2547655 w 2567281"/>
              <a:gd name="connsiteY12-680" fmla="*/ 1066337 h 2567281"/>
              <a:gd name="connsiteX13-681" fmla="*/ 2553379 w 2567281"/>
              <a:gd name="connsiteY13-682" fmla="*/ 1094904 h 2567281"/>
              <a:gd name="connsiteX14-683" fmla="*/ 2565794 w 2567281"/>
              <a:gd name="connsiteY14-684" fmla="*/ 1344373 h 2567281"/>
              <a:gd name="connsiteX15-685" fmla="*/ 2556882 w 2567281"/>
              <a:gd name="connsiteY15-686" fmla="*/ 1436427 h 2567281"/>
              <a:gd name="connsiteX16-687" fmla="*/ 2261606 w 2567281"/>
              <a:gd name="connsiteY16-688" fmla="*/ 1653711 h 2567281"/>
              <a:gd name="connsiteX17-689" fmla="*/ 2320371 w 2567281"/>
              <a:gd name="connsiteY17-690" fmla="*/ 2039924 h 2567281"/>
              <a:gd name="connsiteX18-691" fmla="*/ 2247295 w 2567281"/>
              <a:gd name="connsiteY18-692" fmla="*/ 2131698 h 2567281"/>
              <a:gd name="connsiteX19-693" fmla="*/ 2159843 w 2567281"/>
              <a:gd name="connsiteY19-694" fmla="*/ 2221792 h 2567281"/>
              <a:gd name="connsiteX20-695" fmla="*/ 2093129 w 2567281"/>
              <a:gd name="connsiteY20-696" fmla="*/ 2278108 h 2567281"/>
              <a:gd name="connsiteX21-697" fmla="*/ 1697419 w 2567281"/>
              <a:gd name="connsiteY21-698" fmla="*/ 2217898 h 2567281"/>
              <a:gd name="connsiteX22-699" fmla="*/ 1448837 w 2567281"/>
              <a:gd name="connsiteY22-700" fmla="*/ 2555706 h 2567281"/>
              <a:gd name="connsiteX23-701" fmla="*/ 1347429 w 2567281"/>
              <a:gd name="connsiteY23-702" fmla="*/ 2565733 h 2567281"/>
              <a:gd name="connsiteX24-703" fmla="*/ 1222908 w 2567281"/>
              <a:gd name="connsiteY24-704" fmla="*/ 2565794 h 2567281"/>
              <a:gd name="connsiteX25-705" fmla="*/ 1150390 w 2567281"/>
              <a:gd name="connsiteY25-706" fmla="*/ 2558774 h 2567281"/>
              <a:gd name="connsiteX26-707" fmla="*/ 899550 w 2567281"/>
              <a:gd name="connsiteY26-708" fmla="*/ 2217898 h 2567281"/>
              <a:gd name="connsiteX27-709" fmla="*/ 479023 w 2567281"/>
              <a:gd name="connsiteY27-710" fmla="*/ 2281883 h 2567281"/>
              <a:gd name="connsiteX28-711" fmla="*/ 435584 w 2567281"/>
              <a:gd name="connsiteY28-712" fmla="*/ 2247295 h 2567281"/>
              <a:gd name="connsiteX29-713" fmla="*/ 345490 w 2567281"/>
              <a:gd name="connsiteY29-714" fmla="*/ 2159843 h 2567281"/>
              <a:gd name="connsiteX30-715" fmla="*/ 271660 w 2567281"/>
              <a:gd name="connsiteY30-716" fmla="*/ 2072382 h 2567281"/>
              <a:gd name="connsiteX31-717" fmla="*/ 335363 w 2567281"/>
              <a:gd name="connsiteY31-718" fmla="*/ 1653711 h 2567281"/>
              <a:gd name="connsiteX32-719" fmla="*/ 8015 w 2567281"/>
              <a:gd name="connsiteY32-720" fmla="*/ 1412826 h 2567281"/>
              <a:gd name="connsiteX33-721" fmla="*/ 1549 w 2567281"/>
              <a:gd name="connsiteY33-722" fmla="*/ 1347429 h 2567281"/>
              <a:gd name="connsiteX34-723" fmla="*/ 13418 w 2567281"/>
              <a:gd name="connsiteY34-724" fmla="*/ 1099676 h 2567281"/>
              <a:gd name="connsiteX35-725" fmla="*/ 14995 w 2567281"/>
              <a:gd name="connsiteY35-726" fmla="*/ 1091591 h 2567281"/>
              <a:gd name="connsiteX36-727" fmla="*/ 397317 w 2567281"/>
              <a:gd name="connsiteY36-728" fmla="*/ 856724 h 2567281"/>
              <a:gd name="connsiteX37-729" fmla="*/ 279210 w 2567281"/>
              <a:gd name="connsiteY37-730" fmla="*/ 486794 h 2567281"/>
              <a:gd name="connsiteX38-731" fmla="*/ 319987 w 2567281"/>
              <a:gd name="connsiteY38-732" fmla="*/ 435584 h 2567281"/>
              <a:gd name="connsiteX39-733" fmla="*/ 504477 w 2567281"/>
              <a:gd name="connsiteY39-734" fmla="*/ 263576 h 2567281"/>
              <a:gd name="connsiteX40-735" fmla="*/ 542723 w 2567281"/>
              <a:gd name="connsiteY40-736" fmla="*/ 237362 h 2567281"/>
              <a:gd name="connsiteX0-737" fmla="*/ 542723 w 2567281"/>
              <a:gd name="connsiteY0-738" fmla="*/ 237362 h 2567281"/>
              <a:gd name="connsiteX1-739" fmla="*/ 899550 w 2567281"/>
              <a:gd name="connsiteY1-740" fmla="*/ 291655 h 2567281"/>
              <a:gd name="connsiteX2-741" fmla="*/ 1104648 w 2567281"/>
              <a:gd name="connsiteY2-742" fmla="*/ 12940 h 2567281"/>
              <a:gd name="connsiteX3-743" fmla="*/ 1219853 w 2567281"/>
              <a:gd name="connsiteY3-744" fmla="*/ 1549 h 2567281"/>
              <a:gd name="connsiteX4-745" fmla="*/ 1467606 w 2567281"/>
              <a:gd name="connsiteY4-746" fmla="*/ 13418 h 2567281"/>
              <a:gd name="connsiteX5-747" fmla="*/ 1496875 w 2567281"/>
              <a:gd name="connsiteY5-748" fmla="*/ 19128 h 2567281"/>
              <a:gd name="connsiteX6-749" fmla="*/ 1697419 w 2567281"/>
              <a:gd name="connsiteY6-750" fmla="*/ 291655 h 2567281"/>
              <a:gd name="connsiteX7-751" fmla="*/ 2031761 w 2567281"/>
              <a:gd name="connsiteY7-752" fmla="*/ 240783 h 2567281"/>
              <a:gd name="connsiteX8-753" fmla="*/ 2034286 w 2567281"/>
              <a:gd name="connsiteY8-754" fmla="*/ 242421 h 2567281"/>
              <a:gd name="connsiteX9-755" fmla="*/ 2303706 w 2567281"/>
              <a:gd name="connsiteY9-756" fmla="*/ 504477 h 2567281"/>
              <a:gd name="connsiteX10-757" fmla="*/ 2313004 w 2567281"/>
              <a:gd name="connsiteY10-758" fmla="*/ 518043 h 2567281"/>
              <a:gd name="connsiteX11-759" fmla="*/ 2261606 w 2567281"/>
              <a:gd name="connsiteY11-760" fmla="*/ 855842 h 2567281"/>
              <a:gd name="connsiteX12-761" fmla="*/ 2547655 w 2567281"/>
              <a:gd name="connsiteY12-762" fmla="*/ 1066337 h 2567281"/>
              <a:gd name="connsiteX13-763" fmla="*/ 2553379 w 2567281"/>
              <a:gd name="connsiteY13-764" fmla="*/ 1094904 h 2567281"/>
              <a:gd name="connsiteX14-765" fmla="*/ 2565794 w 2567281"/>
              <a:gd name="connsiteY14-766" fmla="*/ 1344373 h 2567281"/>
              <a:gd name="connsiteX15-767" fmla="*/ 2556882 w 2567281"/>
              <a:gd name="connsiteY15-768" fmla="*/ 1436427 h 2567281"/>
              <a:gd name="connsiteX16-769" fmla="*/ 2261606 w 2567281"/>
              <a:gd name="connsiteY16-770" fmla="*/ 1653711 h 2567281"/>
              <a:gd name="connsiteX17-771" fmla="*/ 2320371 w 2567281"/>
              <a:gd name="connsiteY17-772" fmla="*/ 2039924 h 2567281"/>
              <a:gd name="connsiteX18-773" fmla="*/ 2247295 w 2567281"/>
              <a:gd name="connsiteY18-774" fmla="*/ 2131698 h 2567281"/>
              <a:gd name="connsiteX19-775" fmla="*/ 2159843 w 2567281"/>
              <a:gd name="connsiteY19-776" fmla="*/ 2221792 h 2567281"/>
              <a:gd name="connsiteX20-777" fmla="*/ 2093129 w 2567281"/>
              <a:gd name="connsiteY20-778" fmla="*/ 2278108 h 2567281"/>
              <a:gd name="connsiteX21-779" fmla="*/ 1697419 w 2567281"/>
              <a:gd name="connsiteY21-780" fmla="*/ 2217898 h 2567281"/>
              <a:gd name="connsiteX22-781" fmla="*/ 1448837 w 2567281"/>
              <a:gd name="connsiteY22-782" fmla="*/ 2555706 h 2567281"/>
              <a:gd name="connsiteX23-783" fmla="*/ 1347429 w 2567281"/>
              <a:gd name="connsiteY23-784" fmla="*/ 2565733 h 2567281"/>
              <a:gd name="connsiteX24-785" fmla="*/ 1222908 w 2567281"/>
              <a:gd name="connsiteY24-786" fmla="*/ 2565794 h 2567281"/>
              <a:gd name="connsiteX25-787" fmla="*/ 1150390 w 2567281"/>
              <a:gd name="connsiteY25-788" fmla="*/ 2558774 h 2567281"/>
              <a:gd name="connsiteX26-789" fmla="*/ 899550 w 2567281"/>
              <a:gd name="connsiteY26-790" fmla="*/ 2217898 h 2567281"/>
              <a:gd name="connsiteX27-791" fmla="*/ 479023 w 2567281"/>
              <a:gd name="connsiteY27-792" fmla="*/ 2281883 h 2567281"/>
              <a:gd name="connsiteX28-793" fmla="*/ 435584 w 2567281"/>
              <a:gd name="connsiteY28-794" fmla="*/ 2247295 h 2567281"/>
              <a:gd name="connsiteX29-795" fmla="*/ 345490 w 2567281"/>
              <a:gd name="connsiteY29-796" fmla="*/ 2159843 h 2567281"/>
              <a:gd name="connsiteX30-797" fmla="*/ 271660 w 2567281"/>
              <a:gd name="connsiteY30-798" fmla="*/ 2072382 h 2567281"/>
              <a:gd name="connsiteX31-799" fmla="*/ 335363 w 2567281"/>
              <a:gd name="connsiteY31-800" fmla="*/ 1653711 h 2567281"/>
              <a:gd name="connsiteX32-801" fmla="*/ 8015 w 2567281"/>
              <a:gd name="connsiteY32-802" fmla="*/ 1412826 h 2567281"/>
              <a:gd name="connsiteX33-803" fmla="*/ 1549 w 2567281"/>
              <a:gd name="connsiteY33-804" fmla="*/ 1347429 h 2567281"/>
              <a:gd name="connsiteX34-805" fmla="*/ 13418 w 2567281"/>
              <a:gd name="connsiteY34-806" fmla="*/ 1099676 h 2567281"/>
              <a:gd name="connsiteX35-807" fmla="*/ 14995 w 2567281"/>
              <a:gd name="connsiteY35-808" fmla="*/ 1091591 h 2567281"/>
              <a:gd name="connsiteX36-809" fmla="*/ 397317 w 2567281"/>
              <a:gd name="connsiteY36-810" fmla="*/ 856724 h 2567281"/>
              <a:gd name="connsiteX37-811" fmla="*/ 279210 w 2567281"/>
              <a:gd name="connsiteY37-812" fmla="*/ 486794 h 2567281"/>
              <a:gd name="connsiteX38-813" fmla="*/ 319987 w 2567281"/>
              <a:gd name="connsiteY38-814" fmla="*/ 435584 h 2567281"/>
              <a:gd name="connsiteX39-815" fmla="*/ 504477 w 2567281"/>
              <a:gd name="connsiteY39-816" fmla="*/ 263576 h 2567281"/>
              <a:gd name="connsiteX40-817" fmla="*/ 542723 w 2567281"/>
              <a:gd name="connsiteY40-818" fmla="*/ 237362 h 2567281"/>
              <a:gd name="connsiteX0-819" fmla="*/ 542723 w 2567281"/>
              <a:gd name="connsiteY0-820" fmla="*/ 237362 h 2567281"/>
              <a:gd name="connsiteX1-821" fmla="*/ 899550 w 2567281"/>
              <a:gd name="connsiteY1-822" fmla="*/ 291655 h 2567281"/>
              <a:gd name="connsiteX2-823" fmla="*/ 1104648 w 2567281"/>
              <a:gd name="connsiteY2-824" fmla="*/ 12940 h 2567281"/>
              <a:gd name="connsiteX3-825" fmla="*/ 1219853 w 2567281"/>
              <a:gd name="connsiteY3-826" fmla="*/ 1549 h 2567281"/>
              <a:gd name="connsiteX4-827" fmla="*/ 1467606 w 2567281"/>
              <a:gd name="connsiteY4-828" fmla="*/ 13418 h 2567281"/>
              <a:gd name="connsiteX5-829" fmla="*/ 1496875 w 2567281"/>
              <a:gd name="connsiteY5-830" fmla="*/ 19128 h 2567281"/>
              <a:gd name="connsiteX6-831" fmla="*/ 1697419 w 2567281"/>
              <a:gd name="connsiteY6-832" fmla="*/ 291655 h 2567281"/>
              <a:gd name="connsiteX7-833" fmla="*/ 2031761 w 2567281"/>
              <a:gd name="connsiteY7-834" fmla="*/ 240783 h 2567281"/>
              <a:gd name="connsiteX8-835" fmla="*/ 2034286 w 2567281"/>
              <a:gd name="connsiteY8-836" fmla="*/ 242421 h 2567281"/>
              <a:gd name="connsiteX9-837" fmla="*/ 2303706 w 2567281"/>
              <a:gd name="connsiteY9-838" fmla="*/ 504477 h 2567281"/>
              <a:gd name="connsiteX10-839" fmla="*/ 2313004 w 2567281"/>
              <a:gd name="connsiteY10-840" fmla="*/ 518043 h 2567281"/>
              <a:gd name="connsiteX11-841" fmla="*/ 2261606 w 2567281"/>
              <a:gd name="connsiteY11-842" fmla="*/ 855842 h 2567281"/>
              <a:gd name="connsiteX12-843" fmla="*/ 2547655 w 2567281"/>
              <a:gd name="connsiteY12-844" fmla="*/ 1066337 h 2567281"/>
              <a:gd name="connsiteX13-845" fmla="*/ 2553379 w 2567281"/>
              <a:gd name="connsiteY13-846" fmla="*/ 1094904 h 2567281"/>
              <a:gd name="connsiteX14-847" fmla="*/ 2565794 w 2567281"/>
              <a:gd name="connsiteY14-848" fmla="*/ 1344373 h 2567281"/>
              <a:gd name="connsiteX15-849" fmla="*/ 2556882 w 2567281"/>
              <a:gd name="connsiteY15-850" fmla="*/ 1436427 h 2567281"/>
              <a:gd name="connsiteX16-851" fmla="*/ 2261606 w 2567281"/>
              <a:gd name="connsiteY16-852" fmla="*/ 1653711 h 2567281"/>
              <a:gd name="connsiteX17-853" fmla="*/ 2320371 w 2567281"/>
              <a:gd name="connsiteY17-854" fmla="*/ 2039924 h 2567281"/>
              <a:gd name="connsiteX18-855" fmla="*/ 2247295 w 2567281"/>
              <a:gd name="connsiteY18-856" fmla="*/ 2131698 h 2567281"/>
              <a:gd name="connsiteX19-857" fmla="*/ 2159843 w 2567281"/>
              <a:gd name="connsiteY19-858" fmla="*/ 2221792 h 2567281"/>
              <a:gd name="connsiteX20-859" fmla="*/ 2093129 w 2567281"/>
              <a:gd name="connsiteY20-860" fmla="*/ 2278108 h 2567281"/>
              <a:gd name="connsiteX21-861" fmla="*/ 1697419 w 2567281"/>
              <a:gd name="connsiteY21-862" fmla="*/ 2217898 h 2567281"/>
              <a:gd name="connsiteX22-863" fmla="*/ 1448837 w 2567281"/>
              <a:gd name="connsiteY22-864" fmla="*/ 2555706 h 2567281"/>
              <a:gd name="connsiteX23-865" fmla="*/ 1347429 w 2567281"/>
              <a:gd name="connsiteY23-866" fmla="*/ 2565733 h 2567281"/>
              <a:gd name="connsiteX24-867" fmla="*/ 1222908 w 2567281"/>
              <a:gd name="connsiteY24-868" fmla="*/ 2565794 h 2567281"/>
              <a:gd name="connsiteX25-869" fmla="*/ 1150390 w 2567281"/>
              <a:gd name="connsiteY25-870" fmla="*/ 2558774 h 2567281"/>
              <a:gd name="connsiteX26-871" fmla="*/ 899550 w 2567281"/>
              <a:gd name="connsiteY26-872" fmla="*/ 2217898 h 2567281"/>
              <a:gd name="connsiteX27-873" fmla="*/ 479023 w 2567281"/>
              <a:gd name="connsiteY27-874" fmla="*/ 2281883 h 2567281"/>
              <a:gd name="connsiteX28-875" fmla="*/ 435584 w 2567281"/>
              <a:gd name="connsiteY28-876" fmla="*/ 2247295 h 2567281"/>
              <a:gd name="connsiteX29-877" fmla="*/ 345490 w 2567281"/>
              <a:gd name="connsiteY29-878" fmla="*/ 2159843 h 2567281"/>
              <a:gd name="connsiteX30-879" fmla="*/ 271660 w 2567281"/>
              <a:gd name="connsiteY30-880" fmla="*/ 2072382 h 2567281"/>
              <a:gd name="connsiteX31-881" fmla="*/ 335363 w 2567281"/>
              <a:gd name="connsiteY31-882" fmla="*/ 1653711 h 2567281"/>
              <a:gd name="connsiteX32-883" fmla="*/ 8015 w 2567281"/>
              <a:gd name="connsiteY32-884" fmla="*/ 1412826 h 2567281"/>
              <a:gd name="connsiteX33-885" fmla="*/ 1549 w 2567281"/>
              <a:gd name="connsiteY33-886" fmla="*/ 1347429 h 2567281"/>
              <a:gd name="connsiteX34-887" fmla="*/ 13418 w 2567281"/>
              <a:gd name="connsiteY34-888" fmla="*/ 1099676 h 2567281"/>
              <a:gd name="connsiteX35-889" fmla="*/ 14995 w 2567281"/>
              <a:gd name="connsiteY35-890" fmla="*/ 1091591 h 2567281"/>
              <a:gd name="connsiteX36-891" fmla="*/ 397317 w 2567281"/>
              <a:gd name="connsiteY36-892" fmla="*/ 856724 h 2567281"/>
              <a:gd name="connsiteX37-893" fmla="*/ 279210 w 2567281"/>
              <a:gd name="connsiteY37-894" fmla="*/ 486794 h 2567281"/>
              <a:gd name="connsiteX38-895" fmla="*/ 319987 w 2567281"/>
              <a:gd name="connsiteY38-896" fmla="*/ 435584 h 2567281"/>
              <a:gd name="connsiteX39-897" fmla="*/ 504477 w 2567281"/>
              <a:gd name="connsiteY39-898" fmla="*/ 263576 h 2567281"/>
              <a:gd name="connsiteX40-899" fmla="*/ 542723 w 2567281"/>
              <a:gd name="connsiteY40-900" fmla="*/ 237362 h 2567281"/>
              <a:gd name="connsiteX0-901" fmla="*/ 542723 w 2567281"/>
              <a:gd name="connsiteY0-902" fmla="*/ 237362 h 2567281"/>
              <a:gd name="connsiteX1-903" fmla="*/ 899550 w 2567281"/>
              <a:gd name="connsiteY1-904" fmla="*/ 291655 h 2567281"/>
              <a:gd name="connsiteX2-905" fmla="*/ 1104648 w 2567281"/>
              <a:gd name="connsiteY2-906" fmla="*/ 12940 h 2567281"/>
              <a:gd name="connsiteX3-907" fmla="*/ 1219853 w 2567281"/>
              <a:gd name="connsiteY3-908" fmla="*/ 1549 h 2567281"/>
              <a:gd name="connsiteX4-909" fmla="*/ 1467606 w 2567281"/>
              <a:gd name="connsiteY4-910" fmla="*/ 13418 h 2567281"/>
              <a:gd name="connsiteX5-911" fmla="*/ 1496875 w 2567281"/>
              <a:gd name="connsiteY5-912" fmla="*/ 19128 h 2567281"/>
              <a:gd name="connsiteX6-913" fmla="*/ 1697419 w 2567281"/>
              <a:gd name="connsiteY6-914" fmla="*/ 291655 h 2567281"/>
              <a:gd name="connsiteX7-915" fmla="*/ 2031761 w 2567281"/>
              <a:gd name="connsiteY7-916" fmla="*/ 240783 h 2567281"/>
              <a:gd name="connsiteX8-917" fmla="*/ 2034286 w 2567281"/>
              <a:gd name="connsiteY8-918" fmla="*/ 242421 h 2567281"/>
              <a:gd name="connsiteX9-919" fmla="*/ 2303706 w 2567281"/>
              <a:gd name="connsiteY9-920" fmla="*/ 504477 h 2567281"/>
              <a:gd name="connsiteX10-921" fmla="*/ 2313004 w 2567281"/>
              <a:gd name="connsiteY10-922" fmla="*/ 518043 h 2567281"/>
              <a:gd name="connsiteX11-923" fmla="*/ 2261606 w 2567281"/>
              <a:gd name="connsiteY11-924" fmla="*/ 855842 h 2567281"/>
              <a:gd name="connsiteX12-925" fmla="*/ 2547655 w 2567281"/>
              <a:gd name="connsiteY12-926" fmla="*/ 1066337 h 2567281"/>
              <a:gd name="connsiteX13-927" fmla="*/ 2553379 w 2567281"/>
              <a:gd name="connsiteY13-928" fmla="*/ 1094904 h 2567281"/>
              <a:gd name="connsiteX14-929" fmla="*/ 2565794 w 2567281"/>
              <a:gd name="connsiteY14-930" fmla="*/ 1344373 h 2567281"/>
              <a:gd name="connsiteX15-931" fmla="*/ 2556882 w 2567281"/>
              <a:gd name="connsiteY15-932" fmla="*/ 1436427 h 2567281"/>
              <a:gd name="connsiteX16-933" fmla="*/ 2261606 w 2567281"/>
              <a:gd name="connsiteY16-934" fmla="*/ 1653711 h 2567281"/>
              <a:gd name="connsiteX17-935" fmla="*/ 2320371 w 2567281"/>
              <a:gd name="connsiteY17-936" fmla="*/ 2039924 h 2567281"/>
              <a:gd name="connsiteX18-937" fmla="*/ 2247295 w 2567281"/>
              <a:gd name="connsiteY18-938" fmla="*/ 2131698 h 2567281"/>
              <a:gd name="connsiteX19-939" fmla="*/ 2159843 w 2567281"/>
              <a:gd name="connsiteY19-940" fmla="*/ 2221792 h 2567281"/>
              <a:gd name="connsiteX20-941" fmla="*/ 2093129 w 2567281"/>
              <a:gd name="connsiteY20-942" fmla="*/ 2278108 h 2567281"/>
              <a:gd name="connsiteX21-943" fmla="*/ 1697419 w 2567281"/>
              <a:gd name="connsiteY21-944" fmla="*/ 2217898 h 2567281"/>
              <a:gd name="connsiteX22-945" fmla="*/ 1448837 w 2567281"/>
              <a:gd name="connsiteY22-946" fmla="*/ 2555706 h 2567281"/>
              <a:gd name="connsiteX23-947" fmla="*/ 1347429 w 2567281"/>
              <a:gd name="connsiteY23-948" fmla="*/ 2565733 h 2567281"/>
              <a:gd name="connsiteX24-949" fmla="*/ 1222908 w 2567281"/>
              <a:gd name="connsiteY24-950" fmla="*/ 2565794 h 2567281"/>
              <a:gd name="connsiteX25-951" fmla="*/ 1150390 w 2567281"/>
              <a:gd name="connsiteY25-952" fmla="*/ 2558774 h 2567281"/>
              <a:gd name="connsiteX26-953" fmla="*/ 899550 w 2567281"/>
              <a:gd name="connsiteY26-954" fmla="*/ 2217898 h 2567281"/>
              <a:gd name="connsiteX27-955" fmla="*/ 479023 w 2567281"/>
              <a:gd name="connsiteY27-956" fmla="*/ 2281883 h 2567281"/>
              <a:gd name="connsiteX28-957" fmla="*/ 435584 w 2567281"/>
              <a:gd name="connsiteY28-958" fmla="*/ 2247295 h 2567281"/>
              <a:gd name="connsiteX29-959" fmla="*/ 345490 w 2567281"/>
              <a:gd name="connsiteY29-960" fmla="*/ 2159843 h 2567281"/>
              <a:gd name="connsiteX30-961" fmla="*/ 271660 w 2567281"/>
              <a:gd name="connsiteY30-962" fmla="*/ 2072382 h 2567281"/>
              <a:gd name="connsiteX31-963" fmla="*/ 335363 w 2567281"/>
              <a:gd name="connsiteY31-964" fmla="*/ 1653711 h 2567281"/>
              <a:gd name="connsiteX32-965" fmla="*/ 8015 w 2567281"/>
              <a:gd name="connsiteY32-966" fmla="*/ 1412826 h 2567281"/>
              <a:gd name="connsiteX33-967" fmla="*/ 1549 w 2567281"/>
              <a:gd name="connsiteY33-968" fmla="*/ 1347429 h 2567281"/>
              <a:gd name="connsiteX34-969" fmla="*/ 13418 w 2567281"/>
              <a:gd name="connsiteY34-970" fmla="*/ 1099676 h 2567281"/>
              <a:gd name="connsiteX35-971" fmla="*/ 14995 w 2567281"/>
              <a:gd name="connsiteY35-972" fmla="*/ 1091591 h 2567281"/>
              <a:gd name="connsiteX36-973" fmla="*/ 397317 w 2567281"/>
              <a:gd name="connsiteY36-974" fmla="*/ 856724 h 2567281"/>
              <a:gd name="connsiteX37-975" fmla="*/ 279210 w 2567281"/>
              <a:gd name="connsiteY37-976" fmla="*/ 486794 h 2567281"/>
              <a:gd name="connsiteX38-977" fmla="*/ 319987 w 2567281"/>
              <a:gd name="connsiteY38-978" fmla="*/ 435584 h 2567281"/>
              <a:gd name="connsiteX39-979" fmla="*/ 504477 w 2567281"/>
              <a:gd name="connsiteY39-980" fmla="*/ 263576 h 2567281"/>
              <a:gd name="connsiteX40-981" fmla="*/ 542723 w 2567281"/>
              <a:gd name="connsiteY40-982" fmla="*/ 237362 h 2567281"/>
              <a:gd name="connsiteX0-983" fmla="*/ 542723 w 2567281"/>
              <a:gd name="connsiteY0-984" fmla="*/ 237362 h 2567281"/>
              <a:gd name="connsiteX1-985" fmla="*/ 923626 w 2567281"/>
              <a:gd name="connsiteY1-986" fmla="*/ 341570 h 2567281"/>
              <a:gd name="connsiteX2-987" fmla="*/ 1104648 w 2567281"/>
              <a:gd name="connsiteY2-988" fmla="*/ 12940 h 2567281"/>
              <a:gd name="connsiteX3-989" fmla="*/ 1219853 w 2567281"/>
              <a:gd name="connsiteY3-990" fmla="*/ 1549 h 2567281"/>
              <a:gd name="connsiteX4-991" fmla="*/ 1467606 w 2567281"/>
              <a:gd name="connsiteY4-992" fmla="*/ 13418 h 2567281"/>
              <a:gd name="connsiteX5-993" fmla="*/ 1496875 w 2567281"/>
              <a:gd name="connsiteY5-994" fmla="*/ 19128 h 2567281"/>
              <a:gd name="connsiteX6-995" fmla="*/ 1697419 w 2567281"/>
              <a:gd name="connsiteY6-996" fmla="*/ 291655 h 2567281"/>
              <a:gd name="connsiteX7-997" fmla="*/ 2031761 w 2567281"/>
              <a:gd name="connsiteY7-998" fmla="*/ 240783 h 2567281"/>
              <a:gd name="connsiteX8-999" fmla="*/ 2034286 w 2567281"/>
              <a:gd name="connsiteY8-1000" fmla="*/ 242421 h 2567281"/>
              <a:gd name="connsiteX9-1001" fmla="*/ 2303706 w 2567281"/>
              <a:gd name="connsiteY9-1002" fmla="*/ 504477 h 2567281"/>
              <a:gd name="connsiteX10-1003" fmla="*/ 2313004 w 2567281"/>
              <a:gd name="connsiteY10-1004" fmla="*/ 518043 h 2567281"/>
              <a:gd name="connsiteX11-1005" fmla="*/ 2261606 w 2567281"/>
              <a:gd name="connsiteY11-1006" fmla="*/ 855842 h 2567281"/>
              <a:gd name="connsiteX12-1007" fmla="*/ 2547655 w 2567281"/>
              <a:gd name="connsiteY12-1008" fmla="*/ 1066337 h 2567281"/>
              <a:gd name="connsiteX13-1009" fmla="*/ 2553379 w 2567281"/>
              <a:gd name="connsiteY13-1010" fmla="*/ 1094904 h 2567281"/>
              <a:gd name="connsiteX14-1011" fmla="*/ 2565794 w 2567281"/>
              <a:gd name="connsiteY14-1012" fmla="*/ 1344373 h 2567281"/>
              <a:gd name="connsiteX15-1013" fmla="*/ 2556882 w 2567281"/>
              <a:gd name="connsiteY15-1014" fmla="*/ 1436427 h 2567281"/>
              <a:gd name="connsiteX16-1015" fmla="*/ 2261606 w 2567281"/>
              <a:gd name="connsiteY16-1016" fmla="*/ 1653711 h 2567281"/>
              <a:gd name="connsiteX17-1017" fmla="*/ 2320371 w 2567281"/>
              <a:gd name="connsiteY17-1018" fmla="*/ 2039924 h 2567281"/>
              <a:gd name="connsiteX18-1019" fmla="*/ 2247295 w 2567281"/>
              <a:gd name="connsiteY18-1020" fmla="*/ 2131698 h 2567281"/>
              <a:gd name="connsiteX19-1021" fmla="*/ 2159843 w 2567281"/>
              <a:gd name="connsiteY19-1022" fmla="*/ 2221792 h 2567281"/>
              <a:gd name="connsiteX20-1023" fmla="*/ 2093129 w 2567281"/>
              <a:gd name="connsiteY20-1024" fmla="*/ 2278108 h 2567281"/>
              <a:gd name="connsiteX21-1025" fmla="*/ 1697419 w 2567281"/>
              <a:gd name="connsiteY21-1026" fmla="*/ 2217898 h 2567281"/>
              <a:gd name="connsiteX22-1027" fmla="*/ 1448837 w 2567281"/>
              <a:gd name="connsiteY22-1028" fmla="*/ 2555706 h 2567281"/>
              <a:gd name="connsiteX23-1029" fmla="*/ 1347429 w 2567281"/>
              <a:gd name="connsiteY23-1030" fmla="*/ 2565733 h 2567281"/>
              <a:gd name="connsiteX24-1031" fmla="*/ 1222908 w 2567281"/>
              <a:gd name="connsiteY24-1032" fmla="*/ 2565794 h 2567281"/>
              <a:gd name="connsiteX25-1033" fmla="*/ 1150390 w 2567281"/>
              <a:gd name="connsiteY25-1034" fmla="*/ 2558774 h 2567281"/>
              <a:gd name="connsiteX26-1035" fmla="*/ 899550 w 2567281"/>
              <a:gd name="connsiteY26-1036" fmla="*/ 2217898 h 2567281"/>
              <a:gd name="connsiteX27-1037" fmla="*/ 479023 w 2567281"/>
              <a:gd name="connsiteY27-1038" fmla="*/ 2281883 h 2567281"/>
              <a:gd name="connsiteX28-1039" fmla="*/ 435584 w 2567281"/>
              <a:gd name="connsiteY28-1040" fmla="*/ 2247295 h 2567281"/>
              <a:gd name="connsiteX29-1041" fmla="*/ 345490 w 2567281"/>
              <a:gd name="connsiteY29-1042" fmla="*/ 2159843 h 2567281"/>
              <a:gd name="connsiteX30-1043" fmla="*/ 271660 w 2567281"/>
              <a:gd name="connsiteY30-1044" fmla="*/ 2072382 h 2567281"/>
              <a:gd name="connsiteX31-1045" fmla="*/ 335363 w 2567281"/>
              <a:gd name="connsiteY31-1046" fmla="*/ 1653711 h 2567281"/>
              <a:gd name="connsiteX32-1047" fmla="*/ 8015 w 2567281"/>
              <a:gd name="connsiteY32-1048" fmla="*/ 1412826 h 2567281"/>
              <a:gd name="connsiteX33-1049" fmla="*/ 1549 w 2567281"/>
              <a:gd name="connsiteY33-1050" fmla="*/ 1347429 h 2567281"/>
              <a:gd name="connsiteX34-1051" fmla="*/ 13418 w 2567281"/>
              <a:gd name="connsiteY34-1052" fmla="*/ 1099676 h 2567281"/>
              <a:gd name="connsiteX35-1053" fmla="*/ 14995 w 2567281"/>
              <a:gd name="connsiteY35-1054" fmla="*/ 1091591 h 2567281"/>
              <a:gd name="connsiteX36-1055" fmla="*/ 397317 w 2567281"/>
              <a:gd name="connsiteY36-1056" fmla="*/ 856724 h 2567281"/>
              <a:gd name="connsiteX37-1057" fmla="*/ 279210 w 2567281"/>
              <a:gd name="connsiteY37-1058" fmla="*/ 486794 h 2567281"/>
              <a:gd name="connsiteX38-1059" fmla="*/ 319987 w 2567281"/>
              <a:gd name="connsiteY38-1060" fmla="*/ 435584 h 2567281"/>
              <a:gd name="connsiteX39-1061" fmla="*/ 504477 w 2567281"/>
              <a:gd name="connsiteY39-1062" fmla="*/ 263576 h 2567281"/>
              <a:gd name="connsiteX40-1063" fmla="*/ 542723 w 2567281"/>
              <a:gd name="connsiteY40-1064" fmla="*/ 237362 h 2567281"/>
              <a:gd name="connsiteX0-1065" fmla="*/ 542723 w 2567281"/>
              <a:gd name="connsiteY0-1066" fmla="*/ 237362 h 2567281"/>
              <a:gd name="connsiteX1-1067" fmla="*/ 923626 w 2567281"/>
              <a:gd name="connsiteY1-1068" fmla="*/ 341570 h 2567281"/>
              <a:gd name="connsiteX2-1069" fmla="*/ 1104648 w 2567281"/>
              <a:gd name="connsiteY2-1070" fmla="*/ 12940 h 2567281"/>
              <a:gd name="connsiteX3-1071" fmla="*/ 1219853 w 2567281"/>
              <a:gd name="connsiteY3-1072" fmla="*/ 1549 h 2567281"/>
              <a:gd name="connsiteX4-1073" fmla="*/ 1467606 w 2567281"/>
              <a:gd name="connsiteY4-1074" fmla="*/ 13418 h 2567281"/>
              <a:gd name="connsiteX5-1075" fmla="*/ 1496875 w 2567281"/>
              <a:gd name="connsiteY5-1076" fmla="*/ 19128 h 2567281"/>
              <a:gd name="connsiteX6-1077" fmla="*/ 1697419 w 2567281"/>
              <a:gd name="connsiteY6-1078" fmla="*/ 291655 h 2567281"/>
              <a:gd name="connsiteX7-1079" fmla="*/ 2031761 w 2567281"/>
              <a:gd name="connsiteY7-1080" fmla="*/ 240783 h 2567281"/>
              <a:gd name="connsiteX8-1081" fmla="*/ 2034286 w 2567281"/>
              <a:gd name="connsiteY8-1082" fmla="*/ 242421 h 2567281"/>
              <a:gd name="connsiteX9-1083" fmla="*/ 2303706 w 2567281"/>
              <a:gd name="connsiteY9-1084" fmla="*/ 504477 h 2567281"/>
              <a:gd name="connsiteX10-1085" fmla="*/ 2313004 w 2567281"/>
              <a:gd name="connsiteY10-1086" fmla="*/ 518043 h 2567281"/>
              <a:gd name="connsiteX11-1087" fmla="*/ 2261606 w 2567281"/>
              <a:gd name="connsiteY11-1088" fmla="*/ 855842 h 2567281"/>
              <a:gd name="connsiteX12-1089" fmla="*/ 2547655 w 2567281"/>
              <a:gd name="connsiteY12-1090" fmla="*/ 1066337 h 2567281"/>
              <a:gd name="connsiteX13-1091" fmla="*/ 2553379 w 2567281"/>
              <a:gd name="connsiteY13-1092" fmla="*/ 1094904 h 2567281"/>
              <a:gd name="connsiteX14-1093" fmla="*/ 2565794 w 2567281"/>
              <a:gd name="connsiteY14-1094" fmla="*/ 1344373 h 2567281"/>
              <a:gd name="connsiteX15-1095" fmla="*/ 2556882 w 2567281"/>
              <a:gd name="connsiteY15-1096" fmla="*/ 1436427 h 2567281"/>
              <a:gd name="connsiteX16-1097" fmla="*/ 2261606 w 2567281"/>
              <a:gd name="connsiteY16-1098" fmla="*/ 1653711 h 2567281"/>
              <a:gd name="connsiteX17-1099" fmla="*/ 2320371 w 2567281"/>
              <a:gd name="connsiteY17-1100" fmla="*/ 2039924 h 2567281"/>
              <a:gd name="connsiteX18-1101" fmla="*/ 2247295 w 2567281"/>
              <a:gd name="connsiteY18-1102" fmla="*/ 2131698 h 2567281"/>
              <a:gd name="connsiteX19-1103" fmla="*/ 2159843 w 2567281"/>
              <a:gd name="connsiteY19-1104" fmla="*/ 2221792 h 2567281"/>
              <a:gd name="connsiteX20-1105" fmla="*/ 2093129 w 2567281"/>
              <a:gd name="connsiteY20-1106" fmla="*/ 2278108 h 2567281"/>
              <a:gd name="connsiteX21-1107" fmla="*/ 1697419 w 2567281"/>
              <a:gd name="connsiteY21-1108" fmla="*/ 2217898 h 2567281"/>
              <a:gd name="connsiteX22-1109" fmla="*/ 1448837 w 2567281"/>
              <a:gd name="connsiteY22-1110" fmla="*/ 2555706 h 2567281"/>
              <a:gd name="connsiteX23-1111" fmla="*/ 1347429 w 2567281"/>
              <a:gd name="connsiteY23-1112" fmla="*/ 2565733 h 2567281"/>
              <a:gd name="connsiteX24-1113" fmla="*/ 1222908 w 2567281"/>
              <a:gd name="connsiteY24-1114" fmla="*/ 2565794 h 2567281"/>
              <a:gd name="connsiteX25-1115" fmla="*/ 1150390 w 2567281"/>
              <a:gd name="connsiteY25-1116" fmla="*/ 2558774 h 2567281"/>
              <a:gd name="connsiteX26-1117" fmla="*/ 899550 w 2567281"/>
              <a:gd name="connsiteY26-1118" fmla="*/ 2217898 h 2567281"/>
              <a:gd name="connsiteX27-1119" fmla="*/ 479023 w 2567281"/>
              <a:gd name="connsiteY27-1120" fmla="*/ 2281883 h 2567281"/>
              <a:gd name="connsiteX28-1121" fmla="*/ 435584 w 2567281"/>
              <a:gd name="connsiteY28-1122" fmla="*/ 2247295 h 2567281"/>
              <a:gd name="connsiteX29-1123" fmla="*/ 345490 w 2567281"/>
              <a:gd name="connsiteY29-1124" fmla="*/ 2159843 h 2567281"/>
              <a:gd name="connsiteX30-1125" fmla="*/ 271660 w 2567281"/>
              <a:gd name="connsiteY30-1126" fmla="*/ 2072382 h 2567281"/>
              <a:gd name="connsiteX31-1127" fmla="*/ 335363 w 2567281"/>
              <a:gd name="connsiteY31-1128" fmla="*/ 1653711 h 2567281"/>
              <a:gd name="connsiteX32-1129" fmla="*/ 8015 w 2567281"/>
              <a:gd name="connsiteY32-1130" fmla="*/ 1412826 h 2567281"/>
              <a:gd name="connsiteX33-1131" fmla="*/ 1549 w 2567281"/>
              <a:gd name="connsiteY33-1132" fmla="*/ 1347429 h 2567281"/>
              <a:gd name="connsiteX34-1133" fmla="*/ 13418 w 2567281"/>
              <a:gd name="connsiteY34-1134" fmla="*/ 1099676 h 2567281"/>
              <a:gd name="connsiteX35-1135" fmla="*/ 14995 w 2567281"/>
              <a:gd name="connsiteY35-1136" fmla="*/ 1091591 h 2567281"/>
              <a:gd name="connsiteX36-1137" fmla="*/ 397317 w 2567281"/>
              <a:gd name="connsiteY36-1138" fmla="*/ 856724 h 2567281"/>
              <a:gd name="connsiteX37-1139" fmla="*/ 279210 w 2567281"/>
              <a:gd name="connsiteY37-1140" fmla="*/ 486794 h 2567281"/>
              <a:gd name="connsiteX38-1141" fmla="*/ 319987 w 2567281"/>
              <a:gd name="connsiteY38-1142" fmla="*/ 435584 h 2567281"/>
              <a:gd name="connsiteX39-1143" fmla="*/ 504477 w 2567281"/>
              <a:gd name="connsiteY39-1144" fmla="*/ 263576 h 2567281"/>
              <a:gd name="connsiteX40-1145" fmla="*/ 542723 w 2567281"/>
              <a:gd name="connsiteY40-1146" fmla="*/ 237362 h 2567281"/>
              <a:gd name="connsiteX0-1147" fmla="*/ 542723 w 2567281"/>
              <a:gd name="connsiteY0-1148" fmla="*/ 237362 h 2567281"/>
              <a:gd name="connsiteX1-1149" fmla="*/ 923626 w 2567281"/>
              <a:gd name="connsiteY1-1150" fmla="*/ 341570 h 2567281"/>
              <a:gd name="connsiteX2-1151" fmla="*/ 1104648 w 2567281"/>
              <a:gd name="connsiteY2-1152" fmla="*/ 12940 h 2567281"/>
              <a:gd name="connsiteX3-1153" fmla="*/ 1219853 w 2567281"/>
              <a:gd name="connsiteY3-1154" fmla="*/ 1549 h 2567281"/>
              <a:gd name="connsiteX4-1155" fmla="*/ 1467606 w 2567281"/>
              <a:gd name="connsiteY4-1156" fmla="*/ 13418 h 2567281"/>
              <a:gd name="connsiteX5-1157" fmla="*/ 1496875 w 2567281"/>
              <a:gd name="connsiteY5-1158" fmla="*/ 19128 h 2567281"/>
              <a:gd name="connsiteX6-1159" fmla="*/ 1697419 w 2567281"/>
              <a:gd name="connsiteY6-1160" fmla="*/ 291655 h 2567281"/>
              <a:gd name="connsiteX7-1161" fmla="*/ 2031761 w 2567281"/>
              <a:gd name="connsiteY7-1162" fmla="*/ 240783 h 2567281"/>
              <a:gd name="connsiteX8-1163" fmla="*/ 2034286 w 2567281"/>
              <a:gd name="connsiteY8-1164" fmla="*/ 242421 h 2567281"/>
              <a:gd name="connsiteX9-1165" fmla="*/ 2303706 w 2567281"/>
              <a:gd name="connsiteY9-1166" fmla="*/ 504477 h 2567281"/>
              <a:gd name="connsiteX10-1167" fmla="*/ 2313004 w 2567281"/>
              <a:gd name="connsiteY10-1168" fmla="*/ 518043 h 2567281"/>
              <a:gd name="connsiteX11-1169" fmla="*/ 2261606 w 2567281"/>
              <a:gd name="connsiteY11-1170" fmla="*/ 855842 h 2567281"/>
              <a:gd name="connsiteX12-1171" fmla="*/ 2547655 w 2567281"/>
              <a:gd name="connsiteY12-1172" fmla="*/ 1066337 h 2567281"/>
              <a:gd name="connsiteX13-1173" fmla="*/ 2553379 w 2567281"/>
              <a:gd name="connsiteY13-1174" fmla="*/ 1094904 h 2567281"/>
              <a:gd name="connsiteX14-1175" fmla="*/ 2565794 w 2567281"/>
              <a:gd name="connsiteY14-1176" fmla="*/ 1344373 h 2567281"/>
              <a:gd name="connsiteX15-1177" fmla="*/ 2556882 w 2567281"/>
              <a:gd name="connsiteY15-1178" fmla="*/ 1436427 h 2567281"/>
              <a:gd name="connsiteX16-1179" fmla="*/ 2261606 w 2567281"/>
              <a:gd name="connsiteY16-1180" fmla="*/ 1653711 h 2567281"/>
              <a:gd name="connsiteX17-1181" fmla="*/ 2320371 w 2567281"/>
              <a:gd name="connsiteY17-1182" fmla="*/ 2039924 h 2567281"/>
              <a:gd name="connsiteX18-1183" fmla="*/ 2247295 w 2567281"/>
              <a:gd name="connsiteY18-1184" fmla="*/ 2131698 h 2567281"/>
              <a:gd name="connsiteX19-1185" fmla="*/ 2159843 w 2567281"/>
              <a:gd name="connsiteY19-1186" fmla="*/ 2221792 h 2567281"/>
              <a:gd name="connsiteX20-1187" fmla="*/ 2093129 w 2567281"/>
              <a:gd name="connsiteY20-1188" fmla="*/ 2278108 h 2567281"/>
              <a:gd name="connsiteX21-1189" fmla="*/ 1697419 w 2567281"/>
              <a:gd name="connsiteY21-1190" fmla="*/ 2217898 h 2567281"/>
              <a:gd name="connsiteX22-1191" fmla="*/ 1448837 w 2567281"/>
              <a:gd name="connsiteY22-1192" fmla="*/ 2555706 h 2567281"/>
              <a:gd name="connsiteX23-1193" fmla="*/ 1347429 w 2567281"/>
              <a:gd name="connsiteY23-1194" fmla="*/ 2565733 h 2567281"/>
              <a:gd name="connsiteX24-1195" fmla="*/ 1222908 w 2567281"/>
              <a:gd name="connsiteY24-1196" fmla="*/ 2565794 h 2567281"/>
              <a:gd name="connsiteX25-1197" fmla="*/ 1150390 w 2567281"/>
              <a:gd name="connsiteY25-1198" fmla="*/ 2558774 h 2567281"/>
              <a:gd name="connsiteX26-1199" fmla="*/ 899550 w 2567281"/>
              <a:gd name="connsiteY26-1200" fmla="*/ 2217898 h 2567281"/>
              <a:gd name="connsiteX27-1201" fmla="*/ 479023 w 2567281"/>
              <a:gd name="connsiteY27-1202" fmla="*/ 2281883 h 2567281"/>
              <a:gd name="connsiteX28-1203" fmla="*/ 435584 w 2567281"/>
              <a:gd name="connsiteY28-1204" fmla="*/ 2247295 h 2567281"/>
              <a:gd name="connsiteX29-1205" fmla="*/ 345490 w 2567281"/>
              <a:gd name="connsiteY29-1206" fmla="*/ 2159843 h 2567281"/>
              <a:gd name="connsiteX30-1207" fmla="*/ 271660 w 2567281"/>
              <a:gd name="connsiteY30-1208" fmla="*/ 2072382 h 2567281"/>
              <a:gd name="connsiteX31-1209" fmla="*/ 335363 w 2567281"/>
              <a:gd name="connsiteY31-1210" fmla="*/ 1653711 h 2567281"/>
              <a:gd name="connsiteX32-1211" fmla="*/ 8015 w 2567281"/>
              <a:gd name="connsiteY32-1212" fmla="*/ 1412826 h 2567281"/>
              <a:gd name="connsiteX33-1213" fmla="*/ 1549 w 2567281"/>
              <a:gd name="connsiteY33-1214" fmla="*/ 1347429 h 2567281"/>
              <a:gd name="connsiteX34-1215" fmla="*/ 13418 w 2567281"/>
              <a:gd name="connsiteY34-1216" fmla="*/ 1099676 h 2567281"/>
              <a:gd name="connsiteX35-1217" fmla="*/ 14995 w 2567281"/>
              <a:gd name="connsiteY35-1218" fmla="*/ 1091591 h 2567281"/>
              <a:gd name="connsiteX36-1219" fmla="*/ 397317 w 2567281"/>
              <a:gd name="connsiteY36-1220" fmla="*/ 856724 h 2567281"/>
              <a:gd name="connsiteX37-1221" fmla="*/ 279210 w 2567281"/>
              <a:gd name="connsiteY37-1222" fmla="*/ 486794 h 2567281"/>
              <a:gd name="connsiteX38-1223" fmla="*/ 319987 w 2567281"/>
              <a:gd name="connsiteY38-1224" fmla="*/ 435584 h 2567281"/>
              <a:gd name="connsiteX39-1225" fmla="*/ 504477 w 2567281"/>
              <a:gd name="connsiteY39-1226" fmla="*/ 263576 h 2567281"/>
              <a:gd name="connsiteX40-1227" fmla="*/ 542723 w 2567281"/>
              <a:gd name="connsiteY40-1228" fmla="*/ 237362 h 2567281"/>
              <a:gd name="connsiteX0-1229" fmla="*/ 542723 w 2567281"/>
              <a:gd name="connsiteY0-1230" fmla="*/ 237362 h 2567281"/>
              <a:gd name="connsiteX1-1231" fmla="*/ 923626 w 2567281"/>
              <a:gd name="connsiteY1-1232" fmla="*/ 341570 h 2567281"/>
              <a:gd name="connsiteX2-1233" fmla="*/ 1104648 w 2567281"/>
              <a:gd name="connsiteY2-1234" fmla="*/ 12940 h 2567281"/>
              <a:gd name="connsiteX3-1235" fmla="*/ 1219853 w 2567281"/>
              <a:gd name="connsiteY3-1236" fmla="*/ 1549 h 2567281"/>
              <a:gd name="connsiteX4-1237" fmla="*/ 1467606 w 2567281"/>
              <a:gd name="connsiteY4-1238" fmla="*/ 13418 h 2567281"/>
              <a:gd name="connsiteX5-1239" fmla="*/ 1496875 w 2567281"/>
              <a:gd name="connsiteY5-1240" fmla="*/ 19128 h 2567281"/>
              <a:gd name="connsiteX6-1241" fmla="*/ 1703438 w 2567281"/>
              <a:gd name="connsiteY6-1242" fmla="*/ 304134 h 2567281"/>
              <a:gd name="connsiteX7-1243" fmla="*/ 2031761 w 2567281"/>
              <a:gd name="connsiteY7-1244" fmla="*/ 240783 h 2567281"/>
              <a:gd name="connsiteX8-1245" fmla="*/ 2034286 w 2567281"/>
              <a:gd name="connsiteY8-1246" fmla="*/ 242421 h 2567281"/>
              <a:gd name="connsiteX9-1247" fmla="*/ 2303706 w 2567281"/>
              <a:gd name="connsiteY9-1248" fmla="*/ 504477 h 2567281"/>
              <a:gd name="connsiteX10-1249" fmla="*/ 2313004 w 2567281"/>
              <a:gd name="connsiteY10-1250" fmla="*/ 518043 h 2567281"/>
              <a:gd name="connsiteX11-1251" fmla="*/ 2261606 w 2567281"/>
              <a:gd name="connsiteY11-1252" fmla="*/ 855842 h 2567281"/>
              <a:gd name="connsiteX12-1253" fmla="*/ 2547655 w 2567281"/>
              <a:gd name="connsiteY12-1254" fmla="*/ 1066337 h 2567281"/>
              <a:gd name="connsiteX13-1255" fmla="*/ 2553379 w 2567281"/>
              <a:gd name="connsiteY13-1256" fmla="*/ 1094904 h 2567281"/>
              <a:gd name="connsiteX14-1257" fmla="*/ 2565794 w 2567281"/>
              <a:gd name="connsiteY14-1258" fmla="*/ 1344373 h 2567281"/>
              <a:gd name="connsiteX15-1259" fmla="*/ 2556882 w 2567281"/>
              <a:gd name="connsiteY15-1260" fmla="*/ 1436427 h 2567281"/>
              <a:gd name="connsiteX16-1261" fmla="*/ 2261606 w 2567281"/>
              <a:gd name="connsiteY16-1262" fmla="*/ 1653711 h 2567281"/>
              <a:gd name="connsiteX17-1263" fmla="*/ 2320371 w 2567281"/>
              <a:gd name="connsiteY17-1264" fmla="*/ 2039924 h 2567281"/>
              <a:gd name="connsiteX18-1265" fmla="*/ 2247295 w 2567281"/>
              <a:gd name="connsiteY18-1266" fmla="*/ 2131698 h 2567281"/>
              <a:gd name="connsiteX19-1267" fmla="*/ 2159843 w 2567281"/>
              <a:gd name="connsiteY19-1268" fmla="*/ 2221792 h 2567281"/>
              <a:gd name="connsiteX20-1269" fmla="*/ 2093129 w 2567281"/>
              <a:gd name="connsiteY20-1270" fmla="*/ 2278108 h 2567281"/>
              <a:gd name="connsiteX21-1271" fmla="*/ 1697419 w 2567281"/>
              <a:gd name="connsiteY21-1272" fmla="*/ 2217898 h 2567281"/>
              <a:gd name="connsiteX22-1273" fmla="*/ 1448837 w 2567281"/>
              <a:gd name="connsiteY22-1274" fmla="*/ 2555706 h 2567281"/>
              <a:gd name="connsiteX23-1275" fmla="*/ 1347429 w 2567281"/>
              <a:gd name="connsiteY23-1276" fmla="*/ 2565733 h 2567281"/>
              <a:gd name="connsiteX24-1277" fmla="*/ 1222908 w 2567281"/>
              <a:gd name="connsiteY24-1278" fmla="*/ 2565794 h 2567281"/>
              <a:gd name="connsiteX25-1279" fmla="*/ 1150390 w 2567281"/>
              <a:gd name="connsiteY25-1280" fmla="*/ 2558774 h 2567281"/>
              <a:gd name="connsiteX26-1281" fmla="*/ 899550 w 2567281"/>
              <a:gd name="connsiteY26-1282" fmla="*/ 2217898 h 2567281"/>
              <a:gd name="connsiteX27-1283" fmla="*/ 479023 w 2567281"/>
              <a:gd name="connsiteY27-1284" fmla="*/ 2281883 h 2567281"/>
              <a:gd name="connsiteX28-1285" fmla="*/ 435584 w 2567281"/>
              <a:gd name="connsiteY28-1286" fmla="*/ 2247295 h 2567281"/>
              <a:gd name="connsiteX29-1287" fmla="*/ 345490 w 2567281"/>
              <a:gd name="connsiteY29-1288" fmla="*/ 2159843 h 2567281"/>
              <a:gd name="connsiteX30-1289" fmla="*/ 271660 w 2567281"/>
              <a:gd name="connsiteY30-1290" fmla="*/ 2072382 h 2567281"/>
              <a:gd name="connsiteX31-1291" fmla="*/ 335363 w 2567281"/>
              <a:gd name="connsiteY31-1292" fmla="*/ 1653711 h 2567281"/>
              <a:gd name="connsiteX32-1293" fmla="*/ 8015 w 2567281"/>
              <a:gd name="connsiteY32-1294" fmla="*/ 1412826 h 2567281"/>
              <a:gd name="connsiteX33-1295" fmla="*/ 1549 w 2567281"/>
              <a:gd name="connsiteY33-1296" fmla="*/ 1347429 h 2567281"/>
              <a:gd name="connsiteX34-1297" fmla="*/ 13418 w 2567281"/>
              <a:gd name="connsiteY34-1298" fmla="*/ 1099676 h 2567281"/>
              <a:gd name="connsiteX35-1299" fmla="*/ 14995 w 2567281"/>
              <a:gd name="connsiteY35-1300" fmla="*/ 1091591 h 2567281"/>
              <a:gd name="connsiteX36-1301" fmla="*/ 397317 w 2567281"/>
              <a:gd name="connsiteY36-1302" fmla="*/ 856724 h 2567281"/>
              <a:gd name="connsiteX37-1303" fmla="*/ 279210 w 2567281"/>
              <a:gd name="connsiteY37-1304" fmla="*/ 486794 h 2567281"/>
              <a:gd name="connsiteX38-1305" fmla="*/ 319987 w 2567281"/>
              <a:gd name="connsiteY38-1306" fmla="*/ 435584 h 2567281"/>
              <a:gd name="connsiteX39-1307" fmla="*/ 504477 w 2567281"/>
              <a:gd name="connsiteY39-1308" fmla="*/ 263576 h 2567281"/>
              <a:gd name="connsiteX40-1309" fmla="*/ 542723 w 2567281"/>
              <a:gd name="connsiteY40-1310" fmla="*/ 237362 h 2567281"/>
              <a:gd name="connsiteX0-1311" fmla="*/ 542723 w 2567281"/>
              <a:gd name="connsiteY0-1312" fmla="*/ 237362 h 2567281"/>
              <a:gd name="connsiteX1-1313" fmla="*/ 923626 w 2567281"/>
              <a:gd name="connsiteY1-1314" fmla="*/ 341570 h 2567281"/>
              <a:gd name="connsiteX2-1315" fmla="*/ 1104648 w 2567281"/>
              <a:gd name="connsiteY2-1316" fmla="*/ 12940 h 2567281"/>
              <a:gd name="connsiteX3-1317" fmla="*/ 1219853 w 2567281"/>
              <a:gd name="connsiteY3-1318" fmla="*/ 1549 h 2567281"/>
              <a:gd name="connsiteX4-1319" fmla="*/ 1467606 w 2567281"/>
              <a:gd name="connsiteY4-1320" fmla="*/ 13418 h 2567281"/>
              <a:gd name="connsiteX5-1321" fmla="*/ 1496875 w 2567281"/>
              <a:gd name="connsiteY5-1322" fmla="*/ 19128 h 2567281"/>
              <a:gd name="connsiteX6-1323" fmla="*/ 1628565 w 2567281"/>
              <a:gd name="connsiteY6-1324" fmla="*/ 340248 h 2567281"/>
              <a:gd name="connsiteX7-1325" fmla="*/ 2031761 w 2567281"/>
              <a:gd name="connsiteY7-1326" fmla="*/ 240783 h 2567281"/>
              <a:gd name="connsiteX8-1327" fmla="*/ 2034286 w 2567281"/>
              <a:gd name="connsiteY8-1328" fmla="*/ 242421 h 2567281"/>
              <a:gd name="connsiteX9-1329" fmla="*/ 2303706 w 2567281"/>
              <a:gd name="connsiteY9-1330" fmla="*/ 504477 h 2567281"/>
              <a:gd name="connsiteX10-1331" fmla="*/ 2313004 w 2567281"/>
              <a:gd name="connsiteY10-1332" fmla="*/ 518043 h 2567281"/>
              <a:gd name="connsiteX11-1333" fmla="*/ 2261606 w 2567281"/>
              <a:gd name="connsiteY11-1334" fmla="*/ 855842 h 2567281"/>
              <a:gd name="connsiteX12-1335" fmla="*/ 2547655 w 2567281"/>
              <a:gd name="connsiteY12-1336" fmla="*/ 1066337 h 2567281"/>
              <a:gd name="connsiteX13-1337" fmla="*/ 2553379 w 2567281"/>
              <a:gd name="connsiteY13-1338" fmla="*/ 1094904 h 2567281"/>
              <a:gd name="connsiteX14-1339" fmla="*/ 2565794 w 2567281"/>
              <a:gd name="connsiteY14-1340" fmla="*/ 1344373 h 2567281"/>
              <a:gd name="connsiteX15-1341" fmla="*/ 2556882 w 2567281"/>
              <a:gd name="connsiteY15-1342" fmla="*/ 1436427 h 2567281"/>
              <a:gd name="connsiteX16-1343" fmla="*/ 2261606 w 2567281"/>
              <a:gd name="connsiteY16-1344" fmla="*/ 1653711 h 2567281"/>
              <a:gd name="connsiteX17-1345" fmla="*/ 2320371 w 2567281"/>
              <a:gd name="connsiteY17-1346" fmla="*/ 2039924 h 2567281"/>
              <a:gd name="connsiteX18-1347" fmla="*/ 2247295 w 2567281"/>
              <a:gd name="connsiteY18-1348" fmla="*/ 2131698 h 2567281"/>
              <a:gd name="connsiteX19-1349" fmla="*/ 2159843 w 2567281"/>
              <a:gd name="connsiteY19-1350" fmla="*/ 2221792 h 2567281"/>
              <a:gd name="connsiteX20-1351" fmla="*/ 2093129 w 2567281"/>
              <a:gd name="connsiteY20-1352" fmla="*/ 2278108 h 2567281"/>
              <a:gd name="connsiteX21-1353" fmla="*/ 1697419 w 2567281"/>
              <a:gd name="connsiteY21-1354" fmla="*/ 2217898 h 2567281"/>
              <a:gd name="connsiteX22-1355" fmla="*/ 1448837 w 2567281"/>
              <a:gd name="connsiteY22-1356" fmla="*/ 2555706 h 2567281"/>
              <a:gd name="connsiteX23-1357" fmla="*/ 1347429 w 2567281"/>
              <a:gd name="connsiteY23-1358" fmla="*/ 2565733 h 2567281"/>
              <a:gd name="connsiteX24-1359" fmla="*/ 1222908 w 2567281"/>
              <a:gd name="connsiteY24-1360" fmla="*/ 2565794 h 2567281"/>
              <a:gd name="connsiteX25-1361" fmla="*/ 1150390 w 2567281"/>
              <a:gd name="connsiteY25-1362" fmla="*/ 2558774 h 2567281"/>
              <a:gd name="connsiteX26-1363" fmla="*/ 899550 w 2567281"/>
              <a:gd name="connsiteY26-1364" fmla="*/ 2217898 h 2567281"/>
              <a:gd name="connsiteX27-1365" fmla="*/ 479023 w 2567281"/>
              <a:gd name="connsiteY27-1366" fmla="*/ 2281883 h 2567281"/>
              <a:gd name="connsiteX28-1367" fmla="*/ 435584 w 2567281"/>
              <a:gd name="connsiteY28-1368" fmla="*/ 2247295 h 2567281"/>
              <a:gd name="connsiteX29-1369" fmla="*/ 345490 w 2567281"/>
              <a:gd name="connsiteY29-1370" fmla="*/ 2159843 h 2567281"/>
              <a:gd name="connsiteX30-1371" fmla="*/ 271660 w 2567281"/>
              <a:gd name="connsiteY30-1372" fmla="*/ 2072382 h 2567281"/>
              <a:gd name="connsiteX31-1373" fmla="*/ 335363 w 2567281"/>
              <a:gd name="connsiteY31-1374" fmla="*/ 1653711 h 2567281"/>
              <a:gd name="connsiteX32-1375" fmla="*/ 8015 w 2567281"/>
              <a:gd name="connsiteY32-1376" fmla="*/ 1412826 h 2567281"/>
              <a:gd name="connsiteX33-1377" fmla="*/ 1549 w 2567281"/>
              <a:gd name="connsiteY33-1378" fmla="*/ 1347429 h 2567281"/>
              <a:gd name="connsiteX34-1379" fmla="*/ 13418 w 2567281"/>
              <a:gd name="connsiteY34-1380" fmla="*/ 1099676 h 2567281"/>
              <a:gd name="connsiteX35-1381" fmla="*/ 14995 w 2567281"/>
              <a:gd name="connsiteY35-1382" fmla="*/ 1091591 h 2567281"/>
              <a:gd name="connsiteX36-1383" fmla="*/ 397317 w 2567281"/>
              <a:gd name="connsiteY36-1384" fmla="*/ 856724 h 2567281"/>
              <a:gd name="connsiteX37-1385" fmla="*/ 279210 w 2567281"/>
              <a:gd name="connsiteY37-1386" fmla="*/ 486794 h 2567281"/>
              <a:gd name="connsiteX38-1387" fmla="*/ 319987 w 2567281"/>
              <a:gd name="connsiteY38-1388" fmla="*/ 435584 h 2567281"/>
              <a:gd name="connsiteX39-1389" fmla="*/ 504477 w 2567281"/>
              <a:gd name="connsiteY39-1390" fmla="*/ 263576 h 2567281"/>
              <a:gd name="connsiteX40-1391" fmla="*/ 542723 w 2567281"/>
              <a:gd name="connsiteY40-1392" fmla="*/ 237362 h 2567281"/>
              <a:gd name="connsiteX0-1393" fmla="*/ 542723 w 2567281"/>
              <a:gd name="connsiteY0-1394" fmla="*/ 237362 h 2567281"/>
              <a:gd name="connsiteX1-1395" fmla="*/ 923626 w 2567281"/>
              <a:gd name="connsiteY1-1396" fmla="*/ 341570 h 2567281"/>
              <a:gd name="connsiteX2-1397" fmla="*/ 1104648 w 2567281"/>
              <a:gd name="connsiteY2-1398" fmla="*/ 12940 h 2567281"/>
              <a:gd name="connsiteX3-1399" fmla="*/ 1219853 w 2567281"/>
              <a:gd name="connsiteY3-1400" fmla="*/ 1549 h 2567281"/>
              <a:gd name="connsiteX4-1401" fmla="*/ 1467606 w 2567281"/>
              <a:gd name="connsiteY4-1402" fmla="*/ 13418 h 2567281"/>
              <a:gd name="connsiteX5-1403" fmla="*/ 1496875 w 2567281"/>
              <a:gd name="connsiteY5-1404" fmla="*/ 19128 h 2567281"/>
              <a:gd name="connsiteX6-1405" fmla="*/ 1628565 w 2567281"/>
              <a:gd name="connsiteY6-1406" fmla="*/ 340248 h 2567281"/>
              <a:gd name="connsiteX7-1407" fmla="*/ 2031761 w 2567281"/>
              <a:gd name="connsiteY7-1408" fmla="*/ 240783 h 2567281"/>
              <a:gd name="connsiteX8-1409" fmla="*/ 2034286 w 2567281"/>
              <a:gd name="connsiteY8-1410" fmla="*/ 242421 h 2567281"/>
              <a:gd name="connsiteX9-1411" fmla="*/ 2303706 w 2567281"/>
              <a:gd name="connsiteY9-1412" fmla="*/ 504477 h 2567281"/>
              <a:gd name="connsiteX10-1413" fmla="*/ 2313004 w 2567281"/>
              <a:gd name="connsiteY10-1414" fmla="*/ 518043 h 2567281"/>
              <a:gd name="connsiteX11-1415" fmla="*/ 2261606 w 2567281"/>
              <a:gd name="connsiteY11-1416" fmla="*/ 855842 h 2567281"/>
              <a:gd name="connsiteX12-1417" fmla="*/ 2547655 w 2567281"/>
              <a:gd name="connsiteY12-1418" fmla="*/ 1066337 h 2567281"/>
              <a:gd name="connsiteX13-1419" fmla="*/ 2553379 w 2567281"/>
              <a:gd name="connsiteY13-1420" fmla="*/ 1094904 h 2567281"/>
              <a:gd name="connsiteX14-1421" fmla="*/ 2565794 w 2567281"/>
              <a:gd name="connsiteY14-1422" fmla="*/ 1344373 h 2567281"/>
              <a:gd name="connsiteX15-1423" fmla="*/ 2556882 w 2567281"/>
              <a:gd name="connsiteY15-1424" fmla="*/ 1436427 h 2567281"/>
              <a:gd name="connsiteX16-1425" fmla="*/ 2261606 w 2567281"/>
              <a:gd name="connsiteY16-1426" fmla="*/ 1653711 h 2567281"/>
              <a:gd name="connsiteX17-1427" fmla="*/ 2320371 w 2567281"/>
              <a:gd name="connsiteY17-1428" fmla="*/ 2039924 h 2567281"/>
              <a:gd name="connsiteX18-1429" fmla="*/ 2247295 w 2567281"/>
              <a:gd name="connsiteY18-1430" fmla="*/ 2131698 h 2567281"/>
              <a:gd name="connsiteX19-1431" fmla="*/ 2159843 w 2567281"/>
              <a:gd name="connsiteY19-1432" fmla="*/ 2221792 h 2567281"/>
              <a:gd name="connsiteX20-1433" fmla="*/ 2093129 w 2567281"/>
              <a:gd name="connsiteY20-1434" fmla="*/ 2278108 h 2567281"/>
              <a:gd name="connsiteX21-1435" fmla="*/ 1697419 w 2567281"/>
              <a:gd name="connsiteY21-1436" fmla="*/ 2217898 h 2567281"/>
              <a:gd name="connsiteX22-1437" fmla="*/ 1448837 w 2567281"/>
              <a:gd name="connsiteY22-1438" fmla="*/ 2555706 h 2567281"/>
              <a:gd name="connsiteX23-1439" fmla="*/ 1347429 w 2567281"/>
              <a:gd name="connsiteY23-1440" fmla="*/ 2565733 h 2567281"/>
              <a:gd name="connsiteX24-1441" fmla="*/ 1222908 w 2567281"/>
              <a:gd name="connsiteY24-1442" fmla="*/ 2565794 h 2567281"/>
              <a:gd name="connsiteX25-1443" fmla="*/ 1150390 w 2567281"/>
              <a:gd name="connsiteY25-1444" fmla="*/ 2558774 h 2567281"/>
              <a:gd name="connsiteX26-1445" fmla="*/ 899550 w 2567281"/>
              <a:gd name="connsiteY26-1446" fmla="*/ 2217898 h 2567281"/>
              <a:gd name="connsiteX27-1447" fmla="*/ 479023 w 2567281"/>
              <a:gd name="connsiteY27-1448" fmla="*/ 2281883 h 2567281"/>
              <a:gd name="connsiteX28-1449" fmla="*/ 435584 w 2567281"/>
              <a:gd name="connsiteY28-1450" fmla="*/ 2247295 h 2567281"/>
              <a:gd name="connsiteX29-1451" fmla="*/ 345490 w 2567281"/>
              <a:gd name="connsiteY29-1452" fmla="*/ 2159843 h 2567281"/>
              <a:gd name="connsiteX30-1453" fmla="*/ 271660 w 2567281"/>
              <a:gd name="connsiteY30-1454" fmla="*/ 2072382 h 2567281"/>
              <a:gd name="connsiteX31-1455" fmla="*/ 335363 w 2567281"/>
              <a:gd name="connsiteY31-1456" fmla="*/ 1653711 h 2567281"/>
              <a:gd name="connsiteX32-1457" fmla="*/ 8015 w 2567281"/>
              <a:gd name="connsiteY32-1458" fmla="*/ 1412826 h 2567281"/>
              <a:gd name="connsiteX33-1459" fmla="*/ 1549 w 2567281"/>
              <a:gd name="connsiteY33-1460" fmla="*/ 1347429 h 2567281"/>
              <a:gd name="connsiteX34-1461" fmla="*/ 13418 w 2567281"/>
              <a:gd name="connsiteY34-1462" fmla="*/ 1099676 h 2567281"/>
              <a:gd name="connsiteX35-1463" fmla="*/ 14995 w 2567281"/>
              <a:gd name="connsiteY35-1464" fmla="*/ 1091591 h 2567281"/>
              <a:gd name="connsiteX36-1465" fmla="*/ 397317 w 2567281"/>
              <a:gd name="connsiteY36-1466" fmla="*/ 856724 h 2567281"/>
              <a:gd name="connsiteX37-1467" fmla="*/ 279210 w 2567281"/>
              <a:gd name="connsiteY37-1468" fmla="*/ 486794 h 2567281"/>
              <a:gd name="connsiteX38-1469" fmla="*/ 319987 w 2567281"/>
              <a:gd name="connsiteY38-1470" fmla="*/ 435584 h 2567281"/>
              <a:gd name="connsiteX39-1471" fmla="*/ 504477 w 2567281"/>
              <a:gd name="connsiteY39-1472" fmla="*/ 263576 h 2567281"/>
              <a:gd name="connsiteX40-1473" fmla="*/ 542723 w 2567281"/>
              <a:gd name="connsiteY40-1474" fmla="*/ 237362 h 2567281"/>
              <a:gd name="connsiteX0-1475" fmla="*/ 542723 w 2567281"/>
              <a:gd name="connsiteY0-1476" fmla="*/ 237362 h 2567281"/>
              <a:gd name="connsiteX1-1477" fmla="*/ 923626 w 2567281"/>
              <a:gd name="connsiteY1-1478" fmla="*/ 341570 h 2567281"/>
              <a:gd name="connsiteX2-1479" fmla="*/ 1104648 w 2567281"/>
              <a:gd name="connsiteY2-1480" fmla="*/ 12940 h 2567281"/>
              <a:gd name="connsiteX3-1481" fmla="*/ 1219853 w 2567281"/>
              <a:gd name="connsiteY3-1482" fmla="*/ 1549 h 2567281"/>
              <a:gd name="connsiteX4-1483" fmla="*/ 1467606 w 2567281"/>
              <a:gd name="connsiteY4-1484" fmla="*/ 13418 h 2567281"/>
              <a:gd name="connsiteX5-1485" fmla="*/ 1496875 w 2567281"/>
              <a:gd name="connsiteY5-1486" fmla="*/ 19128 h 2567281"/>
              <a:gd name="connsiteX6-1487" fmla="*/ 1628565 w 2567281"/>
              <a:gd name="connsiteY6-1488" fmla="*/ 340248 h 2567281"/>
              <a:gd name="connsiteX7-1489" fmla="*/ 2031761 w 2567281"/>
              <a:gd name="connsiteY7-1490" fmla="*/ 240783 h 2567281"/>
              <a:gd name="connsiteX8-1491" fmla="*/ 2034286 w 2567281"/>
              <a:gd name="connsiteY8-1492" fmla="*/ 242421 h 2567281"/>
              <a:gd name="connsiteX9-1493" fmla="*/ 2303706 w 2567281"/>
              <a:gd name="connsiteY9-1494" fmla="*/ 504477 h 2567281"/>
              <a:gd name="connsiteX10-1495" fmla="*/ 2313004 w 2567281"/>
              <a:gd name="connsiteY10-1496" fmla="*/ 518043 h 2567281"/>
              <a:gd name="connsiteX11-1497" fmla="*/ 2261606 w 2567281"/>
              <a:gd name="connsiteY11-1498" fmla="*/ 855842 h 2567281"/>
              <a:gd name="connsiteX12-1499" fmla="*/ 2547655 w 2567281"/>
              <a:gd name="connsiteY12-1500" fmla="*/ 1066337 h 2567281"/>
              <a:gd name="connsiteX13-1501" fmla="*/ 2553379 w 2567281"/>
              <a:gd name="connsiteY13-1502" fmla="*/ 1094904 h 2567281"/>
              <a:gd name="connsiteX14-1503" fmla="*/ 2565794 w 2567281"/>
              <a:gd name="connsiteY14-1504" fmla="*/ 1344373 h 2567281"/>
              <a:gd name="connsiteX15-1505" fmla="*/ 2556882 w 2567281"/>
              <a:gd name="connsiteY15-1506" fmla="*/ 1436427 h 2567281"/>
              <a:gd name="connsiteX16-1507" fmla="*/ 2261606 w 2567281"/>
              <a:gd name="connsiteY16-1508" fmla="*/ 1653711 h 2567281"/>
              <a:gd name="connsiteX17-1509" fmla="*/ 2320371 w 2567281"/>
              <a:gd name="connsiteY17-1510" fmla="*/ 2039924 h 2567281"/>
              <a:gd name="connsiteX18-1511" fmla="*/ 2247295 w 2567281"/>
              <a:gd name="connsiteY18-1512" fmla="*/ 2131698 h 2567281"/>
              <a:gd name="connsiteX19-1513" fmla="*/ 2159843 w 2567281"/>
              <a:gd name="connsiteY19-1514" fmla="*/ 2221792 h 2567281"/>
              <a:gd name="connsiteX20-1515" fmla="*/ 2093129 w 2567281"/>
              <a:gd name="connsiteY20-1516" fmla="*/ 2278108 h 2567281"/>
              <a:gd name="connsiteX21-1517" fmla="*/ 1697419 w 2567281"/>
              <a:gd name="connsiteY21-1518" fmla="*/ 2217898 h 2567281"/>
              <a:gd name="connsiteX22-1519" fmla="*/ 1448837 w 2567281"/>
              <a:gd name="connsiteY22-1520" fmla="*/ 2555706 h 2567281"/>
              <a:gd name="connsiteX23-1521" fmla="*/ 1347429 w 2567281"/>
              <a:gd name="connsiteY23-1522" fmla="*/ 2565733 h 2567281"/>
              <a:gd name="connsiteX24-1523" fmla="*/ 1222908 w 2567281"/>
              <a:gd name="connsiteY24-1524" fmla="*/ 2565794 h 2567281"/>
              <a:gd name="connsiteX25-1525" fmla="*/ 1150390 w 2567281"/>
              <a:gd name="connsiteY25-1526" fmla="*/ 2558774 h 2567281"/>
              <a:gd name="connsiteX26-1527" fmla="*/ 899550 w 2567281"/>
              <a:gd name="connsiteY26-1528" fmla="*/ 2217898 h 2567281"/>
              <a:gd name="connsiteX27-1529" fmla="*/ 479023 w 2567281"/>
              <a:gd name="connsiteY27-1530" fmla="*/ 2281883 h 2567281"/>
              <a:gd name="connsiteX28-1531" fmla="*/ 435584 w 2567281"/>
              <a:gd name="connsiteY28-1532" fmla="*/ 2247295 h 2567281"/>
              <a:gd name="connsiteX29-1533" fmla="*/ 345490 w 2567281"/>
              <a:gd name="connsiteY29-1534" fmla="*/ 2159843 h 2567281"/>
              <a:gd name="connsiteX30-1535" fmla="*/ 271660 w 2567281"/>
              <a:gd name="connsiteY30-1536" fmla="*/ 2072382 h 2567281"/>
              <a:gd name="connsiteX31-1537" fmla="*/ 335363 w 2567281"/>
              <a:gd name="connsiteY31-1538" fmla="*/ 1653711 h 2567281"/>
              <a:gd name="connsiteX32-1539" fmla="*/ 8015 w 2567281"/>
              <a:gd name="connsiteY32-1540" fmla="*/ 1412826 h 2567281"/>
              <a:gd name="connsiteX33-1541" fmla="*/ 1549 w 2567281"/>
              <a:gd name="connsiteY33-1542" fmla="*/ 1347429 h 2567281"/>
              <a:gd name="connsiteX34-1543" fmla="*/ 13418 w 2567281"/>
              <a:gd name="connsiteY34-1544" fmla="*/ 1099676 h 2567281"/>
              <a:gd name="connsiteX35-1545" fmla="*/ 14995 w 2567281"/>
              <a:gd name="connsiteY35-1546" fmla="*/ 1091591 h 2567281"/>
              <a:gd name="connsiteX36-1547" fmla="*/ 397317 w 2567281"/>
              <a:gd name="connsiteY36-1548" fmla="*/ 856724 h 2567281"/>
              <a:gd name="connsiteX37-1549" fmla="*/ 279210 w 2567281"/>
              <a:gd name="connsiteY37-1550" fmla="*/ 486794 h 2567281"/>
              <a:gd name="connsiteX38-1551" fmla="*/ 319987 w 2567281"/>
              <a:gd name="connsiteY38-1552" fmla="*/ 435584 h 2567281"/>
              <a:gd name="connsiteX39-1553" fmla="*/ 504477 w 2567281"/>
              <a:gd name="connsiteY39-1554" fmla="*/ 263576 h 2567281"/>
              <a:gd name="connsiteX40-1555" fmla="*/ 542723 w 2567281"/>
              <a:gd name="connsiteY40-1556" fmla="*/ 237362 h 2567281"/>
              <a:gd name="connsiteX0-1557" fmla="*/ 542723 w 2567281"/>
              <a:gd name="connsiteY0-1558" fmla="*/ 237362 h 2567281"/>
              <a:gd name="connsiteX1-1559" fmla="*/ 923626 w 2567281"/>
              <a:gd name="connsiteY1-1560" fmla="*/ 341570 h 2567281"/>
              <a:gd name="connsiteX2-1561" fmla="*/ 1104648 w 2567281"/>
              <a:gd name="connsiteY2-1562" fmla="*/ 12940 h 2567281"/>
              <a:gd name="connsiteX3-1563" fmla="*/ 1219853 w 2567281"/>
              <a:gd name="connsiteY3-1564" fmla="*/ 1549 h 2567281"/>
              <a:gd name="connsiteX4-1565" fmla="*/ 1467606 w 2567281"/>
              <a:gd name="connsiteY4-1566" fmla="*/ 13418 h 2567281"/>
              <a:gd name="connsiteX5-1567" fmla="*/ 1496875 w 2567281"/>
              <a:gd name="connsiteY5-1568" fmla="*/ 19128 h 2567281"/>
              <a:gd name="connsiteX6-1569" fmla="*/ 1628565 w 2567281"/>
              <a:gd name="connsiteY6-1570" fmla="*/ 340248 h 2567281"/>
              <a:gd name="connsiteX7-1571" fmla="*/ 2031761 w 2567281"/>
              <a:gd name="connsiteY7-1572" fmla="*/ 240783 h 2567281"/>
              <a:gd name="connsiteX8-1573" fmla="*/ 2034286 w 2567281"/>
              <a:gd name="connsiteY8-1574" fmla="*/ 242421 h 2567281"/>
              <a:gd name="connsiteX9-1575" fmla="*/ 2303706 w 2567281"/>
              <a:gd name="connsiteY9-1576" fmla="*/ 504477 h 2567281"/>
              <a:gd name="connsiteX10-1577" fmla="*/ 2313004 w 2567281"/>
              <a:gd name="connsiteY10-1578" fmla="*/ 518043 h 2567281"/>
              <a:gd name="connsiteX11-1579" fmla="*/ 2218151 w 2567281"/>
              <a:gd name="connsiteY11-1580" fmla="*/ 861420 h 2567281"/>
              <a:gd name="connsiteX12-1581" fmla="*/ 2547655 w 2567281"/>
              <a:gd name="connsiteY12-1582" fmla="*/ 1066337 h 2567281"/>
              <a:gd name="connsiteX13-1583" fmla="*/ 2553379 w 2567281"/>
              <a:gd name="connsiteY13-1584" fmla="*/ 1094904 h 2567281"/>
              <a:gd name="connsiteX14-1585" fmla="*/ 2565794 w 2567281"/>
              <a:gd name="connsiteY14-1586" fmla="*/ 1344373 h 2567281"/>
              <a:gd name="connsiteX15-1587" fmla="*/ 2556882 w 2567281"/>
              <a:gd name="connsiteY15-1588" fmla="*/ 1436427 h 2567281"/>
              <a:gd name="connsiteX16-1589" fmla="*/ 2261606 w 2567281"/>
              <a:gd name="connsiteY16-1590" fmla="*/ 1653711 h 2567281"/>
              <a:gd name="connsiteX17-1591" fmla="*/ 2320371 w 2567281"/>
              <a:gd name="connsiteY17-1592" fmla="*/ 2039924 h 2567281"/>
              <a:gd name="connsiteX18-1593" fmla="*/ 2247295 w 2567281"/>
              <a:gd name="connsiteY18-1594" fmla="*/ 2131698 h 2567281"/>
              <a:gd name="connsiteX19-1595" fmla="*/ 2159843 w 2567281"/>
              <a:gd name="connsiteY19-1596" fmla="*/ 2221792 h 2567281"/>
              <a:gd name="connsiteX20-1597" fmla="*/ 2093129 w 2567281"/>
              <a:gd name="connsiteY20-1598" fmla="*/ 2278108 h 2567281"/>
              <a:gd name="connsiteX21-1599" fmla="*/ 1697419 w 2567281"/>
              <a:gd name="connsiteY21-1600" fmla="*/ 2217898 h 2567281"/>
              <a:gd name="connsiteX22-1601" fmla="*/ 1448837 w 2567281"/>
              <a:gd name="connsiteY22-1602" fmla="*/ 2555706 h 2567281"/>
              <a:gd name="connsiteX23-1603" fmla="*/ 1347429 w 2567281"/>
              <a:gd name="connsiteY23-1604" fmla="*/ 2565733 h 2567281"/>
              <a:gd name="connsiteX24-1605" fmla="*/ 1222908 w 2567281"/>
              <a:gd name="connsiteY24-1606" fmla="*/ 2565794 h 2567281"/>
              <a:gd name="connsiteX25-1607" fmla="*/ 1150390 w 2567281"/>
              <a:gd name="connsiteY25-1608" fmla="*/ 2558774 h 2567281"/>
              <a:gd name="connsiteX26-1609" fmla="*/ 899550 w 2567281"/>
              <a:gd name="connsiteY26-1610" fmla="*/ 2217898 h 2567281"/>
              <a:gd name="connsiteX27-1611" fmla="*/ 479023 w 2567281"/>
              <a:gd name="connsiteY27-1612" fmla="*/ 2281883 h 2567281"/>
              <a:gd name="connsiteX28-1613" fmla="*/ 435584 w 2567281"/>
              <a:gd name="connsiteY28-1614" fmla="*/ 2247295 h 2567281"/>
              <a:gd name="connsiteX29-1615" fmla="*/ 345490 w 2567281"/>
              <a:gd name="connsiteY29-1616" fmla="*/ 2159843 h 2567281"/>
              <a:gd name="connsiteX30-1617" fmla="*/ 271660 w 2567281"/>
              <a:gd name="connsiteY30-1618" fmla="*/ 2072382 h 2567281"/>
              <a:gd name="connsiteX31-1619" fmla="*/ 335363 w 2567281"/>
              <a:gd name="connsiteY31-1620" fmla="*/ 1653711 h 2567281"/>
              <a:gd name="connsiteX32-1621" fmla="*/ 8015 w 2567281"/>
              <a:gd name="connsiteY32-1622" fmla="*/ 1412826 h 2567281"/>
              <a:gd name="connsiteX33-1623" fmla="*/ 1549 w 2567281"/>
              <a:gd name="connsiteY33-1624" fmla="*/ 1347429 h 2567281"/>
              <a:gd name="connsiteX34-1625" fmla="*/ 13418 w 2567281"/>
              <a:gd name="connsiteY34-1626" fmla="*/ 1099676 h 2567281"/>
              <a:gd name="connsiteX35-1627" fmla="*/ 14995 w 2567281"/>
              <a:gd name="connsiteY35-1628" fmla="*/ 1091591 h 2567281"/>
              <a:gd name="connsiteX36-1629" fmla="*/ 397317 w 2567281"/>
              <a:gd name="connsiteY36-1630" fmla="*/ 856724 h 2567281"/>
              <a:gd name="connsiteX37-1631" fmla="*/ 279210 w 2567281"/>
              <a:gd name="connsiteY37-1632" fmla="*/ 486794 h 2567281"/>
              <a:gd name="connsiteX38-1633" fmla="*/ 319987 w 2567281"/>
              <a:gd name="connsiteY38-1634" fmla="*/ 435584 h 2567281"/>
              <a:gd name="connsiteX39-1635" fmla="*/ 504477 w 2567281"/>
              <a:gd name="connsiteY39-1636" fmla="*/ 263576 h 2567281"/>
              <a:gd name="connsiteX40-1637" fmla="*/ 542723 w 2567281"/>
              <a:gd name="connsiteY40-1638" fmla="*/ 237362 h 2567281"/>
              <a:gd name="connsiteX0-1639" fmla="*/ 542723 w 2567281"/>
              <a:gd name="connsiteY0-1640" fmla="*/ 237362 h 2567281"/>
              <a:gd name="connsiteX1-1641" fmla="*/ 923626 w 2567281"/>
              <a:gd name="connsiteY1-1642" fmla="*/ 341570 h 2567281"/>
              <a:gd name="connsiteX2-1643" fmla="*/ 1104648 w 2567281"/>
              <a:gd name="connsiteY2-1644" fmla="*/ 12940 h 2567281"/>
              <a:gd name="connsiteX3-1645" fmla="*/ 1219853 w 2567281"/>
              <a:gd name="connsiteY3-1646" fmla="*/ 1549 h 2567281"/>
              <a:gd name="connsiteX4-1647" fmla="*/ 1467606 w 2567281"/>
              <a:gd name="connsiteY4-1648" fmla="*/ 13418 h 2567281"/>
              <a:gd name="connsiteX5-1649" fmla="*/ 1496875 w 2567281"/>
              <a:gd name="connsiteY5-1650" fmla="*/ 19128 h 2567281"/>
              <a:gd name="connsiteX6-1651" fmla="*/ 1628565 w 2567281"/>
              <a:gd name="connsiteY6-1652" fmla="*/ 340248 h 2567281"/>
              <a:gd name="connsiteX7-1653" fmla="*/ 2031761 w 2567281"/>
              <a:gd name="connsiteY7-1654" fmla="*/ 240783 h 2567281"/>
              <a:gd name="connsiteX8-1655" fmla="*/ 2034286 w 2567281"/>
              <a:gd name="connsiteY8-1656" fmla="*/ 242421 h 2567281"/>
              <a:gd name="connsiteX9-1657" fmla="*/ 2303706 w 2567281"/>
              <a:gd name="connsiteY9-1658" fmla="*/ 504477 h 2567281"/>
              <a:gd name="connsiteX10-1659" fmla="*/ 2313004 w 2567281"/>
              <a:gd name="connsiteY10-1660" fmla="*/ 518043 h 2567281"/>
              <a:gd name="connsiteX11-1661" fmla="*/ 2218151 w 2567281"/>
              <a:gd name="connsiteY11-1662" fmla="*/ 861420 h 2567281"/>
              <a:gd name="connsiteX12-1663" fmla="*/ 2547655 w 2567281"/>
              <a:gd name="connsiteY12-1664" fmla="*/ 1066337 h 2567281"/>
              <a:gd name="connsiteX13-1665" fmla="*/ 2553379 w 2567281"/>
              <a:gd name="connsiteY13-1666" fmla="*/ 1094904 h 2567281"/>
              <a:gd name="connsiteX14-1667" fmla="*/ 2565794 w 2567281"/>
              <a:gd name="connsiteY14-1668" fmla="*/ 1344373 h 2567281"/>
              <a:gd name="connsiteX15-1669" fmla="*/ 2556882 w 2567281"/>
              <a:gd name="connsiteY15-1670" fmla="*/ 1436427 h 2567281"/>
              <a:gd name="connsiteX16-1671" fmla="*/ 2261606 w 2567281"/>
              <a:gd name="connsiteY16-1672" fmla="*/ 1653711 h 2567281"/>
              <a:gd name="connsiteX17-1673" fmla="*/ 2320371 w 2567281"/>
              <a:gd name="connsiteY17-1674" fmla="*/ 2039924 h 2567281"/>
              <a:gd name="connsiteX18-1675" fmla="*/ 2247295 w 2567281"/>
              <a:gd name="connsiteY18-1676" fmla="*/ 2131698 h 2567281"/>
              <a:gd name="connsiteX19-1677" fmla="*/ 2159843 w 2567281"/>
              <a:gd name="connsiteY19-1678" fmla="*/ 2221792 h 2567281"/>
              <a:gd name="connsiteX20-1679" fmla="*/ 2093129 w 2567281"/>
              <a:gd name="connsiteY20-1680" fmla="*/ 2278108 h 2567281"/>
              <a:gd name="connsiteX21-1681" fmla="*/ 1697419 w 2567281"/>
              <a:gd name="connsiteY21-1682" fmla="*/ 2217898 h 2567281"/>
              <a:gd name="connsiteX22-1683" fmla="*/ 1448837 w 2567281"/>
              <a:gd name="connsiteY22-1684" fmla="*/ 2555706 h 2567281"/>
              <a:gd name="connsiteX23-1685" fmla="*/ 1347429 w 2567281"/>
              <a:gd name="connsiteY23-1686" fmla="*/ 2565733 h 2567281"/>
              <a:gd name="connsiteX24-1687" fmla="*/ 1222908 w 2567281"/>
              <a:gd name="connsiteY24-1688" fmla="*/ 2565794 h 2567281"/>
              <a:gd name="connsiteX25-1689" fmla="*/ 1150390 w 2567281"/>
              <a:gd name="connsiteY25-1690" fmla="*/ 2558774 h 2567281"/>
              <a:gd name="connsiteX26-1691" fmla="*/ 899550 w 2567281"/>
              <a:gd name="connsiteY26-1692" fmla="*/ 2217898 h 2567281"/>
              <a:gd name="connsiteX27-1693" fmla="*/ 479023 w 2567281"/>
              <a:gd name="connsiteY27-1694" fmla="*/ 2281883 h 2567281"/>
              <a:gd name="connsiteX28-1695" fmla="*/ 435584 w 2567281"/>
              <a:gd name="connsiteY28-1696" fmla="*/ 2247295 h 2567281"/>
              <a:gd name="connsiteX29-1697" fmla="*/ 345490 w 2567281"/>
              <a:gd name="connsiteY29-1698" fmla="*/ 2159843 h 2567281"/>
              <a:gd name="connsiteX30-1699" fmla="*/ 271660 w 2567281"/>
              <a:gd name="connsiteY30-1700" fmla="*/ 2072382 h 2567281"/>
              <a:gd name="connsiteX31-1701" fmla="*/ 335363 w 2567281"/>
              <a:gd name="connsiteY31-1702" fmla="*/ 1653711 h 2567281"/>
              <a:gd name="connsiteX32-1703" fmla="*/ 8015 w 2567281"/>
              <a:gd name="connsiteY32-1704" fmla="*/ 1412826 h 2567281"/>
              <a:gd name="connsiteX33-1705" fmla="*/ 1549 w 2567281"/>
              <a:gd name="connsiteY33-1706" fmla="*/ 1347429 h 2567281"/>
              <a:gd name="connsiteX34-1707" fmla="*/ 13418 w 2567281"/>
              <a:gd name="connsiteY34-1708" fmla="*/ 1099676 h 2567281"/>
              <a:gd name="connsiteX35-1709" fmla="*/ 14995 w 2567281"/>
              <a:gd name="connsiteY35-1710" fmla="*/ 1091591 h 2567281"/>
              <a:gd name="connsiteX36-1711" fmla="*/ 397317 w 2567281"/>
              <a:gd name="connsiteY36-1712" fmla="*/ 856724 h 2567281"/>
              <a:gd name="connsiteX37-1713" fmla="*/ 279210 w 2567281"/>
              <a:gd name="connsiteY37-1714" fmla="*/ 486794 h 2567281"/>
              <a:gd name="connsiteX38-1715" fmla="*/ 319987 w 2567281"/>
              <a:gd name="connsiteY38-1716" fmla="*/ 435584 h 2567281"/>
              <a:gd name="connsiteX39-1717" fmla="*/ 504477 w 2567281"/>
              <a:gd name="connsiteY39-1718" fmla="*/ 263576 h 2567281"/>
              <a:gd name="connsiteX40-1719" fmla="*/ 542723 w 2567281"/>
              <a:gd name="connsiteY40-1720" fmla="*/ 237362 h 2567281"/>
              <a:gd name="connsiteX0-1721" fmla="*/ 542723 w 2567281"/>
              <a:gd name="connsiteY0-1722" fmla="*/ 237362 h 2567281"/>
              <a:gd name="connsiteX1-1723" fmla="*/ 923626 w 2567281"/>
              <a:gd name="connsiteY1-1724" fmla="*/ 341570 h 2567281"/>
              <a:gd name="connsiteX2-1725" fmla="*/ 1104648 w 2567281"/>
              <a:gd name="connsiteY2-1726" fmla="*/ 12940 h 2567281"/>
              <a:gd name="connsiteX3-1727" fmla="*/ 1219853 w 2567281"/>
              <a:gd name="connsiteY3-1728" fmla="*/ 1549 h 2567281"/>
              <a:gd name="connsiteX4-1729" fmla="*/ 1467606 w 2567281"/>
              <a:gd name="connsiteY4-1730" fmla="*/ 13418 h 2567281"/>
              <a:gd name="connsiteX5-1731" fmla="*/ 1496875 w 2567281"/>
              <a:gd name="connsiteY5-1732" fmla="*/ 19128 h 2567281"/>
              <a:gd name="connsiteX6-1733" fmla="*/ 1628565 w 2567281"/>
              <a:gd name="connsiteY6-1734" fmla="*/ 340248 h 2567281"/>
              <a:gd name="connsiteX7-1735" fmla="*/ 2031761 w 2567281"/>
              <a:gd name="connsiteY7-1736" fmla="*/ 240783 h 2567281"/>
              <a:gd name="connsiteX8-1737" fmla="*/ 2034286 w 2567281"/>
              <a:gd name="connsiteY8-1738" fmla="*/ 242421 h 2567281"/>
              <a:gd name="connsiteX9-1739" fmla="*/ 2303706 w 2567281"/>
              <a:gd name="connsiteY9-1740" fmla="*/ 504477 h 2567281"/>
              <a:gd name="connsiteX10-1741" fmla="*/ 2313004 w 2567281"/>
              <a:gd name="connsiteY10-1742" fmla="*/ 518043 h 2567281"/>
              <a:gd name="connsiteX11-1743" fmla="*/ 2218151 w 2567281"/>
              <a:gd name="connsiteY11-1744" fmla="*/ 861420 h 2567281"/>
              <a:gd name="connsiteX12-1745" fmla="*/ 2547655 w 2567281"/>
              <a:gd name="connsiteY12-1746" fmla="*/ 1066337 h 2567281"/>
              <a:gd name="connsiteX13-1747" fmla="*/ 2553379 w 2567281"/>
              <a:gd name="connsiteY13-1748" fmla="*/ 1094904 h 2567281"/>
              <a:gd name="connsiteX14-1749" fmla="*/ 2565794 w 2567281"/>
              <a:gd name="connsiteY14-1750" fmla="*/ 1344373 h 2567281"/>
              <a:gd name="connsiteX15-1751" fmla="*/ 2556882 w 2567281"/>
              <a:gd name="connsiteY15-1752" fmla="*/ 1436427 h 2567281"/>
              <a:gd name="connsiteX16-1753" fmla="*/ 2261606 w 2567281"/>
              <a:gd name="connsiteY16-1754" fmla="*/ 1653711 h 2567281"/>
              <a:gd name="connsiteX17-1755" fmla="*/ 2320371 w 2567281"/>
              <a:gd name="connsiteY17-1756" fmla="*/ 2039924 h 2567281"/>
              <a:gd name="connsiteX18-1757" fmla="*/ 2247295 w 2567281"/>
              <a:gd name="connsiteY18-1758" fmla="*/ 2131698 h 2567281"/>
              <a:gd name="connsiteX19-1759" fmla="*/ 2159843 w 2567281"/>
              <a:gd name="connsiteY19-1760" fmla="*/ 2221792 h 2567281"/>
              <a:gd name="connsiteX20-1761" fmla="*/ 2093129 w 2567281"/>
              <a:gd name="connsiteY20-1762" fmla="*/ 2278108 h 2567281"/>
              <a:gd name="connsiteX21-1763" fmla="*/ 1697419 w 2567281"/>
              <a:gd name="connsiteY21-1764" fmla="*/ 2217898 h 2567281"/>
              <a:gd name="connsiteX22-1765" fmla="*/ 1448837 w 2567281"/>
              <a:gd name="connsiteY22-1766" fmla="*/ 2555706 h 2567281"/>
              <a:gd name="connsiteX23-1767" fmla="*/ 1347429 w 2567281"/>
              <a:gd name="connsiteY23-1768" fmla="*/ 2565733 h 2567281"/>
              <a:gd name="connsiteX24-1769" fmla="*/ 1222908 w 2567281"/>
              <a:gd name="connsiteY24-1770" fmla="*/ 2565794 h 2567281"/>
              <a:gd name="connsiteX25-1771" fmla="*/ 1150390 w 2567281"/>
              <a:gd name="connsiteY25-1772" fmla="*/ 2558774 h 2567281"/>
              <a:gd name="connsiteX26-1773" fmla="*/ 899550 w 2567281"/>
              <a:gd name="connsiteY26-1774" fmla="*/ 2217898 h 2567281"/>
              <a:gd name="connsiteX27-1775" fmla="*/ 479023 w 2567281"/>
              <a:gd name="connsiteY27-1776" fmla="*/ 2281883 h 2567281"/>
              <a:gd name="connsiteX28-1777" fmla="*/ 435584 w 2567281"/>
              <a:gd name="connsiteY28-1778" fmla="*/ 2247295 h 2567281"/>
              <a:gd name="connsiteX29-1779" fmla="*/ 345490 w 2567281"/>
              <a:gd name="connsiteY29-1780" fmla="*/ 2159843 h 2567281"/>
              <a:gd name="connsiteX30-1781" fmla="*/ 271660 w 2567281"/>
              <a:gd name="connsiteY30-1782" fmla="*/ 2072382 h 2567281"/>
              <a:gd name="connsiteX31-1783" fmla="*/ 335363 w 2567281"/>
              <a:gd name="connsiteY31-1784" fmla="*/ 1653711 h 2567281"/>
              <a:gd name="connsiteX32-1785" fmla="*/ 8015 w 2567281"/>
              <a:gd name="connsiteY32-1786" fmla="*/ 1412826 h 2567281"/>
              <a:gd name="connsiteX33-1787" fmla="*/ 1549 w 2567281"/>
              <a:gd name="connsiteY33-1788" fmla="*/ 1347429 h 2567281"/>
              <a:gd name="connsiteX34-1789" fmla="*/ 13418 w 2567281"/>
              <a:gd name="connsiteY34-1790" fmla="*/ 1099676 h 2567281"/>
              <a:gd name="connsiteX35-1791" fmla="*/ 14995 w 2567281"/>
              <a:gd name="connsiteY35-1792" fmla="*/ 1091591 h 2567281"/>
              <a:gd name="connsiteX36-1793" fmla="*/ 397317 w 2567281"/>
              <a:gd name="connsiteY36-1794" fmla="*/ 856724 h 2567281"/>
              <a:gd name="connsiteX37-1795" fmla="*/ 279210 w 2567281"/>
              <a:gd name="connsiteY37-1796" fmla="*/ 486794 h 2567281"/>
              <a:gd name="connsiteX38-1797" fmla="*/ 319987 w 2567281"/>
              <a:gd name="connsiteY38-1798" fmla="*/ 435584 h 2567281"/>
              <a:gd name="connsiteX39-1799" fmla="*/ 504477 w 2567281"/>
              <a:gd name="connsiteY39-1800" fmla="*/ 263576 h 2567281"/>
              <a:gd name="connsiteX40-1801" fmla="*/ 542723 w 2567281"/>
              <a:gd name="connsiteY40-1802" fmla="*/ 237362 h 2567281"/>
              <a:gd name="connsiteX0-1803" fmla="*/ 542723 w 2567281"/>
              <a:gd name="connsiteY0-1804" fmla="*/ 237362 h 2567281"/>
              <a:gd name="connsiteX1-1805" fmla="*/ 923626 w 2567281"/>
              <a:gd name="connsiteY1-1806" fmla="*/ 341570 h 2567281"/>
              <a:gd name="connsiteX2-1807" fmla="*/ 1104648 w 2567281"/>
              <a:gd name="connsiteY2-1808" fmla="*/ 12940 h 2567281"/>
              <a:gd name="connsiteX3-1809" fmla="*/ 1219853 w 2567281"/>
              <a:gd name="connsiteY3-1810" fmla="*/ 1549 h 2567281"/>
              <a:gd name="connsiteX4-1811" fmla="*/ 1467606 w 2567281"/>
              <a:gd name="connsiteY4-1812" fmla="*/ 13418 h 2567281"/>
              <a:gd name="connsiteX5-1813" fmla="*/ 1496875 w 2567281"/>
              <a:gd name="connsiteY5-1814" fmla="*/ 19128 h 2567281"/>
              <a:gd name="connsiteX6-1815" fmla="*/ 1628565 w 2567281"/>
              <a:gd name="connsiteY6-1816" fmla="*/ 340248 h 2567281"/>
              <a:gd name="connsiteX7-1817" fmla="*/ 2031761 w 2567281"/>
              <a:gd name="connsiteY7-1818" fmla="*/ 240783 h 2567281"/>
              <a:gd name="connsiteX8-1819" fmla="*/ 2034286 w 2567281"/>
              <a:gd name="connsiteY8-1820" fmla="*/ 242421 h 2567281"/>
              <a:gd name="connsiteX9-1821" fmla="*/ 2303706 w 2567281"/>
              <a:gd name="connsiteY9-1822" fmla="*/ 504477 h 2567281"/>
              <a:gd name="connsiteX10-1823" fmla="*/ 2313004 w 2567281"/>
              <a:gd name="connsiteY10-1824" fmla="*/ 518043 h 2567281"/>
              <a:gd name="connsiteX11-1825" fmla="*/ 2218151 w 2567281"/>
              <a:gd name="connsiteY11-1826" fmla="*/ 861420 h 2567281"/>
              <a:gd name="connsiteX12-1827" fmla="*/ 2547655 w 2567281"/>
              <a:gd name="connsiteY12-1828" fmla="*/ 1066337 h 2567281"/>
              <a:gd name="connsiteX13-1829" fmla="*/ 2553379 w 2567281"/>
              <a:gd name="connsiteY13-1830" fmla="*/ 1094904 h 2567281"/>
              <a:gd name="connsiteX14-1831" fmla="*/ 2565794 w 2567281"/>
              <a:gd name="connsiteY14-1832" fmla="*/ 1344373 h 2567281"/>
              <a:gd name="connsiteX15-1833" fmla="*/ 2556882 w 2567281"/>
              <a:gd name="connsiteY15-1834" fmla="*/ 1436427 h 2567281"/>
              <a:gd name="connsiteX16-1835" fmla="*/ 2175577 w 2567281"/>
              <a:gd name="connsiteY16-1836" fmla="*/ 1602914 h 2567281"/>
              <a:gd name="connsiteX17-1837" fmla="*/ 2320371 w 2567281"/>
              <a:gd name="connsiteY17-1838" fmla="*/ 2039924 h 2567281"/>
              <a:gd name="connsiteX18-1839" fmla="*/ 2247295 w 2567281"/>
              <a:gd name="connsiteY18-1840" fmla="*/ 2131698 h 2567281"/>
              <a:gd name="connsiteX19-1841" fmla="*/ 2159843 w 2567281"/>
              <a:gd name="connsiteY19-1842" fmla="*/ 2221792 h 2567281"/>
              <a:gd name="connsiteX20-1843" fmla="*/ 2093129 w 2567281"/>
              <a:gd name="connsiteY20-1844" fmla="*/ 2278108 h 2567281"/>
              <a:gd name="connsiteX21-1845" fmla="*/ 1697419 w 2567281"/>
              <a:gd name="connsiteY21-1846" fmla="*/ 2217898 h 2567281"/>
              <a:gd name="connsiteX22-1847" fmla="*/ 1448837 w 2567281"/>
              <a:gd name="connsiteY22-1848" fmla="*/ 2555706 h 2567281"/>
              <a:gd name="connsiteX23-1849" fmla="*/ 1347429 w 2567281"/>
              <a:gd name="connsiteY23-1850" fmla="*/ 2565733 h 2567281"/>
              <a:gd name="connsiteX24-1851" fmla="*/ 1222908 w 2567281"/>
              <a:gd name="connsiteY24-1852" fmla="*/ 2565794 h 2567281"/>
              <a:gd name="connsiteX25-1853" fmla="*/ 1150390 w 2567281"/>
              <a:gd name="connsiteY25-1854" fmla="*/ 2558774 h 2567281"/>
              <a:gd name="connsiteX26-1855" fmla="*/ 899550 w 2567281"/>
              <a:gd name="connsiteY26-1856" fmla="*/ 2217898 h 2567281"/>
              <a:gd name="connsiteX27-1857" fmla="*/ 479023 w 2567281"/>
              <a:gd name="connsiteY27-1858" fmla="*/ 2281883 h 2567281"/>
              <a:gd name="connsiteX28-1859" fmla="*/ 435584 w 2567281"/>
              <a:gd name="connsiteY28-1860" fmla="*/ 2247295 h 2567281"/>
              <a:gd name="connsiteX29-1861" fmla="*/ 345490 w 2567281"/>
              <a:gd name="connsiteY29-1862" fmla="*/ 2159843 h 2567281"/>
              <a:gd name="connsiteX30-1863" fmla="*/ 271660 w 2567281"/>
              <a:gd name="connsiteY30-1864" fmla="*/ 2072382 h 2567281"/>
              <a:gd name="connsiteX31-1865" fmla="*/ 335363 w 2567281"/>
              <a:gd name="connsiteY31-1866" fmla="*/ 1653711 h 2567281"/>
              <a:gd name="connsiteX32-1867" fmla="*/ 8015 w 2567281"/>
              <a:gd name="connsiteY32-1868" fmla="*/ 1412826 h 2567281"/>
              <a:gd name="connsiteX33-1869" fmla="*/ 1549 w 2567281"/>
              <a:gd name="connsiteY33-1870" fmla="*/ 1347429 h 2567281"/>
              <a:gd name="connsiteX34-1871" fmla="*/ 13418 w 2567281"/>
              <a:gd name="connsiteY34-1872" fmla="*/ 1099676 h 2567281"/>
              <a:gd name="connsiteX35-1873" fmla="*/ 14995 w 2567281"/>
              <a:gd name="connsiteY35-1874" fmla="*/ 1091591 h 2567281"/>
              <a:gd name="connsiteX36-1875" fmla="*/ 397317 w 2567281"/>
              <a:gd name="connsiteY36-1876" fmla="*/ 856724 h 2567281"/>
              <a:gd name="connsiteX37-1877" fmla="*/ 279210 w 2567281"/>
              <a:gd name="connsiteY37-1878" fmla="*/ 486794 h 2567281"/>
              <a:gd name="connsiteX38-1879" fmla="*/ 319987 w 2567281"/>
              <a:gd name="connsiteY38-1880" fmla="*/ 435584 h 2567281"/>
              <a:gd name="connsiteX39-1881" fmla="*/ 504477 w 2567281"/>
              <a:gd name="connsiteY39-1882" fmla="*/ 263576 h 2567281"/>
              <a:gd name="connsiteX40-1883" fmla="*/ 542723 w 2567281"/>
              <a:gd name="connsiteY40-1884" fmla="*/ 237362 h 2567281"/>
              <a:gd name="connsiteX0-1885" fmla="*/ 542723 w 2567281"/>
              <a:gd name="connsiteY0-1886" fmla="*/ 237362 h 2567281"/>
              <a:gd name="connsiteX1-1887" fmla="*/ 923626 w 2567281"/>
              <a:gd name="connsiteY1-1888" fmla="*/ 341570 h 2567281"/>
              <a:gd name="connsiteX2-1889" fmla="*/ 1104648 w 2567281"/>
              <a:gd name="connsiteY2-1890" fmla="*/ 12940 h 2567281"/>
              <a:gd name="connsiteX3-1891" fmla="*/ 1219853 w 2567281"/>
              <a:gd name="connsiteY3-1892" fmla="*/ 1549 h 2567281"/>
              <a:gd name="connsiteX4-1893" fmla="*/ 1467606 w 2567281"/>
              <a:gd name="connsiteY4-1894" fmla="*/ 13418 h 2567281"/>
              <a:gd name="connsiteX5-1895" fmla="*/ 1496875 w 2567281"/>
              <a:gd name="connsiteY5-1896" fmla="*/ 19128 h 2567281"/>
              <a:gd name="connsiteX6-1897" fmla="*/ 1628565 w 2567281"/>
              <a:gd name="connsiteY6-1898" fmla="*/ 340248 h 2567281"/>
              <a:gd name="connsiteX7-1899" fmla="*/ 2031761 w 2567281"/>
              <a:gd name="connsiteY7-1900" fmla="*/ 240783 h 2567281"/>
              <a:gd name="connsiteX8-1901" fmla="*/ 2034286 w 2567281"/>
              <a:gd name="connsiteY8-1902" fmla="*/ 242421 h 2567281"/>
              <a:gd name="connsiteX9-1903" fmla="*/ 2303706 w 2567281"/>
              <a:gd name="connsiteY9-1904" fmla="*/ 504477 h 2567281"/>
              <a:gd name="connsiteX10-1905" fmla="*/ 2313004 w 2567281"/>
              <a:gd name="connsiteY10-1906" fmla="*/ 518043 h 2567281"/>
              <a:gd name="connsiteX11-1907" fmla="*/ 2218151 w 2567281"/>
              <a:gd name="connsiteY11-1908" fmla="*/ 861420 h 2567281"/>
              <a:gd name="connsiteX12-1909" fmla="*/ 2547655 w 2567281"/>
              <a:gd name="connsiteY12-1910" fmla="*/ 1066337 h 2567281"/>
              <a:gd name="connsiteX13-1911" fmla="*/ 2553379 w 2567281"/>
              <a:gd name="connsiteY13-1912" fmla="*/ 1094904 h 2567281"/>
              <a:gd name="connsiteX14-1913" fmla="*/ 2565794 w 2567281"/>
              <a:gd name="connsiteY14-1914" fmla="*/ 1344373 h 2567281"/>
              <a:gd name="connsiteX15-1915" fmla="*/ 2556882 w 2567281"/>
              <a:gd name="connsiteY15-1916" fmla="*/ 1436427 h 2567281"/>
              <a:gd name="connsiteX16-1917" fmla="*/ 2175577 w 2567281"/>
              <a:gd name="connsiteY16-1918" fmla="*/ 1602914 h 2567281"/>
              <a:gd name="connsiteX17-1919" fmla="*/ 2320371 w 2567281"/>
              <a:gd name="connsiteY17-1920" fmla="*/ 2039924 h 2567281"/>
              <a:gd name="connsiteX18-1921" fmla="*/ 2247295 w 2567281"/>
              <a:gd name="connsiteY18-1922" fmla="*/ 2131698 h 2567281"/>
              <a:gd name="connsiteX19-1923" fmla="*/ 2159843 w 2567281"/>
              <a:gd name="connsiteY19-1924" fmla="*/ 2221792 h 2567281"/>
              <a:gd name="connsiteX20-1925" fmla="*/ 2093129 w 2567281"/>
              <a:gd name="connsiteY20-1926" fmla="*/ 2278108 h 2567281"/>
              <a:gd name="connsiteX21-1927" fmla="*/ 1697419 w 2567281"/>
              <a:gd name="connsiteY21-1928" fmla="*/ 2217898 h 2567281"/>
              <a:gd name="connsiteX22-1929" fmla="*/ 1448837 w 2567281"/>
              <a:gd name="connsiteY22-1930" fmla="*/ 2555706 h 2567281"/>
              <a:gd name="connsiteX23-1931" fmla="*/ 1347429 w 2567281"/>
              <a:gd name="connsiteY23-1932" fmla="*/ 2565733 h 2567281"/>
              <a:gd name="connsiteX24-1933" fmla="*/ 1222908 w 2567281"/>
              <a:gd name="connsiteY24-1934" fmla="*/ 2565794 h 2567281"/>
              <a:gd name="connsiteX25-1935" fmla="*/ 1150390 w 2567281"/>
              <a:gd name="connsiteY25-1936" fmla="*/ 2558774 h 2567281"/>
              <a:gd name="connsiteX26-1937" fmla="*/ 899550 w 2567281"/>
              <a:gd name="connsiteY26-1938" fmla="*/ 2217898 h 2567281"/>
              <a:gd name="connsiteX27-1939" fmla="*/ 479023 w 2567281"/>
              <a:gd name="connsiteY27-1940" fmla="*/ 2281883 h 2567281"/>
              <a:gd name="connsiteX28-1941" fmla="*/ 435584 w 2567281"/>
              <a:gd name="connsiteY28-1942" fmla="*/ 2247295 h 2567281"/>
              <a:gd name="connsiteX29-1943" fmla="*/ 345490 w 2567281"/>
              <a:gd name="connsiteY29-1944" fmla="*/ 2159843 h 2567281"/>
              <a:gd name="connsiteX30-1945" fmla="*/ 271660 w 2567281"/>
              <a:gd name="connsiteY30-1946" fmla="*/ 2072382 h 2567281"/>
              <a:gd name="connsiteX31-1947" fmla="*/ 335363 w 2567281"/>
              <a:gd name="connsiteY31-1948" fmla="*/ 1653711 h 2567281"/>
              <a:gd name="connsiteX32-1949" fmla="*/ 8015 w 2567281"/>
              <a:gd name="connsiteY32-1950" fmla="*/ 1412826 h 2567281"/>
              <a:gd name="connsiteX33-1951" fmla="*/ 1549 w 2567281"/>
              <a:gd name="connsiteY33-1952" fmla="*/ 1347429 h 2567281"/>
              <a:gd name="connsiteX34-1953" fmla="*/ 13418 w 2567281"/>
              <a:gd name="connsiteY34-1954" fmla="*/ 1099676 h 2567281"/>
              <a:gd name="connsiteX35-1955" fmla="*/ 14995 w 2567281"/>
              <a:gd name="connsiteY35-1956" fmla="*/ 1091591 h 2567281"/>
              <a:gd name="connsiteX36-1957" fmla="*/ 397317 w 2567281"/>
              <a:gd name="connsiteY36-1958" fmla="*/ 856724 h 2567281"/>
              <a:gd name="connsiteX37-1959" fmla="*/ 279210 w 2567281"/>
              <a:gd name="connsiteY37-1960" fmla="*/ 486794 h 2567281"/>
              <a:gd name="connsiteX38-1961" fmla="*/ 319987 w 2567281"/>
              <a:gd name="connsiteY38-1962" fmla="*/ 435584 h 2567281"/>
              <a:gd name="connsiteX39-1963" fmla="*/ 504477 w 2567281"/>
              <a:gd name="connsiteY39-1964" fmla="*/ 263576 h 2567281"/>
              <a:gd name="connsiteX40-1965" fmla="*/ 542723 w 2567281"/>
              <a:gd name="connsiteY40-1966" fmla="*/ 237362 h 2567281"/>
              <a:gd name="connsiteX0-1967" fmla="*/ 542723 w 2567281"/>
              <a:gd name="connsiteY0-1968" fmla="*/ 237362 h 2567281"/>
              <a:gd name="connsiteX1-1969" fmla="*/ 923626 w 2567281"/>
              <a:gd name="connsiteY1-1970" fmla="*/ 341570 h 2567281"/>
              <a:gd name="connsiteX2-1971" fmla="*/ 1104648 w 2567281"/>
              <a:gd name="connsiteY2-1972" fmla="*/ 12940 h 2567281"/>
              <a:gd name="connsiteX3-1973" fmla="*/ 1219853 w 2567281"/>
              <a:gd name="connsiteY3-1974" fmla="*/ 1549 h 2567281"/>
              <a:gd name="connsiteX4-1975" fmla="*/ 1467606 w 2567281"/>
              <a:gd name="connsiteY4-1976" fmla="*/ 13418 h 2567281"/>
              <a:gd name="connsiteX5-1977" fmla="*/ 1496875 w 2567281"/>
              <a:gd name="connsiteY5-1978" fmla="*/ 19128 h 2567281"/>
              <a:gd name="connsiteX6-1979" fmla="*/ 1628565 w 2567281"/>
              <a:gd name="connsiteY6-1980" fmla="*/ 340248 h 2567281"/>
              <a:gd name="connsiteX7-1981" fmla="*/ 2031761 w 2567281"/>
              <a:gd name="connsiteY7-1982" fmla="*/ 240783 h 2567281"/>
              <a:gd name="connsiteX8-1983" fmla="*/ 2034286 w 2567281"/>
              <a:gd name="connsiteY8-1984" fmla="*/ 242421 h 2567281"/>
              <a:gd name="connsiteX9-1985" fmla="*/ 2303706 w 2567281"/>
              <a:gd name="connsiteY9-1986" fmla="*/ 504477 h 2567281"/>
              <a:gd name="connsiteX10-1987" fmla="*/ 2313004 w 2567281"/>
              <a:gd name="connsiteY10-1988" fmla="*/ 518043 h 2567281"/>
              <a:gd name="connsiteX11-1989" fmla="*/ 2218151 w 2567281"/>
              <a:gd name="connsiteY11-1990" fmla="*/ 861420 h 2567281"/>
              <a:gd name="connsiteX12-1991" fmla="*/ 2547655 w 2567281"/>
              <a:gd name="connsiteY12-1992" fmla="*/ 1066337 h 2567281"/>
              <a:gd name="connsiteX13-1993" fmla="*/ 2553379 w 2567281"/>
              <a:gd name="connsiteY13-1994" fmla="*/ 1094904 h 2567281"/>
              <a:gd name="connsiteX14-1995" fmla="*/ 2565794 w 2567281"/>
              <a:gd name="connsiteY14-1996" fmla="*/ 1344373 h 2567281"/>
              <a:gd name="connsiteX15-1997" fmla="*/ 2556882 w 2567281"/>
              <a:gd name="connsiteY15-1998" fmla="*/ 1436427 h 2567281"/>
              <a:gd name="connsiteX16-1999" fmla="*/ 2175577 w 2567281"/>
              <a:gd name="connsiteY16-2000" fmla="*/ 1602914 h 2567281"/>
              <a:gd name="connsiteX17-2001" fmla="*/ 2320371 w 2567281"/>
              <a:gd name="connsiteY17-2002" fmla="*/ 2039924 h 2567281"/>
              <a:gd name="connsiteX18-2003" fmla="*/ 2247295 w 2567281"/>
              <a:gd name="connsiteY18-2004" fmla="*/ 2131698 h 2567281"/>
              <a:gd name="connsiteX19-2005" fmla="*/ 2159843 w 2567281"/>
              <a:gd name="connsiteY19-2006" fmla="*/ 2221792 h 2567281"/>
              <a:gd name="connsiteX20-2007" fmla="*/ 2093129 w 2567281"/>
              <a:gd name="connsiteY20-2008" fmla="*/ 2278108 h 2567281"/>
              <a:gd name="connsiteX21-2009" fmla="*/ 1697419 w 2567281"/>
              <a:gd name="connsiteY21-2010" fmla="*/ 2217898 h 2567281"/>
              <a:gd name="connsiteX22-2011" fmla="*/ 1448837 w 2567281"/>
              <a:gd name="connsiteY22-2012" fmla="*/ 2555706 h 2567281"/>
              <a:gd name="connsiteX23-2013" fmla="*/ 1347429 w 2567281"/>
              <a:gd name="connsiteY23-2014" fmla="*/ 2565733 h 2567281"/>
              <a:gd name="connsiteX24-2015" fmla="*/ 1222908 w 2567281"/>
              <a:gd name="connsiteY24-2016" fmla="*/ 2565794 h 2567281"/>
              <a:gd name="connsiteX25-2017" fmla="*/ 1150390 w 2567281"/>
              <a:gd name="connsiteY25-2018" fmla="*/ 2558774 h 2567281"/>
              <a:gd name="connsiteX26-2019" fmla="*/ 899550 w 2567281"/>
              <a:gd name="connsiteY26-2020" fmla="*/ 2217898 h 2567281"/>
              <a:gd name="connsiteX27-2021" fmla="*/ 479023 w 2567281"/>
              <a:gd name="connsiteY27-2022" fmla="*/ 2281883 h 2567281"/>
              <a:gd name="connsiteX28-2023" fmla="*/ 435584 w 2567281"/>
              <a:gd name="connsiteY28-2024" fmla="*/ 2247295 h 2567281"/>
              <a:gd name="connsiteX29-2025" fmla="*/ 345490 w 2567281"/>
              <a:gd name="connsiteY29-2026" fmla="*/ 2159843 h 2567281"/>
              <a:gd name="connsiteX30-2027" fmla="*/ 271660 w 2567281"/>
              <a:gd name="connsiteY30-2028" fmla="*/ 2072382 h 2567281"/>
              <a:gd name="connsiteX31-2029" fmla="*/ 335363 w 2567281"/>
              <a:gd name="connsiteY31-2030" fmla="*/ 1653711 h 2567281"/>
              <a:gd name="connsiteX32-2031" fmla="*/ 8015 w 2567281"/>
              <a:gd name="connsiteY32-2032" fmla="*/ 1412826 h 2567281"/>
              <a:gd name="connsiteX33-2033" fmla="*/ 1549 w 2567281"/>
              <a:gd name="connsiteY33-2034" fmla="*/ 1347429 h 2567281"/>
              <a:gd name="connsiteX34-2035" fmla="*/ 13418 w 2567281"/>
              <a:gd name="connsiteY34-2036" fmla="*/ 1099676 h 2567281"/>
              <a:gd name="connsiteX35-2037" fmla="*/ 14995 w 2567281"/>
              <a:gd name="connsiteY35-2038" fmla="*/ 1091591 h 2567281"/>
              <a:gd name="connsiteX36-2039" fmla="*/ 397317 w 2567281"/>
              <a:gd name="connsiteY36-2040" fmla="*/ 856724 h 2567281"/>
              <a:gd name="connsiteX37-2041" fmla="*/ 279210 w 2567281"/>
              <a:gd name="connsiteY37-2042" fmla="*/ 486794 h 2567281"/>
              <a:gd name="connsiteX38-2043" fmla="*/ 319987 w 2567281"/>
              <a:gd name="connsiteY38-2044" fmla="*/ 435584 h 2567281"/>
              <a:gd name="connsiteX39-2045" fmla="*/ 504477 w 2567281"/>
              <a:gd name="connsiteY39-2046" fmla="*/ 263576 h 2567281"/>
              <a:gd name="connsiteX40-2047" fmla="*/ 542723 w 2567281"/>
              <a:gd name="connsiteY40-2048" fmla="*/ 237362 h 2567281"/>
              <a:gd name="connsiteX0-2049" fmla="*/ 542723 w 2567281"/>
              <a:gd name="connsiteY0-2050" fmla="*/ 237362 h 2567281"/>
              <a:gd name="connsiteX1-2051" fmla="*/ 923626 w 2567281"/>
              <a:gd name="connsiteY1-2052" fmla="*/ 341570 h 2567281"/>
              <a:gd name="connsiteX2-2053" fmla="*/ 1104648 w 2567281"/>
              <a:gd name="connsiteY2-2054" fmla="*/ 12940 h 2567281"/>
              <a:gd name="connsiteX3-2055" fmla="*/ 1219853 w 2567281"/>
              <a:gd name="connsiteY3-2056" fmla="*/ 1549 h 2567281"/>
              <a:gd name="connsiteX4-2057" fmla="*/ 1467606 w 2567281"/>
              <a:gd name="connsiteY4-2058" fmla="*/ 13418 h 2567281"/>
              <a:gd name="connsiteX5-2059" fmla="*/ 1496875 w 2567281"/>
              <a:gd name="connsiteY5-2060" fmla="*/ 19128 h 2567281"/>
              <a:gd name="connsiteX6-2061" fmla="*/ 1628565 w 2567281"/>
              <a:gd name="connsiteY6-2062" fmla="*/ 340248 h 2567281"/>
              <a:gd name="connsiteX7-2063" fmla="*/ 2031761 w 2567281"/>
              <a:gd name="connsiteY7-2064" fmla="*/ 240783 h 2567281"/>
              <a:gd name="connsiteX8-2065" fmla="*/ 2034286 w 2567281"/>
              <a:gd name="connsiteY8-2066" fmla="*/ 242421 h 2567281"/>
              <a:gd name="connsiteX9-2067" fmla="*/ 2303706 w 2567281"/>
              <a:gd name="connsiteY9-2068" fmla="*/ 504477 h 2567281"/>
              <a:gd name="connsiteX10-2069" fmla="*/ 2313004 w 2567281"/>
              <a:gd name="connsiteY10-2070" fmla="*/ 518043 h 2567281"/>
              <a:gd name="connsiteX11-2071" fmla="*/ 2218151 w 2567281"/>
              <a:gd name="connsiteY11-2072" fmla="*/ 861420 h 2567281"/>
              <a:gd name="connsiteX12-2073" fmla="*/ 2547655 w 2567281"/>
              <a:gd name="connsiteY12-2074" fmla="*/ 1066337 h 2567281"/>
              <a:gd name="connsiteX13-2075" fmla="*/ 2553379 w 2567281"/>
              <a:gd name="connsiteY13-2076" fmla="*/ 1094904 h 2567281"/>
              <a:gd name="connsiteX14-2077" fmla="*/ 2565794 w 2567281"/>
              <a:gd name="connsiteY14-2078" fmla="*/ 1344373 h 2567281"/>
              <a:gd name="connsiteX15-2079" fmla="*/ 2556882 w 2567281"/>
              <a:gd name="connsiteY15-2080" fmla="*/ 1436427 h 2567281"/>
              <a:gd name="connsiteX16-2081" fmla="*/ 2175577 w 2567281"/>
              <a:gd name="connsiteY16-2082" fmla="*/ 1602914 h 2567281"/>
              <a:gd name="connsiteX17-2083" fmla="*/ 2320371 w 2567281"/>
              <a:gd name="connsiteY17-2084" fmla="*/ 2039924 h 2567281"/>
              <a:gd name="connsiteX18-2085" fmla="*/ 2247295 w 2567281"/>
              <a:gd name="connsiteY18-2086" fmla="*/ 2131698 h 2567281"/>
              <a:gd name="connsiteX19-2087" fmla="*/ 2159843 w 2567281"/>
              <a:gd name="connsiteY19-2088" fmla="*/ 2221792 h 2567281"/>
              <a:gd name="connsiteX20-2089" fmla="*/ 2093129 w 2567281"/>
              <a:gd name="connsiteY20-2090" fmla="*/ 2278108 h 2567281"/>
              <a:gd name="connsiteX21-2091" fmla="*/ 1655286 w 2567281"/>
              <a:gd name="connsiteY21-2092" fmla="*/ 2130546 h 2567281"/>
              <a:gd name="connsiteX22-2093" fmla="*/ 1448837 w 2567281"/>
              <a:gd name="connsiteY22-2094" fmla="*/ 2555706 h 2567281"/>
              <a:gd name="connsiteX23-2095" fmla="*/ 1347429 w 2567281"/>
              <a:gd name="connsiteY23-2096" fmla="*/ 2565733 h 2567281"/>
              <a:gd name="connsiteX24-2097" fmla="*/ 1222908 w 2567281"/>
              <a:gd name="connsiteY24-2098" fmla="*/ 2565794 h 2567281"/>
              <a:gd name="connsiteX25-2099" fmla="*/ 1150390 w 2567281"/>
              <a:gd name="connsiteY25-2100" fmla="*/ 2558774 h 2567281"/>
              <a:gd name="connsiteX26-2101" fmla="*/ 899550 w 2567281"/>
              <a:gd name="connsiteY26-2102" fmla="*/ 2217898 h 2567281"/>
              <a:gd name="connsiteX27-2103" fmla="*/ 479023 w 2567281"/>
              <a:gd name="connsiteY27-2104" fmla="*/ 2281883 h 2567281"/>
              <a:gd name="connsiteX28-2105" fmla="*/ 435584 w 2567281"/>
              <a:gd name="connsiteY28-2106" fmla="*/ 2247295 h 2567281"/>
              <a:gd name="connsiteX29-2107" fmla="*/ 345490 w 2567281"/>
              <a:gd name="connsiteY29-2108" fmla="*/ 2159843 h 2567281"/>
              <a:gd name="connsiteX30-2109" fmla="*/ 271660 w 2567281"/>
              <a:gd name="connsiteY30-2110" fmla="*/ 2072382 h 2567281"/>
              <a:gd name="connsiteX31-2111" fmla="*/ 335363 w 2567281"/>
              <a:gd name="connsiteY31-2112" fmla="*/ 1653711 h 2567281"/>
              <a:gd name="connsiteX32-2113" fmla="*/ 8015 w 2567281"/>
              <a:gd name="connsiteY32-2114" fmla="*/ 1412826 h 2567281"/>
              <a:gd name="connsiteX33-2115" fmla="*/ 1549 w 2567281"/>
              <a:gd name="connsiteY33-2116" fmla="*/ 1347429 h 2567281"/>
              <a:gd name="connsiteX34-2117" fmla="*/ 13418 w 2567281"/>
              <a:gd name="connsiteY34-2118" fmla="*/ 1099676 h 2567281"/>
              <a:gd name="connsiteX35-2119" fmla="*/ 14995 w 2567281"/>
              <a:gd name="connsiteY35-2120" fmla="*/ 1091591 h 2567281"/>
              <a:gd name="connsiteX36-2121" fmla="*/ 397317 w 2567281"/>
              <a:gd name="connsiteY36-2122" fmla="*/ 856724 h 2567281"/>
              <a:gd name="connsiteX37-2123" fmla="*/ 279210 w 2567281"/>
              <a:gd name="connsiteY37-2124" fmla="*/ 486794 h 2567281"/>
              <a:gd name="connsiteX38-2125" fmla="*/ 319987 w 2567281"/>
              <a:gd name="connsiteY38-2126" fmla="*/ 435584 h 2567281"/>
              <a:gd name="connsiteX39-2127" fmla="*/ 504477 w 2567281"/>
              <a:gd name="connsiteY39-2128" fmla="*/ 263576 h 2567281"/>
              <a:gd name="connsiteX40-2129" fmla="*/ 542723 w 2567281"/>
              <a:gd name="connsiteY40-2130" fmla="*/ 237362 h 2567281"/>
              <a:gd name="connsiteX0-2131" fmla="*/ 542723 w 2567281"/>
              <a:gd name="connsiteY0-2132" fmla="*/ 237362 h 2567281"/>
              <a:gd name="connsiteX1-2133" fmla="*/ 923626 w 2567281"/>
              <a:gd name="connsiteY1-2134" fmla="*/ 341570 h 2567281"/>
              <a:gd name="connsiteX2-2135" fmla="*/ 1104648 w 2567281"/>
              <a:gd name="connsiteY2-2136" fmla="*/ 12940 h 2567281"/>
              <a:gd name="connsiteX3-2137" fmla="*/ 1219853 w 2567281"/>
              <a:gd name="connsiteY3-2138" fmla="*/ 1549 h 2567281"/>
              <a:gd name="connsiteX4-2139" fmla="*/ 1467606 w 2567281"/>
              <a:gd name="connsiteY4-2140" fmla="*/ 13418 h 2567281"/>
              <a:gd name="connsiteX5-2141" fmla="*/ 1496875 w 2567281"/>
              <a:gd name="connsiteY5-2142" fmla="*/ 19128 h 2567281"/>
              <a:gd name="connsiteX6-2143" fmla="*/ 1628565 w 2567281"/>
              <a:gd name="connsiteY6-2144" fmla="*/ 340248 h 2567281"/>
              <a:gd name="connsiteX7-2145" fmla="*/ 2031761 w 2567281"/>
              <a:gd name="connsiteY7-2146" fmla="*/ 240783 h 2567281"/>
              <a:gd name="connsiteX8-2147" fmla="*/ 2034286 w 2567281"/>
              <a:gd name="connsiteY8-2148" fmla="*/ 242421 h 2567281"/>
              <a:gd name="connsiteX9-2149" fmla="*/ 2303706 w 2567281"/>
              <a:gd name="connsiteY9-2150" fmla="*/ 504477 h 2567281"/>
              <a:gd name="connsiteX10-2151" fmla="*/ 2313004 w 2567281"/>
              <a:gd name="connsiteY10-2152" fmla="*/ 518043 h 2567281"/>
              <a:gd name="connsiteX11-2153" fmla="*/ 2218151 w 2567281"/>
              <a:gd name="connsiteY11-2154" fmla="*/ 861420 h 2567281"/>
              <a:gd name="connsiteX12-2155" fmla="*/ 2547655 w 2567281"/>
              <a:gd name="connsiteY12-2156" fmla="*/ 1066337 h 2567281"/>
              <a:gd name="connsiteX13-2157" fmla="*/ 2553379 w 2567281"/>
              <a:gd name="connsiteY13-2158" fmla="*/ 1094904 h 2567281"/>
              <a:gd name="connsiteX14-2159" fmla="*/ 2565794 w 2567281"/>
              <a:gd name="connsiteY14-2160" fmla="*/ 1344373 h 2567281"/>
              <a:gd name="connsiteX15-2161" fmla="*/ 2556882 w 2567281"/>
              <a:gd name="connsiteY15-2162" fmla="*/ 1436427 h 2567281"/>
              <a:gd name="connsiteX16-2163" fmla="*/ 2175577 w 2567281"/>
              <a:gd name="connsiteY16-2164" fmla="*/ 1602914 h 2567281"/>
              <a:gd name="connsiteX17-2165" fmla="*/ 2320371 w 2567281"/>
              <a:gd name="connsiteY17-2166" fmla="*/ 2039924 h 2567281"/>
              <a:gd name="connsiteX18-2167" fmla="*/ 2247295 w 2567281"/>
              <a:gd name="connsiteY18-2168" fmla="*/ 2131698 h 2567281"/>
              <a:gd name="connsiteX19-2169" fmla="*/ 2159843 w 2567281"/>
              <a:gd name="connsiteY19-2170" fmla="*/ 2221792 h 2567281"/>
              <a:gd name="connsiteX20-2171" fmla="*/ 2093129 w 2567281"/>
              <a:gd name="connsiteY20-2172" fmla="*/ 2278108 h 2567281"/>
              <a:gd name="connsiteX21-2173" fmla="*/ 1655286 w 2567281"/>
              <a:gd name="connsiteY21-2174" fmla="*/ 2130546 h 2567281"/>
              <a:gd name="connsiteX22-2175" fmla="*/ 1448837 w 2567281"/>
              <a:gd name="connsiteY22-2176" fmla="*/ 2555706 h 2567281"/>
              <a:gd name="connsiteX23-2177" fmla="*/ 1347429 w 2567281"/>
              <a:gd name="connsiteY23-2178" fmla="*/ 2565733 h 2567281"/>
              <a:gd name="connsiteX24-2179" fmla="*/ 1222908 w 2567281"/>
              <a:gd name="connsiteY24-2180" fmla="*/ 2565794 h 2567281"/>
              <a:gd name="connsiteX25-2181" fmla="*/ 1150390 w 2567281"/>
              <a:gd name="connsiteY25-2182" fmla="*/ 2558774 h 2567281"/>
              <a:gd name="connsiteX26-2183" fmla="*/ 899550 w 2567281"/>
              <a:gd name="connsiteY26-2184" fmla="*/ 2217898 h 2567281"/>
              <a:gd name="connsiteX27-2185" fmla="*/ 479023 w 2567281"/>
              <a:gd name="connsiteY27-2186" fmla="*/ 2281883 h 2567281"/>
              <a:gd name="connsiteX28-2187" fmla="*/ 435584 w 2567281"/>
              <a:gd name="connsiteY28-2188" fmla="*/ 2247295 h 2567281"/>
              <a:gd name="connsiteX29-2189" fmla="*/ 345490 w 2567281"/>
              <a:gd name="connsiteY29-2190" fmla="*/ 2159843 h 2567281"/>
              <a:gd name="connsiteX30-2191" fmla="*/ 271660 w 2567281"/>
              <a:gd name="connsiteY30-2192" fmla="*/ 2072382 h 2567281"/>
              <a:gd name="connsiteX31-2193" fmla="*/ 335363 w 2567281"/>
              <a:gd name="connsiteY31-2194" fmla="*/ 1653711 h 2567281"/>
              <a:gd name="connsiteX32-2195" fmla="*/ 8015 w 2567281"/>
              <a:gd name="connsiteY32-2196" fmla="*/ 1412826 h 2567281"/>
              <a:gd name="connsiteX33-2197" fmla="*/ 1549 w 2567281"/>
              <a:gd name="connsiteY33-2198" fmla="*/ 1347429 h 2567281"/>
              <a:gd name="connsiteX34-2199" fmla="*/ 13418 w 2567281"/>
              <a:gd name="connsiteY34-2200" fmla="*/ 1099676 h 2567281"/>
              <a:gd name="connsiteX35-2201" fmla="*/ 14995 w 2567281"/>
              <a:gd name="connsiteY35-2202" fmla="*/ 1091591 h 2567281"/>
              <a:gd name="connsiteX36-2203" fmla="*/ 397317 w 2567281"/>
              <a:gd name="connsiteY36-2204" fmla="*/ 856724 h 2567281"/>
              <a:gd name="connsiteX37-2205" fmla="*/ 279210 w 2567281"/>
              <a:gd name="connsiteY37-2206" fmla="*/ 486794 h 2567281"/>
              <a:gd name="connsiteX38-2207" fmla="*/ 319987 w 2567281"/>
              <a:gd name="connsiteY38-2208" fmla="*/ 435584 h 2567281"/>
              <a:gd name="connsiteX39-2209" fmla="*/ 504477 w 2567281"/>
              <a:gd name="connsiteY39-2210" fmla="*/ 263576 h 2567281"/>
              <a:gd name="connsiteX40-2211" fmla="*/ 542723 w 2567281"/>
              <a:gd name="connsiteY40-2212" fmla="*/ 237362 h 2567281"/>
              <a:gd name="connsiteX0-2213" fmla="*/ 542723 w 2567281"/>
              <a:gd name="connsiteY0-2214" fmla="*/ 237362 h 2567281"/>
              <a:gd name="connsiteX1-2215" fmla="*/ 923626 w 2567281"/>
              <a:gd name="connsiteY1-2216" fmla="*/ 341570 h 2567281"/>
              <a:gd name="connsiteX2-2217" fmla="*/ 1104648 w 2567281"/>
              <a:gd name="connsiteY2-2218" fmla="*/ 12940 h 2567281"/>
              <a:gd name="connsiteX3-2219" fmla="*/ 1219853 w 2567281"/>
              <a:gd name="connsiteY3-2220" fmla="*/ 1549 h 2567281"/>
              <a:gd name="connsiteX4-2221" fmla="*/ 1467606 w 2567281"/>
              <a:gd name="connsiteY4-2222" fmla="*/ 13418 h 2567281"/>
              <a:gd name="connsiteX5-2223" fmla="*/ 1496875 w 2567281"/>
              <a:gd name="connsiteY5-2224" fmla="*/ 19128 h 2567281"/>
              <a:gd name="connsiteX6-2225" fmla="*/ 1628565 w 2567281"/>
              <a:gd name="connsiteY6-2226" fmla="*/ 340248 h 2567281"/>
              <a:gd name="connsiteX7-2227" fmla="*/ 2031761 w 2567281"/>
              <a:gd name="connsiteY7-2228" fmla="*/ 240783 h 2567281"/>
              <a:gd name="connsiteX8-2229" fmla="*/ 2034286 w 2567281"/>
              <a:gd name="connsiteY8-2230" fmla="*/ 242421 h 2567281"/>
              <a:gd name="connsiteX9-2231" fmla="*/ 2303706 w 2567281"/>
              <a:gd name="connsiteY9-2232" fmla="*/ 504477 h 2567281"/>
              <a:gd name="connsiteX10-2233" fmla="*/ 2313004 w 2567281"/>
              <a:gd name="connsiteY10-2234" fmla="*/ 518043 h 2567281"/>
              <a:gd name="connsiteX11-2235" fmla="*/ 2218151 w 2567281"/>
              <a:gd name="connsiteY11-2236" fmla="*/ 861420 h 2567281"/>
              <a:gd name="connsiteX12-2237" fmla="*/ 2547655 w 2567281"/>
              <a:gd name="connsiteY12-2238" fmla="*/ 1066337 h 2567281"/>
              <a:gd name="connsiteX13-2239" fmla="*/ 2553379 w 2567281"/>
              <a:gd name="connsiteY13-2240" fmla="*/ 1094904 h 2567281"/>
              <a:gd name="connsiteX14-2241" fmla="*/ 2565794 w 2567281"/>
              <a:gd name="connsiteY14-2242" fmla="*/ 1344373 h 2567281"/>
              <a:gd name="connsiteX15-2243" fmla="*/ 2556882 w 2567281"/>
              <a:gd name="connsiteY15-2244" fmla="*/ 1436427 h 2567281"/>
              <a:gd name="connsiteX16-2245" fmla="*/ 2175577 w 2567281"/>
              <a:gd name="connsiteY16-2246" fmla="*/ 1602914 h 2567281"/>
              <a:gd name="connsiteX17-2247" fmla="*/ 2320371 w 2567281"/>
              <a:gd name="connsiteY17-2248" fmla="*/ 2039924 h 2567281"/>
              <a:gd name="connsiteX18-2249" fmla="*/ 2247295 w 2567281"/>
              <a:gd name="connsiteY18-2250" fmla="*/ 2131698 h 2567281"/>
              <a:gd name="connsiteX19-2251" fmla="*/ 2159843 w 2567281"/>
              <a:gd name="connsiteY19-2252" fmla="*/ 2221792 h 2567281"/>
              <a:gd name="connsiteX20-2253" fmla="*/ 2093129 w 2567281"/>
              <a:gd name="connsiteY20-2254" fmla="*/ 2278108 h 2567281"/>
              <a:gd name="connsiteX21-2255" fmla="*/ 1655286 w 2567281"/>
              <a:gd name="connsiteY21-2256" fmla="*/ 2130546 h 2567281"/>
              <a:gd name="connsiteX22-2257" fmla="*/ 1448837 w 2567281"/>
              <a:gd name="connsiteY22-2258" fmla="*/ 2555706 h 2567281"/>
              <a:gd name="connsiteX23-2259" fmla="*/ 1347429 w 2567281"/>
              <a:gd name="connsiteY23-2260" fmla="*/ 2565733 h 2567281"/>
              <a:gd name="connsiteX24-2261" fmla="*/ 1222908 w 2567281"/>
              <a:gd name="connsiteY24-2262" fmla="*/ 2565794 h 2567281"/>
              <a:gd name="connsiteX25-2263" fmla="*/ 1150390 w 2567281"/>
              <a:gd name="connsiteY25-2264" fmla="*/ 2558774 h 2567281"/>
              <a:gd name="connsiteX26-2265" fmla="*/ 899550 w 2567281"/>
              <a:gd name="connsiteY26-2266" fmla="*/ 2217898 h 2567281"/>
              <a:gd name="connsiteX27-2267" fmla="*/ 479023 w 2567281"/>
              <a:gd name="connsiteY27-2268" fmla="*/ 2281883 h 2567281"/>
              <a:gd name="connsiteX28-2269" fmla="*/ 435584 w 2567281"/>
              <a:gd name="connsiteY28-2270" fmla="*/ 2247295 h 2567281"/>
              <a:gd name="connsiteX29-2271" fmla="*/ 345490 w 2567281"/>
              <a:gd name="connsiteY29-2272" fmla="*/ 2159843 h 2567281"/>
              <a:gd name="connsiteX30-2273" fmla="*/ 271660 w 2567281"/>
              <a:gd name="connsiteY30-2274" fmla="*/ 2072382 h 2567281"/>
              <a:gd name="connsiteX31-2275" fmla="*/ 335363 w 2567281"/>
              <a:gd name="connsiteY31-2276" fmla="*/ 1653711 h 2567281"/>
              <a:gd name="connsiteX32-2277" fmla="*/ 8015 w 2567281"/>
              <a:gd name="connsiteY32-2278" fmla="*/ 1412826 h 2567281"/>
              <a:gd name="connsiteX33-2279" fmla="*/ 1549 w 2567281"/>
              <a:gd name="connsiteY33-2280" fmla="*/ 1347429 h 2567281"/>
              <a:gd name="connsiteX34-2281" fmla="*/ 13418 w 2567281"/>
              <a:gd name="connsiteY34-2282" fmla="*/ 1099676 h 2567281"/>
              <a:gd name="connsiteX35-2283" fmla="*/ 14995 w 2567281"/>
              <a:gd name="connsiteY35-2284" fmla="*/ 1091591 h 2567281"/>
              <a:gd name="connsiteX36-2285" fmla="*/ 397317 w 2567281"/>
              <a:gd name="connsiteY36-2286" fmla="*/ 856724 h 2567281"/>
              <a:gd name="connsiteX37-2287" fmla="*/ 279210 w 2567281"/>
              <a:gd name="connsiteY37-2288" fmla="*/ 486794 h 2567281"/>
              <a:gd name="connsiteX38-2289" fmla="*/ 319987 w 2567281"/>
              <a:gd name="connsiteY38-2290" fmla="*/ 435584 h 2567281"/>
              <a:gd name="connsiteX39-2291" fmla="*/ 504477 w 2567281"/>
              <a:gd name="connsiteY39-2292" fmla="*/ 263576 h 2567281"/>
              <a:gd name="connsiteX40-2293" fmla="*/ 542723 w 2567281"/>
              <a:gd name="connsiteY40-2294" fmla="*/ 237362 h 2567281"/>
              <a:gd name="connsiteX0-2295" fmla="*/ 542723 w 2567281"/>
              <a:gd name="connsiteY0-2296" fmla="*/ 237362 h 2567281"/>
              <a:gd name="connsiteX1-2297" fmla="*/ 923626 w 2567281"/>
              <a:gd name="connsiteY1-2298" fmla="*/ 341570 h 2567281"/>
              <a:gd name="connsiteX2-2299" fmla="*/ 1104648 w 2567281"/>
              <a:gd name="connsiteY2-2300" fmla="*/ 12940 h 2567281"/>
              <a:gd name="connsiteX3-2301" fmla="*/ 1219853 w 2567281"/>
              <a:gd name="connsiteY3-2302" fmla="*/ 1549 h 2567281"/>
              <a:gd name="connsiteX4-2303" fmla="*/ 1467606 w 2567281"/>
              <a:gd name="connsiteY4-2304" fmla="*/ 13418 h 2567281"/>
              <a:gd name="connsiteX5-2305" fmla="*/ 1496875 w 2567281"/>
              <a:gd name="connsiteY5-2306" fmla="*/ 19128 h 2567281"/>
              <a:gd name="connsiteX6-2307" fmla="*/ 1628565 w 2567281"/>
              <a:gd name="connsiteY6-2308" fmla="*/ 340248 h 2567281"/>
              <a:gd name="connsiteX7-2309" fmla="*/ 2031761 w 2567281"/>
              <a:gd name="connsiteY7-2310" fmla="*/ 240783 h 2567281"/>
              <a:gd name="connsiteX8-2311" fmla="*/ 2034286 w 2567281"/>
              <a:gd name="connsiteY8-2312" fmla="*/ 242421 h 2567281"/>
              <a:gd name="connsiteX9-2313" fmla="*/ 2303706 w 2567281"/>
              <a:gd name="connsiteY9-2314" fmla="*/ 504477 h 2567281"/>
              <a:gd name="connsiteX10-2315" fmla="*/ 2313004 w 2567281"/>
              <a:gd name="connsiteY10-2316" fmla="*/ 518043 h 2567281"/>
              <a:gd name="connsiteX11-2317" fmla="*/ 2218151 w 2567281"/>
              <a:gd name="connsiteY11-2318" fmla="*/ 861420 h 2567281"/>
              <a:gd name="connsiteX12-2319" fmla="*/ 2547655 w 2567281"/>
              <a:gd name="connsiteY12-2320" fmla="*/ 1066337 h 2567281"/>
              <a:gd name="connsiteX13-2321" fmla="*/ 2553379 w 2567281"/>
              <a:gd name="connsiteY13-2322" fmla="*/ 1094904 h 2567281"/>
              <a:gd name="connsiteX14-2323" fmla="*/ 2565794 w 2567281"/>
              <a:gd name="connsiteY14-2324" fmla="*/ 1344373 h 2567281"/>
              <a:gd name="connsiteX15-2325" fmla="*/ 2556882 w 2567281"/>
              <a:gd name="connsiteY15-2326" fmla="*/ 1436427 h 2567281"/>
              <a:gd name="connsiteX16-2327" fmla="*/ 2175577 w 2567281"/>
              <a:gd name="connsiteY16-2328" fmla="*/ 1602914 h 2567281"/>
              <a:gd name="connsiteX17-2329" fmla="*/ 2320371 w 2567281"/>
              <a:gd name="connsiteY17-2330" fmla="*/ 2039924 h 2567281"/>
              <a:gd name="connsiteX18-2331" fmla="*/ 2247295 w 2567281"/>
              <a:gd name="connsiteY18-2332" fmla="*/ 2131698 h 2567281"/>
              <a:gd name="connsiteX19-2333" fmla="*/ 2159843 w 2567281"/>
              <a:gd name="connsiteY19-2334" fmla="*/ 2221792 h 2567281"/>
              <a:gd name="connsiteX20-2335" fmla="*/ 2093129 w 2567281"/>
              <a:gd name="connsiteY20-2336" fmla="*/ 2278108 h 2567281"/>
              <a:gd name="connsiteX21-2337" fmla="*/ 1655286 w 2567281"/>
              <a:gd name="connsiteY21-2338" fmla="*/ 2130546 h 2567281"/>
              <a:gd name="connsiteX22-2339" fmla="*/ 1448837 w 2567281"/>
              <a:gd name="connsiteY22-2340" fmla="*/ 2555706 h 2567281"/>
              <a:gd name="connsiteX23-2341" fmla="*/ 1347429 w 2567281"/>
              <a:gd name="connsiteY23-2342" fmla="*/ 2565733 h 2567281"/>
              <a:gd name="connsiteX24-2343" fmla="*/ 1222908 w 2567281"/>
              <a:gd name="connsiteY24-2344" fmla="*/ 2565794 h 2567281"/>
              <a:gd name="connsiteX25-2345" fmla="*/ 1150390 w 2567281"/>
              <a:gd name="connsiteY25-2346" fmla="*/ 2558774 h 2567281"/>
              <a:gd name="connsiteX26-2347" fmla="*/ 899550 w 2567281"/>
              <a:gd name="connsiteY26-2348" fmla="*/ 2217898 h 2567281"/>
              <a:gd name="connsiteX27-2349" fmla="*/ 479023 w 2567281"/>
              <a:gd name="connsiteY27-2350" fmla="*/ 2281883 h 2567281"/>
              <a:gd name="connsiteX28-2351" fmla="*/ 435584 w 2567281"/>
              <a:gd name="connsiteY28-2352" fmla="*/ 2247295 h 2567281"/>
              <a:gd name="connsiteX29-2353" fmla="*/ 345490 w 2567281"/>
              <a:gd name="connsiteY29-2354" fmla="*/ 2159843 h 2567281"/>
              <a:gd name="connsiteX30-2355" fmla="*/ 271660 w 2567281"/>
              <a:gd name="connsiteY30-2356" fmla="*/ 2072382 h 2567281"/>
              <a:gd name="connsiteX31-2357" fmla="*/ 335363 w 2567281"/>
              <a:gd name="connsiteY31-2358" fmla="*/ 1653711 h 2567281"/>
              <a:gd name="connsiteX32-2359" fmla="*/ 8015 w 2567281"/>
              <a:gd name="connsiteY32-2360" fmla="*/ 1412826 h 2567281"/>
              <a:gd name="connsiteX33-2361" fmla="*/ 1549 w 2567281"/>
              <a:gd name="connsiteY33-2362" fmla="*/ 1347429 h 2567281"/>
              <a:gd name="connsiteX34-2363" fmla="*/ 13418 w 2567281"/>
              <a:gd name="connsiteY34-2364" fmla="*/ 1099676 h 2567281"/>
              <a:gd name="connsiteX35-2365" fmla="*/ 14995 w 2567281"/>
              <a:gd name="connsiteY35-2366" fmla="*/ 1091591 h 2567281"/>
              <a:gd name="connsiteX36-2367" fmla="*/ 397317 w 2567281"/>
              <a:gd name="connsiteY36-2368" fmla="*/ 856724 h 2567281"/>
              <a:gd name="connsiteX37-2369" fmla="*/ 279210 w 2567281"/>
              <a:gd name="connsiteY37-2370" fmla="*/ 486794 h 2567281"/>
              <a:gd name="connsiteX38-2371" fmla="*/ 319987 w 2567281"/>
              <a:gd name="connsiteY38-2372" fmla="*/ 435584 h 2567281"/>
              <a:gd name="connsiteX39-2373" fmla="*/ 504477 w 2567281"/>
              <a:gd name="connsiteY39-2374" fmla="*/ 263576 h 2567281"/>
              <a:gd name="connsiteX40-2375" fmla="*/ 542723 w 2567281"/>
              <a:gd name="connsiteY40-2376" fmla="*/ 237362 h 2567281"/>
              <a:gd name="connsiteX0-2377" fmla="*/ 542723 w 2567281"/>
              <a:gd name="connsiteY0-2378" fmla="*/ 237362 h 2567281"/>
              <a:gd name="connsiteX1-2379" fmla="*/ 923626 w 2567281"/>
              <a:gd name="connsiteY1-2380" fmla="*/ 341570 h 2567281"/>
              <a:gd name="connsiteX2-2381" fmla="*/ 1104648 w 2567281"/>
              <a:gd name="connsiteY2-2382" fmla="*/ 12940 h 2567281"/>
              <a:gd name="connsiteX3-2383" fmla="*/ 1219853 w 2567281"/>
              <a:gd name="connsiteY3-2384" fmla="*/ 1549 h 2567281"/>
              <a:gd name="connsiteX4-2385" fmla="*/ 1467606 w 2567281"/>
              <a:gd name="connsiteY4-2386" fmla="*/ 13418 h 2567281"/>
              <a:gd name="connsiteX5-2387" fmla="*/ 1496875 w 2567281"/>
              <a:gd name="connsiteY5-2388" fmla="*/ 19128 h 2567281"/>
              <a:gd name="connsiteX6-2389" fmla="*/ 1628565 w 2567281"/>
              <a:gd name="connsiteY6-2390" fmla="*/ 340248 h 2567281"/>
              <a:gd name="connsiteX7-2391" fmla="*/ 2031761 w 2567281"/>
              <a:gd name="connsiteY7-2392" fmla="*/ 240783 h 2567281"/>
              <a:gd name="connsiteX8-2393" fmla="*/ 2034286 w 2567281"/>
              <a:gd name="connsiteY8-2394" fmla="*/ 242421 h 2567281"/>
              <a:gd name="connsiteX9-2395" fmla="*/ 2303706 w 2567281"/>
              <a:gd name="connsiteY9-2396" fmla="*/ 504477 h 2567281"/>
              <a:gd name="connsiteX10-2397" fmla="*/ 2313004 w 2567281"/>
              <a:gd name="connsiteY10-2398" fmla="*/ 518043 h 2567281"/>
              <a:gd name="connsiteX11-2399" fmla="*/ 2218151 w 2567281"/>
              <a:gd name="connsiteY11-2400" fmla="*/ 861420 h 2567281"/>
              <a:gd name="connsiteX12-2401" fmla="*/ 2547655 w 2567281"/>
              <a:gd name="connsiteY12-2402" fmla="*/ 1066337 h 2567281"/>
              <a:gd name="connsiteX13-2403" fmla="*/ 2553379 w 2567281"/>
              <a:gd name="connsiteY13-2404" fmla="*/ 1094904 h 2567281"/>
              <a:gd name="connsiteX14-2405" fmla="*/ 2565794 w 2567281"/>
              <a:gd name="connsiteY14-2406" fmla="*/ 1344373 h 2567281"/>
              <a:gd name="connsiteX15-2407" fmla="*/ 2556882 w 2567281"/>
              <a:gd name="connsiteY15-2408" fmla="*/ 1436427 h 2567281"/>
              <a:gd name="connsiteX16-2409" fmla="*/ 2175577 w 2567281"/>
              <a:gd name="connsiteY16-2410" fmla="*/ 1602914 h 2567281"/>
              <a:gd name="connsiteX17-2411" fmla="*/ 2320371 w 2567281"/>
              <a:gd name="connsiteY17-2412" fmla="*/ 2039924 h 2567281"/>
              <a:gd name="connsiteX18-2413" fmla="*/ 2247295 w 2567281"/>
              <a:gd name="connsiteY18-2414" fmla="*/ 2131698 h 2567281"/>
              <a:gd name="connsiteX19-2415" fmla="*/ 2159843 w 2567281"/>
              <a:gd name="connsiteY19-2416" fmla="*/ 2221792 h 2567281"/>
              <a:gd name="connsiteX20-2417" fmla="*/ 2093129 w 2567281"/>
              <a:gd name="connsiteY20-2418" fmla="*/ 2278108 h 2567281"/>
              <a:gd name="connsiteX21-2419" fmla="*/ 1655286 w 2567281"/>
              <a:gd name="connsiteY21-2420" fmla="*/ 2130546 h 2567281"/>
              <a:gd name="connsiteX22-2421" fmla="*/ 1448837 w 2567281"/>
              <a:gd name="connsiteY22-2422" fmla="*/ 2555706 h 2567281"/>
              <a:gd name="connsiteX23-2423" fmla="*/ 1347429 w 2567281"/>
              <a:gd name="connsiteY23-2424" fmla="*/ 2565733 h 2567281"/>
              <a:gd name="connsiteX24-2425" fmla="*/ 1222908 w 2567281"/>
              <a:gd name="connsiteY24-2426" fmla="*/ 2565794 h 2567281"/>
              <a:gd name="connsiteX25-2427" fmla="*/ 1150390 w 2567281"/>
              <a:gd name="connsiteY25-2428" fmla="*/ 2558774 h 2567281"/>
              <a:gd name="connsiteX26-2429" fmla="*/ 956807 w 2567281"/>
              <a:gd name="connsiteY26-2430" fmla="*/ 2113371 h 2567281"/>
              <a:gd name="connsiteX27-2431" fmla="*/ 479023 w 2567281"/>
              <a:gd name="connsiteY27-2432" fmla="*/ 2281883 h 2567281"/>
              <a:gd name="connsiteX28-2433" fmla="*/ 435584 w 2567281"/>
              <a:gd name="connsiteY28-2434" fmla="*/ 2247295 h 2567281"/>
              <a:gd name="connsiteX29-2435" fmla="*/ 345490 w 2567281"/>
              <a:gd name="connsiteY29-2436" fmla="*/ 2159843 h 2567281"/>
              <a:gd name="connsiteX30-2437" fmla="*/ 271660 w 2567281"/>
              <a:gd name="connsiteY30-2438" fmla="*/ 2072382 h 2567281"/>
              <a:gd name="connsiteX31-2439" fmla="*/ 335363 w 2567281"/>
              <a:gd name="connsiteY31-2440" fmla="*/ 1653711 h 2567281"/>
              <a:gd name="connsiteX32-2441" fmla="*/ 8015 w 2567281"/>
              <a:gd name="connsiteY32-2442" fmla="*/ 1412826 h 2567281"/>
              <a:gd name="connsiteX33-2443" fmla="*/ 1549 w 2567281"/>
              <a:gd name="connsiteY33-2444" fmla="*/ 1347429 h 2567281"/>
              <a:gd name="connsiteX34-2445" fmla="*/ 13418 w 2567281"/>
              <a:gd name="connsiteY34-2446" fmla="*/ 1099676 h 2567281"/>
              <a:gd name="connsiteX35-2447" fmla="*/ 14995 w 2567281"/>
              <a:gd name="connsiteY35-2448" fmla="*/ 1091591 h 2567281"/>
              <a:gd name="connsiteX36-2449" fmla="*/ 397317 w 2567281"/>
              <a:gd name="connsiteY36-2450" fmla="*/ 856724 h 2567281"/>
              <a:gd name="connsiteX37-2451" fmla="*/ 279210 w 2567281"/>
              <a:gd name="connsiteY37-2452" fmla="*/ 486794 h 2567281"/>
              <a:gd name="connsiteX38-2453" fmla="*/ 319987 w 2567281"/>
              <a:gd name="connsiteY38-2454" fmla="*/ 435584 h 2567281"/>
              <a:gd name="connsiteX39-2455" fmla="*/ 504477 w 2567281"/>
              <a:gd name="connsiteY39-2456" fmla="*/ 263576 h 2567281"/>
              <a:gd name="connsiteX40-2457" fmla="*/ 542723 w 2567281"/>
              <a:gd name="connsiteY40-2458" fmla="*/ 237362 h 2567281"/>
              <a:gd name="connsiteX0-2459" fmla="*/ 542723 w 2567281"/>
              <a:gd name="connsiteY0-2460" fmla="*/ 237362 h 2567281"/>
              <a:gd name="connsiteX1-2461" fmla="*/ 923626 w 2567281"/>
              <a:gd name="connsiteY1-2462" fmla="*/ 341570 h 2567281"/>
              <a:gd name="connsiteX2-2463" fmla="*/ 1104648 w 2567281"/>
              <a:gd name="connsiteY2-2464" fmla="*/ 12940 h 2567281"/>
              <a:gd name="connsiteX3-2465" fmla="*/ 1219853 w 2567281"/>
              <a:gd name="connsiteY3-2466" fmla="*/ 1549 h 2567281"/>
              <a:gd name="connsiteX4-2467" fmla="*/ 1467606 w 2567281"/>
              <a:gd name="connsiteY4-2468" fmla="*/ 13418 h 2567281"/>
              <a:gd name="connsiteX5-2469" fmla="*/ 1496875 w 2567281"/>
              <a:gd name="connsiteY5-2470" fmla="*/ 19128 h 2567281"/>
              <a:gd name="connsiteX6-2471" fmla="*/ 1628565 w 2567281"/>
              <a:gd name="connsiteY6-2472" fmla="*/ 340248 h 2567281"/>
              <a:gd name="connsiteX7-2473" fmla="*/ 2031761 w 2567281"/>
              <a:gd name="connsiteY7-2474" fmla="*/ 240783 h 2567281"/>
              <a:gd name="connsiteX8-2475" fmla="*/ 2034286 w 2567281"/>
              <a:gd name="connsiteY8-2476" fmla="*/ 242421 h 2567281"/>
              <a:gd name="connsiteX9-2477" fmla="*/ 2303706 w 2567281"/>
              <a:gd name="connsiteY9-2478" fmla="*/ 504477 h 2567281"/>
              <a:gd name="connsiteX10-2479" fmla="*/ 2313004 w 2567281"/>
              <a:gd name="connsiteY10-2480" fmla="*/ 518043 h 2567281"/>
              <a:gd name="connsiteX11-2481" fmla="*/ 2218151 w 2567281"/>
              <a:gd name="connsiteY11-2482" fmla="*/ 861420 h 2567281"/>
              <a:gd name="connsiteX12-2483" fmla="*/ 2547655 w 2567281"/>
              <a:gd name="connsiteY12-2484" fmla="*/ 1066337 h 2567281"/>
              <a:gd name="connsiteX13-2485" fmla="*/ 2553379 w 2567281"/>
              <a:gd name="connsiteY13-2486" fmla="*/ 1094904 h 2567281"/>
              <a:gd name="connsiteX14-2487" fmla="*/ 2565794 w 2567281"/>
              <a:gd name="connsiteY14-2488" fmla="*/ 1344373 h 2567281"/>
              <a:gd name="connsiteX15-2489" fmla="*/ 2556882 w 2567281"/>
              <a:gd name="connsiteY15-2490" fmla="*/ 1436427 h 2567281"/>
              <a:gd name="connsiteX16-2491" fmla="*/ 2175577 w 2567281"/>
              <a:gd name="connsiteY16-2492" fmla="*/ 1602914 h 2567281"/>
              <a:gd name="connsiteX17-2493" fmla="*/ 2320371 w 2567281"/>
              <a:gd name="connsiteY17-2494" fmla="*/ 2039924 h 2567281"/>
              <a:gd name="connsiteX18-2495" fmla="*/ 2247295 w 2567281"/>
              <a:gd name="connsiteY18-2496" fmla="*/ 2131698 h 2567281"/>
              <a:gd name="connsiteX19-2497" fmla="*/ 2159843 w 2567281"/>
              <a:gd name="connsiteY19-2498" fmla="*/ 2221792 h 2567281"/>
              <a:gd name="connsiteX20-2499" fmla="*/ 2093129 w 2567281"/>
              <a:gd name="connsiteY20-2500" fmla="*/ 2278108 h 2567281"/>
              <a:gd name="connsiteX21-2501" fmla="*/ 1655286 w 2567281"/>
              <a:gd name="connsiteY21-2502" fmla="*/ 2130546 h 2567281"/>
              <a:gd name="connsiteX22-2503" fmla="*/ 1448837 w 2567281"/>
              <a:gd name="connsiteY22-2504" fmla="*/ 2555706 h 2567281"/>
              <a:gd name="connsiteX23-2505" fmla="*/ 1347429 w 2567281"/>
              <a:gd name="connsiteY23-2506" fmla="*/ 2565733 h 2567281"/>
              <a:gd name="connsiteX24-2507" fmla="*/ 1222908 w 2567281"/>
              <a:gd name="connsiteY24-2508" fmla="*/ 2565794 h 2567281"/>
              <a:gd name="connsiteX25-2509" fmla="*/ 1150390 w 2567281"/>
              <a:gd name="connsiteY25-2510" fmla="*/ 2558774 h 2567281"/>
              <a:gd name="connsiteX26-2511" fmla="*/ 956807 w 2567281"/>
              <a:gd name="connsiteY26-2512" fmla="*/ 2113371 h 2567281"/>
              <a:gd name="connsiteX27-2513" fmla="*/ 479023 w 2567281"/>
              <a:gd name="connsiteY27-2514" fmla="*/ 2281883 h 2567281"/>
              <a:gd name="connsiteX28-2515" fmla="*/ 435584 w 2567281"/>
              <a:gd name="connsiteY28-2516" fmla="*/ 2247295 h 2567281"/>
              <a:gd name="connsiteX29-2517" fmla="*/ 345490 w 2567281"/>
              <a:gd name="connsiteY29-2518" fmla="*/ 2159843 h 2567281"/>
              <a:gd name="connsiteX30-2519" fmla="*/ 271660 w 2567281"/>
              <a:gd name="connsiteY30-2520" fmla="*/ 2072382 h 2567281"/>
              <a:gd name="connsiteX31-2521" fmla="*/ 335363 w 2567281"/>
              <a:gd name="connsiteY31-2522" fmla="*/ 1653711 h 2567281"/>
              <a:gd name="connsiteX32-2523" fmla="*/ 8015 w 2567281"/>
              <a:gd name="connsiteY32-2524" fmla="*/ 1412826 h 2567281"/>
              <a:gd name="connsiteX33-2525" fmla="*/ 1549 w 2567281"/>
              <a:gd name="connsiteY33-2526" fmla="*/ 1347429 h 2567281"/>
              <a:gd name="connsiteX34-2527" fmla="*/ 13418 w 2567281"/>
              <a:gd name="connsiteY34-2528" fmla="*/ 1099676 h 2567281"/>
              <a:gd name="connsiteX35-2529" fmla="*/ 14995 w 2567281"/>
              <a:gd name="connsiteY35-2530" fmla="*/ 1091591 h 2567281"/>
              <a:gd name="connsiteX36-2531" fmla="*/ 397317 w 2567281"/>
              <a:gd name="connsiteY36-2532" fmla="*/ 856724 h 2567281"/>
              <a:gd name="connsiteX37-2533" fmla="*/ 279210 w 2567281"/>
              <a:gd name="connsiteY37-2534" fmla="*/ 486794 h 2567281"/>
              <a:gd name="connsiteX38-2535" fmla="*/ 319987 w 2567281"/>
              <a:gd name="connsiteY38-2536" fmla="*/ 435584 h 2567281"/>
              <a:gd name="connsiteX39-2537" fmla="*/ 504477 w 2567281"/>
              <a:gd name="connsiteY39-2538" fmla="*/ 263576 h 2567281"/>
              <a:gd name="connsiteX40-2539" fmla="*/ 542723 w 2567281"/>
              <a:gd name="connsiteY40-2540" fmla="*/ 237362 h 2567281"/>
              <a:gd name="connsiteX0-2541" fmla="*/ 542723 w 2567281"/>
              <a:gd name="connsiteY0-2542" fmla="*/ 237362 h 2567281"/>
              <a:gd name="connsiteX1-2543" fmla="*/ 923626 w 2567281"/>
              <a:gd name="connsiteY1-2544" fmla="*/ 341570 h 2567281"/>
              <a:gd name="connsiteX2-2545" fmla="*/ 1104648 w 2567281"/>
              <a:gd name="connsiteY2-2546" fmla="*/ 12940 h 2567281"/>
              <a:gd name="connsiteX3-2547" fmla="*/ 1219853 w 2567281"/>
              <a:gd name="connsiteY3-2548" fmla="*/ 1549 h 2567281"/>
              <a:gd name="connsiteX4-2549" fmla="*/ 1467606 w 2567281"/>
              <a:gd name="connsiteY4-2550" fmla="*/ 13418 h 2567281"/>
              <a:gd name="connsiteX5-2551" fmla="*/ 1496875 w 2567281"/>
              <a:gd name="connsiteY5-2552" fmla="*/ 19128 h 2567281"/>
              <a:gd name="connsiteX6-2553" fmla="*/ 1628565 w 2567281"/>
              <a:gd name="connsiteY6-2554" fmla="*/ 340248 h 2567281"/>
              <a:gd name="connsiteX7-2555" fmla="*/ 2031761 w 2567281"/>
              <a:gd name="connsiteY7-2556" fmla="*/ 240783 h 2567281"/>
              <a:gd name="connsiteX8-2557" fmla="*/ 2034286 w 2567281"/>
              <a:gd name="connsiteY8-2558" fmla="*/ 242421 h 2567281"/>
              <a:gd name="connsiteX9-2559" fmla="*/ 2303706 w 2567281"/>
              <a:gd name="connsiteY9-2560" fmla="*/ 504477 h 2567281"/>
              <a:gd name="connsiteX10-2561" fmla="*/ 2313004 w 2567281"/>
              <a:gd name="connsiteY10-2562" fmla="*/ 518043 h 2567281"/>
              <a:gd name="connsiteX11-2563" fmla="*/ 2218151 w 2567281"/>
              <a:gd name="connsiteY11-2564" fmla="*/ 861420 h 2567281"/>
              <a:gd name="connsiteX12-2565" fmla="*/ 2547655 w 2567281"/>
              <a:gd name="connsiteY12-2566" fmla="*/ 1066337 h 2567281"/>
              <a:gd name="connsiteX13-2567" fmla="*/ 2553379 w 2567281"/>
              <a:gd name="connsiteY13-2568" fmla="*/ 1094904 h 2567281"/>
              <a:gd name="connsiteX14-2569" fmla="*/ 2565794 w 2567281"/>
              <a:gd name="connsiteY14-2570" fmla="*/ 1344373 h 2567281"/>
              <a:gd name="connsiteX15-2571" fmla="*/ 2556882 w 2567281"/>
              <a:gd name="connsiteY15-2572" fmla="*/ 1436427 h 2567281"/>
              <a:gd name="connsiteX16-2573" fmla="*/ 2175577 w 2567281"/>
              <a:gd name="connsiteY16-2574" fmla="*/ 1602914 h 2567281"/>
              <a:gd name="connsiteX17-2575" fmla="*/ 2320371 w 2567281"/>
              <a:gd name="connsiteY17-2576" fmla="*/ 2039924 h 2567281"/>
              <a:gd name="connsiteX18-2577" fmla="*/ 2247295 w 2567281"/>
              <a:gd name="connsiteY18-2578" fmla="*/ 2131698 h 2567281"/>
              <a:gd name="connsiteX19-2579" fmla="*/ 2159843 w 2567281"/>
              <a:gd name="connsiteY19-2580" fmla="*/ 2221792 h 2567281"/>
              <a:gd name="connsiteX20-2581" fmla="*/ 2093129 w 2567281"/>
              <a:gd name="connsiteY20-2582" fmla="*/ 2278108 h 2567281"/>
              <a:gd name="connsiteX21-2583" fmla="*/ 1655286 w 2567281"/>
              <a:gd name="connsiteY21-2584" fmla="*/ 2130546 h 2567281"/>
              <a:gd name="connsiteX22-2585" fmla="*/ 1448837 w 2567281"/>
              <a:gd name="connsiteY22-2586" fmla="*/ 2555706 h 2567281"/>
              <a:gd name="connsiteX23-2587" fmla="*/ 1347429 w 2567281"/>
              <a:gd name="connsiteY23-2588" fmla="*/ 2565733 h 2567281"/>
              <a:gd name="connsiteX24-2589" fmla="*/ 1222908 w 2567281"/>
              <a:gd name="connsiteY24-2590" fmla="*/ 2565794 h 2567281"/>
              <a:gd name="connsiteX25-2591" fmla="*/ 1150390 w 2567281"/>
              <a:gd name="connsiteY25-2592" fmla="*/ 2558774 h 2567281"/>
              <a:gd name="connsiteX26-2593" fmla="*/ 956807 w 2567281"/>
              <a:gd name="connsiteY26-2594" fmla="*/ 2113371 h 2567281"/>
              <a:gd name="connsiteX27-2595" fmla="*/ 479023 w 2567281"/>
              <a:gd name="connsiteY27-2596" fmla="*/ 2281883 h 2567281"/>
              <a:gd name="connsiteX28-2597" fmla="*/ 435584 w 2567281"/>
              <a:gd name="connsiteY28-2598" fmla="*/ 2247295 h 2567281"/>
              <a:gd name="connsiteX29-2599" fmla="*/ 345490 w 2567281"/>
              <a:gd name="connsiteY29-2600" fmla="*/ 2159843 h 2567281"/>
              <a:gd name="connsiteX30-2601" fmla="*/ 271660 w 2567281"/>
              <a:gd name="connsiteY30-2602" fmla="*/ 2072382 h 2567281"/>
              <a:gd name="connsiteX31-2603" fmla="*/ 335363 w 2567281"/>
              <a:gd name="connsiteY31-2604" fmla="*/ 1653711 h 2567281"/>
              <a:gd name="connsiteX32-2605" fmla="*/ 8015 w 2567281"/>
              <a:gd name="connsiteY32-2606" fmla="*/ 1412826 h 2567281"/>
              <a:gd name="connsiteX33-2607" fmla="*/ 1549 w 2567281"/>
              <a:gd name="connsiteY33-2608" fmla="*/ 1347429 h 2567281"/>
              <a:gd name="connsiteX34-2609" fmla="*/ 13418 w 2567281"/>
              <a:gd name="connsiteY34-2610" fmla="*/ 1099676 h 2567281"/>
              <a:gd name="connsiteX35-2611" fmla="*/ 14995 w 2567281"/>
              <a:gd name="connsiteY35-2612" fmla="*/ 1091591 h 2567281"/>
              <a:gd name="connsiteX36-2613" fmla="*/ 397317 w 2567281"/>
              <a:gd name="connsiteY36-2614" fmla="*/ 856724 h 2567281"/>
              <a:gd name="connsiteX37-2615" fmla="*/ 279210 w 2567281"/>
              <a:gd name="connsiteY37-2616" fmla="*/ 486794 h 2567281"/>
              <a:gd name="connsiteX38-2617" fmla="*/ 319987 w 2567281"/>
              <a:gd name="connsiteY38-2618" fmla="*/ 435584 h 2567281"/>
              <a:gd name="connsiteX39-2619" fmla="*/ 504477 w 2567281"/>
              <a:gd name="connsiteY39-2620" fmla="*/ 263576 h 2567281"/>
              <a:gd name="connsiteX40-2621" fmla="*/ 542723 w 2567281"/>
              <a:gd name="connsiteY40-2622" fmla="*/ 237362 h 2567281"/>
              <a:gd name="connsiteX0-2623" fmla="*/ 542723 w 2567281"/>
              <a:gd name="connsiteY0-2624" fmla="*/ 237362 h 2567281"/>
              <a:gd name="connsiteX1-2625" fmla="*/ 923626 w 2567281"/>
              <a:gd name="connsiteY1-2626" fmla="*/ 341570 h 2567281"/>
              <a:gd name="connsiteX2-2627" fmla="*/ 1104648 w 2567281"/>
              <a:gd name="connsiteY2-2628" fmla="*/ 12940 h 2567281"/>
              <a:gd name="connsiteX3-2629" fmla="*/ 1219853 w 2567281"/>
              <a:gd name="connsiteY3-2630" fmla="*/ 1549 h 2567281"/>
              <a:gd name="connsiteX4-2631" fmla="*/ 1467606 w 2567281"/>
              <a:gd name="connsiteY4-2632" fmla="*/ 13418 h 2567281"/>
              <a:gd name="connsiteX5-2633" fmla="*/ 1496875 w 2567281"/>
              <a:gd name="connsiteY5-2634" fmla="*/ 19128 h 2567281"/>
              <a:gd name="connsiteX6-2635" fmla="*/ 1628565 w 2567281"/>
              <a:gd name="connsiteY6-2636" fmla="*/ 340248 h 2567281"/>
              <a:gd name="connsiteX7-2637" fmla="*/ 2031761 w 2567281"/>
              <a:gd name="connsiteY7-2638" fmla="*/ 240783 h 2567281"/>
              <a:gd name="connsiteX8-2639" fmla="*/ 2034286 w 2567281"/>
              <a:gd name="connsiteY8-2640" fmla="*/ 242421 h 2567281"/>
              <a:gd name="connsiteX9-2641" fmla="*/ 2303706 w 2567281"/>
              <a:gd name="connsiteY9-2642" fmla="*/ 504477 h 2567281"/>
              <a:gd name="connsiteX10-2643" fmla="*/ 2313004 w 2567281"/>
              <a:gd name="connsiteY10-2644" fmla="*/ 518043 h 2567281"/>
              <a:gd name="connsiteX11-2645" fmla="*/ 2218151 w 2567281"/>
              <a:gd name="connsiteY11-2646" fmla="*/ 861420 h 2567281"/>
              <a:gd name="connsiteX12-2647" fmla="*/ 2547655 w 2567281"/>
              <a:gd name="connsiteY12-2648" fmla="*/ 1066337 h 2567281"/>
              <a:gd name="connsiteX13-2649" fmla="*/ 2553379 w 2567281"/>
              <a:gd name="connsiteY13-2650" fmla="*/ 1094904 h 2567281"/>
              <a:gd name="connsiteX14-2651" fmla="*/ 2565794 w 2567281"/>
              <a:gd name="connsiteY14-2652" fmla="*/ 1344373 h 2567281"/>
              <a:gd name="connsiteX15-2653" fmla="*/ 2556882 w 2567281"/>
              <a:gd name="connsiteY15-2654" fmla="*/ 1436427 h 2567281"/>
              <a:gd name="connsiteX16-2655" fmla="*/ 2175577 w 2567281"/>
              <a:gd name="connsiteY16-2656" fmla="*/ 1602914 h 2567281"/>
              <a:gd name="connsiteX17-2657" fmla="*/ 2320371 w 2567281"/>
              <a:gd name="connsiteY17-2658" fmla="*/ 2039924 h 2567281"/>
              <a:gd name="connsiteX18-2659" fmla="*/ 2247295 w 2567281"/>
              <a:gd name="connsiteY18-2660" fmla="*/ 2131698 h 2567281"/>
              <a:gd name="connsiteX19-2661" fmla="*/ 2159843 w 2567281"/>
              <a:gd name="connsiteY19-2662" fmla="*/ 2221792 h 2567281"/>
              <a:gd name="connsiteX20-2663" fmla="*/ 2093129 w 2567281"/>
              <a:gd name="connsiteY20-2664" fmla="*/ 2278108 h 2567281"/>
              <a:gd name="connsiteX21-2665" fmla="*/ 1655286 w 2567281"/>
              <a:gd name="connsiteY21-2666" fmla="*/ 2130546 h 2567281"/>
              <a:gd name="connsiteX22-2667" fmla="*/ 1448837 w 2567281"/>
              <a:gd name="connsiteY22-2668" fmla="*/ 2555706 h 2567281"/>
              <a:gd name="connsiteX23-2669" fmla="*/ 1347429 w 2567281"/>
              <a:gd name="connsiteY23-2670" fmla="*/ 2565733 h 2567281"/>
              <a:gd name="connsiteX24-2671" fmla="*/ 1222908 w 2567281"/>
              <a:gd name="connsiteY24-2672" fmla="*/ 2565794 h 2567281"/>
              <a:gd name="connsiteX25-2673" fmla="*/ 1150390 w 2567281"/>
              <a:gd name="connsiteY25-2674" fmla="*/ 2558774 h 2567281"/>
              <a:gd name="connsiteX26-2675" fmla="*/ 956807 w 2567281"/>
              <a:gd name="connsiteY26-2676" fmla="*/ 2113371 h 2567281"/>
              <a:gd name="connsiteX27-2677" fmla="*/ 479023 w 2567281"/>
              <a:gd name="connsiteY27-2678" fmla="*/ 2281883 h 2567281"/>
              <a:gd name="connsiteX28-2679" fmla="*/ 435584 w 2567281"/>
              <a:gd name="connsiteY28-2680" fmla="*/ 2247295 h 2567281"/>
              <a:gd name="connsiteX29-2681" fmla="*/ 345490 w 2567281"/>
              <a:gd name="connsiteY29-2682" fmla="*/ 2159843 h 2567281"/>
              <a:gd name="connsiteX30-2683" fmla="*/ 271660 w 2567281"/>
              <a:gd name="connsiteY30-2684" fmla="*/ 2072382 h 2567281"/>
              <a:gd name="connsiteX31-2685" fmla="*/ 447673 w 2567281"/>
              <a:gd name="connsiteY31-2686" fmla="*/ 1599540 h 2567281"/>
              <a:gd name="connsiteX32-2687" fmla="*/ 8015 w 2567281"/>
              <a:gd name="connsiteY32-2688" fmla="*/ 1412826 h 2567281"/>
              <a:gd name="connsiteX33-2689" fmla="*/ 1549 w 2567281"/>
              <a:gd name="connsiteY33-2690" fmla="*/ 1347429 h 2567281"/>
              <a:gd name="connsiteX34-2691" fmla="*/ 13418 w 2567281"/>
              <a:gd name="connsiteY34-2692" fmla="*/ 1099676 h 2567281"/>
              <a:gd name="connsiteX35-2693" fmla="*/ 14995 w 2567281"/>
              <a:gd name="connsiteY35-2694" fmla="*/ 1091591 h 2567281"/>
              <a:gd name="connsiteX36-2695" fmla="*/ 397317 w 2567281"/>
              <a:gd name="connsiteY36-2696" fmla="*/ 856724 h 2567281"/>
              <a:gd name="connsiteX37-2697" fmla="*/ 279210 w 2567281"/>
              <a:gd name="connsiteY37-2698" fmla="*/ 486794 h 2567281"/>
              <a:gd name="connsiteX38-2699" fmla="*/ 319987 w 2567281"/>
              <a:gd name="connsiteY38-2700" fmla="*/ 435584 h 2567281"/>
              <a:gd name="connsiteX39-2701" fmla="*/ 504477 w 2567281"/>
              <a:gd name="connsiteY39-2702" fmla="*/ 263576 h 2567281"/>
              <a:gd name="connsiteX40-2703" fmla="*/ 542723 w 2567281"/>
              <a:gd name="connsiteY40-2704" fmla="*/ 237362 h 2567281"/>
              <a:gd name="connsiteX0-2705" fmla="*/ 542723 w 2567281"/>
              <a:gd name="connsiteY0-2706" fmla="*/ 237362 h 2567281"/>
              <a:gd name="connsiteX1-2707" fmla="*/ 923626 w 2567281"/>
              <a:gd name="connsiteY1-2708" fmla="*/ 341570 h 2567281"/>
              <a:gd name="connsiteX2-2709" fmla="*/ 1104648 w 2567281"/>
              <a:gd name="connsiteY2-2710" fmla="*/ 12940 h 2567281"/>
              <a:gd name="connsiteX3-2711" fmla="*/ 1219853 w 2567281"/>
              <a:gd name="connsiteY3-2712" fmla="*/ 1549 h 2567281"/>
              <a:gd name="connsiteX4-2713" fmla="*/ 1467606 w 2567281"/>
              <a:gd name="connsiteY4-2714" fmla="*/ 13418 h 2567281"/>
              <a:gd name="connsiteX5-2715" fmla="*/ 1496875 w 2567281"/>
              <a:gd name="connsiteY5-2716" fmla="*/ 19128 h 2567281"/>
              <a:gd name="connsiteX6-2717" fmla="*/ 1628565 w 2567281"/>
              <a:gd name="connsiteY6-2718" fmla="*/ 340248 h 2567281"/>
              <a:gd name="connsiteX7-2719" fmla="*/ 2031761 w 2567281"/>
              <a:gd name="connsiteY7-2720" fmla="*/ 240783 h 2567281"/>
              <a:gd name="connsiteX8-2721" fmla="*/ 2034286 w 2567281"/>
              <a:gd name="connsiteY8-2722" fmla="*/ 242421 h 2567281"/>
              <a:gd name="connsiteX9-2723" fmla="*/ 2303706 w 2567281"/>
              <a:gd name="connsiteY9-2724" fmla="*/ 504477 h 2567281"/>
              <a:gd name="connsiteX10-2725" fmla="*/ 2313004 w 2567281"/>
              <a:gd name="connsiteY10-2726" fmla="*/ 518043 h 2567281"/>
              <a:gd name="connsiteX11-2727" fmla="*/ 2218151 w 2567281"/>
              <a:gd name="connsiteY11-2728" fmla="*/ 861420 h 2567281"/>
              <a:gd name="connsiteX12-2729" fmla="*/ 2547655 w 2567281"/>
              <a:gd name="connsiteY12-2730" fmla="*/ 1066337 h 2567281"/>
              <a:gd name="connsiteX13-2731" fmla="*/ 2553379 w 2567281"/>
              <a:gd name="connsiteY13-2732" fmla="*/ 1094904 h 2567281"/>
              <a:gd name="connsiteX14-2733" fmla="*/ 2565794 w 2567281"/>
              <a:gd name="connsiteY14-2734" fmla="*/ 1344373 h 2567281"/>
              <a:gd name="connsiteX15-2735" fmla="*/ 2556882 w 2567281"/>
              <a:gd name="connsiteY15-2736" fmla="*/ 1436427 h 2567281"/>
              <a:gd name="connsiteX16-2737" fmla="*/ 2175577 w 2567281"/>
              <a:gd name="connsiteY16-2738" fmla="*/ 1602914 h 2567281"/>
              <a:gd name="connsiteX17-2739" fmla="*/ 2320371 w 2567281"/>
              <a:gd name="connsiteY17-2740" fmla="*/ 2039924 h 2567281"/>
              <a:gd name="connsiteX18-2741" fmla="*/ 2247295 w 2567281"/>
              <a:gd name="connsiteY18-2742" fmla="*/ 2131698 h 2567281"/>
              <a:gd name="connsiteX19-2743" fmla="*/ 2159843 w 2567281"/>
              <a:gd name="connsiteY19-2744" fmla="*/ 2221792 h 2567281"/>
              <a:gd name="connsiteX20-2745" fmla="*/ 2093129 w 2567281"/>
              <a:gd name="connsiteY20-2746" fmla="*/ 2278108 h 2567281"/>
              <a:gd name="connsiteX21-2747" fmla="*/ 1655286 w 2567281"/>
              <a:gd name="connsiteY21-2748" fmla="*/ 2130546 h 2567281"/>
              <a:gd name="connsiteX22-2749" fmla="*/ 1448837 w 2567281"/>
              <a:gd name="connsiteY22-2750" fmla="*/ 2555706 h 2567281"/>
              <a:gd name="connsiteX23-2751" fmla="*/ 1347429 w 2567281"/>
              <a:gd name="connsiteY23-2752" fmla="*/ 2565733 h 2567281"/>
              <a:gd name="connsiteX24-2753" fmla="*/ 1222908 w 2567281"/>
              <a:gd name="connsiteY24-2754" fmla="*/ 2565794 h 2567281"/>
              <a:gd name="connsiteX25-2755" fmla="*/ 1150390 w 2567281"/>
              <a:gd name="connsiteY25-2756" fmla="*/ 2558774 h 2567281"/>
              <a:gd name="connsiteX26-2757" fmla="*/ 956807 w 2567281"/>
              <a:gd name="connsiteY26-2758" fmla="*/ 2113371 h 2567281"/>
              <a:gd name="connsiteX27-2759" fmla="*/ 479023 w 2567281"/>
              <a:gd name="connsiteY27-2760" fmla="*/ 2281883 h 2567281"/>
              <a:gd name="connsiteX28-2761" fmla="*/ 435584 w 2567281"/>
              <a:gd name="connsiteY28-2762" fmla="*/ 2247295 h 2567281"/>
              <a:gd name="connsiteX29-2763" fmla="*/ 345490 w 2567281"/>
              <a:gd name="connsiteY29-2764" fmla="*/ 2159843 h 2567281"/>
              <a:gd name="connsiteX30-2765" fmla="*/ 271660 w 2567281"/>
              <a:gd name="connsiteY30-2766" fmla="*/ 2072382 h 2567281"/>
              <a:gd name="connsiteX31-2767" fmla="*/ 447673 w 2567281"/>
              <a:gd name="connsiteY31-2768" fmla="*/ 1599540 h 2567281"/>
              <a:gd name="connsiteX32-2769" fmla="*/ 8015 w 2567281"/>
              <a:gd name="connsiteY32-2770" fmla="*/ 1412826 h 2567281"/>
              <a:gd name="connsiteX33-2771" fmla="*/ 1549 w 2567281"/>
              <a:gd name="connsiteY33-2772" fmla="*/ 1347429 h 2567281"/>
              <a:gd name="connsiteX34-2773" fmla="*/ 13418 w 2567281"/>
              <a:gd name="connsiteY34-2774" fmla="*/ 1099676 h 2567281"/>
              <a:gd name="connsiteX35-2775" fmla="*/ 14995 w 2567281"/>
              <a:gd name="connsiteY35-2776" fmla="*/ 1091591 h 2567281"/>
              <a:gd name="connsiteX36-2777" fmla="*/ 397317 w 2567281"/>
              <a:gd name="connsiteY36-2778" fmla="*/ 856724 h 2567281"/>
              <a:gd name="connsiteX37-2779" fmla="*/ 279210 w 2567281"/>
              <a:gd name="connsiteY37-2780" fmla="*/ 486794 h 2567281"/>
              <a:gd name="connsiteX38-2781" fmla="*/ 319987 w 2567281"/>
              <a:gd name="connsiteY38-2782" fmla="*/ 435584 h 2567281"/>
              <a:gd name="connsiteX39-2783" fmla="*/ 504477 w 2567281"/>
              <a:gd name="connsiteY39-2784" fmla="*/ 263576 h 2567281"/>
              <a:gd name="connsiteX40-2785" fmla="*/ 542723 w 2567281"/>
              <a:gd name="connsiteY40-2786" fmla="*/ 237362 h 2567281"/>
              <a:gd name="connsiteX0-2787" fmla="*/ 542723 w 2567281"/>
              <a:gd name="connsiteY0-2788" fmla="*/ 237362 h 2567281"/>
              <a:gd name="connsiteX1-2789" fmla="*/ 923626 w 2567281"/>
              <a:gd name="connsiteY1-2790" fmla="*/ 341570 h 2567281"/>
              <a:gd name="connsiteX2-2791" fmla="*/ 1104648 w 2567281"/>
              <a:gd name="connsiteY2-2792" fmla="*/ 12940 h 2567281"/>
              <a:gd name="connsiteX3-2793" fmla="*/ 1219853 w 2567281"/>
              <a:gd name="connsiteY3-2794" fmla="*/ 1549 h 2567281"/>
              <a:gd name="connsiteX4-2795" fmla="*/ 1467606 w 2567281"/>
              <a:gd name="connsiteY4-2796" fmla="*/ 13418 h 2567281"/>
              <a:gd name="connsiteX5-2797" fmla="*/ 1496875 w 2567281"/>
              <a:gd name="connsiteY5-2798" fmla="*/ 19128 h 2567281"/>
              <a:gd name="connsiteX6-2799" fmla="*/ 1628565 w 2567281"/>
              <a:gd name="connsiteY6-2800" fmla="*/ 340248 h 2567281"/>
              <a:gd name="connsiteX7-2801" fmla="*/ 2031761 w 2567281"/>
              <a:gd name="connsiteY7-2802" fmla="*/ 240783 h 2567281"/>
              <a:gd name="connsiteX8-2803" fmla="*/ 2034286 w 2567281"/>
              <a:gd name="connsiteY8-2804" fmla="*/ 242421 h 2567281"/>
              <a:gd name="connsiteX9-2805" fmla="*/ 2303706 w 2567281"/>
              <a:gd name="connsiteY9-2806" fmla="*/ 504477 h 2567281"/>
              <a:gd name="connsiteX10-2807" fmla="*/ 2313004 w 2567281"/>
              <a:gd name="connsiteY10-2808" fmla="*/ 518043 h 2567281"/>
              <a:gd name="connsiteX11-2809" fmla="*/ 2218151 w 2567281"/>
              <a:gd name="connsiteY11-2810" fmla="*/ 861420 h 2567281"/>
              <a:gd name="connsiteX12-2811" fmla="*/ 2547655 w 2567281"/>
              <a:gd name="connsiteY12-2812" fmla="*/ 1066337 h 2567281"/>
              <a:gd name="connsiteX13-2813" fmla="*/ 2553379 w 2567281"/>
              <a:gd name="connsiteY13-2814" fmla="*/ 1094904 h 2567281"/>
              <a:gd name="connsiteX14-2815" fmla="*/ 2565794 w 2567281"/>
              <a:gd name="connsiteY14-2816" fmla="*/ 1344373 h 2567281"/>
              <a:gd name="connsiteX15-2817" fmla="*/ 2556882 w 2567281"/>
              <a:gd name="connsiteY15-2818" fmla="*/ 1436427 h 2567281"/>
              <a:gd name="connsiteX16-2819" fmla="*/ 2175577 w 2567281"/>
              <a:gd name="connsiteY16-2820" fmla="*/ 1602914 h 2567281"/>
              <a:gd name="connsiteX17-2821" fmla="*/ 2320371 w 2567281"/>
              <a:gd name="connsiteY17-2822" fmla="*/ 2039924 h 2567281"/>
              <a:gd name="connsiteX18-2823" fmla="*/ 2247295 w 2567281"/>
              <a:gd name="connsiteY18-2824" fmla="*/ 2131698 h 2567281"/>
              <a:gd name="connsiteX19-2825" fmla="*/ 2159843 w 2567281"/>
              <a:gd name="connsiteY19-2826" fmla="*/ 2221792 h 2567281"/>
              <a:gd name="connsiteX20-2827" fmla="*/ 2093129 w 2567281"/>
              <a:gd name="connsiteY20-2828" fmla="*/ 2278108 h 2567281"/>
              <a:gd name="connsiteX21-2829" fmla="*/ 1655286 w 2567281"/>
              <a:gd name="connsiteY21-2830" fmla="*/ 2130546 h 2567281"/>
              <a:gd name="connsiteX22-2831" fmla="*/ 1448837 w 2567281"/>
              <a:gd name="connsiteY22-2832" fmla="*/ 2555706 h 2567281"/>
              <a:gd name="connsiteX23-2833" fmla="*/ 1347429 w 2567281"/>
              <a:gd name="connsiteY23-2834" fmla="*/ 2565733 h 2567281"/>
              <a:gd name="connsiteX24-2835" fmla="*/ 1222908 w 2567281"/>
              <a:gd name="connsiteY24-2836" fmla="*/ 2565794 h 2567281"/>
              <a:gd name="connsiteX25-2837" fmla="*/ 1150390 w 2567281"/>
              <a:gd name="connsiteY25-2838" fmla="*/ 2558774 h 2567281"/>
              <a:gd name="connsiteX26-2839" fmla="*/ 956807 w 2567281"/>
              <a:gd name="connsiteY26-2840" fmla="*/ 2113371 h 2567281"/>
              <a:gd name="connsiteX27-2841" fmla="*/ 479023 w 2567281"/>
              <a:gd name="connsiteY27-2842" fmla="*/ 2281883 h 2567281"/>
              <a:gd name="connsiteX28-2843" fmla="*/ 435584 w 2567281"/>
              <a:gd name="connsiteY28-2844" fmla="*/ 2247295 h 2567281"/>
              <a:gd name="connsiteX29-2845" fmla="*/ 345490 w 2567281"/>
              <a:gd name="connsiteY29-2846" fmla="*/ 2159843 h 2567281"/>
              <a:gd name="connsiteX30-2847" fmla="*/ 271660 w 2567281"/>
              <a:gd name="connsiteY30-2848" fmla="*/ 2072382 h 2567281"/>
              <a:gd name="connsiteX31-2849" fmla="*/ 447673 w 2567281"/>
              <a:gd name="connsiteY31-2850" fmla="*/ 1599540 h 2567281"/>
              <a:gd name="connsiteX32-2851" fmla="*/ 8015 w 2567281"/>
              <a:gd name="connsiteY32-2852" fmla="*/ 1412826 h 2567281"/>
              <a:gd name="connsiteX33-2853" fmla="*/ 1549 w 2567281"/>
              <a:gd name="connsiteY33-2854" fmla="*/ 1347429 h 2567281"/>
              <a:gd name="connsiteX34-2855" fmla="*/ 13418 w 2567281"/>
              <a:gd name="connsiteY34-2856" fmla="*/ 1099676 h 2567281"/>
              <a:gd name="connsiteX35-2857" fmla="*/ 14995 w 2567281"/>
              <a:gd name="connsiteY35-2858" fmla="*/ 1091591 h 2567281"/>
              <a:gd name="connsiteX36-2859" fmla="*/ 397317 w 2567281"/>
              <a:gd name="connsiteY36-2860" fmla="*/ 856724 h 2567281"/>
              <a:gd name="connsiteX37-2861" fmla="*/ 279210 w 2567281"/>
              <a:gd name="connsiteY37-2862" fmla="*/ 486794 h 2567281"/>
              <a:gd name="connsiteX38-2863" fmla="*/ 319987 w 2567281"/>
              <a:gd name="connsiteY38-2864" fmla="*/ 435584 h 2567281"/>
              <a:gd name="connsiteX39-2865" fmla="*/ 504477 w 2567281"/>
              <a:gd name="connsiteY39-2866" fmla="*/ 263576 h 2567281"/>
              <a:gd name="connsiteX40-2867" fmla="*/ 542723 w 2567281"/>
              <a:gd name="connsiteY40-2868" fmla="*/ 237362 h 25672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161" y="connsiteY40-162"/>
              </a:cxn>
            </a:cxnLst>
            <a:rect l="l" t="t" r="r" b="b"/>
            <a:pathLst>
              <a:path w="2567281" h="2567281">
                <a:moveTo>
                  <a:pt x="542723" y="237362"/>
                </a:moveTo>
                <a:cubicBezTo>
                  <a:pt x="669691" y="272098"/>
                  <a:pt x="758341" y="386844"/>
                  <a:pt x="923626" y="341570"/>
                </a:cubicBezTo>
                <a:cubicBezTo>
                  <a:pt x="1057958" y="257868"/>
                  <a:pt x="1044307" y="122483"/>
                  <a:pt x="1104648" y="12940"/>
                </a:cubicBezTo>
                <a:lnTo>
                  <a:pt x="1219853" y="1549"/>
                </a:lnTo>
                <a:cubicBezTo>
                  <a:pt x="1303105" y="-2556"/>
                  <a:pt x="1386072" y="1534"/>
                  <a:pt x="1467606" y="13418"/>
                </a:cubicBezTo>
                <a:lnTo>
                  <a:pt x="1496875" y="19128"/>
                </a:lnTo>
                <a:cubicBezTo>
                  <a:pt x="1540772" y="126168"/>
                  <a:pt x="1553691" y="232767"/>
                  <a:pt x="1628565" y="340248"/>
                </a:cubicBezTo>
                <a:cubicBezTo>
                  <a:pt x="1836513" y="363909"/>
                  <a:pt x="1897362" y="273938"/>
                  <a:pt x="2031761" y="240783"/>
                </a:cubicBezTo>
                <a:lnTo>
                  <a:pt x="2034286" y="242421"/>
                </a:lnTo>
                <a:cubicBezTo>
                  <a:pt x="2135070" y="314944"/>
                  <a:pt x="2226168" y="402746"/>
                  <a:pt x="2303706" y="504477"/>
                </a:cubicBezTo>
                <a:lnTo>
                  <a:pt x="2313004" y="518043"/>
                </a:lnTo>
                <a:cubicBezTo>
                  <a:pt x="2281386" y="632502"/>
                  <a:pt x="2200735" y="709083"/>
                  <a:pt x="2218151" y="861420"/>
                </a:cubicBezTo>
                <a:cubicBezTo>
                  <a:pt x="2351180" y="1041595"/>
                  <a:pt x="2437820" y="998031"/>
                  <a:pt x="2547655" y="1066337"/>
                </a:cubicBezTo>
                <a:lnTo>
                  <a:pt x="2553379" y="1094904"/>
                </a:lnTo>
                <a:cubicBezTo>
                  <a:pt x="2565780" y="1178154"/>
                  <a:pt x="2569784" y="1261693"/>
                  <a:pt x="2565794" y="1344373"/>
                </a:cubicBezTo>
                <a:lnTo>
                  <a:pt x="2556882" y="1436427"/>
                </a:lnTo>
                <a:cubicBezTo>
                  <a:pt x="2429780" y="1491923"/>
                  <a:pt x="2335419" y="1423953"/>
                  <a:pt x="2175577" y="1602914"/>
                </a:cubicBezTo>
                <a:cubicBezTo>
                  <a:pt x="2142509" y="1803196"/>
                  <a:pt x="2272106" y="1894254"/>
                  <a:pt x="2320371" y="2039924"/>
                </a:cubicBezTo>
                <a:lnTo>
                  <a:pt x="2247295" y="2131698"/>
                </a:lnTo>
                <a:cubicBezTo>
                  <a:pt x="2219775" y="2162997"/>
                  <a:pt x="2190608" y="2193076"/>
                  <a:pt x="2159843" y="2221792"/>
                </a:cubicBezTo>
                <a:lnTo>
                  <a:pt x="2093129" y="2278108"/>
                </a:lnTo>
                <a:cubicBezTo>
                  <a:pt x="1947181" y="2228921"/>
                  <a:pt x="1870528" y="2100164"/>
                  <a:pt x="1655286" y="2130546"/>
                </a:cubicBezTo>
                <a:cubicBezTo>
                  <a:pt x="1475044" y="2264484"/>
                  <a:pt x="1517653" y="2413986"/>
                  <a:pt x="1448837" y="2555706"/>
                </a:cubicBezTo>
                <a:lnTo>
                  <a:pt x="1347429" y="2565733"/>
                </a:lnTo>
                <a:cubicBezTo>
                  <a:pt x="1305803" y="2567786"/>
                  <a:pt x="1264248" y="2567789"/>
                  <a:pt x="1222908" y="2565794"/>
                </a:cubicBezTo>
                <a:lnTo>
                  <a:pt x="1150390" y="2558774"/>
                </a:lnTo>
                <a:cubicBezTo>
                  <a:pt x="1085862" y="2410306"/>
                  <a:pt x="1108687" y="2219706"/>
                  <a:pt x="956807" y="2113371"/>
                </a:cubicBezTo>
                <a:cubicBezTo>
                  <a:pt x="749394" y="2069712"/>
                  <a:pt x="638284" y="2225712"/>
                  <a:pt x="479023" y="2281883"/>
                </a:cubicBezTo>
                <a:lnTo>
                  <a:pt x="435584" y="2247295"/>
                </a:lnTo>
                <a:cubicBezTo>
                  <a:pt x="404285" y="2219775"/>
                  <a:pt x="374206" y="2190608"/>
                  <a:pt x="345490" y="2159843"/>
                </a:cubicBezTo>
                <a:lnTo>
                  <a:pt x="271660" y="2072382"/>
                </a:lnTo>
                <a:cubicBezTo>
                  <a:pt x="330331" y="1914768"/>
                  <a:pt x="511586" y="1851848"/>
                  <a:pt x="447673" y="1599540"/>
                </a:cubicBezTo>
                <a:cubicBezTo>
                  <a:pt x="326959" y="1463311"/>
                  <a:pt x="154568" y="1475064"/>
                  <a:pt x="8015" y="1412826"/>
                </a:cubicBezTo>
                <a:lnTo>
                  <a:pt x="1549" y="1347429"/>
                </a:lnTo>
                <a:cubicBezTo>
                  <a:pt x="-2556" y="1264177"/>
                  <a:pt x="1534" y="1181210"/>
                  <a:pt x="13418" y="1099676"/>
                </a:cubicBezTo>
                <a:lnTo>
                  <a:pt x="14995" y="1091591"/>
                </a:lnTo>
                <a:cubicBezTo>
                  <a:pt x="121784" y="1013008"/>
                  <a:pt x="381694" y="1060536"/>
                  <a:pt x="397317" y="856724"/>
                </a:cubicBezTo>
                <a:cubicBezTo>
                  <a:pt x="496046" y="753970"/>
                  <a:pt x="366341" y="592193"/>
                  <a:pt x="279210" y="486794"/>
                </a:cubicBezTo>
                <a:lnTo>
                  <a:pt x="319987" y="435584"/>
                </a:lnTo>
                <a:cubicBezTo>
                  <a:pt x="375026" y="372987"/>
                  <a:pt x="436657" y="315268"/>
                  <a:pt x="504477" y="263576"/>
                </a:cubicBezTo>
                <a:lnTo>
                  <a:pt x="542723" y="237362"/>
                </a:lnTo>
                <a:close/>
              </a:path>
            </a:pathLst>
          </a:cu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 rot="545508">
            <a:off x="7432853" y="2948446"/>
            <a:ext cx="1659715" cy="1659715"/>
          </a:xfrm>
          <a:custGeom>
            <a:avLst/>
            <a:gdLst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35363 w 2567281"/>
              <a:gd name="connsiteY36" fmla="*/ 855842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0-1" fmla="*/ 542723 w 2567281"/>
              <a:gd name="connsiteY0-2" fmla="*/ 237362 h 2567281"/>
              <a:gd name="connsiteX1-3" fmla="*/ 899550 w 2567281"/>
              <a:gd name="connsiteY1-4" fmla="*/ 291655 h 2567281"/>
              <a:gd name="connsiteX2-5" fmla="*/ 1104648 w 2567281"/>
              <a:gd name="connsiteY2-6" fmla="*/ 12940 h 2567281"/>
              <a:gd name="connsiteX3-7" fmla="*/ 1219853 w 2567281"/>
              <a:gd name="connsiteY3-8" fmla="*/ 1549 h 2567281"/>
              <a:gd name="connsiteX4-9" fmla="*/ 1467606 w 2567281"/>
              <a:gd name="connsiteY4-10" fmla="*/ 13418 h 2567281"/>
              <a:gd name="connsiteX5-11" fmla="*/ 1496875 w 2567281"/>
              <a:gd name="connsiteY5-12" fmla="*/ 19128 h 2567281"/>
              <a:gd name="connsiteX6-13" fmla="*/ 1697419 w 2567281"/>
              <a:gd name="connsiteY6-14" fmla="*/ 291655 h 2567281"/>
              <a:gd name="connsiteX7-15" fmla="*/ 2031761 w 2567281"/>
              <a:gd name="connsiteY7-16" fmla="*/ 240783 h 2567281"/>
              <a:gd name="connsiteX8-17" fmla="*/ 2034286 w 2567281"/>
              <a:gd name="connsiteY8-18" fmla="*/ 242421 h 2567281"/>
              <a:gd name="connsiteX9-19" fmla="*/ 2303706 w 2567281"/>
              <a:gd name="connsiteY9-20" fmla="*/ 504477 h 2567281"/>
              <a:gd name="connsiteX10-21" fmla="*/ 2313004 w 2567281"/>
              <a:gd name="connsiteY10-22" fmla="*/ 518043 h 2567281"/>
              <a:gd name="connsiteX11-23" fmla="*/ 2261606 w 2567281"/>
              <a:gd name="connsiteY11-24" fmla="*/ 855842 h 2567281"/>
              <a:gd name="connsiteX12-25" fmla="*/ 2547655 w 2567281"/>
              <a:gd name="connsiteY12-26" fmla="*/ 1066337 h 2567281"/>
              <a:gd name="connsiteX13-27" fmla="*/ 2553379 w 2567281"/>
              <a:gd name="connsiteY13-28" fmla="*/ 1094904 h 2567281"/>
              <a:gd name="connsiteX14-29" fmla="*/ 2565794 w 2567281"/>
              <a:gd name="connsiteY14-30" fmla="*/ 1344373 h 2567281"/>
              <a:gd name="connsiteX15-31" fmla="*/ 2556882 w 2567281"/>
              <a:gd name="connsiteY15-32" fmla="*/ 1436427 h 2567281"/>
              <a:gd name="connsiteX16-33" fmla="*/ 2261606 w 2567281"/>
              <a:gd name="connsiteY16-34" fmla="*/ 1653711 h 2567281"/>
              <a:gd name="connsiteX17-35" fmla="*/ 2320371 w 2567281"/>
              <a:gd name="connsiteY17-36" fmla="*/ 2039924 h 2567281"/>
              <a:gd name="connsiteX18-37" fmla="*/ 2247295 w 2567281"/>
              <a:gd name="connsiteY18-38" fmla="*/ 2131698 h 2567281"/>
              <a:gd name="connsiteX19-39" fmla="*/ 2159843 w 2567281"/>
              <a:gd name="connsiteY19-40" fmla="*/ 2221792 h 2567281"/>
              <a:gd name="connsiteX20-41" fmla="*/ 2093129 w 2567281"/>
              <a:gd name="connsiteY20-42" fmla="*/ 2278108 h 2567281"/>
              <a:gd name="connsiteX21-43" fmla="*/ 1697419 w 2567281"/>
              <a:gd name="connsiteY21-44" fmla="*/ 2217898 h 2567281"/>
              <a:gd name="connsiteX22-45" fmla="*/ 1448837 w 2567281"/>
              <a:gd name="connsiteY22-46" fmla="*/ 2555706 h 2567281"/>
              <a:gd name="connsiteX23-47" fmla="*/ 1347429 w 2567281"/>
              <a:gd name="connsiteY23-48" fmla="*/ 2565733 h 2567281"/>
              <a:gd name="connsiteX24-49" fmla="*/ 1222908 w 2567281"/>
              <a:gd name="connsiteY24-50" fmla="*/ 2565794 h 2567281"/>
              <a:gd name="connsiteX25-51" fmla="*/ 1150390 w 2567281"/>
              <a:gd name="connsiteY25-52" fmla="*/ 2558774 h 2567281"/>
              <a:gd name="connsiteX26-53" fmla="*/ 899550 w 2567281"/>
              <a:gd name="connsiteY26-54" fmla="*/ 2217898 h 2567281"/>
              <a:gd name="connsiteX27-55" fmla="*/ 479023 w 2567281"/>
              <a:gd name="connsiteY27-56" fmla="*/ 2281883 h 2567281"/>
              <a:gd name="connsiteX28-57" fmla="*/ 435584 w 2567281"/>
              <a:gd name="connsiteY28-58" fmla="*/ 2247295 h 2567281"/>
              <a:gd name="connsiteX29-59" fmla="*/ 345490 w 2567281"/>
              <a:gd name="connsiteY29-60" fmla="*/ 2159843 h 2567281"/>
              <a:gd name="connsiteX30-61" fmla="*/ 271660 w 2567281"/>
              <a:gd name="connsiteY30-62" fmla="*/ 2072382 h 2567281"/>
              <a:gd name="connsiteX31-63" fmla="*/ 335363 w 2567281"/>
              <a:gd name="connsiteY31-64" fmla="*/ 1653711 h 2567281"/>
              <a:gd name="connsiteX32-65" fmla="*/ 8015 w 2567281"/>
              <a:gd name="connsiteY32-66" fmla="*/ 1412826 h 2567281"/>
              <a:gd name="connsiteX33-67" fmla="*/ 1549 w 2567281"/>
              <a:gd name="connsiteY33-68" fmla="*/ 1347429 h 2567281"/>
              <a:gd name="connsiteX34-69" fmla="*/ 13418 w 2567281"/>
              <a:gd name="connsiteY34-70" fmla="*/ 1099676 h 2567281"/>
              <a:gd name="connsiteX35-71" fmla="*/ 14995 w 2567281"/>
              <a:gd name="connsiteY35-72" fmla="*/ 1091591 h 2567281"/>
              <a:gd name="connsiteX36-73" fmla="*/ 335363 w 2567281"/>
              <a:gd name="connsiteY36-74" fmla="*/ 855842 h 2567281"/>
              <a:gd name="connsiteX37-75" fmla="*/ 279210 w 2567281"/>
              <a:gd name="connsiteY37-76" fmla="*/ 486794 h 2567281"/>
              <a:gd name="connsiteX38-77" fmla="*/ 319987 w 2567281"/>
              <a:gd name="connsiteY38-78" fmla="*/ 435584 h 2567281"/>
              <a:gd name="connsiteX39-79" fmla="*/ 504477 w 2567281"/>
              <a:gd name="connsiteY39-80" fmla="*/ 263576 h 2567281"/>
              <a:gd name="connsiteX40" fmla="*/ 542723 w 2567281"/>
              <a:gd name="connsiteY40" fmla="*/ 237362 h 2567281"/>
              <a:gd name="connsiteX0-81" fmla="*/ 542723 w 2567281"/>
              <a:gd name="connsiteY0-82" fmla="*/ 237362 h 2567281"/>
              <a:gd name="connsiteX1-83" fmla="*/ 899550 w 2567281"/>
              <a:gd name="connsiteY1-84" fmla="*/ 291655 h 2567281"/>
              <a:gd name="connsiteX2-85" fmla="*/ 1104648 w 2567281"/>
              <a:gd name="connsiteY2-86" fmla="*/ 12940 h 2567281"/>
              <a:gd name="connsiteX3-87" fmla="*/ 1219853 w 2567281"/>
              <a:gd name="connsiteY3-88" fmla="*/ 1549 h 2567281"/>
              <a:gd name="connsiteX4-89" fmla="*/ 1467606 w 2567281"/>
              <a:gd name="connsiteY4-90" fmla="*/ 13418 h 2567281"/>
              <a:gd name="connsiteX5-91" fmla="*/ 1496875 w 2567281"/>
              <a:gd name="connsiteY5-92" fmla="*/ 19128 h 2567281"/>
              <a:gd name="connsiteX6-93" fmla="*/ 1697419 w 2567281"/>
              <a:gd name="connsiteY6-94" fmla="*/ 291655 h 2567281"/>
              <a:gd name="connsiteX7-95" fmla="*/ 2031761 w 2567281"/>
              <a:gd name="connsiteY7-96" fmla="*/ 240783 h 2567281"/>
              <a:gd name="connsiteX8-97" fmla="*/ 2034286 w 2567281"/>
              <a:gd name="connsiteY8-98" fmla="*/ 242421 h 2567281"/>
              <a:gd name="connsiteX9-99" fmla="*/ 2303706 w 2567281"/>
              <a:gd name="connsiteY9-100" fmla="*/ 504477 h 2567281"/>
              <a:gd name="connsiteX10-101" fmla="*/ 2313004 w 2567281"/>
              <a:gd name="connsiteY10-102" fmla="*/ 518043 h 2567281"/>
              <a:gd name="connsiteX11-103" fmla="*/ 2261606 w 2567281"/>
              <a:gd name="connsiteY11-104" fmla="*/ 855842 h 2567281"/>
              <a:gd name="connsiteX12-105" fmla="*/ 2547655 w 2567281"/>
              <a:gd name="connsiteY12-106" fmla="*/ 1066337 h 2567281"/>
              <a:gd name="connsiteX13-107" fmla="*/ 2553379 w 2567281"/>
              <a:gd name="connsiteY13-108" fmla="*/ 1094904 h 2567281"/>
              <a:gd name="connsiteX14-109" fmla="*/ 2565794 w 2567281"/>
              <a:gd name="connsiteY14-110" fmla="*/ 1344373 h 2567281"/>
              <a:gd name="connsiteX15-111" fmla="*/ 2556882 w 2567281"/>
              <a:gd name="connsiteY15-112" fmla="*/ 1436427 h 2567281"/>
              <a:gd name="connsiteX16-113" fmla="*/ 2261606 w 2567281"/>
              <a:gd name="connsiteY16-114" fmla="*/ 1653711 h 2567281"/>
              <a:gd name="connsiteX17-115" fmla="*/ 2320371 w 2567281"/>
              <a:gd name="connsiteY17-116" fmla="*/ 2039924 h 2567281"/>
              <a:gd name="connsiteX18-117" fmla="*/ 2247295 w 2567281"/>
              <a:gd name="connsiteY18-118" fmla="*/ 2131698 h 2567281"/>
              <a:gd name="connsiteX19-119" fmla="*/ 2159843 w 2567281"/>
              <a:gd name="connsiteY19-120" fmla="*/ 2221792 h 2567281"/>
              <a:gd name="connsiteX20-121" fmla="*/ 2093129 w 2567281"/>
              <a:gd name="connsiteY20-122" fmla="*/ 2278108 h 2567281"/>
              <a:gd name="connsiteX21-123" fmla="*/ 1697419 w 2567281"/>
              <a:gd name="connsiteY21-124" fmla="*/ 2217898 h 2567281"/>
              <a:gd name="connsiteX22-125" fmla="*/ 1448837 w 2567281"/>
              <a:gd name="connsiteY22-126" fmla="*/ 2555706 h 2567281"/>
              <a:gd name="connsiteX23-127" fmla="*/ 1347429 w 2567281"/>
              <a:gd name="connsiteY23-128" fmla="*/ 2565733 h 2567281"/>
              <a:gd name="connsiteX24-129" fmla="*/ 1222908 w 2567281"/>
              <a:gd name="connsiteY24-130" fmla="*/ 2565794 h 2567281"/>
              <a:gd name="connsiteX25-131" fmla="*/ 1150390 w 2567281"/>
              <a:gd name="connsiteY25-132" fmla="*/ 2558774 h 2567281"/>
              <a:gd name="connsiteX26-133" fmla="*/ 899550 w 2567281"/>
              <a:gd name="connsiteY26-134" fmla="*/ 2217898 h 2567281"/>
              <a:gd name="connsiteX27-135" fmla="*/ 479023 w 2567281"/>
              <a:gd name="connsiteY27-136" fmla="*/ 2281883 h 2567281"/>
              <a:gd name="connsiteX28-137" fmla="*/ 435584 w 2567281"/>
              <a:gd name="connsiteY28-138" fmla="*/ 2247295 h 2567281"/>
              <a:gd name="connsiteX29-139" fmla="*/ 345490 w 2567281"/>
              <a:gd name="connsiteY29-140" fmla="*/ 2159843 h 2567281"/>
              <a:gd name="connsiteX30-141" fmla="*/ 271660 w 2567281"/>
              <a:gd name="connsiteY30-142" fmla="*/ 2072382 h 2567281"/>
              <a:gd name="connsiteX31-143" fmla="*/ 335363 w 2567281"/>
              <a:gd name="connsiteY31-144" fmla="*/ 1653711 h 2567281"/>
              <a:gd name="connsiteX32-145" fmla="*/ 8015 w 2567281"/>
              <a:gd name="connsiteY32-146" fmla="*/ 1412826 h 2567281"/>
              <a:gd name="connsiteX33-147" fmla="*/ 1549 w 2567281"/>
              <a:gd name="connsiteY33-148" fmla="*/ 1347429 h 2567281"/>
              <a:gd name="connsiteX34-149" fmla="*/ 13418 w 2567281"/>
              <a:gd name="connsiteY34-150" fmla="*/ 1099676 h 2567281"/>
              <a:gd name="connsiteX35-151" fmla="*/ 14995 w 2567281"/>
              <a:gd name="connsiteY35-152" fmla="*/ 1091591 h 2567281"/>
              <a:gd name="connsiteX36-153" fmla="*/ 335363 w 2567281"/>
              <a:gd name="connsiteY36-154" fmla="*/ 855842 h 2567281"/>
              <a:gd name="connsiteX37-155" fmla="*/ 279210 w 2567281"/>
              <a:gd name="connsiteY37-156" fmla="*/ 486794 h 2567281"/>
              <a:gd name="connsiteX38-157" fmla="*/ 319987 w 2567281"/>
              <a:gd name="connsiteY38-158" fmla="*/ 435584 h 2567281"/>
              <a:gd name="connsiteX39-159" fmla="*/ 504477 w 2567281"/>
              <a:gd name="connsiteY39-160" fmla="*/ 263576 h 2567281"/>
              <a:gd name="connsiteX40-161" fmla="*/ 542723 w 2567281"/>
              <a:gd name="connsiteY40-162" fmla="*/ 237362 h 2567281"/>
              <a:gd name="connsiteX0-163" fmla="*/ 542723 w 2567281"/>
              <a:gd name="connsiteY0-164" fmla="*/ 237362 h 2567281"/>
              <a:gd name="connsiteX1-165" fmla="*/ 899550 w 2567281"/>
              <a:gd name="connsiteY1-166" fmla="*/ 291655 h 2567281"/>
              <a:gd name="connsiteX2-167" fmla="*/ 1104648 w 2567281"/>
              <a:gd name="connsiteY2-168" fmla="*/ 12940 h 2567281"/>
              <a:gd name="connsiteX3-169" fmla="*/ 1219853 w 2567281"/>
              <a:gd name="connsiteY3-170" fmla="*/ 1549 h 2567281"/>
              <a:gd name="connsiteX4-171" fmla="*/ 1467606 w 2567281"/>
              <a:gd name="connsiteY4-172" fmla="*/ 13418 h 2567281"/>
              <a:gd name="connsiteX5-173" fmla="*/ 1496875 w 2567281"/>
              <a:gd name="connsiteY5-174" fmla="*/ 19128 h 2567281"/>
              <a:gd name="connsiteX6-175" fmla="*/ 1697419 w 2567281"/>
              <a:gd name="connsiteY6-176" fmla="*/ 291655 h 2567281"/>
              <a:gd name="connsiteX7-177" fmla="*/ 2031761 w 2567281"/>
              <a:gd name="connsiteY7-178" fmla="*/ 240783 h 2567281"/>
              <a:gd name="connsiteX8-179" fmla="*/ 2034286 w 2567281"/>
              <a:gd name="connsiteY8-180" fmla="*/ 242421 h 2567281"/>
              <a:gd name="connsiteX9-181" fmla="*/ 2303706 w 2567281"/>
              <a:gd name="connsiteY9-182" fmla="*/ 504477 h 2567281"/>
              <a:gd name="connsiteX10-183" fmla="*/ 2313004 w 2567281"/>
              <a:gd name="connsiteY10-184" fmla="*/ 518043 h 2567281"/>
              <a:gd name="connsiteX11-185" fmla="*/ 2261606 w 2567281"/>
              <a:gd name="connsiteY11-186" fmla="*/ 855842 h 2567281"/>
              <a:gd name="connsiteX12-187" fmla="*/ 2547655 w 2567281"/>
              <a:gd name="connsiteY12-188" fmla="*/ 1066337 h 2567281"/>
              <a:gd name="connsiteX13-189" fmla="*/ 2553379 w 2567281"/>
              <a:gd name="connsiteY13-190" fmla="*/ 1094904 h 2567281"/>
              <a:gd name="connsiteX14-191" fmla="*/ 2565794 w 2567281"/>
              <a:gd name="connsiteY14-192" fmla="*/ 1344373 h 2567281"/>
              <a:gd name="connsiteX15-193" fmla="*/ 2556882 w 2567281"/>
              <a:gd name="connsiteY15-194" fmla="*/ 1436427 h 2567281"/>
              <a:gd name="connsiteX16-195" fmla="*/ 2261606 w 2567281"/>
              <a:gd name="connsiteY16-196" fmla="*/ 1653711 h 2567281"/>
              <a:gd name="connsiteX17-197" fmla="*/ 2320371 w 2567281"/>
              <a:gd name="connsiteY17-198" fmla="*/ 2039924 h 2567281"/>
              <a:gd name="connsiteX18-199" fmla="*/ 2247295 w 2567281"/>
              <a:gd name="connsiteY18-200" fmla="*/ 2131698 h 2567281"/>
              <a:gd name="connsiteX19-201" fmla="*/ 2159843 w 2567281"/>
              <a:gd name="connsiteY19-202" fmla="*/ 2221792 h 2567281"/>
              <a:gd name="connsiteX20-203" fmla="*/ 2093129 w 2567281"/>
              <a:gd name="connsiteY20-204" fmla="*/ 2278108 h 2567281"/>
              <a:gd name="connsiteX21-205" fmla="*/ 1697419 w 2567281"/>
              <a:gd name="connsiteY21-206" fmla="*/ 2217898 h 2567281"/>
              <a:gd name="connsiteX22-207" fmla="*/ 1448837 w 2567281"/>
              <a:gd name="connsiteY22-208" fmla="*/ 2555706 h 2567281"/>
              <a:gd name="connsiteX23-209" fmla="*/ 1347429 w 2567281"/>
              <a:gd name="connsiteY23-210" fmla="*/ 2565733 h 2567281"/>
              <a:gd name="connsiteX24-211" fmla="*/ 1222908 w 2567281"/>
              <a:gd name="connsiteY24-212" fmla="*/ 2565794 h 2567281"/>
              <a:gd name="connsiteX25-213" fmla="*/ 1150390 w 2567281"/>
              <a:gd name="connsiteY25-214" fmla="*/ 2558774 h 2567281"/>
              <a:gd name="connsiteX26-215" fmla="*/ 899550 w 2567281"/>
              <a:gd name="connsiteY26-216" fmla="*/ 2217898 h 2567281"/>
              <a:gd name="connsiteX27-217" fmla="*/ 479023 w 2567281"/>
              <a:gd name="connsiteY27-218" fmla="*/ 2281883 h 2567281"/>
              <a:gd name="connsiteX28-219" fmla="*/ 435584 w 2567281"/>
              <a:gd name="connsiteY28-220" fmla="*/ 2247295 h 2567281"/>
              <a:gd name="connsiteX29-221" fmla="*/ 345490 w 2567281"/>
              <a:gd name="connsiteY29-222" fmla="*/ 2159843 h 2567281"/>
              <a:gd name="connsiteX30-223" fmla="*/ 271660 w 2567281"/>
              <a:gd name="connsiteY30-224" fmla="*/ 2072382 h 2567281"/>
              <a:gd name="connsiteX31-225" fmla="*/ 335363 w 2567281"/>
              <a:gd name="connsiteY31-226" fmla="*/ 1653711 h 2567281"/>
              <a:gd name="connsiteX32-227" fmla="*/ 8015 w 2567281"/>
              <a:gd name="connsiteY32-228" fmla="*/ 1412826 h 2567281"/>
              <a:gd name="connsiteX33-229" fmla="*/ 1549 w 2567281"/>
              <a:gd name="connsiteY33-230" fmla="*/ 1347429 h 2567281"/>
              <a:gd name="connsiteX34-231" fmla="*/ 13418 w 2567281"/>
              <a:gd name="connsiteY34-232" fmla="*/ 1099676 h 2567281"/>
              <a:gd name="connsiteX35-233" fmla="*/ 14995 w 2567281"/>
              <a:gd name="connsiteY35-234" fmla="*/ 1091591 h 2567281"/>
              <a:gd name="connsiteX36-235" fmla="*/ 383955 w 2567281"/>
              <a:gd name="connsiteY36-236" fmla="*/ 924696 h 2567281"/>
              <a:gd name="connsiteX37-237" fmla="*/ 279210 w 2567281"/>
              <a:gd name="connsiteY37-238" fmla="*/ 486794 h 2567281"/>
              <a:gd name="connsiteX38-239" fmla="*/ 319987 w 2567281"/>
              <a:gd name="connsiteY38-240" fmla="*/ 435584 h 2567281"/>
              <a:gd name="connsiteX39-241" fmla="*/ 504477 w 2567281"/>
              <a:gd name="connsiteY39-242" fmla="*/ 263576 h 2567281"/>
              <a:gd name="connsiteX40-243" fmla="*/ 542723 w 2567281"/>
              <a:gd name="connsiteY40-244" fmla="*/ 237362 h 2567281"/>
              <a:gd name="connsiteX0-245" fmla="*/ 542723 w 2567281"/>
              <a:gd name="connsiteY0-246" fmla="*/ 237362 h 2567281"/>
              <a:gd name="connsiteX1-247" fmla="*/ 899550 w 2567281"/>
              <a:gd name="connsiteY1-248" fmla="*/ 291655 h 2567281"/>
              <a:gd name="connsiteX2-249" fmla="*/ 1104648 w 2567281"/>
              <a:gd name="connsiteY2-250" fmla="*/ 12940 h 2567281"/>
              <a:gd name="connsiteX3-251" fmla="*/ 1219853 w 2567281"/>
              <a:gd name="connsiteY3-252" fmla="*/ 1549 h 2567281"/>
              <a:gd name="connsiteX4-253" fmla="*/ 1467606 w 2567281"/>
              <a:gd name="connsiteY4-254" fmla="*/ 13418 h 2567281"/>
              <a:gd name="connsiteX5-255" fmla="*/ 1496875 w 2567281"/>
              <a:gd name="connsiteY5-256" fmla="*/ 19128 h 2567281"/>
              <a:gd name="connsiteX6-257" fmla="*/ 1697419 w 2567281"/>
              <a:gd name="connsiteY6-258" fmla="*/ 291655 h 2567281"/>
              <a:gd name="connsiteX7-259" fmla="*/ 2031761 w 2567281"/>
              <a:gd name="connsiteY7-260" fmla="*/ 240783 h 2567281"/>
              <a:gd name="connsiteX8-261" fmla="*/ 2034286 w 2567281"/>
              <a:gd name="connsiteY8-262" fmla="*/ 242421 h 2567281"/>
              <a:gd name="connsiteX9-263" fmla="*/ 2303706 w 2567281"/>
              <a:gd name="connsiteY9-264" fmla="*/ 504477 h 2567281"/>
              <a:gd name="connsiteX10-265" fmla="*/ 2313004 w 2567281"/>
              <a:gd name="connsiteY10-266" fmla="*/ 518043 h 2567281"/>
              <a:gd name="connsiteX11-267" fmla="*/ 2261606 w 2567281"/>
              <a:gd name="connsiteY11-268" fmla="*/ 855842 h 2567281"/>
              <a:gd name="connsiteX12-269" fmla="*/ 2547655 w 2567281"/>
              <a:gd name="connsiteY12-270" fmla="*/ 1066337 h 2567281"/>
              <a:gd name="connsiteX13-271" fmla="*/ 2553379 w 2567281"/>
              <a:gd name="connsiteY13-272" fmla="*/ 1094904 h 2567281"/>
              <a:gd name="connsiteX14-273" fmla="*/ 2565794 w 2567281"/>
              <a:gd name="connsiteY14-274" fmla="*/ 1344373 h 2567281"/>
              <a:gd name="connsiteX15-275" fmla="*/ 2556882 w 2567281"/>
              <a:gd name="connsiteY15-276" fmla="*/ 1436427 h 2567281"/>
              <a:gd name="connsiteX16-277" fmla="*/ 2261606 w 2567281"/>
              <a:gd name="connsiteY16-278" fmla="*/ 1653711 h 2567281"/>
              <a:gd name="connsiteX17-279" fmla="*/ 2320371 w 2567281"/>
              <a:gd name="connsiteY17-280" fmla="*/ 2039924 h 2567281"/>
              <a:gd name="connsiteX18-281" fmla="*/ 2247295 w 2567281"/>
              <a:gd name="connsiteY18-282" fmla="*/ 2131698 h 2567281"/>
              <a:gd name="connsiteX19-283" fmla="*/ 2159843 w 2567281"/>
              <a:gd name="connsiteY19-284" fmla="*/ 2221792 h 2567281"/>
              <a:gd name="connsiteX20-285" fmla="*/ 2093129 w 2567281"/>
              <a:gd name="connsiteY20-286" fmla="*/ 2278108 h 2567281"/>
              <a:gd name="connsiteX21-287" fmla="*/ 1697419 w 2567281"/>
              <a:gd name="connsiteY21-288" fmla="*/ 2217898 h 2567281"/>
              <a:gd name="connsiteX22-289" fmla="*/ 1448837 w 2567281"/>
              <a:gd name="connsiteY22-290" fmla="*/ 2555706 h 2567281"/>
              <a:gd name="connsiteX23-291" fmla="*/ 1347429 w 2567281"/>
              <a:gd name="connsiteY23-292" fmla="*/ 2565733 h 2567281"/>
              <a:gd name="connsiteX24-293" fmla="*/ 1222908 w 2567281"/>
              <a:gd name="connsiteY24-294" fmla="*/ 2565794 h 2567281"/>
              <a:gd name="connsiteX25-295" fmla="*/ 1150390 w 2567281"/>
              <a:gd name="connsiteY25-296" fmla="*/ 2558774 h 2567281"/>
              <a:gd name="connsiteX26-297" fmla="*/ 899550 w 2567281"/>
              <a:gd name="connsiteY26-298" fmla="*/ 2217898 h 2567281"/>
              <a:gd name="connsiteX27-299" fmla="*/ 479023 w 2567281"/>
              <a:gd name="connsiteY27-300" fmla="*/ 2281883 h 2567281"/>
              <a:gd name="connsiteX28-301" fmla="*/ 435584 w 2567281"/>
              <a:gd name="connsiteY28-302" fmla="*/ 2247295 h 2567281"/>
              <a:gd name="connsiteX29-303" fmla="*/ 345490 w 2567281"/>
              <a:gd name="connsiteY29-304" fmla="*/ 2159843 h 2567281"/>
              <a:gd name="connsiteX30-305" fmla="*/ 271660 w 2567281"/>
              <a:gd name="connsiteY30-306" fmla="*/ 2072382 h 2567281"/>
              <a:gd name="connsiteX31-307" fmla="*/ 335363 w 2567281"/>
              <a:gd name="connsiteY31-308" fmla="*/ 1653711 h 2567281"/>
              <a:gd name="connsiteX32-309" fmla="*/ 8015 w 2567281"/>
              <a:gd name="connsiteY32-310" fmla="*/ 1412826 h 2567281"/>
              <a:gd name="connsiteX33-311" fmla="*/ 1549 w 2567281"/>
              <a:gd name="connsiteY33-312" fmla="*/ 1347429 h 2567281"/>
              <a:gd name="connsiteX34-313" fmla="*/ 13418 w 2567281"/>
              <a:gd name="connsiteY34-314" fmla="*/ 1099676 h 2567281"/>
              <a:gd name="connsiteX35-315" fmla="*/ 14995 w 2567281"/>
              <a:gd name="connsiteY35-316" fmla="*/ 1091591 h 2567281"/>
              <a:gd name="connsiteX36-317" fmla="*/ 397757 w 2567281"/>
              <a:gd name="connsiteY36-318" fmla="*/ 825747 h 2567281"/>
              <a:gd name="connsiteX37-319" fmla="*/ 279210 w 2567281"/>
              <a:gd name="connsiteY37-320" fmla="*/ 486794 h 2567281"/>
              <a:gd name="connsiteX38-321" fmla="*/ 319987 w 2567281"/>
              <a:gd name="connsiteY38-322" fmla="*/ 435584 h 2567281"/>
              <a:gd name="connsiteX39-323" fmla="*/ 504477 w 2567281"/>
              <a:gd name="connsiteY39-324" fmla="*/ 263576 h 2567281"/>
              <a:gd name="connsiteX40-325" fmla="*/ 542723 w 2567281"/>
              <a:gd name="connsiteY40-326" fmla="*/ 237362 h 2567281"/>
              <a:gd name="connsiteX0-327" fmla="*/ 542723 w 2567281"/>
              <a:gd name="connsiteY0-328" fmla="*/ 237362 h 2567281"/>
              <a:gd name="connsiteX1-329" fmla="*/ 899550 w 2567281"/>
              <a:gd name="connsiteY1-330" fmla="*/ 291655 h 2567281"/>
              <a:gd name="connsiteX2-331" fmla="*/ 1104648 w 2567281"/>
              <a:gd name="connsiteY2-332" fmla="*/ 12940 h 2567281"/>
              <a:gd name="connsiteX3-333" fmla="*/ 1219853 w 2567281"/>
              <a:gd name="connsiteY3-334" fmla="*/ 1549 h 2567281"/>
              <a:gd name="connsiteX4-335" fmla="*/ 1467606 w 2567281"/>
              <a:gd name="connsiteY4-336" fmla="*/ 13418 h 2567281"/>
              <a:gd name="connsiteX5-337" fmla="*/ 1496875 w 2567281"/>
              <a:gd name="connsiteY5-338" fmla="*/ 19128 h 2567281"/>
              <a:gd name="connsiteX6-339" fmla="*/ 1697419 w 2567281"/>
              <a:gd name="connsiteY6-340" fmla="*/ 291655 h 2567281"/>
              <a:gd name="connsiteX7-341" fmla="*/ 2031761 w 2567281"/>
              <a:gd name="connsiteY7-342" fmla="*/ 240783 h 2567281"/>
              <a:gd name="connsiteX8-343" fmla="*/ 2034286 w 2567281"/>
              <a:gd name="connsiteY8-344" fmla="*/ 242421 h 2567281"/>
              <a:gd name="connsiteX9-345" fmla="*/ 2303706 w 2567281"/>
              <a:gd name="connsiteY9-346" fmla="*/ 504477 h 2567281"/>
              <a:gd name="connsiteX10-347" fmla="*/ 2313004 w 2567281"/>
              <a:gd name="connsiteY10-348" fmla="*/ 518043 h 2567281"/>
              <a:gd name="connsiteX11-349" fmla="*/ 2261606 w 2567281"/>
              <a:gd name="connsiteY11-350" fmla="*/ 855842 h 2567281"/>
              <a:gd name="connsiteX12-351" fmla="*/ 2547655 w 2567281"/>
              <a:gd name="connsiteY12-352" fmla="*/ 1066337 h 2567281"/>
              <a:gd name="connsiteX13-353" fmla="*/ 2553379 w 2567281"/>
              <a:gd name="connsiteY13-354" fmla="*/ 1094904 h 2567281"/>
              <a:gd name="connsiteX14-355" fmla="*/ 2565794 w 2567281"/>
              <a:gd name="connsiteY14-356" fmla="*/ 1344373 h 2567281"/>
              <a:gd name="connsiteX15-357" fmla="*/ 2556882 w 2567281"/>
              <a:gd name="connsiteY15-358" fmla="*/ 1436427 h 2567281"/>
              <a:gd name="connsiteX16-359" fmla="*/ 2261606 w 2567281"/>
              <a:gd name="connsiteY16-360" fmla="*/ 1653711 h 2567281"/>
              <a:gd name="connsiteX17-361" fmla="*/ 2320371 w 2567281"/>
              <a:gd name="connsiteY17-362" fmla="*/ 2039924 h 2567281"/>
              <a:gd name="connsiteX18-363" fmla="*/ 2247295 w 2567281"/>
              <a:gd name="connsiteY18-364" fmla="*/ 2131698 h 2567281"/>
              <a:gd name="connsiteX19-365" fmla="*/ 2159843 w 2567281"/>
              <a:gd name="connsiteY19-366" fmla="*/ 2221792 h 2567281"/>
              <a:gd name="connsiteX20-367" fmla="*/ 2093129 w 2567281"/>
              <a:gd name="connsiteY20-368" fmla="*/ 2278108 h 2567281"/>
              <a:gd name="connsiteX21-369" fmla="*/ 1697419 w 2567281"/>
              <a:gd name="connsiteY21-370" fmla="*/ 2217898 h 2567281"/>
              <a:gd name="connsiteX22-371" fmla="*/ 1448837 w 2567281"/>
              <a:gd name="connsiteY22-372" fmla="*/ 2555706 h 2567281"/>
              <a:gd name="connsiteX23-373" fmla="*/ 1347429 w 2567281"/>
              <a:gd name="connsiteY23-374" fmla="*/ 2565733 h 2567281"/>
              <a:gd name="connsiteX24-375" fmla="*/ 1222908 w 2567281"/>
              <a:gd name="connsiteY24-376" fmla="*/ 2565794 h 2567281"/>
              <a:gd name="connsiteX25-377" fmla="*/ 1150390 w 2567281"/>
              <a:gd name="connsiteY25-378" fmla="*/ 2558774 h 2567281"/>
              <a:gd name="connsiteX26-379" fmla="*/ 899550 w 2567281"/>
              <a:gd name="connsiteY26-380" fmla="*/ 2217898 h 2567281"/>
              <a:gd name="connsiteX27-381" fmla="*/ 479023 w 2567281"/>
              <a:gd name="connsiteY27-382" fmla="*/ 2281883 h 2567281"/>
              <a:gd name="connsiteX28-383" fmla="*/ 435584 w 2567281"/>
              <a:gd name="connsiteY28-384" fmla="*/ 2247295 h 2567281"/>
              <a:gd name="connsiteX29-385" fmla="*/ 345490 w 2567281"/>
              <a:gd name="connsiteY29-386" fmla="*/ 2159843 h 2567281"/>
              <a:gd name="connsiteX30-387" fmla="*/ 271660 w 2567281"/>
              <a:gd name="connsiteY30-388" fmla="*/ 2072382 h 2567281"/>
              <a:gd name="connsiteX31-389" fmla="*/ 335363 w 2567281"/>
              <a:gd name="connsiteY31-390" fmla="*/ 1653711 h 2567281"/>
              <a:gd name="connsiteX32-391" fmla="*/ 8015 w 2567281"/>
              <a:gd name="connsiteY32-392" fmla="*/ 1412826 h 2567281"/>
              <a:gd name="connsiteX33-393" fmla="*/ 1549 w 2567281"/>
              <a:gd name="connsiteY33-394" fmla="*/ 1347429 h 2567281"/>
              <a:gd name="connsiteX34-395" fmla="*/ 13418 w 2567281"/>
              <a:gd name="connsiteY34-396" fmla="*/ 1099676 h 2567281"/>
              <a:gd name="connsiteX35-397" fmla="*/ 14995 w 2567281"/>
              <a:gd name="connsiteY35-398" fmla="*/ 1091591 h 2567281"/>
              <a:gd name="connsiteX36-399" fmla="*/ 396436 w 2567281"/>
              <a:gd name="connsiteY36-400" fmla="*/ 918677 h 2567281"/>
              <a:gd name="connsiteX37-401" fmla="*/ 279210 w 2567281"/>
              <a:gd name="connsiteY37-402" fmla="*/ 486794 h 2567281"/>
              <a:gd name="connsiteX38-403" fmla="*/ 319987 w 2567281"/>
              <a:gd name="connsiteY38-404" fmla="*/ 435584 h 2567281"/>
              <a:gd name="connsiteX39-405" fmla="*/ 504477 w 2567281"/>
              <a:gd name="connsiteY39-406" fmla="*/ 263576 h 2567281"/>
              <a:gd name="connsiteX40-407" fmla="*/ 542723 w 2567281"/>
              <a:gd name="connsiteY40-408" fmla="*/ 237362 h 2567281"/>
              <a:gd name="connsiteX0-409" fmla="*/ 542723 w 2567281"/>
              <a:gd name="connsiteY0-410" fmla="*/ 237362 h 2567281"/>
              <a:gd name="connsiteX1-411" fmla="*/ 899550 w 2567281"/>
              <a:gd name="connsiteY1-412" fmla="*/ 291655 h 2567281"/>
              <a:gd name="connsiteX2-413" fmla="*/ 1104648 w 2567281"/>
              <a:gd name="connsiteY2-414" fmla="*/ 12940 h 2567281"/>
              <a:gd name="connsiteX3-415" fmla="*/ 1219853 w 2567281"/>
              <a:gd name="connsiteY3-416" fmla="*/ 1549 h 2567281"/>
              <a:gd name="connsiteX4-417" fmla="*/ 1467606 w 2567281"/>
              <a:gd name="connsiteY4-418" fmla="*/ 13418 h 2567281"/>
              <a:gd name="connsiteX5-419" fmla="*/ 1496875 w 2567281"/>
              <a:gd name="connsiteY5-420" fmla="*/ 19128 h 2567281"/>
              <a:gd name="connsiteX6-421" fmla="*/ 1697419 w 2567281"/>
              <a:gd name="connsiteY6-422" fmla="*/ 291655 h 2567281"/>
              <a:gd name="connsiteX7-423" fmla="*/ 2031761 w 2567281"/>
              <a:gd name="connsiteY7-424" fmla="*/ 240783 h 2567281"/>
              <a:gd name="connsiteX8-425" fmla="*/ 2034286 w 2567281"/>
              <a:gd name="connsiteY8-426" fmla="*/ 242421 h 2567281"/>
              <a:gd name="connsiteX9-427" fmla="*/ 2303706 w 2567281"/>
              <a:gd name="connsiteY9-428" fmla="*/ 504477 h 2567281"/>
              <a:gd name="connsiteX10-429" fmla="*/ 2313004 w 2567281"/>
              <a:gd name="connsiteY10-430" fmla="*/ 518043 h 2567281"/>
              <a:gd name="connsiteX11-431" fmla="*/ 2261606 w 2567281"/>
              <a:gd name="connsiteY11-432" fmla="*/ 855842 h 2567281"/>
              <a:gd name="connsiteX12-433" fmla="*/ 2547655 w 2567281"/>
              <a:gd name="connsiteY12-434" fmla="*/ 1066337 h 2567281"/>
              <a:gd name="connsiteX13-435" fmla="*/ 2553379 w 2567281"/>
              <a:gd name="connsiteY13-436" fmla="*/ 1094904 h 2567281"/>
              <a:gd name="connsiteX14-437" fmla="*/ 2565794 w 2567281"/>
              <a:gd name="connsiteY14-438" fmla="*/ 1344373 h 2567281"/>
              <a:gd name="connsiteX15-439" fmla="*/ 2556882 w 2567281"/>
              <a:gd name="connsiteY15-440" fmla="*/ 1436427 h 2567281"/>
              <a:gd name="connsiteX16-441" fmla="*/ 2261606 w 2567281"/>
              <a:gd name="connsiteY16-442" fmla="*/ 1653711 h 2567281"/>
              <a:gd name="connsiteX17-443" fmla="*/ 2320371 w 2567281"/>
              <a:gd name="connsiteY17-444" fmla="*/ 2039924 h 2567281"/>
              <a:gd name="connsiteX18-445" fmla="*/ 2247295 w 2567281"/>
              <a:gd name="connsiteY18-446" fmla="*/ 2131698 h 2567281"/>
              <a:gd name="connsiteX19-447" fmla="*/ 2159843 w 2567281"/>
              <a:gd name="connsiteY19-448" fmla="*/ 2221792 h 2567281"/>
              <a:gd name="connsiteX20-449" fmla="*/ 2093129 w 2567281"/>
              <a:gd name="connsiteY20-450" fmla="*/ 2278108 h 2567281"/>
              <a:gd name="connsiteX21-451" fmla="*/ 1697419 w 2567281"/>
              <a:gd name="connsiteY21-452" fmla="*/ 2217898 h 2567281"/>
              <a:gd name="connsiteX22-453" fmla="*/ 1448837 w 2567281"/>
              <a:gd name="connsiteY22-454" fmla="*/ 2555706 h 2567281"/>
              <a:gd name="connsiteX23-455" fmla="*/ 1347429 w 2567281"/>
              <a:gd name="connsiteY23-456" fmla="*/ 2565733 h 2567281"/>
              <a:gd name="connsiteX24-457" fmla="*/ 1222908 w 2567281"/>
              <a:gd name="connsiteY24-458" fmla="*/ 2565794 h 2567281"/>
              <a:gd name="connsiteX25-459" fmla="*/ 1150390 w 2567281"/>
              <a:gd name="connsiteY25-460" fmla="*/ 2558774 h 2567281"/>
              <a:gd name="connsiteX26-461" fmla="*/ 899550 w 2567281"/>
              <a:gd name="connsiteY26-462" fmla="*/ 2217898 h 2567281"/>
              <a:gd name="connsiteX27-463" fmla="*/ 479023 w 2567281"/>
              <a:gd name="connsiteY27-464" fmla="*/ 2281883 h 2567281"/>
              <a:gd name="connsiteX28-465" fmla="*/ 435584 w 2567281"/>
              <a:gd name="connsiteY28-466" fmla="*/ 2247295 h 2567281"/>
              <a:gd name="connsiteX29-467" fmla="*/ 345490 w 2567281"/>
              <a:gd name="connsiteY29-468" fmla="*/ 2159843 h 2567281"/>
              <a:gd name="connsiteX30-469" fmla="*/ 271660 w 2567281"/>
              <a:gd name="connsiteY30-470" fmla="*/ 2072382 h 2567281"/>
              <a:gd name="connsiteX31-471" fmla="*/ 335363 w 2567281"/>
              <a:gd name="connsiteY31-472" fmla="*/ 1653711 h 2567281"/>
              <a:gd name="connsiteX32-473" fmla="*/ 8015 w 2567281"/>
              <a:gd name="connsiteY32-474" fmla="*/ 1412826 h 2567281"/>
              <a:gd name="connsiteX33-475" fmla="*/ 1549 w 2567281"/>
              <a:gd name="connsiteY33-476" fmla="*/ 1347429 h 2567281"/>
              <a:gd name="connsiteX34-477" fmla="*/ 13418 w 2567281"/>
              <a:gd name="connsiteY34-478" fmla="*/ 1099676 h 2567281"/>
              <a:gd name="connsiteX35-479" fmla="*/ 14995 w 2567281"/>
              <a:gd name="connsiteY35-480" fmla="*/ 1091591 h 2567281"/>
              <a:gd name="connsiteX36-481" fmla="*/ 446351 w 2567281"/>
              <a:gd name="connsiteY36-482" fmla="*/ 894601 h 2567281"/>
              <a:gd name="connsiteX37-483" fmla="*/ 279210 w 2567281"/>
              <a:gd name="connsiteY37-484" fmla="*/ 486794 h 2567281"/>
              <a:gd name="connsiteX38-485" fmla="*/ 319987 w 2567281"/>
              <a:gd name="connsiteY38-486" fmla="*/ 435584 h 2567281"/>
              <a:gd name="connsiteX39-487" fmla="*/ 504477 w 2567281"/>
              <a:gd name="connsiteY39-488" fmla="*/ 263576 h 2567281"/>
              <a:gd name="connsiteX40-489" fmla="*/ 542723 w 2567281"/>
              <a:gd name="connsiteY40-490" fmla="*/ 237362 h 2567281"/>
              <a:gd name="connsiteX0-491" fmla="*/ 542723 w 2567281"/>
              <a:gd name="connsiteY0-492" fmla="*/ 237362 h 2567281"/>
              <a:gd name="connsiteX1-493" fmla="*/ 899550 w 2567281"/>
              <a:gd name="connsiteY1-494" fmla="*/ 291655 h 2567281"/>
              <a:gd name="connsiteX2-495" fmla="*/ 1104648 w 2567281"/>
              <a:gd name="connsiteY2-496" fmla="*/ 12940 h 2567281"/>
              <a:gd name="connsiteX3-497" fmla="*/ 1219853 w 2567281"/>
              <a:gd name="connsiteY3-498" fmla="*/ 1549 h 2567281"/>
              <a:gd name="connsiteX4-499" fmla="*/ 1467606 w 2567281"/>
              <a:gd name="connsiteY4-500" fmla="*/ 13418 h 2567281"/>
              <a:gd name="connsiteX5-501" fmla="*/ 1496875 w 2567281"/>
              <a:gd name="connsiteY5-502" fmla="*/ 19128 h 2567281"/>
              <a:gd name="connsiteX6-503" fmla="*/ 1697419 w 2567281"/>
              <a:gd name="connsiteY6-504" fmla="*/ 291655 h 2567281"/>
              <a:gd name="connsiteX7-505" fmla="*/ 2031761 w 2567281"/>
              <a:gd name="connsiteY7-506" fmla="*/ 240783 h 2567281"/>
              <a:gd name="connsiteX8-507" fmla="*/ 2034286 w 2567281"/>
              <a:gd name="connsiteY8-508" fmla="*/ 242421 h 2567281"/>
              <a:gd name="connsiteX9-509" fmla="*/ 2303706 w 2567281"/>
              <a:gd name="connsiteY9-510" fmla="*/ 504477 h 2567281"/>
              <a:gd name="connsiteX10-511" fmla="*/ 2313004 w 2567281"/>
              <a:gd name="connsiteY10-512" fmla="*/ 518043 h 2567281"/>
              <a:gd name="connsiteX11-513" fmla="*/ 2261606 w 2567281"/>
              <a:gd name="connsiteY11-514" fmla="*/ 855842 h 2567281"/>
              <a:gd name="connsiteX12-515" fmla="*/ 2547655 w 2567281"/>
              <a:gd name="connsiteY12-516" fmla="*/ 1066337 h 2567281"/>
              <a:gd name="connsiteX13-517" fmla="*/ 2553379 w 2567281"/>
              <a:gd name="connsiteY13-518" fmla="*/ 1094904 h 2567281"/>
              <a:gd name="connsiteX14-519" fmla="*/ 2565794 w 2567281"/>
              <a:gd name="connsiteY14-520" fmla="*/ 1344373 h 2567281"/>
              <a:gd name="connsiteX15-521" fmla="*/ 2556882 w 2567281"/>
              <a:gd name="connsiteY15-522" fmla="*/ 1436427 h 2567281"/>
              <a:gd name="connsiteX16-523" fmla="*/ 2261606 w 2567281"/>
              <a:gd name="connsiteY16-524" fmla="*/ 1653711 h 2567281"/>
              <a:gd name="connsiteX17-525" fmla="*/ 2320371 w 2567281"/>
              <a:gd name="connsiteY17-526" fmla="*/ 2039924 h 2567281"/>
              <a:gd name="connsiteX18-527" fmla="*/ 2247295 w 2567281"/>
              <a:gd name="connsiteY18-528" fmla="*/ 2131698 h 2567281"/>
              <a:gd name="connsiteX19-529" fmla="*/ 2159843 w 2567281"/>
              <a:gd name="connsiteY19-530" fmla="*/ 2221792 h 2567281"/>
              <a:gd name="connsiteX20-531" fmla="*/ 2093129 w 2567281"/>
              <a:gd name="connsiteY20-532" fmla="*/ 2278108 h 2567281"/>
              <a:gd name="connsiteX21-533" fmla="*/ 1697419 w 2567281"/>
              <a:gd name="connsiteY21-534" fmla="*/ 2217898 h 2567281"/>
              <a:gd name="connsiteX22-535" fmla="*/ 1448837 w 2567281"/>
              <a:gd name="connsiteY22-536" fmla="*/ 2555706 h 2567281"/>
              <a:gd name="connsiteX23-537" fmla="*/ 1347429 w 2567281"/>
              <a:gd name="connsiteY23-538" fmla="*/ 2565733 h 2567281"/>
              <a:gd name="connsiteX24-539" fmla="*/ 1222908 w 2567281"/>
              <a:gd name="connsiteY24-540" fmla="*/ 2565794 h 2567281"/>
              <a:gd name="connsiteX25-541" fmla="*/ 1150390 w 2567281"/>
              <a:gd name="connsiteY25-542" fmla="*/ 2558774 h 2567281"/>
              <a:gd name="connsiteX26-543" fmla="*/ 899550 w 2567281"/>
              <a:gd name="connsiteY26-544" fmla="*/ 2217898 h 2567281"/>
              <a:gd name="connsiteX27-545" fmla="*/ 479023 w 2567281"/>
              <a:gd name="connsiteY27-546" fmla="*/ 2281883 h 2567281"/>
              <a:gd name="connsiteX28-547" fmla="*/ 435584 w 2567281"/>
              <a:gd name="connsiteY28-548" fmla="*/ 2247295 h 2567281"/>
              <a:gd name="connsiteX29-549" fmla="*/ 345490 w 2567281"/>
              <a:gd name="connsiteY29-550" fmla="*/ 2159843 h 2567281"/>
              <a:gd name="connsiteX30-551" fmla="*/ 271660 w 2567281"/>
              <a:gd name="connsiteY30-552" fmla="*/ 2072382 h 2567281"/>
              <a:gd name="connsiteX31-553" fmla="*/ 335363 w 2567281"/>
              <a:gd name="connsiteY31-554" fmla="*/ 1653711 h 2567281"/>
              <a:gd name="connsiteX32-555" fmla="*/ 8015 w 2567281"/>
              <a:gd name="connsiteY32-556" fmla="*/ 1412826 h 2567281"/>
              <a:gd name="connsiteX33-557" fmla="*/ 1549 w 2567281"/>
              <a:gd name="connsiteY33-558" fmla="*/ 1347429 h 2567281"/>
              <a:gd name="connsiteX34-559" fmla="*/ 13418 w 2567281"/>
              <a:gd name="connsiteY34-560" fmla="*/ 1099676 h 2567281"/>
              <a:gd name="connsiteX35-561" fmla="*/ 14995 w 2567281"/>
              <a:gd name="connsiteY35-562" fmla="*/ 1091591 h 2567281"/>
              <a:gd name="connsiteX36-563" fmla="*/ 422275 w 2567281"/>
              <a:gd name="connsiteY36-564" fmla="*/ 844686 h 2567281"/>
              <a:gd name="connsiteX37-565" fmla="*/ 279210 w 2567281"/>
              <a:gd name="connsiteY37-566" fmla="*/ 486794 h 2567281"/>
              <a:gd name="connsiteX38-567" fmla="*/ 319987 w 2567281"/>
              <a:gd name="connsiteY38-568" fmla="*/ 435584 h 2567281"/>
              <a:gd name="connsiteX39-569" fmla="*/ 504477 w 2567281"/>
              <a:gd name="connsiteY39-570" fmla="*/ 263576 h 2567281"/>
              <a:gd name="connsiteX40-571" fmla="*/ 542723 w 2567281"/>
              <a:gd name="connsiteY40-572" fmla="*/ 237362 h 2567281"/>
              <a:gd name="connsiteX0-573" fmla="*/ 542723 w 2567281"/>
              <a:gd name="connsiteY0-574" fmla="*/ 237362 h 2567281"/>
              <a:gd name="connsiteX1-575" fmla="*/ 899550 w 2567281"/>
              <a:gd name="connsiteY1-576" fmla="*/ 291655 h 2567281"/>
              <a:gd name="connsiteX2-577" fmla="*/ 1104648 w 2567281"/>
              <a:gd name="connsiteY2-578" fmla="*/ 12940 h 2567281"/>
              <a:gd name="connsiteX3-579" fmla="*/ 1219853 w 2567281"/>
              <a:gd name="connsiteY3-580" fmla="*/ 1549 h 2567281"/>
              <a:gd name="connsiteX4-581" fmla="*/ 1467606 w 2567281"/>
              <a:gd name="connsiteY4-582" fmla="*/ 13418 h 2567281"/>
              <a:gd name="connsiteX5-583" fmla="*/ 1496875 w 2567281"/>
              <a:gd name="connsiteY5-584" fmla="*/ 19128 h 2567281"/>
              <a:gd name="connsiteX6-585" fmla="*/ 1697419 w 2567281"/>
              <a:gd name="connsiteY6-586" fmla="*/ 291655 h 2567281"/>
              <a:gd name="connsiteX7-587" fmla="*/ 2031761 w 2567281"/>
              <a:gd name="connsiteY7-588" fmla="*/ 240783 h 2567281"/>
              <a:gd name="connsiteX8-589" fmla="*/ 2034286 w 2567281"/>
              <a:gd name="connsiteY8-590" fmla="*/ 242421 h 2567281"/>
              <a:gd name="connsiteX9-591" fmla="*/ 2303706 w 2567281"/>
              <a:gd name="connsiteY9-592" fmla="*/ 504477 h 2567281"/>
              <a:gd name="connsiteX10-593" fmla="*/ 2313004 w 2567281"/>
              <a:gd name="connsiteY10-594" fmla="*/ 518043 h 2567281"/>
              <a:gd name="connsiteX11-595" fmla="*/ 2261606 w 2567281"/>
              <a:gd name="connsiteY11-596" fmla="*/ 855842 h 2567281"/>
              <a:gd name="connsiteX12-597" fmla="*/ 2547655 w 2567281"/>
              <a:gd name="connsiteY12-598" fmla="*/ 1066337 h 2567281"/>
              <a:gd name="connsiteX13-599" fmla="*/ 2553379 w 2567281"/>
              <a:gd name="connsiteY13-600" fmla="*/ 1094904 h 2567281"/>
              <a:gd name="connsiteX14-601" fmla="*/ 2565794 w 2567281"/>
              <a:gd name="connsiteY14-602" fmla="*/ 1344373 h 2567281"/>
              <a:gd name="connsiteX15-603" fmla="*/ 2556882 w 2567281"/>
              <a:gd name="connsiteY15-604" fmla="*/ 1436427 h 2567281"/>
              <a:gd name="connsiteX16-605" fmla="*/ 2261606 w 2567281"/>
              <a:gd name="connsiteY16-606" fmla="*/ 1653711 h 2567281"/>
              <a:gd name="connsiteX17-607" fmla="*/ 2320371 w 2567281"/>
              <a:gd name="connsiteY17-608" fmla="*/ 2039924 h 2567281"/>
              <a:gd name="connsiteX18-609" fmla="*/ 2247295 w 2567281"/>
              <a:gd name="connsiteY18-610" fmla="*/ 2131698 h 2567281"/>
              <a:gd name="connsiteX19-611" fmla="*/ 2159843 w 2567281"/>
              <a:gd name="connsiteY19-612" fmla="*/ 2221792 h 2567281"/>
              <a:gd name="connsiteX20-613" fmla="*/ 2093129 w 2567281"/>
              <a:gd name="connsiteY20-614" fmla="*/ 2278108 h 2567281"/>
              <a:gd name="connsiteX21-615" fmla="*/ 1697419 w 2567281"/>
              <a:gd name="connsiteY21-616" fmla="*/ 2217898 h 2567281"/>
              <a:gd name="connsiteX22-617" fmla="*/ 1448837 w 2567281"/>
              <a:gd name="connsiteY22-618" fmla="*/ 2555706 h 2567281"/>
              <a:gd name="connsiteX23-619" fmla="*/ 1347429 w 2567281"/>
              <a:gd name="connsiteY23-620" fmla="*/ 2565733 h 2567281"/>
              <a:gd name="connsiteX24-621" fmla="*/ 1222908 w 2567281"/>
              <a:gd name="connsiteY24-622" fmla="*/ 2565794 h 2567281"/>
              <a:gd name="connsiteX25-623" fmla="*/ 1150390 w 2567281"/>
              <a:gd name="connsiteY25-624" fmla="*/ 2558774 h 2567281"/>
              <a:gd name="connsiteX26-625" fmla="*/ 899550 w 2567281"/>
              <a:gd name="connsiteY26-626" fmla="*/ 2217898 h 2567281"/>
              <a:gd name="connsiteX27-627" fmla="*/ 479023 w 2567281"/>
              <a:gd name="connsiteY27-628" fmla="*/ 2281883 h 2567281"/>
              <a:gd name="connsiteX28-629" fmla="*/ 435584 w 2567281"/>
              <a:gd name="connsiteY28-630" fmla="*/ 2247295 h 2567281"/>
              <a:gd name="connsiteX29-631" fmla="*/ 345490 w 2567281"/>
              <a:gd name="connsiteY29-632" fmla="*/ 2159843 h 2567281"/>
              <a:gd name="connsiteX30-633" fmla="*/ 271660 w 2567281"/>
              <a:gd name="connsiteY30-634" fmla="*/ 2072382 h 2567281"/>
              <a:gd name="connsiteX31-635" fmla="*/ 335363 w 2567281"/>
              <a:gd name="connsiteY31-636" fmla="*/ 1653711 h 2567281"/>
              <a:gd name="connsiteX32-637" fmla="*/ 8015 w 2567281"/>
              <a:gd name="connsiteY32-638" fmla="*/ 1412826 h 2567281"/>
              <a:gd name="connsiteX33-639" fmla="*/ 1549 w 2567281"/>
              <a:gd name="connsiteY33-640" fmla="*/ 1347429 h 2567281"/>
              <a:gd name="connsiteX34-641" fmla="*/ 13418 w 2567281"/>
              <a:gd name="connsiteY34-642" fmla="*/ 1099676 h 2567281"/>
              <a:gd name="connsiteX35-643" fmla="*/ 14995 w 2567281"/>
              <a:gd name="connsiteY35-644" fmla="*/ 1091591 h 2567281"/>
              <a:gd name="connsiteX36-645" fmla="*/ 397317 w 2567281"/>
              <a:gd name="connsiteY36-646" fmla="*/ 856724 h 2567281"/>
              <a:gd name="connsiteX37-647" fmla="*/ 279210 w 2567281"/>
              <a:gd name="connsiteY37-648" fmla="*/ 486794 h 2567281"/>
              <a:gd name="connsiteX38-649" fmla="*/ 319987 w 2567281"/>
              <a:gd name="connsiteY38-650" fmla="*/ 435584 h 2567281"/>
              <a:gd name="connsiteX39-651" fmla="*/ 504477 w 2567281"/>
              <a:gd name="connsiteY39-652" fmla="*/ 263576 h 2567281"/>
              <a:gd name="connsiteX40-653" fmla="*/ 542723 w 2567281"/>
              <a:gd name="connsiteY40-654" fmla="*/ 237362 h 2567281"/>
              <a:gd name="connsiteX0-655" fmla="*/ 542723 w 2567281"/>
              <a:gd name="connsiteY0-656" fmla="*/ 237362 h 2567281"/>
              <a:gd name="connsiteX1-657" fmla="*/ 899550 w 2567281"/>
              <a:gd name="connsiteY1-658" fmla="*/ 291655 h 2567281"/>
              <a:gd name="connsiteX2-659" fmla="*/ 1104648 w 2567281"/>
              <a:gd name="connsiteY2-660" fmla="*/ 12940 h 2567281"/>
              <a:gd name="connsiteX3-661" fmla="*/ 1219853 w 2567281"/>
              <a:gd name="connsiteY3-662" fmla="*/ 1549 h 2567281"/>
              <a:gd name="connsiteX4-663" fmla="*/ 1467606 w 2567281"/>
              <a:gd name="connsiteY4-664" fmla="*/ 13418 h 2567281"/>
              <a:gd name="connsiteX5-665" fmla="*/ 1496875 w 2567281"/>
              <a:gd name="connsiteY5-666" fmla="*/ 19128 h 2567281"/>
              <a:gd name="connsiteX6-667" fmla="*/ 1697419 w 2567281"/>
              <a:gd name="connsiteY6-668" fmla="*/ 291655 h 2567281"/>
              <a:gd name="connsiteX7-669" fmla="*/ 2031761 w 2567281"/>
              <a:gd name="connsiteY7-670" fmla="*/ 240783 h 2567281"/>
              <a:gd name="connsiteX8-671" fmla="*/ 2034286 w 2567281"/>
              <a:gd name="connsiteY8-672" fmla="*/ 242421 h 2567281"/>
              <a:gd name="connsiteX9-673" fmla="*/ 2303706 w 2567281"/>
              <a:gd name="connsiteY9-674" fmla="*/ 504477 h 2567281"/>
              <a:gd name="connsiteX10-675" fmla="*/ 2313004 w 2567281"/>
              <a:gd name="connsiteY10-676" fmla="*/ 518043 h 2567281"/>
              <a:gd name="connsiteX11-677" fmla="*/ 2261606 w 2567281"/>
              <a:gd name="connsiteY11-678" fmla="*/ 855842 h 2567281"/>
              <a:gd name="connsiteX12-679" fmla="*/ 2547655 w 2567281"/>
              <a:gd name="connsiteY12-680" fmla="*/ 1066337 h 2567281"/>
              <a:gd name="connsiteX13-681" fmla="*/ 2553379 w 2567281"/>
              <a:gd name="connsiteY13-682" fmla="*/ 1094904 h 2567281"/>
              <a:gd name="connsiteX14-683" fmla="*/ 2565794 w 2567281"/>
              <a:gd name="connsiteY14-684" fmla="*/ 1344373 h 2567281"/>
              <a:gd name="connsiteX15-685" fmla="*/ 2556882 w 2567281"/>
              <a:gd name="connsiteY15-686" fmla="*/ 1436427 h 2567281"/>
              <a:gd name="connsiteX16-687" fmla="*/ 2261606 w 2567281"/>
              <a:gd name="connsiteY16-688" fmla="*/ 1653711 h 2567281"/>
              <a:gd name="connsiteX17-689" fmla="*/ 2320371 w 2567281"/>
              <a:gd name="connsiteY17-690" fmla="*/ 2039924 h 2567281"/>
              <a:gd name="connsiteX18-691" fmla="*/ 2247295 w 2567281"/>
              <a:gd name="connsiteY18-692" fmla="*/ 2131698 h 2567281"/>
              <a:gd name="connsiteX19-693" fmla="*/ 2159843 w 2567281"/>
              <a:gd name="connsiteY19-694" fmla="*/ 2221792 h 2567281"/>
              <a:gd name="connsiteX20-695" fmla="*/ 2093129 w 2567281"/>
              <a:gd name="connsiteY20-696" fmla="*/ 2278108 h 2567281"/>
              <a:gd name="connsiteX21-697" fmla="*/ 1697419 w 2567281"/>
              <a:gd name="connsiteY21-698" fmla="*/ 2217898 h 2567281"/>
              <a:gd name="connsiteX22-699" fmla="*/ 1448837 w 2567281"/>
              <a:gd name="connsiteY22-700" fmla="*/ 2555706 h 2567281"/>
              <a:gd name="connsiteX23-701" fmla="*/ 1347429 w 2567281"/>
              <a:gd name="connsiteY23-702" fmla="*/ 2565733 h 2567281"/>
              <a:gd name="connsiteX24-703" fmla="*/ 1222908 w 2567281"/>
              <a:gd name="connsiteY24-704" fmla="*/ 2565794 h 2567281"/>
              <a:gd name="connsiteX25-705" fmla="*/ 1150390 w 2567281"/>
              <a:gd name="connsiteY25-706" fmla="*/ 2558774 h 2567281"/>
              <a:gd name="connsiteX26-707" fmla="*/ 899550 w 2567281"/>
              <a:gd name="connsiteY26-708" fmla="*/ 2217898 h 2567281"/>
              <a:gd name="connsiteX27-709" fmla="*/ 479023 w 2567281"/>
              <a:gd name="connsiteY27-710" fmla="*/ 2281883 h 2567281"/>
              <a:gd name="connsiteX28-711" fmla="*/ 435584 w 2567281"/>
              <a:gd name="connsiteY28-712" fmla="*/ 2247295 h 2567281"/>
              <a:gd name="connsiteX29-713" fmla="*/ 345490 w 2567281"/>
              <a:gd name="connsiteY29-714" fmla="*/ 2159843 h 2567281"/>
              <a:gd name="connsiteX30-715" fmla="*/ 271660 w 2567281"/>
              <a:gd name="connsiteY30-716" fmla="*/ 2072382 h 2567281"/>
              <a:gd name="connsiteX31-717" fmla="*/ 335363 w 2567281"/>
              <a:gd name="connsiteY31-718" fmla="*/ 1653711 h 2567281"/>
              <a:gd name="connsiteX32-719" fmla="*/ 8015 w 2567281"/>
              <a:gd name="connsiteY32-720" fmla="*/ 1412826 h 2567281"/>
              <a:gd name="connsiteX33-721" fmla="*/ 1549 w 2567281"/>
              <a:gd name="connsiteY33-722" fmla="*/ 1347429 h 2567281"/>
              <a:gd name="connsiteX34-723" fmla="*/ 13418 w 2567281"/>
              <a:gd name="connsiteY34-724" fmla="*/ 1099676 h 2567281"/>
              <a:gd name="connsiteX35-725" fmla="*/ 14995 w 2567281"/>
              <a:gd name="connsiteY35-726" fmla="*/ 1091591 h 2567281"/>
              <a:gd name="connsiteX36-727" fmla="*/ 397317 w 2567281"/>
              <a:gd name="connsiteY36-728" fmla="*/ 856724 h 2567281"/>
              <a:gd name="connsiteX37-729" fmla="*/ 279210 w 2567281"/>
              <a:gd name="connsiteY37-730" fmla="*/ 486794 h 2567281"/>
              <a:gd name="connsiteX38-731" fmla="*/ 319987 w 2567281"/>
              <a:gd name="connsiteY38-732" fmla="*/ 435584 h 2567281"/>
              <a:gd name="connsiteX39-733" fmla="*/ 504477 w 2567281"/>
              <a:gd name="connsiteY39-734" fmla="*/ 263576 h 2567281"/>
              <a:gd name="connsiteX40-735" fmla="*/ 542723 w 2567281"/>
              <a:gd name="connsiteY40-736" fmla="*/ 237362 h 2567281"/>
              <a:gd name="connsiteX0-737" fmla="*/ 542723 w 2567281"/>
              <a:gd name="connsiteY0-738" fmla="*/ 237362 h 2567281"/>
              <a:gd name="connsiteX1-739" fmla="*/ 899550 w 2567281"/>
              <a:gd name="connsiteY1-740" fmla="*/ 291655 h 2567281"/>
              <a:gd name="connsiteX2-741" fmla="*/ 1104648 w 2567281"/>
              <a:gd name="connsiteY2-742" fmla="*/ 12940 h 2567281"/>
              <a:gd name="connsiteX3-743" fmla="*/ 1219853 w 2567281"/>
              <a:gd name="connsiteY3-744" fmla="*/ 1549 h 2567281"/>
              <a:gd name="connsiteX4-745" fmla="*/ 1467606 w 2567281"/>
              <a:gd name="connsiteY4-746" fmla="*/ 13418 h 2567281"/>
              <a:gd name="connsiteX5-747" fmla="*/ 1496875 w 2567281"/>
              <a:gd name="connsiteY5-748" fmla="*/ 19128 h 2567281"/>
              <a:gd name="connsiteX6-749" fmla="*/ 1697419 w 2567281"/>
              <a:gd name="connsiteY6-750" fmla="*/ 291655 h 2567281"/>
              <a:gd name="connsiteX7-751" fmla="*/ 2031761 w 2567281"/>
              <a:gd name="connsiteY7-752" fmla="*/ 240783 h 2567281"/>
              <a:gd name="connsiteX8-753" fmla="*/ 2034286 w 2567281"/>
              <a:gd name="connsiteY8-754" fmla="*/ 242421 h 2567281"/>
              <a:gd name="connsiteX9-755" fmla="*/ 2303706 w 2567281"/>
              <a:gd name="connsiteY9-756" fmla="*/ 504477 h 2567281"/>
              <a:gd name="connsiteX10-757" fmla="*/ 2313004 w 2567281"/>
              <a:gd name="connsiteY10-758" fmla="*/ 518043 h 2567281"/>
              <a:gd name="connsiteX11-759" fmla="*/ 2261606 w 2567281"/>
              <a:gd name="connsiteY11-760" fmla="*/ 855842 h 2567281"/>
              <a:gd name="connsiteX12-761" fmla="*/ 2547655 w 2567281"/>
              <a:gd name="connsiteY12-762" fmla="*/ 1066337 h 2567281"/>
              <a:gd name="connsiteX13-763" fmla="*/ 2553379 w 2567281"/>
              <a:gd name="connsiteY13-764" fmla="*/ 1094904 h 2567281"/>
              <a:gd name="connsiteX14-765" fmla="*/ 2565794 w 2567281"/>
              <a:gd name="connsiteY14-766" fmla="*/ 1344373 h 2567281"/>
              <a:gd name="connsiteX15-767" fmla="*/ 2556882 w 2567281"/>
              <a:gd name="connsiteY15-768" fmla="*/ 1436427 h 2567281"/>
              <a:gd name="connsiteX16-769" fmla="*/ 2261606 w 2567281"/>
              <a:gd name="connsiteY16-770" fmla="*/ 1653711 h 2567281"/>
              <a:gd name="connsiteX17-771" fmla="*/ 2320371 w 2567281"/>
              <a:gd name="connsiteY17-772" fmla="*/ 2039924 h 2567281"/>
              <a:gd name="connsiteX18-773" fmla="*/ 2247295 w 2567281"/>
              <a:gd name="connsiteY18-774" fmla="*/ 2131698 h 2567281"/>
              <a:gd name="connsiteX19-775" fmla="*/ 2159843 w 2567281"/>
              <a:gd name="connsiteY19-776" fmla="*/ 2221792 h 2567281"/>
              <a:gd name="connsiteX20-777" fmla="*/ 2093129 w 2567281"/>
              <a:gd name="connsiteY20-778" fmla="*/ 2278108 h 2567281"/>
              <a:gd name="connsiteX21-779" fmla="*/ 1697419 w 2567281"/>
              <a:gd name="connsiteY21-780" fmla="*/ 2217898 h 2567281"/>
              <a:gd name="connsiteX22-781" fmla="*/ 1448837 w 2567281"/>
              <a:gd name="connsiteY22-782" fmla="*/ 2555706 h 2567281"/>
              <a:gd name="connsiteX23-783" fmla="*/ 1347429 w 2567281"/>
              <a:gd name="connsiteY23-784" fmla="*/ 2565733 h 2567281"/>
              <a:gd name="connsiteX24-785" fmla="*/ 1222908 w 2567281"/>
              <a:gd name="connsiteY24-786" fmla="*/ 2565794 h 2567281"/>
              <a:gd name="connsiteX25-787" fmla="*/ 1150390 w 2567281"/>
              <a:gd name="connsiteY25-788" fmla="*/ 2558774 h 2567281"/>
              <a:gd name="connsiteX26-789" fmla="*/ 899550 w 2567281"/>
              <a:gd name="connsiteY26-790" fmla="*/ 2217898 h 2567281"/>
              <a:gd name="connsiteX27-791" fmla="*/ 479023 w 2567281"/>
              <a:gd name="connsiteY27-792" fmla="*/ 2281883 h 2567281"/>
              <a:gd name="connsiteX28-793" fmla="*/ 435584 w 2567281"/>
              <a:gd name="connsiteY28-794" fmla="*/ 2247295 h 2567281"/>
              <a:gd name="connsiteX29-795" fmla="*/ 345490 w 2567281"/>
              <a:gd name="connsiteY29-796" fmla="*/ 2159843 h 2567281"/>
              <a:gd name="connsiteX30-797" fmla="*/ 271660 w 2567281"/>
              <a:gd name="connsiteY30-798" fmla="*/ 2072382 h 2567281"/>
              <a:gd name="connsiteX31-799" fmla="*/ 335363 w 2567281"/>
              <a:gd name="connsiteY31-800" fmla="*/ 1653711 h 2567281"/>
              <a:gd name="connsiteX32-801" fmla="*/ 8015 w 2567281"/>
              <a:gd name="connsiteY32-802" fmla="*/ 1412826 h 2567281"/>
              <a:gd name="connsiteX33-803" fmla="*/ 1549 w 2567281"/>
              <a:gd name="connsiteY33-804" fmla="*/ 1347429 h 2567281"/>
              <a:gd name="connsiteX34-805" fmla="*/ 13418 w 2567281"/>
              <a:gd name="connsiteY34-806" fmla="*/ 1099676 h 2567281"/>
              <a:gd name="connsiteX35-807" fmla="*/ 14995 w 2567281"/>
              <a:gd name="connsiteY35-808" fmla="*/ 1091591 h 2567281"/>
              <a:gd name="connsiteX36-809" fmla="*/ 397317 w 2567281"/>
              <a:gd name="connsiteY36-810" fmla="*/ 856724 h 2567281"/>
              <a:gd name="connsiteX37-811" fmla="*/ 279210 w 2567281"/>
              <a:gd name="connsiteY37-812" fmla="*/ 486794 h 2567281"/>
              <a:gd name="connsiteX38-813" fmla="*/ 319987 w 2567281"/>
              <a:gd name="connsiteY38-814" fmla="*/ 435584 h 2567281"/>
              <a:gd name="connsiteX39-815" fmla="*/ 504477 w 2567281"/>
              <a:gd name="connsiteY39-816" fmla="*/ 263576 h 2567281"/>
              <a:gd name="connsiteX40-817" fmla="*/ 542723 w 2567281"/>
              <a:gd name="connsiteY40-818" fmla="*/ 237362 h 2567281"/>
              <a:gd name="connsiteX0-819" fmla="*/ 542723 w 2567281"/>
              <a:gd name="connsiteY0-820" fmla="*/ 237362 h 2567281"/>
              <a:gd name="connsiteX1-821" fmla="*/ 899550 w 2567281"/>
              <a:gd name="connsiteY1-822" fmla="*/ 291655 h 2567281"/>
              <a:gd name="connsiteX2-823" fmla="*/ 1104648 w 2567281"/>
              <a:gd name="connsiteY2-824" fmla="*/ 12940 h 2567281"/>
              <a:gd name="connsiteX3-825" fmla="*/ 1219853 w 2567281"/>
              <a:gd name="connsiteY3-826" fmla="*/ 1549 h 2567281"/>
              <a:gd name="connsiteX4-827" fmla="*/ 1467606 w 2567281"/>
              <a:gd name="connsiteY4-828" fmla="*/ 13418 h 2567281"/>
              <a:gd name="connsiteX5-829" fmla="*/ 1496875 w 2567281"/>
              <a:gd name="connsiteY5-830" fmla="*/ 19128 h 2567281"/>
              <a:gd name="connsiteX6-831" fmla="*/ 1697419 w 2567281"/>
              <a:gd name="connsiteY6-832" fmla="*/ 291655 h 2567281"/>
              <a:gd name="connsiteX7-833" fmla="*/ 2031761 w 2567281"/>
              <a:gd name="connsiteY7-834" fmla="*/ 240783 h 2567281"/>
              <a:gd name="connsiteX8-835" fmla="*/ 2034286 w 2567281"/>
              <a:gd name="connsiteY8-836" fmla="*/ 242421 h 2567281"/>
              <a:gd name="connsiteX9-837" fmla="*/ 2303706 w 2567281"/>
              <a:gd name="connsiteY9-838" fmla="*/ 504477 h 2567281"/>
              <a:gd name="connsiteX10-839" fmla="*/ 2313004 w 2567281"/>
              <a:gd name="connsiteY10-840" fmla="*/ 518043 h 2567281"/>
              <a:gd name="connsiteX11-841" fmla="*/ 2261606 w 2567281"/>
              <a:gd name="connsiteY11-842" fmla="*/ 855842 h 2567281"/>
              <a:gd name="connsiteX12-843" fmla="*/ 2547655 w 2567281"/>
              <a:gd name="connsiteY12-844" fmla="*/ 1066337 h 2567281"/>
              <a:gd name="connsiteX13-845" fmla="*/ 2553379 w 2567281"/>
              <a:gd name="connsiteY13-846" fmla="*/ 1094904 h 2567281"/>
              <a:gd name="connsiteX14-847" fmla="*/ 2565794 w 2567281"/>
              <a:gd name="connsiteY14-848" fmla="*/ 1344373 h 2567281"/>
              <a:gd name="connsiteX15-849" fmla="*/ 2556882 w 2567281"/>
              <a:gd name="connsiteY15-850" fmla="*/ 1436427 h 2567281"/>
              <a:gd name="connsiteX16-851" fmla="*/ 2261606 w 2567281"/>
              <a:gd name="connsiteY16-852" fmla="*/ 1653711 h 2567281"/>
              <a:gd name="connsiteX17-853" fmla="*/ 2320371 w 2567281"/>
              <a:gd name="connsiteY17-854" fmla="*/ 2039924 h 2567281"/>
              <a:gd name="connsiteX18-855" fmla="*/ 2247295 w 2567281"/>
              <a:gd name="connsiteY18-856" fmla="*/ 2131698 h 2567281"/>
              <a:gd name="connsiteX19-857" fmla="*/ 2159843 w 2567281"/>
              <a:gd name="connsiteY19-858" fmla="*/ 2221792 h 2567281"/>
              <a:gd name="connsiteX20-859" fmla="*/ 2093129 w 2567281"/>
              <a:gd name="connsiteY20-860" fmla="*/ 2278108 h 2567281"/>
              <a:gd name="connsiteX21-861" fmla="*/ 1697419 w 2567281"/>
              <a:gd name="connsiteY21-862" fmla="*/ 2217898 h 2567281"/>
              <a:gd name="connsiteX22-863" fmla="*/ 1448837 w 2567281"/>
              <a:gd name="connsiteY22-864" fmla="*/ 2555706 h 2567281"/>
              <a:gd name="connsiteX23-865" fmla="*/ 1347429 w 2567281"/>
              <a:gd name="connsiteY23-866" fmla="*/ 2565733 h 2567281"/>
              <a:gd name="connsiteX24-867" fmla="*/ 1222908 w 2567281"/>
              <a:gd name="connsiteY24-868" fmla="*/ 2565794 h 2567281"/>
              <a:gd name="connsiteX25-869" fmla="*/ 1150390 w 2567281"/>
              <a:gd name="connsiteY25-870" fmla="*/ 2558774 h 2567281"/>
              <a:gd name="connsiteX26-871" fmla="*/ 899550 w 2567281"/>
              <a:gd name="connsiteY26-872" fmla="*/ 2217898 h 2567281"/>
              <a:gd name="connsiteX27-873" fmla="*/ 479023 w 2567281"/>
              <a:gd name="connsiteY27-874" fmla="*/ 2281883 h 2567281"/>
              <a:gd name="connsiteX28-875" fmla="*/ 435584 w 2567281"/>
              <a:gd name="connsiteY28-876" fmla="*/ 2247295 h 2567281"/>
              <a:gd name="connsiteX29-877" fmla="*/ 345490 w 2567281"/>
              <a:gd name="connsiteY29-878" fmla="*/ 2159843 h 2567281"/>
              <a:gd name="connsiteX30-879" fmla="*/ 271660 w 2567281"/>
              <a:gd name="connsiteY30-880" fmla="*/ 2072382 h 2567281"/>
              <a:gd name="connsiteX31-881" fmla="*/ 335363 w 2567281"/>
              <a:gd name="connsiteY31-882" fmla="*/ 1653711 h 2567281"/>
              <a:gd name="connsiteX32-883" fmla="*/ 8015 w 2567281"/>
              <a:gd name="connsiteY32-884" fmla="*/ 1412826 h 2567281"/>
              <a:gd name="connsiteX33-885" fmla="*/ 1549 w 2567281"/>
              <a:gd name="connsiteY33-886" fmla="*/ 1347429 h 2567281"/>
              <a:gd name="connsiteX34-887" fmla="*/ 13418 w 2567281"/>
              <a:gd name="connsiteY34-888" fmla="*/ 1099676 h 2567281"/>
              <a:gd name="connsiteX35-889" fmla="*/ 14995 w 2567281"/>
              <a:gd name="connsiteY35-890" fmla="*/ 1091591 h 2567281"/>
              <a:gd name="connsiteX36-891" fmla="*/ 397317 w 2567281"/>
              <a:gd name="connsiteY36-892" fmla="*/ 856724 h 2567281"/>
              <a:gd name="connsiteX37-893" fmla="*/ 279210 w 2567281"/>
              <a:gd name="connsiteY37-894" fmla="*/ 486794 h 2567281"/>
              <a:gd name="connsiteX38-895" fmla="*/ 319987 w 2567281"/>
              <a:gd name="connsiteY38-896" fmla="*/ 435584 h 2567281"/>
              <a:gd name="connsiteX39-897" fmla="*/ 504477 w 2567281"/>
              <a:gd name="connsiteY39-898" fmla="*/ 263576 h 2567281"/>
              <a:gd name="connsiteX40-899" fmla="*/ 542723 w 2567281"/>
              <a:gd name="connsiteY40-900" fmla="*/ 237362 h 2567281"/>
              <a:gd name="connsiteX0-901" fmla="*/ 542723 w 2567281"/>
              <a:gd name="connsiteY0-902" fmla="*/ 237362 h 2567281"/>
              <a:gd name="connsiteX1-903" fmla="*/ 899550 w 2567281"/>
              <a:gd name="connsiteY1-904" fmla="*/ 291655 h 2567281"/>
              <a:gd name="connsiteX2-905" fmla="*/ 1104648 w 2567281"/>
              <a:gd name="connsiteY2-906" fmla="*/ 12940 h 2567281"/>
              <a:gd name="connsiteX3-907" fmla="*/ 1219853 w 2567281"/>
              <a:gd name="connsiteY3-908" fmla="*/ 1549 h 2567281"/>
              <a:gd name="connsiteX4-909" fmla="*/ 1467606 w 2567281"/>
              <a:gd name="connsiteY4-910" fmla="*/ 13418 h 2567281"/>
              <a:gd name="connsiteX5-911" fmla="*/ 1496875 w 2567281"/>
              <a:gd name="connsiteY5-912" fmla="*/ 19128 h 2567281"/>
              <a:gd name="connsiteX6-913" fmla="*/ 1697419 w 2567281"/>
              <a:gd name="connsiteY6-914" fmla="*/ 291655 h 2567281"/>
              <a:gd name="connsiteX7-915" fmla="*/ 2031761 w 2567281"/>
              <a:gd name="connsiteY7-916" fmla="*/ 240783 h 2567281"/>
              <a:gd name="connsiteX8-917" fmla="*/ 2034286 w 2567281"/>
              <a:gd name="connsiteY8-918" fmla="*/ 242421 h 2567281"/>
              <a:gd name="connsiteX9-919" fmla="*/ 2303706 w 2567281"/>
              <a:gd name="connsiteY9-920" fmla="*/ 504477 h 2567281"/>
              <a:gd name="connsiteX10-921" fmla="*/ 2313004 w 2567281"/>
              <a:gd name="connsiteY10-922" fmla="*/ 518043 h 2567281"/>
              <a:gd name="connsiteX11-923" fmla="*/ 2261606 w 2567281"/>
              <a:gd name="connsiteY11-924" fmla="*/ 855842 h 2567281"/>
              <a:gd name="connsiteX12-925" fmla="*/ 2547655 w 2567281"/>
              <a:gd name="connsiteY12-926" fmla="*/ 1066337 h 2567281"/>
              <a:gd name="connsiteX13-927" fmla="*/ 2553379 w 2567281"/>
              <a:gd name="connsiteY13-928" fmla="*/ 1094904 h 2567281"/>
              <a:gd name="connsiteX14-929" fmla="*/ 2565794 w 2567281"/>
              <a:gd name="connsiteY14-930" fmla="*/ 1344373 h 2567281"/>
              <a:gd name="connsiteX15-931" fmla="*/ 2556882 w 2567281"/>
              <a:gd name="connsiteY15-932" fmla="*/ 1436427 h 2567281"/>
              <a:gd name="connsiteX16-933" fmla="*/ 2261606 w 2567281"/>
              <a:gd name="connsiteY16-934" fmla="*/ 1653711 h 2567281"/>
              <a:gd name="connsiteX17-935" fmla="*/ 2320371 w 2567281"/>
              <a:gd name="connsiteY17-936" fmla="*/ 2039924 h 2567281"/>
              <a:gd name="connsiteX18-937" fmla="*/ 2247295 w 2567281"/>
              <a:gd name="connsiteY18-938" fmla="*/ 2131698 h 2567281"/>
              <a:gd name="connsiteX19-939" fmla="*/ 2159843 w 2567281"/>
              <a:gd name="connsiteY19-940" fmla="*/ 2221792 h 2567281"/>
              <a:gd name="connsiteX20-941" fmla="*/ 2093129 w 2567281"/>
              <a:gd name="connsiteY20-942" fmla="*/ 2278108 h 2567281"/>
              <a:gd name="connsiteX21-943" fmla="*/ 1697419 w 2567281"/>
              <a:gd name="connsiteY21-944" fmla="*/ 2217898 h 2567281"/>
              <a:gd name="connsiteX22-945" fmla="*/ 1448837 w 2567281"/>
              <a:gd name="connsiteY22-946" fmla="*/ 2555706 h 2567281"/>
              <a:gd name="connsiteX23-947" fmla="*/ 1347429 w 2567281"/>
              <a:gd name="connsiteY23-948" fmla="*/ 2565733 h 2567281"/>
              <a:gd name="connsiteX24-949" fmla="*/ 1222908 w 2567281"/>
              <a:gd name="connsiteY24-950" fmla="*/ 2565794 h 2567281"/>
              <a:gd name="connsiteX25-951" fmla="*/ 1150390 w 2567281"/>
              <a:gd name="connsiteY25-952" fmla="*/ 2558774 h 2567281"/>
              <a:gd name="connsiteX26-953" fmla="*/ 899550 w 2567281"/>
              <a:gd name="connsiteY26-954" fmla="*/ 2217898 h 2567281"/>
              <a:gd name="connsiteX27-955" fmla="*/ 479023 w 2567281"/>
              <a:gd name="connsiteY27-956" fmla="*/ 2281883 h 2567281"/>
              <a:gd name="connsiteX28-957" fmla="*/ 435584 w 2567281"/>
              <a:gd name="connsiteY28-958" fmla="*/ 2247295 h 2567281"/>
              <a:gd name="connsiteX29-959" fmla="*/ 345490 w 2567281"/>
              <a:gd name="connsiteY29-960" fmla="*/ 2159843 h 2567281"/>
              <a:gd name="connsiteX30-961" fmla="*/ 271660 w 2567281"/>
              <a:gd name="connsiteY30-962" fmla="*/ 2072382 h 2567281"/>
              <a:gd name="connsiteX31-963" fmla="*/ 335363 w 2567281"/>
              <a:gd name="connsiteY31-964" fmla="*/ 1653711 h 2567281"/>
              <a:gd name="connsiteX32-965" fmla="*/ 8015 w 2567281"/>
              <a:gd name="connsiteY32-966" fmla="*/ 1412826 h 2567281"/>
              <a:gd name="connsiteX33-967" fmla="*/ 1549 w 2567281"/>
              <a:gd name="connsiteY33-968" fmla="*/ 1347429 h 2567281"/>
              <a:gd name="connsiteX34-969" fmla="*/ 13418 w 2567281"/>
              <a:gd name="connsiteY34-970" fmla="*/ 1099676 h 2567281"/>
              <a:gd name="connsiteX35-971" fmla="*/ 14995 w 2567281"/>
              <a:gd name="connsiteY35-972" fmla="*/ 1091591 h 2567281"/>
              <a:gd name="connsiteX36-973" fmla="*/ 397317 w 2567281"/>
              <a:gd name="connsiteY36-974" fmla="*/ 856724 h 2567281"/>
              <a:gd name="connsiteX37-975" fmla="*/ 279210 w 2567281"/>
              <a:gd name="connsiteY37-976" fmla="*/ 486794 h 2567281"/>
              <a:gd name="connsiteX38-977" fmla="*/ 319987 w 2567281"/>
              <a:gd name="connsiteY38-978" fmla="*/ 435584 h 2567281"/>
              <a:gd name="connsiteX39-979" fmla="*/ 504477 w 2567281"/>
              <a:gd name="connsiteY39-980" fmla="*/ 263576 h 2567281"/>
              <a:gd name="connsiteX40-981" fmla="*/ 542723 w 2567281"/>
              <a:gd name="connsiteY40-982" fmla="*/ 237362 h 2567281"/>
              <a:gd name="connsiteX0-983" fmla="*/ 542723 w 2567281"/>
              <a:gd name="connsiteY0-984" fmla="*/ 237362 h 2567281"/>
              <a:gd name="connsiteX1-985" fmla="*/ 923626 w 2567281"/>
              <a:gd name="connsiteY1-986" fmla="*/ 341570 h 2567281"/>
              <a:gd name="connsiteX2-987" fmla="*/ 1104648 w 2567281"/>
              <a:gd name="connsiteY2-988" fmla="*/ 12940 h 2567281"/>
              <a:gd name="connsiteX3-989" fmla="*/ 1219853 w 2567281"/>
              <a:gd name="connsiteY3-990" fmla="*/ 1549 h 2567281"/>
              <a:gd name="connsiteX4-991" fmla="*/ 1467606 w 2567281"/>
              <a:gd name="connsiteY4-992" fmla="*/ 13418 h 2567281"/>
              <a:gd name="connsiteX5-993" fmla="*/ 1496875 w 2567281"/>
              <a:gd name="connsiteY5-994" fmla="*/ 19128 h 2567281"/>
              <a:gd name="connsiteX6-995" fmla="*/ 1697419 w 2567281"/>
              <a:gd name="connsiteY6-996" fmla="*/ 291655 h 2567281"/>
              <a:gd name="connsiteX7-997" fmla="*/ 2031761 w 2567281"/>
              <a:gd name="connsiteY7-998" fmla="*/ 240783 h 2567281"/>
              <a:gd name="connsiteX8-999" fmla="*/ 2034286 w 2567281"/>
              <a:gd name="connsiteY8-1000" fmla="*/ 242421 h 2567281"/>
              <a:gd name="connsiteX9-1001" fmla="*/ 2303706 w 2567281"/>
              <a:gd name="connsiteY9-1002" fmla="*/ 504477 h 2567281"/>
              <a:gd name="connsiteX10-1003" fmla="*/ 2313004 w 2567281"/>
              <a:gd name="connsiteY10-1004" fmla="*/ 518043 h 2567281"/>
              <a:gd name="connsiteX11-1005" fmla="*/ 2261606 w 2567281"/>
              <a:gd name="connsiteY11-1006" fmla="*/ 855842 h 2567281"/>
              <a:gd name="connsiteX12-1007" fmla="*/ 2547655 w 2567281"/>
              <a:gd name="connsiteY12-1008" fmla="*/ 1066337 h 2567281"/>
              <a:gd name="connsiteX13-1009" fmla="*/ 2553379 w 2567281"/>
              <a:gd name="connsiteY13-1010" fmla="*/ 1094904 h 2567281"/>
              <a:gd name="connsiteX14-1011" fmla="*/ 2565794 w 2567281"/>
              <a:gd name="connsiteY14-1012" fmla="*/ 1344373 h 2567281"/>
              <a:gd name="connsiteX15-1013" fmla="*/ 2556882 w 2567281"/>
              <a:gd name="connsiteY15-1014" fmla="*/ 1436427 h 2567281"/>
              <a:gd name="connsiteX16-1015" fmla="*/ 2261606 w 2567281"/>
              <a:gd name="connsiteY16-1016" fmla="*/ 1653711 h 2567281"/>
              <a:gd name="connsiteX17-1017" fmla="*/ 2320371 w 2567281"/>
              <a:gd name="connsiteY17-1018" fmla="*/ 2039924 h 2567281"/>
              <a:gd name="connsiteX18-1019" fmla="*/ 2247295 w 2567281"/>
              <a:gd name="connsiteY18-1020" fmla="*/ 2131698 h 2567281"/>
              <a:gd name="connsiteX19-1021" fmla="*/ 2159843 w 2567281"/>
              <a:gd name="connsiteY19-1022" fmla="*/ 2221792 h 2567281"/>
              <a:gd name="connsiteX20-1023" fmla="*/ 2093129 w 2567281"/>
              <a:gd name="connsiteY20-1024" fmla="*/ 2278108 h 2567281"/>
              <a:gd name="connsiteX21-1025" fmla="*/ 1697419 w 2567281"/>
              <a:gd name="connsiteY21-1026" fmla="*/ 2217898 h 2567281"/>
              <a:gd name="connsiteX22-1027" fmla="*/ 1448837 w 2567281"/>
              <a:gd name="connsiteY22-1028" fmla="*/ 2555706 h 2567281"/>
              <a:gd name="connsiteX23-1029" fmla="*/ 1347429 w 2567281"/>
              <a:gd name="connsiteY23-1030" fmla="*/ 2565733 h 2567281"/>
              <a:gd name="connsiteX24-1031" fmla="*/ 1222908 w 2567281"/>
              <a:gd name="connsiteY24-1032" fmla="*/ 2565794 h 2567281"/>
              <a:gd name="connsiteX25-1033" fmla="*/ 1150390 w 2567281"/>
              <a:gd name="connsiteY25-1034" fmla="*/ 2558774 h 2567281"/>
              <a:gd name="connsiteX26-1035" fmla="*/ 899550 w 2567281"/>
              <a:gd name="connsiteY26-1036" fmla="*/ 2217898 h 2567281"/>
              <a:gd name="connsiteX27-1037" fmla="*/ 479023 w 2567281"/>
              <a:gd name="connsiteY27-1038" fmla="*/ 2281883 h 2567281"/>
              <a:gd name="connsiteX28-1039" fmla="*/ 435584 w 2567281"/>
              <a:gd name="connsiteY28-1040" fmla="*/ 2247295 h 2567281"/>
              <a:gd name="connsiteX29-1041" fmla="*/ 345490 w 2567281"/>
              <a:gd name="connsiteY29-1042" fmla="*/ 2159843 h 2567281"/>
              <a:gd name="connsiteX30-1043" fmla="*/ 271660 w 2567281"/>
              <a:gd name="connsiteY30-1044" fmla="*/ 2072382 h 2567281"/>
              <a:gd name="connsiteX31-1045" fmla="*/ 335363 w 2567281"/>
              <a:gd name="connsiteY31-1046" fmla="*/ 1653711 h 2567281"/>
              <a:gd name="connsiteX32-1047" fmla="*/ 8015 w 2567281"/>
              <a:gd name="connsiteY32-1048" fmla="*/ 1412826 h 2567281"/>
              <a:gd name="connsiteX33-1049" fmla="*/ 1549 w 2567281"/>
              <a:gd name="connsiteY33-1050" fmla="*/ 1347429 h 2567281"/>
              <a:gd name="connsiteX34-1051" fmla="*/ 13418 w 2567281"/>
              <a:gd name="connsiteY34-1052" fmla="*/ 1099676 h 2567281"/>
              <a:gd name="connsiteX35-1053" fmla="*/ 14995 w 2567281"/>
              <a:gd name="connsiteY35-1054" fmla="*/ 1091591 h 2567281"/>
              <a:gd name="connsiteX36-1055" fmla="*/ 397317 w 2567281"/>
              <a:gd name="connsiteY36-1056" fmla="*/ 856724 h 2567281"/>
              <a:gd name="connsiteX37-1057" fmla="*/ 279210 w 2567281"/>
              <a:gd name="connsiteY37-1058" fmla="*/ 486794 h 2567281"/>
              <a:gd name="connsiteX38-1059" fmla="*/ 319987 w 2567281"/>
              <a:gd name="connsiteY38-1060" fmla="*/ 435584 h 2567281"/>
              <a:gd name="connsiteX39-1061" fmla="*/ 504477 w 2567281"/>
              <a:gd name="connsiteY39-1062" fmla="*/ 263576 h 2567281"/>
              <a:gd name="connsiteX40-1063" fmla="*/ 542723 w 2567281"/>
              <a:gd name="connsiteY40-1064" fmla="*/ 237362 h 2567281"/>
              <a:gd name="connsiteX0-1065" fmla="*/ 542723 w 2567281"/>
              <a:gd name="connsiteY0-1066" fmla="*/ 237362 h 2567281"/>
              <a:gd name="connsiteX1-1067" fmla="*/ 923626 w 2567281"/>
              <a:gd name="connsiteY1-1068" fmla="*/ 341570 h 2567281"/>
              <a:gd name="connsiteX2-1069" fmla="*/ 1104648 w 2567281"/>
              <a:gd name="connsiteY2-1070" fmla="*/ 12940 h 2567281"/>
              <a:gd name="connsiteX3-1071" fmla="*/ 1219853 w 2567281"/>
              <a:gd name="connsiteY3-1072" fmla="*/ 1549 h 2567281"/>
              <a:gd name="connsiteX4-1073" fmla="*/ 1467606 w 2567281"/>
              <a:gd name="connsiteY4-1074" fmla="*/ 13418 h 2567281"/>
              <a:gd name="connsiteX5-1075" fmla="*/ 1496875 w 2567281"/>
              <a:gd name="connsiteY5-1076" fmla="*/ 19128 h 2567281"/>
              <a:gd name="connsiteX6-1077" fmla="*/ 1697419 w 2567281"/>
              <a:gd name="connsiteY6-1078" fmla="*/ 291655 h 2567281"/>
              <a:gd name="connsiteX7-1079" fmla="*/ 2031761 w 2567281"/>
              <a:gd name="connsiteY7-1080" fmla="*/ 240783 h 2567281"/>
              <a:gd name="connsiteX8-1081" fmla="*/ 2034286 w 2567281"/>
              <a:gd name="connsiteY8-1082" fmla="*/ 242421 h 2567281"/>
              <a:gd name="connsiteX9-1083" fmla="*/ 2303706 w 2567281"/>
              <a:gd name="connsiteY9-1084" fmla="*/ 504477 h 2567281"/>
              <a:gd name="connsiteX10-1085" fmla="*/ 2313004 w 2567281"/>
              <a:gd name="connsiteY10-1086" fmla="*/ 518043 h 2567281"/>
              <a:gd name="connsiteX11-1087" fmla="*/ 2261606 w 2567281"/>
              <a:gd name="connsiteY11-1088" fmla="*/ 855842 h 2567281"/>
              <a:gd name="connsiteX12-1089" fmla="*/ 2547655 w 2567281"/>
              <a:gd name="connsiteY12-1090" fmla="*/ 1066337 h 2567281"/>
              <a:gd name="connsiteX13-1091" fmla="*/ 2553379 w 2567281"/>
              <a:gd name="connsiteY13-1092" fmla="*/ 1094904 h 2567281"/>
              <a:gd name="connsiteX14-1093" fmla="*/ 2565794 w 2567281"/>
              <a:gd name="connsiteY14-1094" fmla="*/ 1344373 h 2567281"/>
              <a:gd name="connsiteX15-1095" fmla="*/ 2556882 w 2567281"/>
              <a:gd name="connsiteY15-1096" fmla="*/ 1436427 h 2567281"/>
              <a:gd name="connsiteX16-1097" fmla="*/ 2261606 w 2567281"/>
              <a:gd name="connsiteY16-1098" fmla="*/ 1653711 h 2567281"/>
              <a:gd name="connsiteX17-1099" fmla="*/ 2320371 w 2567281"/>
              <a:gd name="connsiteY17-1100" fmla="*/ 2039924 h 2567281"/>
              <a:gd name="connsiteX18-1101" fmla="*/ 2247295 w 2567281"/>
              <a:gd name="connsiteY18-1102" fmla="*/ 2131698 h 2567281"/>
              <a:gd name="connsiteX19-1103" fmla="*/ 2159843 w 2567281"/>
              <a:gd name="connsiteY19-1104" fmla="*/ 2221792 h 2567281"/>
              <a:gd name="connsiteX20-1105" fmla="*/ 2093129 w 2567281"/>
              <a:gd name="connsiteY20-1106" fmla="*/ 2278108 h 2567281"/>
              <a:gd name="connsiteX21-1107" fmla="*/ 1697419 w 2567281"/>
              <a:gd name="connsiteY21-1108" fmla="*/ 2217898 h 2567281"/>
              <a:gd name="connsiteX22-1109" fmla="*/ 1448837 w 2567281"/>
              <a:gd name="connsiteY22-1110" fmla="*/ 2555706 h 2567281"/>
              <a:gd name="connsiteX23-1111" fmla="*/ 1347429 w 2567281"/>
              <a:gd name="connsiteY23-1112" fmla="*/ 2565733 h 2567281"/>
              <a:gd name="connsiteX24-1113" fmla="*/ 1222908 w 2567281"/>
              <a:gd name="connsiteY24-1114" fmla="*/ 2565794 h 2567281"/>
              <a:gd name="connsiteX25-1115" fmla="*/ 1150390 w 2567281"/>
              <a:gd name="connsiteY25-1116" fmla="*/ 2558774 h 2567281"/>
              <a:gd name="connsiteX26-1117" fmla="*/ 899550 w 2567281"/>
              <a:gd name="connsiteY26-1118" fmla="*/ 2217898 h 2567281"/>
              <a:gd name="connsiteX27-1119" fmla="*/ 479023 w 2567281"/>
              <a:gd name="connsiteY27-1120" fmla="*/ 2281883 h 2567281"/>
              <a:gd name="connsiteX28-1121" fmla="*/ 435584 w 2567281"/>
              <a:gd name="connsiteY28-1122" fmla="*/ 2247295 h 2567281"/>
              <a:gd name="connsiteX29-1123" fmla="*/ 345490 w 2567281"/>
              <a:gd name="connsiteY29-1124" fmla="*/ 2159843 h 2567281"/>
              <a:gd name="connsiteX30-1125" fmla="*/ 271660 w 2567281"/>
              <a:gd name="connsiteY30-1126" fmla="*/ 2072382 h 2567281"/>
              <a:gd name="connsiteX31-1127" fmla="*/ 335363 w 2567281"/>
              <a:gd name="connsiteY31-1128" fmla="*/ 1653711 h 2567281"/>
              <a:gd name="connsiteX32-1129" fmla="*/ 8015 w 2567281"/>
              <a:gd name="connsiteY32-1130" fmla="*/ 1412826 h 2567281"/>
              <a:gd name="connsiteX33-1131" fmla="*/ 1549 w 2567281"/>
              <a:gd name="connsiteY33-1132" fmla="*/ 1347429 h 2567281"/>
              <a:gd name="connsiteX34-1133" fmla="*/ 13418 w 2567281"/>
              <a:gd name="connsiteY34-1134" fmla="*/ 1099676 h 2567281"/>
              <a:gd name="connsiteX35-1135" fmla="*/ 14995 w 2567281"/>
              <a:gd name="connsiteY35-1136" fmla="*/ 1091591 h 2567281"/>
              <a:gd name="connsiteX36-1137" fmla="*/ 397317 w 2567281"/>
              <a:gd name="connsiteY36-1138" fmla="*/ 856724 h 2567281"/>
              <a:gd name="connsiteX37-1139" fmla="*/ 279210 w 2567281"/>
              <a:gd name="connsiteY37-1140" fmla="*/ 486794 h 2567281"/>
              <a:gd name="connsiteX38-1141" fmla="*/ 319987 w 2567281"/>
              <a:gd name="connsiteY38-1142" fmla="*/ 435584 h 2567281"/>
              <a:gd name="connsiteX39-1143" fmla="*/ 504477 w 2567281"/>
              <a:gd name="connsiteY39-1144" fmla="*/ 263576 h 2567281"/>
              <a:gd name="connsiteX40-1145" fmla="*/ 542723 w 2567281"/>
              <a:gd name="connsiteY40-1146" fmla="*/ 237362 h 2567281"/>
              <a:gd name="connsiteX0-1147" fmla="*/ 542723 w 2567281"/>
              <a:gd name="connsiteY0-1148" fmla="*/ 237362 h 2567281"/>
              <a:gd name="connsiteX1-1149" fmla="*/ 923626 w 2567281"/>
              <a:gd name="connsiteY1-1150" fmla="*/ 341570 h 2567281"/>
              <a:gd name="connsiteX2-1151" fmla="*/ 1104648 w 2567281"/>
              <a:gd name="connsiteY2-1152" fmla="*/ 12940 h 2567281"/>
              <a:gd name="connsiteX3-1153" fmla="*/ 1219853 w 2567281"/>
              <a:gd name="connsiteY3-1154" fmla="*/ 1549 h 2567281"/>
              <a:gd name="connsiteX4-1155" fmla="*/ 1467606 w 2567281"/>
              <a:gd name="connsiteY4-1156" fmla="*/ 13418 h 2567281"/>
              <a:gd name="connsiteX5-1157" fmla="*/ 1496875 w 2567281"/>
              <a:gd name="connsiteY5-1158" fmla="*/ 19128 h 2567281"/>
              <a:gd name="connsiteX6-1159" fmla="*/ 1697419 w 2567281"/>
              <a:gd name="connsiteY6-1160" fmla="*/ 291655 h 2567281"/>
              <a:gd name="connsiteX7-1161" fmla="*/ 2031761 w 2567281"/>
              <a:gd name="connsiteY7-1162" fmla="*/ 240783 h 2567281"/>
              <a:gd name="connsiteX8-1163" fmla="*/ 2034286 w 2567281"/>
              <a:gd name="connsiteY8-1164" fmla="*/ 242421 h 2567281"/>
              <a:gd name="connsiteX9-1165" fmla="*/ 2303706 w 2567281"/>
              <a:gd name="connsiteY9-1166" fmla="*/ 504477 h 2567281"/>
              <a:gd name="connsiteX10-1167" fmla="*/ 2313004 w 2567281"/>
              <a:gd name="connsiteY10-1168" fmla="*/ 518043 h 2567281"/>
              <a:gd name="connsiteX11-1169" fmla="*/ 2261606 w 2567281"/>
              <a:gd name="connsiteY11-1170" fmla="*/ 855842 h 2567281"/>
              <a:gd name="connsiteX12-1171" fmla="*/ 2547655 w 2567281"/>
              <a:gd name="connsiteY12-1172" fmla="*/ 1066337 h 2567281"/>
              <a:gd name="connsiteX13-1173" fmla="*/ 2553379 w 2567281"/>
              <a:gd name="connsiteY13-1174" fmla="*/ 1094904 h 2567281"/>
              <a:gd name="connsiteX14-1175" fmla="*/ 2565794 w 2567281"/>
              <a:gd name="connsiteY14-1176" fmla="*/ 1344373 h 2567281"/>
              <a:gd name="connsiteX15-1177" fmla="*/ 2556882 w 2567281"/>
              <a:gd name="connsiteY15-1178" fmla="*/ 1436427 h 2567281"/>
              <a:gd name="connsiteX16-1179" fmla="*/ 2261606 w 2567281"/>
              <a:gd name="connsiteY16-1180" fmla="*/ 1653711 h 2567281"/>
              <a:gd name="connsiteX17-1181" fmla="*/ 2320371 w 2567281"/>
              <a:gd name="connsiteY17-1182" fmla="*/ 2039924 h 2567281"/>
              <a:gd name="connsiteX18-1183" fmla="*/ 2247295 w 2567281"/>
              <a:gd name="connsiteY18-1184" fmla="*/ 2131698 h 2567281"/>
              <a:gd name="connsiteX19-1185" fmla="*/ 2159843 w 2567281"/>
              <a:gd name="connsiteY19-1186" fmla="*/ 2221792 h 2567281"/>
              <a:gd name="connsiteX20-1187" fmla="*/ 2093129 w 2567281"/>
              <a:gd name="connsiteY20-1188" fmla="*/ 2278108 h 2567281"/>
              <a:gd name="connsiteX21-1189" fmla="*/ 1697419 w 2567281"/>
              <a:gd name="connsiteY21-1190" fmla="*/ 2217898 h 2567281"/>
              <a:gd name="connsiteX22-1191" fmla="*/ 1448837 w 2567281"/>
              <a:gd name="connsiteY22-1192" fmla="*/ 2555706 h 2567281"/>
              <a:gd name="connsiteX23-1193" fmla="*/ 1347429 w 2567281"/>
              <a:gd name="connsiteY23-1194" fmla="*/ 2565733 h 2567281"/>
              <a:gd name="connsiteX24-1195" fmla="*/ 1222908 w 2567281"/>
              <a:gd name="connsiteY24-1196" fmla="*/ 2565794 h 2567281"/>
              <a:gd name="connsiteX25-1197" fmla="*/ 1150390 w 2567281"/>
              <a:gd name="connsiteY25-1198" fmla="*/ 2558774 h 2567281"/>
              <a:gd name="connsiteX26-1199" fmla="*/ 899550 w 2567281"/>
              <a:gd name="connsiteY26-1200" fmla="*/ 2217898 h 2567281"/>
              <a:gd name="connsiteX27-1201" fmla="*/ 479023 w 2567281"/>
              <a:gd name="connsiteY27-1202" fmla="*/ 2281883 h 2567281"/>
              <a:gd name="connsiteX28-1203" fmla="*/ 435584 w 2567281"/>
              <a:gd name="connsiteY28-1204" fmla="*/ 2247295 h 2567281"/>
              <a:gd name="connsiteX29-1205" fmla="*/ 345490 w 2567281"/>
              <a:gd name="connsiteY29-1206" fmla="*/ 2159843 h 2567281"/>
              <a:gd name="connsiteX30-1207" fmla="*/ 271660 w 2567281"/>
              <a:gd name="connsiteY30-1208" fmla="*/ 2072382 h 2567281"/>
              <a:gd name="connsiteX31-1209" fmla="*/ 335363 w 2567281"/>
              <a:gd name="connsiteY31-1210" fmla="*/ 1653711 h 2567281"/>
              <a:gd name="connsiteX32-1211" fmla="*/ 8015 w 2567281"/>
              <a:gd name="connsiteY32-1212" fmla="*/ 1412826 h 2567281"/>
              <a:gd name="connsiteX33-1213" fmla="*/ 1549 w 2567281"/>
              <a:gd name="connsiteY33-1214" fmla="*/ 1347429 h 2567281"/>
              <a:gd name="connsiteX34-1215" fmla="*/ 13418 w 2567281"/>
              <a:gd name="connsiteY34-1216" fmla="*/ 1099676 h 2567281"/>
              <a:gd name="connsiteX35-1217" fmla="*/ 14995 w 2567281"/>
              <a:gd name="connsiteY35-1218" fmla="*/ 1091591 h 2567281"/>
              <a:gd name="connsiteX36-1219" fmla="*/ 397317 w 2567281"/>
              <a:gd name="connsiteY36-1220" fmla="*/ 856724 h 2567281"/>
              <a:gd name="connsiteX37-1221" fmla="*/ 279210 w 2567281"/>
              <a:gd name="connsiteY37-1222" fmla="*/ 486794 h 2567281"/>
              <a:gd name="connsiteX38-1223" fmla="*/ 319987 w 2567281"/>
              <a:gd name="connsiteY38-1224" fmla="*/ 435584 h 2567281"/>
              <a:gd name="connsiteX39-1225" fmla="*/ 504477 w 2567281"/>
              <a:gd name="connsiteY39-1226" fmla="*/ 263576 h 2567281"/>
              <a:gd name="connsiteX40-1227" fmla="*/ 542723 w 2567281"/>
              <a:gd name="connsiteY40-1228" fmla="*/ 237362 h 2567281"/>
              <a:gd name="connsiteX0-1229" fmla="*/ 542723 w 2567281"/>
              <a:gd name="connsiteY0-1230" fmla="*/ 237362 h 2567281"/>
              <a:gd name="connsiteX1-1231" fmla="*/ 923626 w 2567281"/>
              <a:gd name="connsiteY1-1232" fmla="*/ 341570 h 2567281"/>
              <a:gd name="connsiteX2-1233" fmla="*/ 1104648 w 2567281"/>
              <a:gd name="connsiteY2-1234" fmla="*/ 12940 h 2567281"/>
              <a:gd name="connsiteX3-1235" fmla="*/ 1219853 w 2567281"/>
              <a:gd name="connsiteY3-1236" fmla="*/ 1549 h 2567281"/>
              <a:gd name="connsiteX4-1237" fmla="*/ 1467606 w 2567281"/>
              <a:gd name="connsiteY4-1238" fmla="*/ 13418 h 2567281"/>
              <a:gd name="connsiteX5-1239" fmla="*/ 1496875 w 2567281"/>
              <a:gd name="connsiteY5-1240" fmla="*/ 19128 h 2567281"/>
              <a:gd name="connsiteX6-1241" fmla="*/ 1703438 w 2567281"/>
              <a:gd name="connsiteY6-1242" fmla="*/ 304134 h 2567281"/>
              <a:gd name="connsiteX7-1243" fmla="*/ 2031761 w 2567281"/>
              <a:gd name="connsiteY7-1244" fmla="*/ 240783 h 2567281"/>
              <a:gd name="connsiteX8-1245" fmla="*/ 2034286 w 2567281"/>
              <a:gd name="connsiteY8-1246" fmla="*/ 242421 h 2567281"/>
              <a:gd name="connsiteX9-1247" fmla="*/ 2303706 w 2567281"/>
              <a:gd name="connsiteY9-1248" fmla="*/ 504477 h 2567281"/>
              <a:gd name="connsiteX10-1249" fmla="*/ 2313004 w 2567281"/>
              <a:gd name="connsiteY10-1250" fmla="*/ 518043 h 2567281"/>
              <a:gd name="connsiteX11-1251" fmla="*/ 2261606 w 2567281"/>
              <a:gd name="connsiteY11-1252" fmla="*/ 855842 h 2567281"/>
              <a:gd name="connsiteX12-1253" fmla="*/ 2547655 w 2567281"/>
              <a:gd name="connsiteY12-1254" fmla="*/ 1066337 h 2567281"/>
              <a:gd name="connsiteX13-1255" fmla="*/ 2553379 w 2567281"/>
              <a:gd name="connsiteY13-1256" fmla="*/ 1094904 h 2567281"/>
              <a:gd name="connsiteX14-1257" fmla="*/ 2565794 w 2567281"/>
              <a:gd name="connsiteY14-1258" fmla="*/ 1344373 h 2567281"/>
              <a:gd name="connsiteX15-1259" fmla="*/ 2556882 w 2567281"/>
              <a:gd name="connsiteY15-1260" fmla="*/ 1436427 h 2567281"/>
              <a:gd name="connsiteX16-1261" fmla="*/ 2261606 w 2567281"/>
              <a:gd name="connsiteY16-1262" fmla="*/ 1653711 h 2567281"/>
              <a:gd name="connsiteX17-1263" fmla="*/ 2320371 w 2567281"/>
              <a:gd name="connsiteY17-1264" fmla="*/ 2039924 h 2567281"/>
              <a:gd name="connsiteX18-1265" fmla="*/ 2247295 w 2567281"/>
              <a:gd name="connsiteY18-1266" fmla="*/ 2131698 h 2567281"/>
              <a:gd name="connsiteX19-1267" fmla="*/ 2159843 w 2567281"/>
              <a:gd name="connsiteY19-1268" fmla="*/ 2221792 h 2567281"/>
              <a:gd name="connsiteX20-1269" fmla="*/ 2093129 w 2567281"/>
              <a:gd name="connsiteY20-1270" fmla="*/ 2278108 h 2567281"/>
              <a:gd name="connsiteX21-1271" fmla="*/ 1697419 w 2567281"/>
              <a:gd name="connsiteY21-1272" fmla="*/ 2217898 h 2567281"/>
              <a:gd name="connsiteX22-1273" fmla="*/ 1448837 w 2567281"/>
              <a:gd name="connsiteY22-1274" fmla="*/ 2555706 h 2567281"/>
              <a:gd name="connsiteX23-1275" fmla="*/ 1347429 w 2567281"/>
              <a:gd name="connsiteY23-1276" fmla="*/ 2565733 h 2567281"/>
              <a:gd name="connsiteX24-1277" fmla="*/ 1222908 w 2567281"/>
              <a:gd name="connsiteY24-1278" fmla="*/ 2565794 h 2567281"/>
              <a:gd name="connsiteX25-1279" fmla="*/ 1150390 w 2567281"/>
              <a:gd name="connsiteY25-1280" fmla="*/ 2558774 h 2567281"/>
              <a:gd name="connsiteX26-1281" fmla="*/ 899550 w 2567281"/>
              <a:gd name="connsiteY26-1282" fmla="*/ 2217898 h 2567281"/>
              <a:gd name="connsiteX27-1283" fmla="*/ 479023 w 2567281"/>
              <a:gd name="connsiteY27-1284" fmla="*/ 2281883 h 2567281"/>
              <a:gd name="connsiteX28-1285" fmla="*/ 435584 w 2567281"/>
              <a:gd name="connsiteY28-1286" fmla="*/ 2247295 h 2567281"/>
              <a:gd name="connsiteX29-1287" fmla="*/ 345490 w 2567281"/>
              <a:gd name="connsiteY29-1288" fmla="*/ 2159843 h 2567281"/>
              <a:gd name="connsiteX30-1289" fmla="*/ 271660 w 2567281"/>
              <a:gd name="connsiteY30-1290" fmla="*/ 2072382 h 2567281"/>
              <a:gd name="connsiteX31-1291" fmla="*/ 335363 w 2567281"/>
              <a:gd name="connsiteY31-1292" fmla="*/ 1653711 h 2567281"/>
              <a:gd name="connsiteX32-1293" fmla="*/ 8015 w 2567281"/>
              <a:gd name="connsiteY32-1294" fmla="*/ 1412826 h 2567281"/>
              <a:gd name="connsiteX33-1295" fmla="*/ 1549 w 2567281"/>
              <a:gd name="connsiteY33-1296" fmla="*/ 1347429 h 2567281"/>
              <a:gd name="connsiteX34-1297" fmla="*/ 13418 w 2567281"/>
              <a:gd name="connsiteY34-1298" fmla="*/ 1099676 h 2567281"/>
              <a:gd name="connsiteX35-1299" fmla="*/ 14995 w 2567281"/>
              <a:gd name="connsiteY35-1300" fmla="*/ 1091591 h 2567281"/>
              <a:gd name="connsiteX36-1301" fmla="*/ 397317 w 2567281"/>
              <a:gd name="connsiteY36-1302" fmla="*/ 856724 h 2567281"/>
              <a:gd name="connsiteX37-1303" fmla="*/ 279210 w 2567281"/>
              <a:gd name="connsiteY37-1304" fmla="*/ 486794 h 2567281"/>
              <a:gd name="connsiteX38-1305" fmla="*/ 319987 w 2567281"/>
              <a:gd name="connsiteY38-1306" fmla="*/ 435584 h 2567281"/>
              <a:gd name="connsiteX39-1307" fmla="*/ 504477 w 2567281"/>
              <a:gd name="connsiteY39-1308" fmla="*/ 263576 h 2567281"/>
              <a:gd name="connsiteX40-1309" fmla="*/ 542723 w 2567281"/>
              <a:gd name="connsiteY40-1310" fmla="*/ 237362 h 2567281"/>
              <a:gd name="connsiteX0-1311" fmla="*/ 542723 w 2567281"/>
              <a:gd name="connsiteY0-1312" fmla="*/ 237362 h 2567281"/>
              <a:gd name="connsiteX1-1313" fmla="*/ 923626 w 2567281"/>
              <a:gd name="connsiteY1-1314" fmla="*/ 341570 h 2567281"/>
              <a:gd name="connsiteX2-1315" fmla="*/ 1104648 w 2567281"/>
              <a:gd name="connsiteY2-1316" fmla="*/ 12940 h 2567281"/>
              <a:gd name="connsiteX3-1317" fmla="*/ 1219853 w 2567281"/>
              <a:gd name="connsiteY3-1318" fmla="*/ 1549 h 2567281"/>
              <a:gd name="connsiteX4-1319" fmla="*/ 1467606 w 2567281"/>
              <a:gd name="connsiteY4-1320" fmla="*/ 13418 h 2567281"/>
              <a:gd name="connsiteX5-1321" fmla="*/ 1496875 w 2567281"/>
              <a:gd name="connsiteY5-1322" fmla="*/ 19128 h 2567281"/>
              <a:gd name="connsiteX6-1323" fmla="*/ 1628565 w 2567281"/>
              <a:gd name="connsiteY6-1324" fmla="*/ 340248 h 2567281"/>
              <a:gd name="connsiteX7-1325" fmla="*/ 2031761 w 2567281"/>
              <a:gd name="connsiteY7-1326" fmla="*/ 240783 h 2567281"/>
              <a:gd name="connsiteX8-1327" fmla="*/ 2034286 w 2567281"/>
              <a:gd name="connsiteY8-1328" fmla="*/ 242421 h 2567281"/>
              <a:gd name="connsiteX9-1329" fmla="*/ 2303706 w 2567281"/>
              <a:gd name="connsiteY9-1330" fmla="*/ 504477 h 2567281"/>
              <a:gd name="connsiteX10-1331" fmla="*/ 2313004 w 2567281"/>
              <a:gd name="connsiteY10-1332" fmla="*/ 518043 h 2567281"/>
              <a:gd name="connsiteX11-1333" fmla="*/ 2261606 w 2567281"/>
              <a:gd name="connsiteY11-1334" fmla="*/ 855842 h 2567281"/>
              <a:gd name="connsiteX12-1335" fmla="*/ 2547655 w 2567281"/>
              <a:gd name="connsiteY12-1336" fmla="*/ 1066337 h 2567281"/>
              <a:gd name="connsiteX13-1337" fmla="*/ 2553379 w 2567281"/>
              <a:gd name="connsiteY13-1338" fmla="*/ 1094904 h 2567281"/>
              <a:gd name="connsiteX14-1339" fmla="*/ 2565794 w 2567281"/>
              <a:gd name="connsiteY14-1340" fmla="*/ 1344373 h 2567281"/>
              <a:gd name="connsiteX15-1341" fmla="*/ 2556882 w 2567281"/>
              <a:gd name="connsiteY15-1342" fmla="*/ 1436427 h 2567281"/>
              <a:gd name="connsiteX16-1343" fmla="*/ 2261606 w 2567281"/>
              <a:gd name="connsiteY16-1344" fmla="*/ 1653711 h 2567281"/>
              <a:gd name="connsiteX17-1345" fmla="*/ 2320371 w 2567281"/>
              <a:gd name="connsiteY17-1346" fmla="*/ 2039924 h 2567281"/>
              <a:gd name="connsiteX18-1347" fmla="*/ 2247295 w 2567281"/>
              <a:gd name="connsiteY18-1348" fmla="*/ 2131698 h 2567281"/>
              <a:gd name="connsiteX19-1349" fmla="*/ 2159843 w 2567281"/>
              <a:gd name="connsiteY19-1350" fmla="*/ 2221792 h 2567281"/>
              <a:gd name="connsiteX20-1351" fmla="*/ 2093129 w 2567281"/>
              <a:gd name="connsiteY20-1352" fmla="*/ 2278108 h 2567281"/>
              <a:gd name="connsiteX21-1353" fmla="*/ 1697419 w 2567281"/>
              <a:gd name="connsiteY21-1354" fmla="*/ 2217898 h 2567281"/>
              <a:gd name="connsiteX22-1355" fmla="*/ 1448837 w 2567281"/>
              <a:gd name="connsiteY22-1356" fmla="*/ 2555706 h 2567281"/>
              <a:gd name="connsiteX23-1357" fmla="*/ 1347429 w 2567281"/>
              <a:gd name="connsiteY23-1358" fmla="*/ 2565733 h 2567281"/>
              <a:gd name="connsiteX24-1359" fmla="*/ 1222908 w 2567281"/>
              <a:gd name="connsiteY24-1360" fmla="*/ 2565794 h 2567281"/>
              <a:gd name="connsiteX25-1361" fmla="*/ 1150390 w 2567281"/>
              <a:gd name="connsiteY25-1362" fmla="*/ 2558774 h 2567281"/>
              <a:gd name="connsiteX26-1363" fmla="*/ 899550 w 2567281"/>
              <a:gd name="connsiteY26-1364" fmla="*/ 2217898 h 2567281"/>
              <a:gd name="connsiteX27-1365" fmla="*/ 479023 w 2567281"/>
              <a:gd name="connsiteY27-1366" fmla="*/ 2281883 h 2567281"/>
              <a:gd name="connsiteX28-1367" fmla="*/ 435584 w 2567281"/>
              <a:gd name="connsiteY28-1368" fmla="*/ 2247295 h 2567281"/>
              <a:gd name="connsiteX29-1369" fmla="*/ 345490 w 2567281"/>
              <a:gd name="connsiteY29-1370" fmla="*/ 2159843 h 2567281"/>
              <a:gd name="connsiteX30-1371" fmla="*/ 271660 w 2567281"/>
              <a:gd name="connsiteY30-1372" fmla="*/ 2072382 h 2567281"/>
              <a:gd name="connsiteX31-1373" fmla="*/ 335363 w 2567281"/>
              <a:gd name="connsiteY31-1374" fmla="*/ 1653711 h 2567281"/>
              <a:gd name="connsiteX32-1375" fmla="*/ 8015 w 2567281"/>
              <a:gd name="connsiteY32-1376" fmla="*/ 1412826 h 2567281"/>
              <a:gd name="connsiteX33-1377" fmla="*/ 1549 w 2567281"/>
              <a:gd name="connsiteY33-1378" fmla="*/ 1347429 h 2567281"/>
              <a:gd name="connsiteX34-1379" fmla="*/ 13418 w 2567281"/>
              <a:gd name="connsiteY34-1380" fmla="*/ 1099676 h 2567281"/>
              <a:gd name="connsiteX35-1381" fmla="*/ 14995 w 2567281"/>
              <a:gd name="connsiteY35-1382" fmla="*/ 1091591 h 2567281"/>
              <a:gd name="connsiteX36-1383" fmla="*/ 397317 w 2567281"/>
              <a:gd name="connsiteY36-1384" fmla="*/ 856724 h 2567281"/>
              <a:gd name="connsiteX37-1385" fmla="*/ 279210 w 2567281"/>
              <a:gd name="connsiteY37-1386" fmla="*/ 486794 h 2567281"/>
              <a:gd name="connsiteX38-1387" fmla="*/ 319987 w 2567281"/>
              <a:gd name="connsiteY38-1388" fmla="*/ 435584 h 2567281"/>
              <a:gd name="connsiteX39-1389" fmla="*/ 504477 w 2567281"/>
              <a:gd name="connsiteY39-1390" fmla="*/ 263576 h 2567281"/>
              <a:gd name="connsiteX40-1391" fmla="*/ 542723 w 2567281"/>
              <a:gd name="connsiteY40-1392" fmla="*/ 237362 h 2567281"/>
              <a:gd name="connsiteX0-1393" fmla="*/ 542723 w 2567281"/>
              <a:gd name="connsiteY0-1394" fmla="*/ 237362 h 2567281"/>
              <a:gd name="connsiteX1-1395" fmla="*/ 923626 w 2567281"/>
              <a:gd name="connsiteY1-1396" fmla="*/ 341570 h 2567281"/>
              <a:gd name="connsiteX2-1397" fmla="*/ 1104648 w 2567281"/>
              <a:gd name="connsiteY2-1398" fmla="*/ 12940 h 2567281"/>
              <a:gd name="connsiteX3-1399" fmla="*/ 1219853 w 2567281"/>
              <a:gd name="connsiteY3-1400" fmla="*/ 1549 h 2567281"/>
              <a:gd name="connsiteX4-1401" fmla="*/ 1467606 w 2567281"/>
              <a:gd name="connsiteY4-1402" fmla="*/ 13418 h 2567281"/>
              <a:gd name="connsiteX5-1403" fmla="*/ 1496875 w 2567281"/>
              <a:gd name="connsiteY5-1404" fmla="*/ 19128 h 2567281"/>
              <a:gd name="connsiteX6-1405" fmla="*/ 1628565 w 2567281"/>
              <a:gd name="connsiteY6-1406" fmla="*/ 340248 h 2567281"/>
              <a:gd name="connsiteX7-1407" fmla="*/ 2031761 w 2567281"/>
              <a:gd name="connsiteY7-1408" fmla="*/ 240783 h 2567281"/>
              <a:gd name="connsiteX8-1409" fmla="*/ 2034286 w 2567281"/>
              <a:gd name="connsiteY8-1410" fmla="*/ 242421 h 2567281"/>
              <a:gd name="connsiteX9-1411" fmla="*/ 2303706 w 2567281"/>
              <a:gd name="connsiteY9-1412" fmla="*/ 504477 h 2567281"/>
              <a:gd name="connsiteX10-1413" fmla="*/ 2313004 w 2567281"/>
              <a:gd name="connsiteY10-1414" fmla="*/ 518043 h 2567281"/>
              <a:gd name="connsiteX11-1415" fmla="*/ 2261606 w 2567281"/>
              <a:gd name="connsiteY11-1416" fmla="*/ 855842 h 2567281"/>
              <a:gd name="connsiteX12-1417" fmla="*/ 2547655 w 2567281"/>
              <a:gd name="connsiteY12-1418" fmla="*/ 1066337 h 2567281"/>
              <a:gd name="connsiteX13-1419" fmla="*/ 2553379 w 2567281"/>
              <a:gd name="connsiteY13-1420" fmla="*/ 1094904 h 2567281"/>
              <a:gd name="connsiteX14-1421" fmla="*/ 2565794 w 2567281"/>
              <a:gd name="connsiteY14-1422" fmla="*/ 1344373 h 2567281"/>
              <a:gd name="connsiteX15-1423" fmla="*/ 2556882 w 2567281"/>
              <a:gd name="connsiteY15-1424" fmla="*/ 1436427 h 2567281"/>
              <a:gd name="connsiteX16-1425" fmla="*/ 2261606 w 2567281"/>
              <a:gd name="connsiteY16-1426" fmla="*/ 1653711 h 2567281"/>
              <a:gd name="connsiteX17-1427" fmla="*/ 2320371 w 2567281"/>
              <a:gd name="connsiteY17-1428" fmla="*/ 2039924 h 2567281"/>
              <a:gd name="connsiteX18-1429" fmla="*/ 2247295 w 2567281"/>
              <a:gd name="connsiteY18-1430" fmla="*/ 2131698 h 2567281"/>
              <a:gd name="connsiteX19-1431" fmla="*/ 2159843 w 2567281"/>
              <a:gd name="connsiteY19-1432" fmla="*/ 2221792 h 2567281"/>
              <a:gd name="connsiteX20-1433" fmla="*/ 2093129 w 2567281"/>
              <a:gd name="connsiteY20-1434" fmla="*/ 2278108 h 2567281"/>
              <a:gd name="connsiteX21-1435" fmla="*/ 1697419 w 2567281"/>
              <a:gd name="connsiteY21-1436" fmla="*/ 2217898 h 2567281"/>
              <a:gd name="connsiteX22-1437" fmla="*/ 1448837 w 2567281"/>
              <a:gd name="connsiteY22-1438" fmla="*/ 2555706 h 2567281"/>
              <a:gd name="connsiteX23-1439" fmla="*/ 1347429 w 2567281"/>
              <a:gd name="connsiteY23-1440" fmla="*/ 2565733 h 2567281"/>
              <a:gd name="connsiteX24-1441" fmla="*/ 1222908 w 2567281"/>
              <a:gd name="connsiteY24-1442" fmla="*/ 2565794 h 2567281"/>
              <a:gd name="connsiteX25-1443" fmla="*/ 1150390 w 2567281"/>
              <a:gd name="connsiteY25-1444" fmla="*/ 2558774 h 2567281"/>
              <a:gd name="connsiteX26-1445" fmla="*/ 899550 w 2567281"/>
              <a:gd name="connsiteY26-1446" fmla="*/ 2217898 h 2567281"/>
              <a:gd name="connsiteX27-1447" fmla="*/ 479023 w 2567281"/>
              <a:gd name="connsiteY27-1448" fmla="*/ 2281883 h 2567281"/>
              <a:gd name="connsiteX28-1449" fmla="*/ 435584 w 2567281"/>
              <a:gd name="connsiteY28-1450" fmla="*/ 2247295 h 2567281"/>
              <a:gd name="connsiteX29-1451" fmla="*/ 345490 w 2567281"/>
              <a:gd name="connsiteY29-1452" fmla="*/ 2159843 h 2567281"/>
              <a:gd name="connsiteX30-1453" fmla="*/ 271660 w 2567281"/>
              <a:gd name="connsiteY30-1454" fmla="*/ 2072382 h 2567281"/>
              <a:gd name="connsiteX31-1455" fmla="*/ 335363 w 2567281"/>
              <a:gd name="connsiteY31-1456" fmla="*/ 1653711 h 2567281"/>
              <a:gd name="connsiteX32-1457" fmla="*/ 8015 w 2567281"/>
              <a:gd name="connsiteY32-1458" fmla="*/ 1412826 h 2567281"/>
              <a:gd name="connsiteX33-1459" fmla="*/ 1549 w 2567281"/>
              <a:gd name="connsiteY33-1460" fmla="*/ 1347429 h 2567281"/>
              <a:gd name="connsiteX34-1461" fmla="*/ 13418 w 2567281"/>
              <a:gd name="connsiteY34-1462" fmla="*/ 1099676 h 2567281"/>
              <a:gd name="connsiteX35-1463" fmla="*/ 14995 w 2567281"/>
              <a:gd name="connsiteY35-1464" fmla="*/ 1091591 h 2567281"/>
              <a:gd name="connsiteX36-1465" fmla="*/ 397317 w 2567281"/>
              <a:gd name="connsiteY36-1466" fmla="*/ 856724 h 2567281"/>
              <a:gd name="connsiteX37-1467" fmla="*/ 279210 w 2567281"/>
              <a:gd name="connsiteY37-1468" fmla="*/ 486794 h 2567281"/>
              <a:gd name="connsiteX38-1469" fmla="*/ 319987 w 2567281"/>
              <a:gd name="connsiteY38-1470" fmla="*/ 435584 h 2567281"/>
              <a:gd name="connsiteX39-1471" fmla="*/ 504477 w 2567281"/>
              <a:gd name="connsiteY39-1472" fmla="*/ 263576 h 2567281"/>
              <a:gd name="connsiteX40-1473" fmla="*/ 542723 w 2567281"/>
              <a:gd name="connsiteY40-1474" fmla="*/ 237362 h 2567281"/>
              <a:gd name="connsiteX0-1475" fmla="*/ 542723 w 2567281"/>
              <a:gd name="connsiteY0-1476" fmla="*/ 237362 h 2567281"/>
              <a:gd name="connsiteX1-1477" fmla="*/ 923626 w 2567281"/>
              <a:gd name="connsiteY1-1478" fmla="*/ 341570 h 2567281"/>
              <a:gd name="connsiteX2-1479" fmla="*/ 1104648 w 2567281"/>
              <a:gd name="connsiteY2-1480" fmla="*/ 12940 h 2567281"/>
              <a:gd name="connsiteX3-1481" fmla="*/ 1219853 w 2567281"/>
              <a:gd name="connsiteY3-1482" fmla="*/ 1549 h 2567281"/>
              <a:gd name="connsiteX4-1483" fmla="*/ 1467606 w 2567281"/>
              <a:gd name="connsiteY4-1484" fmla="*/ 13418 h 2567281"/>
              <a:gd name="connsiteX5-1485" fmla="*/ 1496875 w 2567281"/>
              <a:gd name="connsiteY5-1486" fmla="*/ 19128 h 2567281"/>
              <a:gd name="connsiteX6-1487" fmla="*/ 1628565 w 2567281"/>
              <a:gd name="connsiteY6-1488" fmla="*/ 340248 h 2567281"/>
              <a:gd name="connsiteX7-1489" fmla="*/ 2031761 w 2567281"/>
              <a:gd name="connsiteY7-1490" fmla="*/ 240783 h 2567281"/>
              <a:gd name="connsiteX8-1491" fmla="*/ 2034286 w 2567281"/>
              <a:gd name="connsiteY8-1492" fmla="*/ 242421 h 2567281"/>
              <a:gd name="connsiteX9-1493" fmla="*/ 2303706 w 2567281"/>
              <a:gd name="connsiteY9-1494" fmla="*/ 504477 h 2567281"/>
              <a:gd name="connsiteX10-1495" fmla="*/ 2313004 w 2567281"/>
              <a:gd name="connsiteY10-1496" fmla="*/ 518043 h 2567281"/>
              <a:gd name="connsiteX11-1497" fmla="*/ 2261606 w 2567281"/>
              <a:gd name="connsiteY11-1498" fmla="*/ 855842 h 2567281"/>
              <a:gd name="connsiteX12-1499" fmla="*/ 2547655 w 2567281"/>
              <a:gd name="connsiteY12-1500" fmla="*/ 1066337 h 2567281"/>
              <a:gd name="connsiteX13-1501" fmla="*/ 2553379 w 2567281"/>
              <a:gd name="connsiteY13-1502" fmla="*/ 1094904 h 2567281"/>
              <a:gd name="connsiteX14-1503" fmla="*/ 2565794 w 2567281"/>
              <a:gd name="connsiteY14-1504" fmla="*/ 1344373 h 2567281"/>
              <a:gd name="connsiteX15-1505" fmla="*/ 2556882 w 2567281"/>
              <a:gd name="connsiteY15-1506" fmla="*/ 1436427 h 2567281"/>
              <a:gd name="connsiteX16-1507" fmla="*/ 2261606 w 2567281"/>
              <a:gd name="connsiteY16-1508" fmla="*/ 1653711 h 2567281"/>
              <a:gd name="connsiteX17-1509" fmla="*/ 2320371 w 2567281"/>
              <a:gd name="connsiteY17-1510" fmla="*/ 2039924 h 2567281"/>
              <a:gd name="connsiteX18-1511" fmla="*/ 2247295 w 2567281"/>
              <a:gd name="connsiteY18-1512" fmla="*/ 2131698 h 2567281"/>
              <a:gd name="connsiteX19-1513" fmla="*/ 2159843 w 2567281"/>
              <a:gd name="connsiteY19-1514" fmla="*/ 2221792 h 2567281"/>
              <a:gd name="connsiteX20-1515" fmla="*/ 2093129 w 2567281"/>
              <a:gd name="connsiteY20-1516" fmla="*/ 2278108 h 2567281"/>
              <a:gd name="connsiteX21-1517" fmla="*/ 1697419 w 2567281"/>
              <a:gd name="connsiteY21-1518" fmla="*/ 2217898 h 2567281"/>
              <a:gd name="connsiteX22-1519" fmla="*/ 1448837 w 2567281"/>
              <a:gd name="connsiteY22-1520" fmla="*/ 2555706 h 2567281"/>
              <a:gd name="connsiteX23-1521" fmla="*/ 1347429 w 2567281"/>
              <a:gd name="connsiteY23-1522" fmla="*/ 2565733 h 2567281"/>
              <a:gd name="connsiteX24-1523" fmla="*/ 1222908 w 2567281"/>
              <a:gd name="connsiteY24-1524" fmla="*/ 2565794 h 2567281"/>
              <a:gd name="connsiteX25-1525" fmla="*/ 1150390 w 2567281"/>
              <a:gd name="connsiteY25-1526" fmla="*/ 2558774 h 2567281"/>
              <a:gd name="connsiteX26-1527" fmla="*/ 899550 w 2567281"/>
              <a:gd name="connsiteY26-1528" fmla="*/ 2217898 h 2567281"/>
              <a:gd name="connsiteX27-1529" fmla="*/ 479023 w 2567281"/>
              <a:gd name="connsiteY27-1530" fmla="*/ 2281883 h 2567281"/>
              <a:gd name="connsiteX28-1531" fmla="*/ 435584 w 2567281"/>
              <a:gd name="connsiteY28-1532" fmla="*/ 2247295 h 2567281"/>
              <a:gd name="connsiteX29-1533" fmla="*/ 345490 w 2567281"/>
              <a:gd name="connsiteY29-1534" fmla="*/ 2159843 h 2567281"/>
              <a:gd name="connsiteX30-1535" fmla="*/ 271660 w 2567281"/>
              <a:gd name="connsiteY30-1536" fmla="*/ 2072382 h 2567281"/>
              <a:gd name="connsiteX31-1537" fmla="*/ 335363 w 2567281"/>
              <a:gd name="connsiteY31-1538" fmla="*/ 1653711 h 2567281"/>
              <a:gd name="connsiteX32-1539" fmla="*/ 8015 w 2567281"/>
              <a:gd name="connsiteY32-1540" fmla="*/ 1412826 h 2567281"/>
              <a:gd name="connsiteX33-1541" fmla="*/ 1549 w 2567281"/>
              <a:gd name="connsiteY33-1542" fmla="*/ 1347429 h 2567281"/>
              <a:gd name="connsiteX34-1543" fmla="*/ 13418 w 2567281"/>
              <a:gd name="connsiteY34-1544" fmla="*/ 1099676 h 2567281"/>
              <a:gd name="connsiteX35-1545" fmla="*/ 14995 w 2567281"/>
              <a:gd name="connsiteY35-1546" fmla="*/ 1091591 h 2567281"/>
              <a:gd name="connsiteX36-1547" fmla="*/ 397317 w 2567281"/>
              <a:gd name="connsiteY36-1548" fmla="*/ 856724 h 2567281"/>
              <a:gd name="connsiteX37-1549" fmla="*/ 279210 w 2567281"/>
              <a:gd name="connsiteY37-1550" fmla="*/ 486794 h 2567281"/>
              <a:gd name="connsiteX38-1551" fmla="*/ 319987 w 2567281"/>
              <a:gd name="connsiteY38-1552" fmla="*/ 435584 h 2567281"/>
              <a:gd name="connsiteX39-1553" fmla="*/ 504477 w 2567281"/>
              <a:gd name="connsiteY39-1554" fmla="*/ 263576 h 2567281"/>
              <a:gd name="connsiteX40-1555" fmla="*/ 542723 w 2567281"/>
              <a:gd name="connsiteY40-1556" fmla="*/ 237362 h 2567281"/>
              <a:gd name="connsiteX0-1557" fmla="*/ 542723 w 2567281"/>
              <a:gd name="connsiteY0-1558" fmla="*/ 237362 h 2567281"/>
              <a:gd name="connsiteX1-1559" fmla="*/ 923626 w 2567281"/>
              <a:gd name="connsiteY1-1560" fmla="*/ 341570 h 2567281"/>
              <a:gd name="connsiteX2-1561" fmla="*/ 1104648 w 2567281"/>
              <a:gd name="connsiteY2-1562" fmla="*/ 12940 h 2567281"/>
              <a:gd name="connsiteX3-1563" fmla="*/ 1219853 w 2567281"/>
              <a:gd name="connsiteY3-1564" fmla="*/ 1549 h 2567281"/>
              <a:gd name="connsiteX4-1565" fmla="*/ 1467606 w 2567281"/>
              <a:gd name="connsiteY4-1566" fmla="*/ 13418 h 2567281"/>
              <a:gd name="connsiteX5-1567" fmla="*/ 1496875 w 2567281"/>
              <a:gd name="connsiteY5-1568" fmla="*/ 19128 h 2567281"/>
              <a:gd name="connsiteX6-1569" fmla="*/ 1628565 w 2567281"/>
              <a:gd name="connsiteY6-1570" fmla="*/ 340248 h 2567281"/>
              <a:gd name="connsiteX7-1571" fmla="*/ 2031761 w 2567281"/>
              <a:gd name="connsiteY7-1572" fmla="*/ 240783 h 2567281"/>
              <a:gd name="connsiteX8-1573" fmla="*/ 2034286 w 2567281"/>
              <a:gd name="connsiteY8-1574" fmla="*/ 242421 h 2567281"/>
              <a:gd name="connsiteX9-1575" fmla="*/ 2303706 w 2567281"/>
              <a:gd name="connsiteY9-1576" fmla="*/ 504477 h 2567281"/>
              <a:gd name="connsiteX10-1577" fmla="*/ 2313004 w 2567281"/>
              <a:gd name="connsiteY10-1578" fmla="*/ 518043 h 2567281"/>
              <a:gd name="connsiteX11-1579" fmla="*/ 2218151 w 2567281"/>
              <a:gd name="connsiteY11-1580" fmla="*/ 861420 h 2567281"/>
              <a:gd name="connsiteX12-1581" fmla="*/ 2547655 w 2567281"/>
              <a:gd name="connsiteY12-1582" fmla="*/ 1066337 h 2567281"/>
              <a:gd name="connsiteX13-1583" fmla="*/ 2553379 w 2567281"/>
              <a:gd name="connsiteY13-1584" fmla="*/ 1094904 h 2567281"/>
              <a:gd name="connsiteX14-1585" fmla="*/ 2565794 w 2567281"/>
              <a:gd name="connsiteY14-1586" fmla="*/ 1344373 h 2567281"/>
              <a:gd name="connsiteX15-1587" fmla="*/ 2556882 w 2567281"/>
              <a:gd name="connsiteY15-1588" fmla="*/ 1436427 h 2567281"/>
              <a:gd name="connsiteX16-1589" fmla="*/ 2261606 w 2567281"/>
              <a:gd name="connsiteY16-1590" fmla="*/ 1653711 h 2567281"/>
              <a:gd name="connsiteX17-1591" fmla="*/ 2320371 w 2567281"/>
              <a:gd name="connsiteY17-1592" fmla="*/ 2039924 h 2567281"/>
              <a:gd name="connsiteX18-1593" fmla="*/ 2247295 w 2567281"/>
              <a:gd name="connsiteY18-1594" fmla="*/ 2131698 h 2567281"/>
              <a:gd name="connsiteX19-1595" fmla="*/ 2159843 w 2567281"/>
              <a:gd name="connsiteY19-1596" fmla="*/ 2221792 h 2567281"/>
              <a:gd name="connsiteX20-1597" fmla="*/ 2093129 w 2567281"/>
              <a:gd name="connsiteY20-1598" fmla="*/ 2278108 h 2567281"/>
              <a:gd name="connsiteX21-1599" fmla="*/ 1697419 w 2567281"/>
              <a:gd name="connsiteY21-1600" fmla="*/ 2217898 h 2567281"/>
              <a:gd name="connsiteX22-1601" fmla="*/ 1448837 w 2567281"/>
              <a:gd name="connsiteY22-1602" fmla="*/ 2555706 h 2567281"/>
              <a:gd name="connsiteX23-1603" fmla="*/ 1347429 w 2567281"/>
              <a:gd name="connsiteY23-1604" fmla="*/ 2565733 h 2567281"/>
              <a:gd name="connsiteX24-1605" fmla="*/ 1222908 w 2567281"/>
              <a:gd name="connsiteY24-1606" fmla="*/ 2565794 h 2567281"/>
              <a:gd name="connsiteX25-1607" fmla="*/ 1150390 w 2567281"/>
              <a:gd name="connsiteY25-1608" fmla="*/ 2558774 h 2567281"/>
              <a:gd name="connsiteX26-1609" fmla="*/ 899550 w 2567281"/>
              <a:gd name="connsiteY26-1610" fmla="*/ 2217898 h 2567281"/>
              <a:gd name="connsiteX27-1611" fmla="*/ 479023 w 2567281"/>
              <a:gd name="connsiteY27-1612" fmla="*/ 2281883 h 2567281"/>
              <a:gd name="connsiteX28-1613" fmla="*/ 435584 w 2567281"/>
              <a:gd name="connsiteY28-1614" fmla="*/ 2247295 h 2567281"/>
              <a:gd name="connsiteX29-1615" fmla="*/ 345490 w 2567281"/>
              <a:gd name="connsiteY29-1616" fmla="*/ 2159843 h 2567281"/>
              <a:gd name="connsiteX30-1617" fmla="*/ 271660 w 2567281"/>
              <a:gd name="connsiteY30-1618" fmla="*/ 2072382 h 2567281"/>
              <a:gd name="connsiteX31-1619" fmla="*/ 335363 w 2567281"/>
              <a:gd name="connsiteY31-1620" fmla="*/ 1653711 h 2567281"/>
              <a:gd name="connsiteX32-1621" fmla="*/ 8015 w 2567281"/>
              <a:gd name="connsiteY32-1622" fmla="*/ 1412826 h 2567281"/>
              <a:gd name="connsiteX33-1623" fmla="*/ 1549 w 2567281"/>
              <a:gd name="connsiteY33-1624" fmla="*/ 1347429 h 2567281"/>
              <a:gd name="connsiteX34-1625" fmla="*/ 13418 w 2567281"/>
              <a:gd name="connsiteY34-1626" fmla="*/ 1099676 h 2567281"/>
              <a:gd name="connsiteX35-1627" fmla="*/ 14995 w 2567281"/>
              <a:gd name="connsiteY35-1628" fmla="*/ 1091591 h 2567281"/>
              <a:gd name="connsiteX36-1629" fmla="*/ 397317 w 2567281"/>
              <a:gd name="connsiteY36-1630" fmla="*/ 856724 h 2567281"/>
              <a:gd name="connsiteX37-1631" fmla="*/ 279210 w 2567281"/>
              <a:gd name="connsiteY37-1632" fmla="*/ 486794 h 2567281"/>
              <a:gd name="connsiteX38-1633" fmla="*/ 319987 w 2567281"/>
              <a:gd name="connsiteY38-1634" fmla="*/ 435584 h 2567281"/>
              <a:gd name="connsiteX39-1635" fmla="*/ 504477 w 2567281"/>
              <a:gd name="connsiteY39-1636" fmla="*/ 263576 h 2567281"/>
              <a:gd name="connsiteX40-1637" fmla="*/ 542723 w 2567281"/>
              <a:gd name="connsiteY40-1638" fmla="*/ 237362 h 2567281"/>
              <a:gd name="connsiteX0-1639" fmla="*/ 542723 w 2567281"/>
              <a:gd name="connsiteY0-1640" fmla="*/ 237362 h 2567281"/>
              <a:gd name="connsiteX1-1641" fmla="*/ 923626 w 2567281"/>
              <a:gd name="connsiteY1-1642" fmla="*/ 341570 h 2567281"/>
              <a:gd name="connsiteX2-1643" fmla="*/ 1104648 w 2567281"/>
              <a:gd name="connsiteY2-1644" fmla="*/ 12940 h 2567281"/>
              <a:gd name="connsiteX3-1645" fmla="*/ 1219853 w 2567281"/>
              <a:gd name="connsiteY3-1646" fmla="*/ 1549 h 2567281"/>
              <a:gd name="connsiteX4-1647" fmla="*/ 1467606 w 2567281"/>
              <a:gd name="connsiteY4-1648" fmla="*/ 13418 h 2567281"/>
              <a:gd name="connsiteX5-1649" fmla="*/ 1496875 w 2567281"/>
              <a:gd name="connsiteY5-1650" fmla="*/ 19128 h 2567281"/>
              <a:gd name="connsiteX6-1651" fmla="*/ 1628565 w 2567281"/>
              <a:gd name="connsiteY6-1652" fmla="*/ 340248 h 2567281"/>
              <a:gd name="connsiteX7-1653" fmla="*/ 2031761 w 2567281"/>
              <a:gd name="connsiteY7-1654" fmla="*/ 240783 h 2567281"/>
              <a:gd name="connsiteX8-1655" fmla="*/ 2034286 w 2567281"/>
              <a:gd name="connsiteY8-1656" fmla="*/ 242421 h 2567281"/>
              <a:gd name="connsiteX9-1657" fmla="*/ 2303706 w 2567281"/>
              <a:gd name="connsiteY9-1658" fmla="*/ 504477 h 2567281"/>
              <a:gd name="connsiteX10-1659" fmla="*/ 2313004 w 2567281"/>
              <a:gd name="connsiteY10-1660" fmla="*/ 518043 h 2567281"/>
              <a:gd name="connsiteX11-1661" fmla="*/ 2218151 w 2567281"/>
              <a:gd name="connsiteY11-1662" fmla="*/ 861420 h 2567281"/>
              <a:gd name="connsiteX12-1663" fmla="*/ 2547655 w 2567281"/>
              <a:gd name="connsiteY12-1664" fmla="*/ 1066337 h 2567281"/>
              <a:gd name="connsiteX13-1665" fmla="*/ 2553379 w 2567281"/>
              <a:gd name="connsiteY13-1666" fmla="*/ 1094904 h 2567281"/>
              <a:gd name="connsiteX14-1667" fmla="*/ 2565794 w 2567281"/>
              <a:gd name="connsiteY14-1668" fmla="*/ 1344373 h 2567281"/>
              <a:gd name="connsiteX15-1669" fmla="*/ 2556882 w 2567281"/>
              <a:gd name="connsiteY15-1670" fmla="*/ 1436427 h 2567281"/>
              <a:gd name="connsiteX16-1671" fmla="*/ 2261606 w 2567281"/>
              <a:gd name="connsiteY16-1672" fmla="*/ 1653711 h 2567281"/>
              <a:gd name="connsiteX17-1673" fmla="*/ 2320371 w 2567281"/>
              <a:gd name="connsiteY17-1674" fmla="*/ 2039924 h 2567281"/>
              <a:gd name="connsiteX18-1675" fmla="*/ 2247295 w 2567281"/>
              <a:gd name="connsiteY18-1676" fmla="*/ 2131698 h 2567281"/>
              <a:gd name="connsiteX19-1677" fmla="*/ 2159843 w 2567281"/>
              <a:gd name="connsiteY19-1678" fmla="*/ 2221792 h 2567281"/>
              <a:gd name="connsiteX20-1679" fmla="*/ 2093129 w 2567281"/>
              <a:gd name="connsiteY20-1680" fmla="*/ 2278108 h 2567281"/>
              <a:gd name="connsiteX21-1681" fmla="*/ 1697419 w 2567281"/>
              <a:gd name="connsiteY21-1682" fmla="*/ 2217898 h 2567281"/>
              <a:gd name="connsiteX22-1683" fmla="*/ 1448837 w 2567281"/>
              <a:gd name="connsiteY22-1684" fmla="*/ 2555706 h 2567281"/>
              <a:gd name="connsiteX23-1685" fmla="*/ 1347429 w 2567281"/>
              <a:gd name="connsiteY23-1686" fmla="*/ 2565733 h 2567281"/>
              <a:gd name="connsiteX24-1687" fmla="*/ 1222908 w 2567281"/>
              <a:gd name="connsiteY24-1688" fmla="*/ 2565794 h 2567281"/>
              <a:gd name="connsiteX25-1689" fmla="*/ 1150390 w 2567281"/>
              <a:gd name="connsiteY25-1690" fmla="*/ 2558774 h 2567281"/>
              <a:gd name="connsiteX26-1691" fmla="*/ 899550 w 2567281"/>
              <a:gd name="connsiteY26-1692" fmla="*/ 2217898 h 2567281"/>
              <a:gd name="connsiteX27-1693" fmla="*/ 479023 w 2567281"/>
              <a:gd name="connsiteY27-1694" fmla="*/ 2281883 h 2567281"/>
              <a:gd name="connsiteX28-1695" fmla="*/ 435584 w 2567281"/>
              <a:gd name="connsiteY28-1696" fmla="*/ 2247295 h 2567281"/>
              <a:gd name="connsiteX29-1697" fmla="*/ 345490 w 2567281"/>
              <a:gd name="connsiteY29-1698" fmla="*/ 2159843 h 2567281"/>
              <a:gd name="connsiteX30-1699" fmla="*/ 271660 w 2567281"/>
              <a:gd name="connsiteY30-1700" fmla="*/ 2072382 h 2567281"/>
              <a:gd name="connsiteX31-1701" fmla="*/ 335363 w 2567281"/>
              <a:gd name="connsiteY31-1702" fmla="*/ 1653711 h 2567281"/>
              <a:gd name="connsiteX32-1703" fmla="*/ 8015 w 2567281"/>
              <a:gd name="connsiteY32-1704" fmla="*/ 1412826 h 2567281"/>
              <a:gd name="connsiteX33-1705" fmla="*/ 1549 w 2567281"/>
              <a:gd name="connsiteY33-1706" fmla="*/ 1347429 h 2567281"/>
              <a:gd name="connsiteX34-1707" fmla="*/ 13418 w 2567281"/>
              <a:gd name="connsiteY34-1708" fmla="*/ 1099676 h 2567281"/>
              <a:gd name="connsiteX35-1709" fmla="*/ 14995 w 2567281"/>
              <a:gd name="connsiteY35-1710" fmla="*/ 1091591 h 2567281"/>
              <a:gd name="connsiteX36-1711" fmla="*/ 397317 w 2567281"/>
              <a:gd name="connsiteY36-1712" fmla="*/ 856724 h 2567281"/>
              <a:gd name="connsiteX37-1713" fmla="*/ 279210 w 2567281"/>
              <a:gd name="connsiteY37-1714" fmla="*/ 486794 h 2567281"/>
              <a:gd name="connsiteX38-1715" fmla="*/ 319987 w 2567281"/>
              <a:gd name="connsiteY38-1716" fmla="*/ 435584 h 2567281"/>
              <a:gd name="connsiteX39-1717" fmla="*/ 504477 w 2567281"/>
              <a:gd name="connsiteY39-1718" fmla="*/ 263576 h 2567281"/>
              <a:gd name="connsiteX40-1719" fmla="*/ 542723 w 2567281"/>
              <a:gd name="connsiteY40-1720" fmla="*/ 237362 h 2567281"/>
              <a:gd name="connsiteX0-1721" fmla="*/ 542723 w 2567281"/>
              <a:gd name="connsiteY0-1722" fmla="*/ 237362 h 2567281"/>
              <a:gd name="connsiteX1-1723" fmla="*/ 923626 w 2567281"/>
              <a:gd name="connsiteY1-1724" fmla="*/ 341570 h 2567281"/>
              <a:gd name="connsiteX2-1725" fmla="*/ 1104648 w 2567281"/>
              <a:gd name="connsiteY2-1726" fmla="*/ 12940 h 2567281"/>
              <a:gd name="connsiteX3-1727" fmla="*/ 1219853 w 2567281"/>
              <a:gd name="connsiteY3-1728" fmla="*/ 1549 h 2567281"/>
              <a:gd name="connsiteX4-1729" fmla="*/ 1467606 w 2567281"/>
              <a:gd name="connsiteY4-1730" fmla="*/ 13418 h 2567281"/>
              <a:gd name="connsiteX5-1731" fmla="*/ 1496875 w 2567281"/>
              <a:gd name="connsiteY5-1732" fmla="*/ 19128 h 2567281"/>
              <a:gd name="connsiteX6-1733" fmla="*/ 1628565 w 2567281"/>
              <a:gd name="connsiteY6-1734" fmla="*/ 340248 h 2567281"/>
              <a:gd name="connsiteX7-1735" fmla="*/ 2031761 w 2567281"/>
              <a:gd name="connsiteY7-1736" fmla="*/ 240783 h 2567281"/>
              <a:gd name="connsiteX8-1737" fmla="*/ 2034286 w 2567281"/>
              <a:gd name="connsiteY8-1738" fmla="*/ 242421 h 2567281"/>
              <a:gd name="connsiteX9-1739" fmla="*/ 2303706 w 2567281"/>
              <a:gd name="connsiteY9-1740" fmla="*/ 504477 h 2567281"/>
              <a:gd name="connsiteX10-1741" fmla="*/ 2313004 w 2567281"/>
              <a:gd name="connsiteY10-1742" fmla="*/ 518043 h 2567281"/>
              <a:gd name="connsiteX11-1743" fmla="*/ 2218151 w 2567281"/>
              <a:gd name="connsiteY11-1744" fmla="*/ 861420 h 2567281"/>
              <a:gd name="connsiteX12-1745" fmla="*/ 2547655 w 2567281"/>
              <a:gd name="connsiteY12-1746" fmla="*/ 1066337 h 2567281"/>
              <a:gd name="connsiteX13-1747" fmla="*/ 2553379 w 2567281"/>
              <a:gd name="connsiteY13-1748" fmla="*/ 1094904 h 2567281"/>
              <a:gd name="connsiteX14-1749" fmla="*/ 2565794 w 2567281"/>
              <a:gd name="connsiteY14-1750" fmla="*/ 1344373 h 2567281"/>
              <a:gd name="connsiteX15-1751" fmla="*/ 2556882 w 2567281"/>
              <a:gd name="connsiteY15-1752" fmla="*/ 1436427 h 2567281"/>
              <a:gd name="connsiteX16-1753" fmla="*/ 2261606 w 2567281"/>
              <a:gd name="connsiteY16-1754" fmla="*/ 1653711 h 2567281"/>
              <a:gd name="connsiteX17-1755" fmla="*/ 2320371 w 2567281"/>
              <a:gd name="connsiteY17-1756" fmla="*/ 2039924 h 2567281"/>
              <a:gd name="connsiteX18-1757" fmla="*/ 2247295 w 2567281"/>
              <a:gd name="connsiteY18-1758" fmla="*/ 2131698 h 2567281"/>
              <a:gd name="connsiteX19-1759" fmla="*/ 2159843 w 2567281"/>
              <a:gd name="connsiteY19-1760" fmla="*/ 2221792 h 2567281"/>
              <a:gd name="connsiteX20-1761" fmla="*/ 2093129 w 2567281"/>
              <a:gd name="connsiteY20-1762" fmla="*/ 2278108 h 2567281"/>
              <a:gd name="connsiteX21-1763" fmla="*/ 1697419 w 2567281"/>
              <a:gd name="connsiteY21-1764" fmla="*/ 2217898 h 2567281"/>
              <a:gd name="connsiteX22-1765" fmla="*/ 1448837 w 2567281"/>
              <a:gd name="connsiteY22-1766" fmla="*/ 2555706 h 2567281"/>
              <a:gd name="connsiteX23-1767" fmla="*/ 1347429 w 2567281"/>
              <a:gd name="connsiteY23-1768" fmla="*/ 2565733 h 2567281"/>
              <a:gd name="connsiteX24-1769" fmla="*/ 1222908 w 2567281"/>
              <a:gd name="connsiteY24-1770" fmla="*/ 2565794 h 2567281"/>
              <a:gd name="connsiteX25-1771" fmla="*/ 1150390 w 2567281"/>
              <a:gd name="connsiteY25-1772" fmla="*/ 2558774 h 2567281"/>
              <a:gd name="connsiteX26-1773" fmla="*/ 899550 w 2567281"/>
              <a:gd name="connsiteY26-1774" fmla="*/ 2217898 h 2567281"/>
              <a:gd name="connsiteX27-1775" fmla="*/ 479023 w 2567281"/>
              <a:gd name="connsiteY27-1776" fmla="*/ 2281883 h 2567281"/>
              <a:gd name="connsiteX28-1777" fmla="*/ 435584 w 2567281"/>
              <a:gd name="connsiteY28-1778" fmla="*/ 2247295 h 2567281"/>
              <a:gd name="connsiteX29-1779" fmla="*/ 345490 w 2567281"/>
              <a:gd name="connsiteY29-1780" fmla="*/ 2159843 h 2567281"/>
              <a:gd name="connsiteX30-1781" fmla="*/ 271660 w 2567281"/>
              <a:gd name="connsiteY30-1782" fmla="*/ 2072382 h 2567281"/>
              <a:gd name="connsiteX31-1783" fmla="*/ 335363 w 2567281"/>
              <a:gd name="connsiteY31-1784" fmla="*/ 1653711 h 2567281"/>
              <a:gd name="connsiteX32-1785" fmla="*/ 8015 w 2567281"/>
              <a:gd name="connsiteY32-1786" fmla="*/ 1412826 h 2567281"/>
              <a:gd name="connsiteX33-1787" fmla="*/ 1549 w 2567281"/>
              <a:gd name="connsiteY33-1788" fmla="*/ 1347429 h 2567281"/>
              <a:gd name="connsiteX34-1789" fmla="*/ 13418 w 2567281"/>
              <a:gd name="connsiteY34-1790" fmla="*/ 1099676 h 2567281"/>
              <a:gd name="connsiteX35-1791" fmla="*/ 14995 w 2567281"/>
              <a:gd name="connsiteY35-1792" fmla="*/ 1091591 h 2567281"/>
              <a:gd name="connsiteX36-1793" fmla="*/ 397317 w 2567281"/>
              <a:gd name="connsiteY36-1794" fmla="*/ 856724 h 2567281"/>
              <a:gd name="connsiteX37-1795" fmla="*/ 279210 w 2567281"/>
              <a:gd name="connsiteY37-1796" fmla="*/ 486794 h 2567281"/>
              <a:gd name="connsiteX38-1797" fmla="*/ 319987 w 2567281"/>
              <a:gd name="connsiteY38-1798" fmla="*/ 435584 h 2567281"/>
              <a:gd name="connsiteX39-1799" fmla="*/ 504477 w 2567281"/>
              <a:gd name="connsiteY39-1800" fmla="*/ 263576 h 2567281"/>
              <a:gd name="connsiteX40-1801" fmla="*/ 542723 w 2567281"/>
              <a:gd name="connsiteY40-1802" fmla="*/ 237362 h 2567281"/>
              <a:gd name="connsiteX0-1803" fmla="*/ 542723 w 2567281"/>
              <a:gd name="connsiteY0-1804" fmla="*/ 237362 h 2567281"/>
              <a:gd name="connsiteX1-1805" fmla="*/ 923626 w 2567281"/>
              <a:gd name="connsiteY1-1806" fmla="*/ 341570 h 2567281"/>
              <a:gd name="connsiteX2-1807" fmla="*/ 1104648 w 2567281"/>
              <a:gd name="connsiteY2-1808" fmla="*/ 12940 h 2567281"/>
              <a:gd name="connsiteX3-1809" fmla="*/ 1219853 w 2567281"/>
              <a:gd name="connsiteY3-1810" fmla="*/ 1549 h 2567281"/>
              <a:gd name="connsiteX4-1811" fmla="*/ 1467606 w 2567281"/>
              <a:gd name="connsiteY4-1812" fmla="*/ 13418 h 2567281"/>
              <a:gd name="connsiteX5-1813" fmla="*/ 1496875 w 2567281"/>
              <a:gd name="connsiteY5-1814" fmla="*/ 19128 h 2567281"/>
              <a:gd name="connsiteX6-1815" fmla="*/ 1628565 w 2567281"/>
              <a:gd name="connsiteY6-1816" fmla="*/ 340248 h 2567281"/>
              <a:gd name="connsiteX7-1817" fmla="*/ 2031761 w 2567281"/>
              <a:gd name="connsiteY7-1818" fmla="*/ 240783 h 2567281"/>
              <a:gd name="connsiteX8-1819" fmla="*/ 2034286 w 2567281"/>
              <a:gd name="connsiteY8-1820" fmla="*/ 242421 h 2567281"/>
              <a:gd name="connsiteX9-1821" fmla="*/ 2303706 w 2567281"/>
              <a:gd name="connsiteY9-1822" fmla="*/ 504477 h 2567281"/>
              <a:gd name="connsiteX10-1823" fmla="*/ 2313004 w 2567281"/>
              <a:gd name="connsiteY10-1824" fmla="*/ 518043 h 2567281"/>
              <a:gd name="connsiteX11-1825" fmla="*/ 2218151 w 2567281"/>
              <a:gd name="connsiteY11-1826" fmla="*/ 861420 h 2567281"/>
              <a:gd name="connsiteX12-1827" fmla="*/ 2547655 w 2567281"/>
              <a:gd name="connsiteY12-1828" fmla="*/ 1066337 h 2567281"/>
              <a:gd name="connsiteX13-1829" fmla="*/ 2553379 w 2567281"/>
              <a:gd name="connsiteY13-1830" fmla="*/ 1094904 h 2567281"/>
              <a:gd name="connsiteX14-1831" fmla="*/ 2565794 w 2567281"/>
              <a:gd name="connsiteY14-1832" fmla="*/ 1344373 h 2567281"/>
              <a:gd name="connsiteX15-1833" fmla="*/ 2556882 w 2567281"/>
              <a:gd name="connsiteY15-1834" fmla="*/ 1436427 h 2567281"/>
              <a:gd name="connsiteX16-1835" fmla="*/ 2175577 w 2567281"/>
              <a:gd name="connsiteY16-1836" fmla="*/ 1602914 h 2567281"/>
              <a:gd name="connsiteX17-1837" fmla="*/ 2320371 w 2567281"/>
              <a:gd name="connsiteY17-1838" fmla="*/ 2039924 h 2567281"/>
              <a:gd name="connsiteX18-1839" fmla="*/ 2247295 w 2567281"/>
              <a:gd name="connsiteY18-1840" fmla="*/ 2131698 h 2567281"/>
              <a:gd name="connsiteX19-1841" fmla="*/ 2159843 w 2567281"/>
              <a:gd name="connsiteY19-1842" fmla="*/ 2221792 h 2567281"/>
              <a:gd name="connsiteX20-1843" fmla="*/ 2093129 w 2567281"/>
              <a:gd name="connsiteY20-1844" fmla="*/ 2278108 h 2567281"/>
              <a:gd name="connsiteX21-1845" fmla="*/ 1697419 w 2567281"/>
              <a:gd name="connsiteY21-1846" fmla="*/ 2217898 h 2567281"/>
              <a:gd name="connsiteX22-1847" fmla="*/ 1448837 w 2567281"/>
              <a:gd name="connsiteY22-1848" fmla="*/ 2555706 h 2567281"/>
              <a:gd name="connsiteX23-1849" fmla="*/ 1347429 w 2567281"/>
              <a:gd name="connsiteY23-1850" fmla="*/ 2565733 h 2567281"/>
              <a:gd name="connsiteX24-1851" fmla="*/ 1222908 w 2567281"/>
              <a:gd name="connsiteY24-1852" fmla="*/ 2565794 h 2567281"/>
              <a:gd name="connsiteX25-1853" fmla="*/ 1150390 w 2567281"/>
              <a:gd name="connsiteY25-1854" fmla="*/ 2558774 h 2567281"/>
              <a:gd name="connsiteX26-1855" fmla="*/ 899550 w 2567281"/>
              <a:gd name="connsiteY26-1856" fmla="*/ 2217898 h 2567281"/>
              <a:gd name="connsiteX27-1857" fmla="*/ 479023 w 2567281"/>
              <a:gd name="connsiteY27-1858" fmla="*/ 2281883 h 2567281"/>
              <a:gd name="connsiteX28-1859" fmla="*/ 435584 w 2567281"/>
              <a:gd name="connsiteY28-1860" fmla="*/ 2247295 h 2567281"/>
              <a:gd name="connsiteX29-1861" fmla="*/ 345490 w 2567281"/>
              <a:gd name="connsiteY29-1862" fmla="*/ 2159843 h 2567281"/>
              <a:gd name="connsiteX30-1863" fmla="*/ 271660 w 2567281"/>
              <a:gd name="connsiteY30-1864" fmla="*/ 2072382 h 2567281"/>
              <a:gd name="connsiteX31-1865" fmla="*/ 335363 w 2567281"/>
              <a:gd name="connsiteY31-1866" fmla="*/ 1653711 h 2567281"/>
              <a:gd name="connsiteX32-1867" fmla="*/ 8015 w 2567281"/>
              <a:gd name="connsiteY32-1868" fmla="*/ 1412826 h 2567281"/>
              <a:gd name="connsiteX33-1869" fmla="*/ 1549 w 2567281"/>
              <a:gd name="connsiteY33-1870" fmla="*/ 1347429 h 2567281"/>
              <a:gd name="connsiteX34-1871" fmla="*/ 13418 w 2567281"/>
              <a:gd name="connsiteY34-1872" fmla="*/ 1099676 h 2567281"/>
              <a:gd name="connsiteX35-1873" fmla="*/ 14995 w 2567281"/>
              <a:gd name="connsiteY35-1874" fmla="*/ 1091591 h 2567281"/>
              <a:gd name="connsiteX36-1875" fmla="*/ 397317 w 2567281"/>
              <a:gd name="connsiteY36-1876" fmla="*/ 856724 h 2567281"/>
              <a:gd name="connsiteX37-1877" fmla="*/ 279210 w 2567281"/>
              <a:gd name="connsiteY37-1878" fmla="*/ 486794 h 2567281"/>
              <a:gd name="connsiteX38-1879" fmla="*/ 319987 w 2567281"/>
              <a:gd name="connsiteY38-1880" fmla="*/ 435584 h 2567281"/>
              <a:gd name="connsiteX39-1881" fmla="*/ 504477 w 2567281"/>
              <a:gd name="connsiteY39-1882" fmla="*/ 263576 h 2567281"/>
              <a:gd name="connsiteX40-1883" fmla="*/ 542723 w 2567281"/>
              <a:gd name="connsiteY40-1884" fmla="*/ 237362 h 2567281"/>
              <a:gd name="connsiteX0-1885" fmla="*/ 542723 w 2567281"/>
              <a:gd name="connsiteY0-1886" fmla="*/ 237362 h 2567281"/>
              <a:gd name="connsiteX1-1887" fmla="*/ 923626 w 2567281"/>
              <a:gd name="connsiteY1-1888" fmla="*/ 341570 h 2567281"/>
              <a:gd name="connsiteX2-1889" fmla="*/ 1104648 w 2567281"/>
              <a:gd name="connsiteY2-1890" fmla="*/ 12940 h 2567281"/>
              <a:gd name="connsiteX3-1891" fmla="*/ 1219853 w 2567281"/>
              <a:gd name="connsiteY3-1892" fmla="*/ 1549 h 2567281"/>
              <a:gd name="connsiteX4-1893" fmla="*/ 1467606 w 2567281"/>
              <a:gd name="connsiteY4-1894" fmla="*/ 13418 h 2567281"/>
              <a:gd name="connsiteX5-1895" fmla="*/ 1496875 w 2567281"/>
              <a:gd name="connsiteY5-1896" fmla="*/ 19128 h 2567281"/>
              <a:gd name="connsiteX6-1897" fmla="*/ 1628565 w 2567281"/>
              <a:gd name="connsiteY6-1898" fmla="*/ 340248 h 2567281"/>
              <a:gd name="connsiteX7-1899" fmla="*/ 2031761 w 2567281"/>
              <a:gd name="connsiteY7-1900" fmla="*/ 240783 h 2567281"/>
              <a:gd name="connsiteX8-1901" fmla="*/ 2034286 w 2567281"/>
              <a:gd name="connsiteY8-1902" fmla="*/ 242421 h 2567281"/>
              <a:gd name="connsiteX9-1903" fmla="*/ 2303706 w 2567281"/>
              <a:gd name="connsiteY9-1904" fmla="*/ 504477 h 2567281"/>
              <a:gd name="connsiteX10-1905" fmla="*/ 2313004 w 2567281"/>
              <a:gd name="connsiteY10-1906" fmla="*/ 518043 h 2567281"/>
              <a:gd name="connsiteX11-1907" fmla="*/ 2218151 w 2567281"/>
              <a:gd name="connsiteY11-1908" fmla="*/ 861420 h 2567281"/>
              <a:gd name="connsiteX12-1909" fmla="*/ 2547655 w 2567281"/>
              <a:gd name="connsiteY12-1910" fmla="*/ 1066337 h 2567281"/>
              <a:gd name="connsiteX13-1911" fmla="*/ 2553379 w 2567281"/>
              <a:gd name="connsiteY13-1912" fmla="*/ 1094904 h 2567281"/>
              <a:gd name="connsiteX14-1913" fmla="*/ 2565794 w 2567281"/>
              <a:gd name="connsiteY14-1914" fmla="*/ 1344373 h 2567281"/>
              <a:gd name="connsiteX15-1915" fmla="*/ 2556882 w 2567281"/>
              <a:gd name="connsiteY15-1916" fmla="*/ 1436427 h 2567281"/>
              <a:gd name="connsiteX16-1917" fmla="*/ 2175577 w 2567281"/>
              <a:gd name="connsiteY16-1918" fmla="*/ 1602914 h 2567281"/>
              <a:gd name="connsiteX17-1919" fmla="*/ 2320371 w 2567281"/>
              <a:gd name="connsiteY17-1920" fmla="*/ 2039924 h 2567281"/>
              <a:gd name="connsiteX18-1921" fmla="*/ 2247295 w 2567281"/>
              <a:gd name="connsiteY18-1922" fmla="*/ 2131698 h 2567281"/>
              <a:gd name="connsiteX19-1923" fmla="*/ 2159843 w 2567281"/>
              <a:gd name="connsiteY19-1924" fmla="*/ 2221792 h 2567281"/>
              <a:gd name="connsiteX20-1925" fmla="*/ 2093129 w 2567281"/>
              <a:gd name="connsiteY20-1926" fmla="*/ 2278108 h 2567281"/>
              <a:gd name="connsiteX21-1927" fmla="*/ 1697419 w 2567281"/>
              <a:gd name="connsiteY21-1928" fmla="*/ 2217898 h 2567281"/>
              <a:gd name="connsiteX22-1929" fmla="*/ 1448837 w 2567281"/>
              <a:gd name="connsiteY22-1930" fmla="*/ 2555706 h 2567281"/>
              <a:gd name="connsiteX23-1931" fmla="*/ 1347429 w 2567281"/>
              <a:gd name="connsiteY23-1932" fmla="*/ 2565733 h 2567281"/>
              <a:gd name="connsiteX24-1933" fmla="*/ 1222908 w 2567281"/>
              <a:gd name="connsiteY24-1934" fmla="*/ 2565794 h 2567281"/>
              <a:gd name="connsiteX25-1935" fmla="*/ 1150390 w 2567281"/>
              <a:gd name="connsiteY25-1936" fmla="*/ 2558774 h 2567281"/>
              <a:gd name="connsiteX26-1937" fmla="*/ 899550 w 2567281"/>
              <a:gd name="connsiteY26-1938" fmla="*/ 2217898 h 2567281"/>
              <a:gd name="connsiteX27-1939" fmla="*/ 479023 w 2567281"/>
              <a:gd name="connsiteY27-1940" fmla="*/ 2281883 h 2567281"/>
              <a:gd name="connsiteX28-1941" fmla="*/ 435584 w 2567281"/>
              <a:gd name="connsiteY28-1942" fmla="*/ 2247295 h 2567281"/>
              <a:gd name="connsiteX29-1943" fmla="*/ 345490 w 2567281"/>
              <a:gd name="connsiteY29-1944" fmla="*/ 2159843 h 2567281"/>
              <a:gd name="connsiteX30-1945" fmla="*/ 271660 w 2567281"/>
              <a:gd name="connsiteY30-1946" fmla="*/ 2072382 h 2567281"/>
              <a:gd name="connsiteX31-1947" fmla="*/ 335363 w 2567281"/>
              <a:gd name="connsiteY31-1948" fmla="*/ 1653711 h 2567281"/>
              <a:gd name="connsiteX32-1949" fmla="*/ 8015 w 2567281"/>
              <a:gd name="connsiteY32-1950" fmla="*/ 1412826 h 2567281"/>
              <a:gd name="connsiteX33-1951" fmla="*/ 1549 w 2567281"/>
              <a:gd name="connsiteY33-1952" fmla="*/ 1347429 h 2567281"/>
              <a:gd name="connsiteX34-1953" fmla="*/ 13418 w 2567281"/>
              <a:gd name="connsiteY34-1954" fmla="*/ 1099676 h 2567281"/>
              <a:gd name="connsiteX35-1955" fmla="*/ 14995 w 2567281"/>
              <a:gd name="connsiteY35-1956" fmla="*/ 1091591 h 2567281"/>
              <a:gd name="connsiteX36-1957" fmla="*/ 397317 w 2567281"/>
              <a:gd name="connsiteY36-1958" fmla="*/ 856724 h 2567281"/>
              <a:gd name="connsiteX37-1959" fmla="*/ 279210 w 2567281"/>
              <a:gd name="connsiteY37-1960" fmla="*/ 486794 h 2567281"/>
              <a:gd name="connsiteX38-1961" fmla="*/ 319987 w 2567281"/>
              <a:gd name="connsiteY38-1962" fmla="*/ 435584 h 2567281"/>
              <a:gd name="connsiteX39-1963" fmla="*/ 504477 w 2567281"/>
              <a:gd name="connsiteY39-1964" fmla="*/ 263576 h 2567281"/>
              <a:gd name="connsiteX40-1965" fmla="*/ 542723 w 2567281"/>
              <a:gd name="connsiteY40-1966" fmla="*/ 237362 h 2567281"/>
              <a:gd name="connsiteX0-1967" fmla="*/ 542723 w 2567281"/>
              <a:gd name="connsiteY0-1968" fmla="*/ 237362 h 2567281"/>
              <a:gd name="connsiteX1-1969" fmla="*/ 923626 w 2567281"/>
              <a:gd name="connsiteY1-1970" fmla="*/ 341570 h 2567281"/>
              <a:gd name="connsiteX2-1971" fmla="*/ 1104648 w 2567281"/>
              <a:gd name="connsiteY2-1972" fmla="*/ 12940 h 2567281"/>
              <a:gd name="connsiteX3-1973" fmla="*/ 1219853 w 2567281"/>
              <a:gd name="connsiteY3-1974" fmla="*/ 1549 h 2567281"/>
              <a:gd name="connsiteX4-1975" fmla="*/ 1467606 w 2567281"/>
              <a:gd name="connsiteY4-1976" fmla="*/ 13418 h 2567281"/>
              <a:gd name="connsiteX5-1977" fmla="*/ 1496875 w 2567281"/>
              <a:gd name="connsiteY5-1978" fmla="*/ 19128 h 2567281"/>
              <a:gd name="connsiteX6-1979" fmla="*/ 1628565 w 2567281"/>
              <a:gd name="connsiteY6-1980" fmla="*/ 340248 h 2567281"/>
              <a:gd name="connsiteX7-1981" fmla="*/ 2031761 w 2567281"/>
              <a:gd name="connsiteY7-1982" fmla="*/ 240783 h 2567281"/>
              <a:gd name="connsiteX8-1983" fmla="*/ 2034286 w 2567281"/>
              <a:gd name="connsiteY8-1984" fmla="*/ 242421 h 2567281"/>
              <a:gd name="connsiteX9-1985" fmla="*/ 2303706 w 2567281"/>
              <a:gd name="connsiteY9-1986" fmla="*/ 504477 h 2567281"/>
              <a:gd name="connsiteX10-1987" fmla="*/ 2313004 w 2567281"/>
              <a:gd name="connsiteY10-1988" fmla="*/ 518043 h 2567281"/>
              <a:gd name="connsiteX11-1989" fmla="*/ 2218151 w 2567281"/>
              <a:gd name="connsiteY11-1990" fmla="*/ 861420 h 2567281"/>
              <a:gd name="connsiteX12-1991" fmla="*/ 2547655 w 2567281"/>
              <a:gd name="connsiteY12-1992" fmla="*/ 1066337 h 2567281"/>
              <a:gd name="connsiteX13-1993" fmla="*/ 2553379 w 2567281"/>
              <a:gd name="connsiteY13-1994" fmla="*/ 1094904 h 2567281"/>
              <a:gd name="connsiteX14-1995" fmla="*/ 2565794 w 2567281"/>
              <a:gd name="connsiteY14-1996" fmla="*/ 1344373 h 2567281"/>
              <a:gd name="connsiteX15-1997" fmla="*/ 2556882 w 2567281"/>
              <a:gd name="connsiteY15-1998" fmla="*/ 1436427 h 2567281"/>
              <a:gd name="connsiteX16-1999" fmla="*/ 2175577 w 2567281"/>
              <a:gd name="connsiteY16-2000" fmla="*/ 1602914 h 2567281"/>
              <a:gd name="connsiteX17-2001" fmla="*/ 2320371 w 2567281"/>
              <a:gd name="connsiteY17-2002" fmla="*/ 2039924 h 2567281"/>
              <a:gd name="connsiteX18-2003" fmla="*/ 2247295 w 2567281"/>
              <a:gd name="connsiteY18-2004" fmla="*/ 2131698 h 2567281"/>
              <a:gd name="connsiteX19-2005" fmla="*/ 2159843 w 2567281"/>
              <a:gd name="connsiteY19-2006" fmla="*/ 2221792 h 2567281"/>
              <a:gd name="connsiteX20-2007" fmla="*/ 2093129 w 2567281"/>
              <a:gd name="connsiteY20-2008" fmla="*/ 2278108 h 2567281"/>
              <a:gd name="connsiteX21-2009" fmla="*/ 1697419 w 2567281"/>
              <a:gd name="connsiteY21-2010" fmla="*/ 2217898 h 2567281"/>
              <a:gd name="connsiteX22-2011" fmla="*/ 1448837 w 2567281"/>
              <a:gd name="connsiteY22-2012" fmla="*/ 2555706 h 2567281"/>
              <a:gd name="connsiteX23-2013" fmla="*/ 1347429 w 2567281"/>
              <a:gd name="connsiteY23-2014" fmla="*/ 2565733 h 2567281"/>
              <a:gd name="connsiteX24-2015" fmla="*/ 1222908 w 2567281"/>
              <a:gd name="connsiteY24-2016" fmla="*/ 2565794 h 2567281"/>
              <a:gd name="connsiteX25-2017" fmla="*/ 1150390 w 2567281"/>
              <a:gd name="connsiteY25-2018" fmla="*/ 2558774 h 2567281"/>
              <a:gd name="connsiteX26-2019" fmla="*/ 899550 w 2567281"/>
              <a:gd name="connsiteY26-2020" fmla="*/ 2217898 h 2567281"/>
              <a:gd name="connsiteX27-2021" fmla="*/ 479023 w 2567281"/>
              <a:gd name="connsiteY27-2022" fmla="*/ 2281883 h 2567281"/>
              <a:gd name="connsiteX28-2023" fmla="*/ 435584 w 2567281"/>
              <a:gd name="connsiteY28-2024" fmla="*/ 2247295 h 2567281"/>
              <a:gd name="connsiteX29-2025" fmla="*/ 345490 w 2567281"/>
              <a:gd name="connsiteY29-2026" fmla="*/ 2159843 h 2567281"/>
              <a:gd name="connsiteX30-2027" fmla="*/ 271660 w 2567281"/>
              <a:gd name="connsiteY30-2028" fmla="*/ 2072382 h 2567281"/>
              <a:gd name="connsiteX31-2029" fmla="*/ 335363 w 2567281"/>
              <a:gd name="connsiteY31-2030" fmla="*/ 1653711 h 2567281"/>
              <a:gd name="connsiteX32-2031" fmla="*/ 8015 w 2567281"/>
              <a:gd name="connsiteY32-2032" fmla="*/ 1412826 h 2567281"/>
              <a:gd name="connsiteX33-2033" fmla="*/ 1549 w 2567281"/>
              <a:gd name="connsiteY33-2034" fmla="*/ 1347429 h 2567281"/>
              <a:gd name="connsiteX34-2035" fmla="*/ 13418 w 2567281"/>
              <a:gd name="connsiteY34-2036" fmla="*/ 1099676 h 2567281"/>
              <a:gd name="connsiteX35-2037" fmla="*/ 14995 w 2567281"/>
              <a:gd name="connsiteY35-2038" fmla="*/ 1091591 h 2567281"/>
              <a:gd name="connsiteX36-2039" fmla="*/ 397317 w 2567281"/>
              <a:gd name="connsiteY36-2040" fmla="*/ 856724 h 2567281"/>
              <a:gd name="connsiteX37-2041" fmla="*/ 279210 w 2567281"/>
              <a:gd name="connsiteY37-2042" fmla="*/ 486794 h 2567281"/>
              <a:gd name="connsiteX38-2043" fmla="*/ 319987 w 2567281"/>
              <a:gd name="connsiteY38-2044" fmla="*/ 435584 h 2567281"/>
              <a:gd name="connsiteX39-2045" fmla="*/ 504477 w 2567281"/>
              <a:gd name="connsiteY39-2046" fmla="*/ 263576 h 2567281"/>
              <a:gd name="connsiteX40-2047" fmla="*/ 542723 w 2567281"/>
              <a:gd name="connsiteY40-2048" fmla="*/ 237362 h 2567281"/>
              <a:gd name="connsiteX0-2049" fmla="*/ 542723 w 2567281"/>
              <a:gd name="connsiteY0-2050" fmla="*/ 237362 h 2567281"/>
              <a:gd name="connsiteX1-2051" fmla="*/ 923626 w 2567281"/>
              <a:gd name="connsiteY1-2052" fmla="*/ 341570 h 2567281"/>
              <a:gd name="connsiteX2-2053" fmla="*/ 1104648 w 2567281"/>
              <a:gd name="connsiteY2-2054" fmla="*/ 12940 h 2567281"/>
              <a:gd name="connsiteX3-2055" fmla="*/ 1219853 w 2567281"/>
              <a:gd name="connsiteY3-2056" fmla="*/ 1549 h 2567281"/>
              <a:gd name="connsiteX4-2057" fmla="*/ 1467606 w 2567281"/>
              <a:gd name="connsiteY4-2058" fmla="*/ 13418 h 2567281"/>
              <a:gd name="connsiteX5-2059" fmla="*/ 1496875 w 2567281"/>
              <a:gd name="connsiteY5-2060" fmla="*/ 19128 h 2567281"/>
              <a:gd name="connsiteX6-2061" fmla="*/ 1628565 w 2567281"/>
              <a:gd name="connsiteY6-2062" fmla="*/ 340248 h 2567281"/>
              <a:gd name="connsiteX7-2063" fmla="*/ 2031761 w 2567281"/>
              <a:gd name="connsiteY7-2064" fmla="*/ 240783 h 2567281"/>
              <a:gd name="connsiteX8-2065" fmla="*/ 2034286 w 2567281"/>
              <a:gd name="connsiteY8-2066" fmla="*/ 242421 h 2567281"/>
              <a:gd name="connsiteX9-2067" fmla="*/ 2303706 w 2567281"/>
              <a:gd name="connsiteY9-2068" fmla="*/ 504477 h 2567281"/>
              <a:gd name="connsiteX10-2069" fmla="*/ 2313004 w 2567281"/>
              <a:gd name="connsiteY10-2070" fmla="*/ 518043 h 2567281"/>
              <a:gd name="connsiteX11-2071" fmla="*/ 2218151 w 2567281"/>
              <a:gd name="connsiteY11-2072" fmla="*/ 861420 h 2567281"/>
              <a:gd name="connsiteX12-2073" fmla="*/ 2547655 w 2567281"/>
              <a:gd name="connsiteY12-2074" fmla="*/ 1066337 h 2567281"/>
              <a:gd name="connsiteX13-2075" fmla="*/ 2553379 w 2567281"/>
              <a:gd name="connsiteY13-2076" fmla="*/ 1094904 h 2567281"/>
              <a:gd name="connsiteX14-2077" fmla="*/ 2565794 w 2567281"/>
              <a:gd name="connsiteY14-2078" fmla="*/ 1344373 h 2567281"/>
              <a:gd name="connsiteX15-2079" fmla="*/ 2556882 w 2567281"/>
              <a:gd name="connsiteY15-2080" fmla="*/ 1436427 h 2567281"/>
              <a:gd name="connsiteX16-2081" fmla="*/ 2175577 w 2567281"/>
              <a:gd name="connsiteY16-2082" fmla="*/ 1602914 h 2567281"/>
              <a:gd name="connsiteX17-2083" fmla="*/ 2320371 w 2567281"/>
              <a:gd name="connsiteY17-2084" fmla="*/ 2039924 h 2567281"/>
              <a:gd name="connsiteX18-2085" fmla="*/ 2247295 w 2567281"/>
              <a:gd name="connsiteY18-2086" fmla="*/ 2131698 h 2567281"/>
              <a:gd name="connsiteX19-2087" fmla="*/ 2159843 w 2567281"/>
              <a:gd name="connsiteY19-2088" fmla="*/ 2221792 h 2567281"/>
              <a:gd name="connsiteX20-2089" fmla="*/ 2093129 w 2567281"/>
              <a:gd name="connsiteY20-2090" fmla="*/ 2278108 h 2567281"/>
              <a:gd name="connsiteX21-2091" fmla="*/ 1655286 w 2567281"/>
              <a:gd name="connsiteY21-2092" fmla="*/ 2130546 h 2567281"/>
              <a:gd name="connsiteX22-2093" fmla="*/ 1448837 w 2567281"/>
              <a:gd name="connsiteY22-2094" fmla="*/ 2555706 h 2567281"/>
              <a:gd name="connsiteX23-2095" fmla="*/ 1347429 w 2567281"/>
              <a:gd name="connsiteY23-2096" fmla="*/ 2565733 h 2567281"/>
              <a:gd name="connsiteX24-2097" fmla="*/ 1222908 w 2567281"/>
              <a:gd name="connsiteY24-2098" fmla="*/ 2565794 h 2567281"/>
              <a:gd name="connsiteX25-2099" fmla="*/ 1150390 w 2567281"/>
              <a:gd name="connsiteY25-2100" fmla="*/ 2558774 h 2567281"/>
              <a:gd name="connsiteX26-2101" fmla="*/ 899550 w 2567281"/>
              <a:gd name="connsiteY26-2102" fmla="*/ 2217898 h 2567281"/>
              <a:gd name="connsiteX27-2103" fmla="*/ 479023 w 2567281"/>
              <a:gd name="connsiteY27-2104" fmla="*/ 2281883 h 2567281"/>
              <a:gd name="connsiteX28-2105" fmla="*/ 435584 w 2567281"/>
              <a:gd name="connsiteY28-2106" fmla="*/ 2247295 h 2567281"/>
              <a:gd name="connsiteX29-2107" fmla="*/ 345490 w 2567281"/>
              <a:gd name="connsiteY29-2108" fmla="*/ 2159843 h 2567281"/>
              <a:gd name="connsiteX30-2109" fmla="*/ 271660 w 2567281"/>
              <a:gd name="connsiteY30-2110" fmla="*/ 2072382 h 2567281"/>
              <a:gd name="connsiteX31-2111" fmla="*/ 335363 w 2567281"/>
              <a:gd name="connsiteY31-2112" fmla="*/ 1653711 h 2567281"/>
              <a:gd name="connsiteX32-2113" fmla="*/ 8015 w 2567281"/>
              <a:gd name="connsiteY32-2114" fmla="*/ 1412826 h 2567281"/>
              <a:gd name="connsiteX33-2115" fmla="*/ 1549 w 2567281"/>
              <a:gd name="connsiteY33-2116" fmla="*/ 1347429 h 2567281"/>
              <a:gd name="connsiteX34-2117" fmla="*/ 13418 w 2567281"/>
              <a:gd name="connsiteY34-2118" fmla="*/ 1099676 h 2567281"/>
              <a:gd name="connsiteX35-2119" fmla="*/ 14995 w 2567281"/>
              <a:gd name="connsiteY35-2120" fmla="*/ 1091591 h 2567281"/>
              <a:gd name="connsiteX36-2121" fmla="*/ 397317 w 2567281"/>
              <a:gd name="connsiteY36-2122" fmla="*/ 856724 h 2567281"/>
              <a:gd name="connsiteX37-2123" fmla="*/ 279210 w 2567281"/>
              <a:gd name="connsiteY37-2124" fmla="*/ 486794 h 2567281"/>
              <a:gd name="connsiteX38-2125" fmla="*/ 319987 w 2567281"/>
              <a:gd name="connsiteY38-2126" fmla="*/ 435584 h 2567281"/>
              <a:gd name="connsiteX39-2127" fmla="*/ 504477 w 2567281"/>
              <a:gd name="connsiteY39-2128" fmla="*/ 263576 h 2567281"/>
              <a:gd name="connsiteX40-2129" fmla="*/ 542723 w 2567281"/>
              <a:gd name="connsiteY40-2130" fmla="*/ 237362 h 2567281"/>
              <a:gd name="connsiteX0-2131" fmla="*/ 542723 w 2567281"/>
              <a:gd name="connsiteY0-2132" fmla="*/ 237362 h 2567281"/>
              <a:gd name="connsiteX1-2133" fmla="*/ 923626 w 2567281"/>
              <a:gd name="connsiteY1-2134" fmla="*/ 341570 h 2567281"/>
              <a:gd name="connsiteX2-2135" fmla="*/ 1104648 w 2567281"/>
              <a:gd name="connsiteY2-2136" fmla="*/ 12940 h 2567281"/>
              <a:gd name="connsiteX3-2137" fmla="*/ 1219853 w 2567281"/>
              <a:gd name="connsiteY3-2138" fmla="*/ 1549 h 2567281"/>
              <a:gd name="connsiteX4-2139" fmla="*/ 1467606 w 2567281"/>
              <a:gd name="connsiteY4-2140" fmla="*/ 13418 h 2567281"/>
              <a:gd name="connsiteX5-2141" fmla="*/ 1496875 w 2567281"/>
              <a:gd name="connsiteY5-2142" fmla="*/ 19128 h 2567281"/>
              <a:gd name="connsiteX6-2143" fmla="*/ 1628565 w 2567281"/>
              <a:gd name="connsiteY6-2144" fmla="*/ 340248 h 2567281"/>
              <a:gd name="connsiteX7-2145" fmla="*/ 2031761 w 2567281"/>
              <a:gd name="connsiteY7-2146" fmla="*/ 240783 h 2567281"/>
              <a:gd name="connsiteX8-2147" fmla="*/ 2034286 w 2567281"/>
              <a:gd name="connsiteY8-2148" fmla="*/ 242421 h 2567281"/>
              <a:gd name="connsiteX9-2149" fmla="*/ 2303706 w 2567281"/>
              <a:gd name="connsiteY9-2150" fmla="*/ 504477 h 2567281"/>
              <a:gd name="connsiteX10-2151" fmla="*/ 2313004 w 2567281"/>
              <a:gd name="connsiteY10-2152" fmla="*/ 518043 h 2567281"/>
              <a:gd name="connsiteX11-2153" fmla="*/ 2218151 w 2567281"/>
              <a:gd name="connsiteY11-2154" fmla="*/ 861420 h 2567281"/>
              <a:gd name="connsiteX12-2155" fmla="*/ 2547655 w 2567281"/>
              <a:gd name="connsiteY12-2156" fmla="*/ 1066337 h 2567281"/>
              <a:gd name="connsiteX13-2157" fmla="*/ 2553379 w 2567281"/>
              <a:gd name="connsiteY13-2158" fmla="*/ 1094904 h 2567281"/>
              <a:gd name="connsiteX14-2159" fmla="*/ 2565794 w 2567281"/>
              <a:gd name="connsiteY14-2160" fmla="*/ 1344373 h 2567281"/>
              <a:gd name="connsiteX15-2161" fmla="*/ 2556882 w 2567281"/>
              <a:gd name="connsiteY15-2162" fmla="*/ 1436427 h 2567281"/>
              <a:gd name="connsiteX16-2163" fmla="*/ 2175577 w 2567281"/>
              <a:gd name="connsiteY16-2164" fmla="*/ 1602914 h 2567281"/>
              <a:gd name="connsiteX17-2165" fmla="*/ 2320371 w 2567281"/>
              <a:gd name="connsiteY17-2166" fmla="*/ 2039924 h 2567281"/>
              <a:gd name="connsiteX18-2167" fmla="*/ 2247295 w 2567281"/>
              <a:gd name="connsiteY18-2168" fmla="*/ 2131698 h 2567281"/>
              <a:gd name="connsiteX19-2169" fmla="*/ 2159843 w 2567281"/>
              <a:gd name="connsiteY19-2170" fmla="*/ 2221792 h 2567281"/>
              <a:gd name="connsiteX20-2171" fmla="*/ 2093129 w 2567281"/>
              <a:gd name="connsiteY20-2172" fmla="*/ 2278108 h 2567281"/>
              <a:gd name="connsiteX21-2173" fmla="*/ 1655286 w 2567281"/>
              <a:gd name="connsiteY21-2174" fmla="*/ 2130546 h 2567281"/>
              <a:gd name="connsiteX22-2175" fmla="*/ 1448837 w 2567281"/>
              <a:gd name="connsiteY22-2176" fmla="*/ 2555706 h 2567281"/>
              <a:gd name="connsiteX23-2177" fmla="*/ 1347429 w 2567281"/>
              <a:gd name="connsiteY23-2178" fmla="*/ 2565733 h 2567281"/>
              <a:gd name="connsiteX24-2179" fmla="*/ 1222908 w 2567281"/>
              <a:gd name="connsiteY24-2180" fmla="*/ 2565794 h 2567281"/>
              <a:gd name="connsiteX25-2181" fmla="*/ 1150390 w 2567281"/>
              <a:gd name="connsiteY25-2182" fmla="*/ 2558774 h 2567281"/>
              <a:gd name="connsiteX26-2183" fmla="*/ 899550 w 2567281"/>
              <a:gd name="connsiteY26-2184" fmla="*/ 2217898 h 2567281"/>
              <a:gd name="connsiteX27-2185" fmla="*/ 479023 w 2567281"/>
              <a:gd name="connsiteY27-2186" fmla="*/ 2281883 h 2567281"/>
              <a:gd name="connsiteX28-2187" fmla="*/ 435584 w 2567281"/>
              <a:gd name="connsiteY28-2188" fmla="*/ 2247295 h 2567281"/>
              <a:gd name="connsiteX29-2189" fmla="*/ 345490 w 2567281"/>
              <a:gd name="connsiteY29-2190" fmla="*/ 2159843 h 2567281"/>
              <a:gd name="connsiteX30-2191" fmla="*/ 271660 w 2567281"/>
              <a:gd name="connsiteY30-2192" fmla="*/ 2072382 h 2567281"/>
              <a:gd name="connsiteX31-2193" fmla="*/ 335363 w 2567281"/>
              <a:gd name="connsiteY31-2194" fmla="*/ 1653711 h 2567281"/>
              <a:gd name="connsiteX32-2195" fmla="*/ 8015 w 2567281"/>
              <a:gd name="connsiteY32-2196" fmla="*/ 1412826 h 2567281"/>
              <a:gd name="connsiteX33-2197" fmla="*/ 1549 w 2567281"/>
              <a:gd name="connsiteY33-2198" fmla="*/ 1347429 h 2567281"/>
              <a:gd name="connsiteX34-2199" fmla="*/ 13418 w 2567281"/>
              <a:gd name="connsiteY34-2200" fmla="*/ 1099676 h 2567281"/>
              <a:gd name="connsiteX35-2201" fmla="*/ 14995 w 2567281"/>
              <a:gd name="connsiteY35-2202" fmla="*/ 1091591 h 2567281"/>
              <a:gd name="connsiteX36-2203" fmla="*/ 397317 w 2567281"/>
              <a:gd name="connsiteY36-2204" fmla="*/ 856724 h 2567281"/>
              <a:gd name="connsiteX37-2205" fmla="*/ 279210 w 2567281"/>
              <a:gd name="connsiteY37-2206" fmla="*/ 486794 h 2567281"/>
              <a:gd name="connsiteX38-2207" fmla="*/ 319987 w 2567281"/>
              <a:gd name="connsiteY38-2208" fmla="*/ 435584 h 2567281"/>
              <a:gd name="connsiteX39-2209" fmla="*/ 504477 w 2567281"/>
              <a:gd name="connsiteY39-2210" fmla="*/ 263576 h 2567281"/>
              <a:gd name="connsiteX40-2211" fmla="*/ 542723 w 2567281"/>
              <a:gd name="connsiteY40-2212" fmla="*/ 237362 h 2567281"/>
              <a:gd name="connsiteX0-2213" fmla="*/ 542723 w 2567281"/>
              <a:gd name="connsiteY0-2214" fmla="*/ 237362 h 2567281"/>
              <a:gd name="connsiteX1-2215" fmla="*/ 923626 w 2567281"/>
              <a:gd name="connsiteY1-2216" fmla="*/ 341570 h 2567281"/>
              <a:gd name="connsiteX2-2217" fmla="*/ 1104648 w 2567281"/>
              <a:gd name="connsiteY2-2218" fmla="*/ 12940 h 2567281"/>
              <a:gd name="connsiteX3-2219" fmla="*/ 1219853 w 2567281"/>
              <a:gd name="connsiteY3-2220" fmla="*/ 1549 h 2567281"/>
              <a:gd name="connsiteX4-2221" fmla="*/ 1467606 w 2567281"/>
              <a:gd name="connsiteY4-2222" fmla="*/ 13418 h 2567281"/>
              <a:gd name="connsiteX5-2223" fmla="*/ 1496875 w 2567281"/>
              <a:gd name="connsiteY5-2224" fmla="*/ 19128 h 2567281"/>
              <a:gd name="connsiteX6-2225" fmla="*/ 1628565 w 2567281"/>
              <a:gd name="connsiteY6-2226" fmla="*/ 340248 h 2567281"/>
              <a:gd name="connsiteX7-2227" fmla="*/ 2031761 w 2567281"/>
              <a:gd name="connsiteY7-2228" fmla="*/ 240783 h 2567281"/>
              <a:gd name="connsiteX8-2229" fmla="*/ 2034286 w 2567281"/>
              <a:gd name="connsiteY8-2230" fmla="*/ 242421 h 2567281"/>
              <a:gd name="connsiteX9-2231" fmla="*/ 2303706 w 2567281"/>
              <a:gd name="connsiteY9-2232" fmla="*/ 504477 h 2567281"/>
              <a:gd name="connsiteX10-2233" fmla="*/ 2313004 w 2567281"/>
              <a:gd name="connsiteY10-2234" fmla="*/ 518043 h 2567281"/>
              <a:gd name="connsiteX11-2235" fmla="*/ 2218151 w 2567281"/>
              <a:gd name="connsiteY11-2236" fmla="*/ 861420 h 2567281"/>
              <a:gd name="connsiteX12-2237" fmla="*/ 2547655 w 2567281"/>
              <a:gd name="connsiteY12-2238" fmla="*/ 1066337 h 2567281"/>
              <a:gd name="connsiteX13-2239" fmla="*/ 2553379 w 2567281"/>
              <a:gd name="connsiteY13-2240" fmla="*/ 1094904 h 2567281"/>
              <a:gd name="connsiteX14-2241" fmla="*/ 2565794 w 2567281"/>
              <a:gd name="connsiteY14-2242" fmla="*/ 1344373 h 2567281"/>
              <a:gd name="connsiteX15-2243" fmla="*/ 2556882 w 2567281"/>
              <a:gd name="connsiteY15-2244" fmla="*/ 1436427 h 2567281"/>
              <a:gd name="connsiteX16-2245" fmla="*/ 2175577 w 2567281"/>
              <a:gd name="connsiteY16-2246" fmla="*/ 1602914 h 2567281"/>
              <a:gd name="connsiteX17-2247" fmla="*/ 2320371 w 2567281"/>
              <a:gd name="connsiteY17-2248" fmla="*/ 2039924 h 2567281"/>
              <a:gd name="connsiteX18-2249" fmla="*/ 2247295 w 2567281"/>
              <a:gd name="connsiteY18-2250" fmla="*/ 2131698 h 2567281"/>
              <a:gd name="connsiteX19-2251" fmla="*/ 2159843 w 2567281"/>
              <a:gd name="connsiteY19-2252" fmla="*/ 2221792 h 2567281"/>
              <a:gd name="connsiteX20-2253" fmla="*/ 2093129 w 2567281"/>
              <a:gd name="connsiteY20-2254" fmla="*/ 2278108 h 2567281"/>
              <a:gd name="connsiteX21-2255" fmla="*/ 1655286 w 2567281"/>
              <a:gd name="connsiteY21-2256" fmla="*/ 2130546 h 2567281"/>
              <a:gd name="connsiteX22-2257" fmla="*/ 1448837 w 2567281"/>
              <a:gd name="connsiteY22-2258" fmla="*/ 2555706 h 2567281"/>
              <a:gd name="connsiteX23-2259" fmla="*/ 1347429 w 2567281"/>
              <a:gd name="connsiteY23-2260" fmla="*/ 2565733 h 2567281"/>
              <a:gd name="connsiteX24-2261" fmla="*/ 1222908 w 2567281"/>
              <a:gd name="connsiteY24-2262" fmla="*/ 2565794 h 2567281"/>
              <a:gd name="connsiteX25-2263" fmla="*/ 1150390 w 2567281"/>
              <a:gd name="connsiteY25-2264" fmla="*/ 2558774 h 2567281"/>
              <a:gd name="connsiteX26-2265" fmla="*/ 899550 w 2567281"/>
              <a:gd name="connsiteY26-2266" fmla="*/ 2217898 h 2567281"/>
              <a:gd name="connsiteX27-2267" fmla="*/ 479023 w 2567281"/>
              <a:gd name="connsiteY27-2268" fmla="*/ 2281883 h 2567281"/>
              <a:gd name="connsiteX28-2269" fmla="*/ 435584 w 2567281"/>
              <a:gd name="connsiteY28-2270" fmla="*/ 2247295 h 2567281"/>
              <a:gd name="connsiteX29-2271" fmla="*/ 345490 w 2567281"/>
              <a:gd name="connsiteY29-2272" fmla="*/ 2159843 h 2567281"/>
              <a:gd name="connsiteX30-2273" fmla="*/ 271660 w 2567281"/>
              <a:gd name="connsiteY30-2274" fmla="*/ 2072382 h 2567281"/>
              <a:gd name="connsiteX31-2275" fmla="*/ 335363 w 2567281"/>
              <a:gd name="connsiteY31-2276" fmla="*/ 1653711 h 2567281"/>
              <a:gd name="connsiteX32-2277" fmla="*/ 8015 w 2567281"/>
              <a:gd name="connsiteY32-2278" fmla="*/ 1412826 h 2567281"/>
              <a:gd name="connsiteX33-2279" fmla="*/ 1549 w 2567281"/>
              <a:gd name="connsiteY33-2280" fmla="*/ 1347429 h 2567281"/>
              <a:gd name="connsiteX34-2281" fmla="*/ 13418 w 2567281"/>
              <a:gd name="connsiteY34-2282" fmla="*/ 1099676 h 2567281"/>
              <a:gd name="connsiteX35-2283" fmla="*/ 14995 w 2567281"/>
              <a:gd name="connsiteY35-2284" fmla="*/ 1091591 h 2567281"/>
              <a:gd name="connsiteX36-2285" fmla="*/ 397317 w 2567281"/>
              <a:gd name="connsiteY36-2286" fmla="*/ 856724 h 2567281"/>
              <a:gd name="connsiteX37-2287" fmla="*/ 279210 w 2567281"/>
              <a:gd name="connsiteY37-2288" fmla="*/ 486794 h 2567281"/>
              <a:gd name="connsiteX38-2289" fmla="*/ 319987 w 2567281"/>
              <a:gd name="connsiteY38-2290" fmla="*/ 435584 h 2567281"/>
              <a:gd name="connsiteX39-2291" fmla="*/ 504477 w 2567281"/>
              <a:gd name="connsiteY39-2292" fmla="*/ 263576 h 2567281"/>
              <a:gd name="connsiteX40-2293" fmla="*/ 542723 w 2567281"/>
              <a:gd name="connsiteY40-2294" fmla="*/ 237362 h 2567281"/>
              <a:gd name="connsiteX0-2295" fmla="*/ 542723 w 2567281"/>
              <a:gd name="connsiteY0-2296" fmla="*/ 237362 h 2567281"/>
              <a:gd name="connsiteX1-2297" fmla="*/ 923626 w 2567281"/>
              <a:gd name="connsiteY1-2298" fmla="*/ 341570 h 2567281"/>
              <a:gd name="connsiteX2-2299" fmla="*/ 1104648 w 2567281"/>
              <a:gd name="connsiteY2-2300" fmla="*/ 12940 h 2567281"/>
              <a:gd name="connsiteX3-2301" fmla="*/ 1219853 w 2567281"/>
              <a:gd name="connsiteY3-2302" fmla="*/ 1549 h 2567281"/>
              <a:gd name="connsiteX4-2303" fmla="*/ 1467606 w 2567281"/>
              <a:gd name="connsiteY4-2304" fmla="*/ 13418 h 2567281"/>
              <a:gd name="connsiteX5-2305" fmla="*/ 1496875 w 2567281"/>
              <a:gd name="connsiteY5-2306" fmla="*/ 19128 h 2567281"/>
              <a:gd name="connsiteX6-2307" fmla="*/ 1628565 w 2567281"/>
              <a:gd name="connsiteY6-2308" fmla="*/ 340248 h 2567281"/>
              <a:gd name="connsiteX7-2309" fmla="*/ 2031761 w 2567281"/>
              <a:gd name="connsiteY7-2310" fmla="*/ 240783 h 2567281"/>
              <a:gd name="connsiteX8-2311" fmla="*/ 2034286 w 2567281"/>
              <a:gd name="connsiteY8-2312" fmla="*/ 242421 h 2567281"/>
              <a:gd name="connsiteX9-2313" fmla="*/ 2303706 w 2567281"/>
              <a:gd name="connsiteY9-2314" fmla="*/ 504477 h 2567281"/>
              <a:gd name="connsiteX10-2315" fmla="*/ 2313004 w 2567281"/>
              <a:gd name="connsiteY10-2316" fmla="*/ 518043 h 2567281"/>
              <a:gd name="connsiteX11-2317" fmla="*/ 2218151 w 2567281"/>
              <a:gd name="connsiteY11-2318" fmla="*/ 861420 h 2567281"/>
              <a:gd name="connsiteX12-2319" fmla="*/ 2547655 w 2567281"/>
              <a:gd name="connsiteY12-2320" fmla="*/ 1066337 h 2567281"/>
              <a:gd name="connsiteX13-2321" fmla="*/ 2553379 w 2567281"/>
              <a:gd name="connsiteY13-2322" fmla="*/ 1094904 h 2567281"/>
              <a:gd name="connsiteX14-2323" fmla="*/ 2565794 w 2567281"/>
              <a:gd name="connsiteY14-2324" fmla="*/ 1344373 h 2567281"/>
              <a:gd name="connsiteX15-2325" fmla="*/ 2556882 w 2567281"/>
              <a:gd name="connsiteY15-2326" fmla="*/ 1436427 h 2567281"/>
              <a:gd name="connsiteX16-2327" fmla="*/ 2175577 w 2567281"/>
              <a:gd name="connsiteY16-2328" fmla="*/ 1602914 h 2567281"/>
              <a:gd name="connsiteX17-2329" fmla="*/ 2320371 w 2567281"/>
              <a:gd name="connsiteY17-2330" fmla="*/ 2039924 h 2567281"/>
              <a:gd name="connsiteX18-2331" fmla="*/ 2247295 w 2567281"/>
              <a:gd name="connsiteY18-2332" fmla="*/ 2131698 h 2567281"/>
              <a:gd name="connsiteX19-2333" fmla="*/ 2159843 w 2567281"/>
              <a:gd name="connsiteY19-2334" fmla="*/ 2221792 h 2567281"/>
              <a:gd name="connsiteX20-2335" fmla="*/ 2093129 w 2567281"/>
              <a:gd name="connsiteY20-2336" fmla="*/ 2278108 h 2567281"/>
              <a:gd name="connsiteX21-2337" fmla="*/ 1655286 w 2567281"/>
              <a:gd name="connsiteY21-2338" fmla="*/ 2130546 h 2567281"/>
              <a:gd name="connsiteX22-2339" fmla="*/ 1448837 w 2567281"/>
              <a:gd name="connsiteY22-2340" fmla="*/ 2555706 h 2567281"/>
              <a:gd name="connsiteX23-2341" fmla="*/ 1347429 w 2567281"/>
              <a:gd name="connsiteY23-2342" fmla="*/ 2565733 h 2567281"/>
              <a:gd name="connsiteX24-2343" fmla="*/ 1222908 w 2567281"/>
              <a:gd name="connsiteY24-2344" fmla="*/ 2565794 h 2567281"/>
              <a:gd name="connsiteX25-2345" fmla="*/ 1150390 w 2567281"/>
              <a:gd name="connsiteY25-2346" fmla="*/ 2558774 h 2567281"/>
              <a:gd name="connsiteX26-2347" fmla="*/ 899550 w 2567281"/>
              <a:gd name="connsiteY26-2348" fmla="*/ 2217898 h 2567281"/>
              <a:gd name="connsiteX27-2349" fmla="*/ 479023 w 2567281"/>
              <a:gd name="connsiteY27-2350" fmla="*/ 2281883 h 2567281"/>
              <a:gd name="connsiteX28-2351" fmla="*/ 435584 w 2567281"/>
              <a:gd name="connsiteY28-2352" fmla="*/ 2247295 h 2567281"/>
              <a:gd name="connsiteX29-2353" fmla="*/ 345490 w 2567281"/>
              <a:gd name="connsiteY29-2354" fmla="*/ 2159843 h 2567281"/>
              <a:gd name="connsiteX30-2355" fmla="*/ 271660 w 2567281"/>
              <a:gd name="connsiteY30-2356" fmla="*/ 2072382 h 2567281"/>
              <a:gd name="connsiteX31-2357" fmla="*/ 335363 w 2567281"/>
              <a:gd name="connsiteY31-2358" fmla="*/ 1653711 h 2567281"/>
              <a:gd name="connsiteX32-2359" fmla="*/ 8015 w 2567281"/>
              <a:gd name="connsiteY32-2360" fmla="*/ 1412826 h 2567281"/>
              <a:gd name="connsiteX33-2361" fmla="*/ 1549 w 2567281"/>
              <a:gd name="connsiteY33-2362" fmla="*/ 1347429 h 2567281"/>
              <a:gd name="connsiteX34-2363" fmla="*/ 13418 w 2567281"/>
              <a:gd name="connsiteY34-2364" fmla="*/ 1099676 h 2567281"/>
              <a:gd name="connsiteX35-2365" fmla="*/ 14995 w 2567281"/>
              <a:gd name="connsiteY35-2366" fmla="*/ 1091591 h 2567281"/>
              <a:gd name="connsiteX36-2367" fmla="*/ 397317 w 2567281"/>
              <a:gd name="connsiteY36-2368" fmla="*/ 856724 h 2567281"/>
              <a:gd name="connsiteX37-2369" fmla="*/ 279210 w 2567281"/>
              <a:gd name="connsiteY37-2370" fmla="*/ 486794 h 2567281"/>
              <a:gd name="connsiteX38-2371" fmla="*/ 319987 w 2567281"/>
              <a:gd name="connsiteY38-2372" fmla="*/ 435584 h 2567281"/>
              <a:gd name="connsiteX39-2373" fmla="*/ 504477 w 2567281"/>
              <a:gd name="connsiteY39-2374" fmla="*/ 263576 h 2567281"/>
              <a:gd name="connsiteX40-2375" fmla="*/ 542723 w 2567281"/>
              <a:gd name="connsiteY40-2376" fmla="*/ 237362 h 2567281"/>
              <a:gd name="connsiteX0-2377" fmla="*/ 542723 w 2567281"/>
              <a:gd name="connsiteY0-2378" fmla="*/ 237362 h 2567281"/>
              <a:gd name="connsiteX1-2379" fmla="*/ 923626 w 2567281"/>
              <a:gd name="connsiteY1-2380" fmla="*/ 341570 h 2567281"/>
              <a:gd name="connsiteX2-2381" fmla="*/ 1104648 w 2567281"/>
              <a:gd name="connsiteY2-2382" fmla="*/ 12940 h 2567281"/>
              <a:gd name="connsiteX3-2383" fmla="*/ 1219853 w 2567281"/>
              <a:gd name="connsiteY3-2384" fmla="*/ 1549 h 2567281"/>
              <a:gd name="connsiteX4-2385" fmla="*/ 1467606 w 2567281"/>
              <a:gd name="connsiteY4-2386" fmla="*/ 13418 h 2567281"/>
              <a:gd name="connsiteX5-2387" fmla="*/ 1496875 w 2567281"/>
              <a:gd name="connsiteY5-2388" fmla="*/ 19128 h 2567281"/>
              <a:gd name="connsiteX6-2389" fmla="*/ 1628565 w 2567281"/>
              <a:gd name="connsiteY6-2390" fmla="*/ 340248 h 2567281"/>
              <a:gd name="connsiteX7-2391" fmla="*/ 2031761 w 2567281"/>
              <a:gd name="connsiteY7-2392" fmla="*/ 240783 h 2567281"/>
              <a:gd name="connsiteX8-2393" fmla="*/ 2034286 w 2567281"/>
              <a:gd name="connsiteY8-2394" fmla="*/ 242421 h 2567281"/>
              <a:gd name="connsiteX9-2395" fmla="*/ 2303706 w 2567281"/>
              <a:gd name="connsiteY9-2396" fmla="*/ 504477 h 2567281"/>
              <a:gd name="connsiteX10-2397" fmla="*/ 2313004 w 2567281"/>
              <a:gd name="connsiteY10-2398" fmla="*/ 518043 h 2567281"/>
              <a:gd name="connsiteX11-2399" fmla="*/ 2218151 w 2567281"/>
              <a:gd name="connsiteY11-2400" fmla="*/ 861420 h 2567281"/>
              <a:gd name="connsiteX12-2401" fmla="*/ 2547655 w 2567281"/>
              <a:gd name="connsiteY12-2402" fmla="*/ 1066337 h 2567281"/>
              <a:gd name="connsiteX13-2403" fmla="*/ 2553379 w 2567281"/>
              <a:gd name="connsiteY13-2404" fmla="*/ 1094904 h 2567281"/>
              <a:gd name="connsiteX14-2405" fmla="*/ 2565794 w 2567281"/>
              <a:gd name="connsiteY14-2406" fmla="*/ 1344373 h 2567281"/>
              <a:gd name="connsiteX15-2407" fmla="*/ 2556882 w 2567281"/>
              <a:gd name="connsiteY15-2408" fmla="*/ 1436427 h 2567281"/>
              <a:gd name="connsiteX16-2409" fmla="*/ 2175577 w 2567281"/>
              <a:gd name="connsiteY16-2410" fmla="*/ 1602914 h 2567281"/>
              <a:gd name="connsiteX17-2411" fmla="*/ 2320371 w 2567281"/>
              <a:gd name="connsiteY17-2412" fmla="*/ 2039924 h 2567281"/>
              <a:gd name="connsiteX18-2413" fmla="*/ 2247295 w 2567281"/>
              <a:gd name="connsiteY18-2414" fmla="*/ 2131698 h 2567281"/>
              <a:gd name="connsiteX19-2415" fmla="*/ 2159843 w 2567281"/>
              <a:gd name="connsiteY19-2416" fmla="*/ 2221792 h 2567281"/>
              <a:gd name="connsiteX20-2417" fmla="*/ 2093129 w 2567281"/>
              <a:gd name="connsiteY20-2418" fmla="*/ 2278108 h 2567281"/>
              <a:gd name="connsiteX21-2419" fmla="*/ 1655286 w 2567281"/>
              <a:gd name="connsiteY21-2420" fmla="*/ 2130546 h 2567281"/>
              <a:gd name="connsiteX22-2421" fmla="*/ 1448837 w 2567281"/>
              <a:gd name="connsiteY22-2422" fmla="*/ 2555706 h 2567281"/>
              <a:gd name="connsiteX23-2423" fmla="*/ 1347429 w 2567281"/>
              <a:gd name="connsiteY23-2424" fmla="*/ 2565733 h 2567281"/>
              <a:gd name="connsiteX24-2425" fmla="*/ 1222908 w 2567281"/>
              <a:gd name="connsiteY24-2426" fmla="*/ 2565794 h 2567281"/>
              <a:gd name="connsiteX25-2427" fmla="*/ 1150390 w 2567281"/>
              <a:gd name="connsiteY25-2428" fmla="*/ 2558774 h 2567281"/>
              <a:gd name="connsiteX26-2429" fmla="*/ 956807 w 2567281"/>
              <a:gd name="connsiteY26-2430" fmla="*/ 2113371 h 2567281"/>
              <a:gd name="connsiteX27-2431" fmla="*/ 479023 w 2567281"/>
              <a:gd name="connsiteY27-2432" fmla="*/ 2281883 h 2567281"/>
              <a:gd name="connsiteX28-2433" fmla="*/ 435584 w 2567281"/>
              <a:gd name="connsiteY28-2434" fmla="*/ 2247295 h 2567281"/>
              <a:gd name="connsiteX29-2435" fmla="*/ 345490 w 2567281"/>
              <a:gd name="connsiteY29-2436" fmla="*/ 2159843 h 2567281"/>
              <a:gd name="connsiteX30-2437" fmla="*/ 271660 w 2567281"/>
              <a:gd name="connsiteY30-2438" fmla="*/ 2072382 h 2567281"/>
              <a:gd name="connsiteX31-2439" fmla="*/ 335363 w 2567281"/>
              <a:gd name="connsiteY31-2440" fmla="*/ 1653711 h 2567281"/>
              <a:gd name="connsiteX32-2441" fmla="*/ 8015 w 2567281"/>
              <a:gd name="connsiteY32-2442" fmla="*/ 1412826 h 2567281"/>
              <a:gd name="connsiteX33-2443" fmla="*/ 1549 w 2567281"/>
              <a:gd name="connsiteY33-2444" fmla="*/ 1347429 h 2567281"/>
              <a:gd name="connsiteX34-2445" fmla="*/ 13418 w 2567281"/>
              <a:gd name="connsiteY34-2446" fmla="*/ 1099676 h 2567281"/>
              <a:gd name="connsiteX35-2447" fmla="*/ 14995 w 2567281"/>
              <a:gd name="connsiteY35-2448" fmla="*/ 1091591 h 2567281"/>
              <a:gd name="connsiteX36-2449" fmla="*/ 397317 w 2567281"/>
              <a:gd name="connsiteY36-2450" fmla="*/ 856724 h 2567281"/>
              <a:gd name="connsiteX37-2451" fmla="*/ 279210 w 2567281"/>
              <a:gd name="connsiteY37-2452" fmla="*/ 486794 h 2567281"/>
              <a:gd name="connsiteX38-2453" fmla="*/ 319987 w 2567281"/>
              <a:gd name="connsiteY38-2454" fmla="*/ 435584 h 2567281"/>
              <a:gd name="connsiteX39-2455" fmla="*/ 504477 w 2567281"/>
              <a:gd name="connsiteY39-2456" fmla="*/ 263576 h 2567281"/>
              <a:gd name="connsiteX40-2457" fmla="*/ 542723 w 2567281"/>
              <a:gd name="connsiteY40-2458" fmla="*/ 237362 h 2567281"/>
              <a:gd name="connsiteX0-2459" fmla="*/ 542723 w 2567281"/>
              <a:gd name="connsiteY0-2460" fmla="*/ 237362 h 2567281"/>
              <a:gd name="connsiteX1-2461" fmla="*/ 923626 w 2567281"/>
              <a:gd name="connsiteY1-2462" fmla="*/ 341570 h 2567281"/>
              <a:gd name="connsiteX2-2463" fmla="*/ 1104648 w 2567281"/>
              <a:gd name="connsiteY2-2464" fmla="*/ 12940 h 2567281"/>
              <a:gd name="connsiteX3-2465" fmla="*/ 1219853 w 2567281"/>
              <a:gd name="connsiteY3-2466" fmla="*/ 1549 h 2567281"/>
              <a:gd name="connsiteX4-2467" fmla="*/ 1467606 w 2567281"/>
              <a:gd name="connsiteY4-2468" fmla="*/ 13418 h 2567281"/>
              <a:gd name="connsiteX5-2469" fmla="*/ 1496875 w 2567281"/>
              <a:gd name="connsiteY5-2470" fmla="*/ 19128 h 2567281"/>
              <a:gd name="connsiteX6-2471" fmla="*/ 1628565 w 2567281"/>
              <a:gd name="connsiteY6-2472" fmla="*/ 340248 h 2567281"/>
              <a:gd name="connsiteX7-2473" fmla="*/ 2031761 w 2567281"/>
              <a:gd name="connsiteY7-2474" fmla="*/ 240783 h 2567281"/>
              <a:gd name="connsiteX8-2475" fmla="*/ 2034286 w 2567281"/>
              <a:gd name="connsiteY8-2476" fmla="*/ 242421 h 2567281"/>
              <a:gd name="connsiteX9-2477" fmla="*/ 2303706 w 2567281"/>
              <a:gd name="connsiteY9-2478" fmla="*/ 504477 h 2567281"/>
              <a:gd name="connsiteX10-2479" fmla="*/ 2313004 w 2567281"/>
              <a:gd name="connsiteY10-2480" fmla="*/ 518043 h 2567281"/>
              <a:gd name="connsiteX11-2481" fmla="*/ 2218151 w 2567281"/>
              <a:gd name="connsiteY11-2482" fmla="*/ 861420 h 2567281"/>
              <a:gd name="connsiteX12-2483" fmla="*/ 2547655 w 2567281"/>
              <a:gd name="connsiteY12-2484" fmla="*/ 1066337 h 2567281"/>
              <a:gd name="connsiteX13-2485" fmla="*/ 2553379 w 2567281"/>
              <a:gd name="connsiteY13-2486" fmla="*/ 1094904 h 2567281"/>
              <a:gd name="connsiteX14-2487" fmla="*/ 2565794 w 2567281"/>
              <a:gd name="connsiteY14-2488" fmla="*/ 1344373 h 2567281"/>
              <a:gd name="connsiteX15-2489" fmla="*/ 2556882 w 2567281"/>
              <a:gd name="connsiteY15-2490" fmla="*/ 1436427 h 2567281"/>
              <a:gd name="connsiteX16-2491" fmla="*/ 2175577 w 2567281"/>
              <a:gd name="connsiteY16-2492" fmla="*/ 1602914 h 2567281"/>
              <a:gd name="connsiteX17-2493" fmla="*/ 2320371 w 2567281"/>
              <a:gd name="connsiteY17-2494" fmla="*/ 2039924 h 2567281"/>
              <a:gd name="connsiteX18-2495" fmla="*/ 2247295 w 2567281"/>
              <a:gd name="connsiteY18-2496" fmla="*/ 2131698 h 2567281"/>
              <a:gd name="connsiteX19-2497" fmla="*/ 2159843 w 2567281"/>
              <a:gd name="connsiteY19-2498" fmla="*/ 2221792 h 2567281"/>
              <a:gd name="connsiteX20-2499" fmla="*/ 2093129 w 2567281"/>
              <a:gd name="connsiteY20-2500" fmla="*/ 2278108 h 2567281"/>
              <a:gd name="connsiteX21-2501" fmla="*/ 1655286 w 2567281"/>
              <a:gd name="connsiteY21-2502" fmla="*/ 2130546 h 2567281"/>
              <a:gd name="connsiteX22-2503" fmla="*/ 1448837 w 2567281"/>
              <a:gd name="connsiteY22-2504" fmla="*/ 2555706 h 2567281"/>
              <a:gd name="connsiteX23-2505" fmla="*/ 1347429 w 2567281"/>
              <a:gd name="connsiteY23-2506" fmla="*/ 2565733 h 2567281"/>
              <a:gd name="connsiteX24-2507" fmla="*/ 1222908 w 2567281"/>
              <a:gd name="connsiteY24-2508" fmla="*/ 2565794 h 2567281"/>
              <a:gd name="connsiteX25-2509" fmla="*/ 1150390 w 2567281"/>
              <a:gd name="connsiteY25-2510" fmla="*/ 2558774 h 2567281"/>
              <a:gd name="connsiteX26-2511" fmla="*/ 956807 w 2567281"/>
              <a:gd name="connsiteY26-2512" fmla="*/ 2113371 h 2567281"/>
              <a:gd name="connsiteX27-2513" fmla="*/ 479023 w 2567281"/>
              <a:gd name="connsiteY27-2514" fmla="*/ 2281883 h 2567281"/>
              <a:gd name="connsiteX28-2515" fmla="*/ 435584 w 2567281"/>
              <a:gd name="connsiteY28-2516" fmla="*/ 2247295 h 2567281"/>
              <a:gd name="connsiteX29-2517" fmla="*/ 345490 w 2567281"/>
              <a:gd name="connsiteY29-2518" fmla="*/ 2159843 h 2567281"/>
              <a:gd name="connsiteX30-2519" fmla="*/ 271660 w 2567281"/>
              <a:gd name="connsiteY30-2520" fmla="*/ 2072382 h 2567281"/>
              <a:gd name="connsiteX31-2521" fmla="*/ 335363 w 2567281"/>
              <a:gd name="connsiteY31-2522" fmla="*/ 1653711 h 2567281"/>
              <a:gd name="connsiteX32-2523" fmla="*/ 8015 w 2567281"/>
              <a:gd name="connsiteY32-2524" fmla="*/ 1412826 h 2567281"/>
              <a:gd name="connsiteX33-2525" fmla="*/ 1549 w 2567281"/>
              <a:gd name="connsiteY33-2526" fmla="*/ 1347429 h 2567281"/>
              <a:gd name="connsiteX34-2527" fmla="*/ 13418 w 2567281"/>
              <a:gd name="connsiteY34-2528" fmla="*/ 1099676 h 2567281"/>
              <a:gd name="connsiteX35-2529" fmla="*/ 14995 w 2567281"/>
              <a:gd name="connsiteY35-2530" fmla="*/ 1091591 h 2567281"/>
              <a:gd name="connsiteX36-2531" fmla="*/ 397317 w 2567281"/>
              <a:gd name="connsiteY36-2532" fmla="*/ 856724 h 2567281"/>
              <a:gd name="connsiteX37-2533" fmla="*/ 279210 w 2567281"/>
              <a:gd name="connsiteY37-2534" fmla="*/ 486794 h 2567281"/>
              <a:gd name="connsiteX38-2535" fmla="*/ 319987 w 2567281"/>
              <a:gd name="connsiteY38-2536" fmla="*/ 435584 h 2567281"/>
              <a:gd name="connsiteX39-2537" fmla="*/ 504477 w 2567281"/>
              <a:gd name="connsiteY39-2538" fmla="*/ 263576 h 2567281"/>
              <a:gd name="connsiteX40-2539" fmla="*/ 542723 w 2567281"/>
              <a:gd name="connsiteY40-2540" fmla="*/ 237362 h 2567281"/>
              <a:gd name="connsiteX0-2541" fmla="*/ 542723 w 2567281"/>
              <a:gd name="connsiteY0-2542" fmla="*/ 237362 h 2567281"/>
              <a:gd name="connsiteX1-2543" fmla="*/ 923626 w 2567281"/>
              <a:gd name="connsiteY1-2544" fmla="*/ 341570 h 2567281"/>
              <a:gd name="connsiteX2-2545" fmla="*/ 1104648 w 2567281"/>
              <a:gd name="connsiteY2-2546" fmla="*/ 12940 h 2567281"/>
              <a:gd name="connsiteX3-2547" fmla="*/ 1219853 w 2567281"/>
              <a:gd name="connsiteY3-2548" fmla="*/ 1549 h 2567281"/>
              <a:gd name="connsiteX4-2549" fmla="*/ 1467606 w 2567281"/>
              <a:gd name="connsiteY4-2550" fmla="*/ 13418 h 2567281"/>
              <a:gd name="connsiteX5-2551" fmla="*/ 1496875 w 2567281"/>
              <a:gd name="connsiteY5-2552" fmla="*/ 19128 h 2567281"/>
              <a:gd name="connsiteX6-2553" fmla="*/ 1628565 w 2567281"/>
              <a:gd name="connsiteY6-2554" fmla="*/ 340248 h 2567281"/>
              <a:gd name="connsiteX7-2555" fmla="*/ 2031761 w 2567281"/>
              <a:gd name="connsiteY7-2556" fmla="*/ 240783 h 2567281"/>
              <a:gd name="connsiteX8-2557" fmla="*/ 2034286 w 2567281"/>
              <a:gd name="connsiteY8-2558" fmla="*/ 242421 h 2567281"/>
              <a:gd name="connsiteX9-2559" fmla="*/ 2303706 w 2567281"/>
              <a:gd name="connsiteY9-2560" fmla="*/ 504477 h 2567281"/>
              <a:gd name="connsiteX10-2561" fmla="*/ 2313004 w 2567281"/>
              <a:gd name="connsiteY10-2562" fmla="*/ 518043 h 2567281"/>
              <a:gd name="connsiteX11-2563" fmla="*/ 2218151 w 2567281"/>
              <a:gd name="connsiteY11-2564" fmla="*/ 861420 h 2567281"/>
              <a:gd name="connsiteX12-2565" fmla="*/ 2547655 w 2567281"/>
              <a:gd name="connsiteY12-2566" fmla="*/ 1066337 h 2567281"/>
              <a:gd name="connsiteX13-2567" fmla="*/ 2553379 w 2567281"/>
              <a:gd name="connsiteY13-2568" fmla="*/ 1094904 h 2567281"/>
              <a:gd name="connsiteX14-2569" fmla="*/ 2565794 w 2567281"/>
              <a:gd name="connsiteY14-2570" fmla="*/ 1344373 h 2567281"/>
              <a:gd name="connsiteX15-2571" fmla="*/ 2556882 w 2567281"/>
              <a:gd name="connsiteY15-2572" fmla="*/ 1436427 h 2567281"/>
              <a:gd name="connsiteX16-2573" fmla="*/ 2175577 w 2567281"/>
              <a:gd name="connsiteY16-2574" fmla="*/ 1602914 h 2567281"/>
              <a:gd name="connsiteX17-2575" fmla="*/ 2320371 w 2567281"/>
              <a:gd name="connsiteY17-2576" fmla="*/ 2039924 h 2567281"/>
              <a:gd name="connsiteX18-2577" fmla="*/ 2247295 w 2567281"/>
              <a:gd name="connsiteY18-2578" fmla="*/ 2131698 h 2567281"/>
              <a:gd name="connsiteX19-2579" fmla="*/ 2159843 w 2567281"/>
              <a:gd name="connsiteY19-2580" fmla="*/ 2221792 h 2567281"/>
              <a:gd name="connsiteX20-2581" fmla="*/ 2093129 w 2567281"/>
              <a:gd name="connsiteY20-2582" fmla="*/ 2278108 h 2567281"/>
              <a:gd name="connsiteX21-2583" fmla="*/ 1655286 w 2567281"/>
              <a:gd name="connsiteY21-2584" fmla="*/ 2130546 h 2567281"/>
              <a:gd name="connsiteX22-2585" fmla="*/ 1448837 w 2567281"/>
              <a:gd name="connsiteY22-2586" fmla="*/ 2555706 h 2567281"/>
              <a:gd name="connsiteX23-2587" fmla="*/ 1347429 w 2567281"/>
              <a:gd name="connsiteY23-2588" fmla="*/ 2565733 h 2567281"/>
              <a:gd name="connsiteX24-2589" fmla="*/ 1222908 w 2567281"/>
              <a:gd name="connsiteY24-2590" fmla="*/ 2565794 h 2567281"/>
              <a:gd name="connsiteX25-2591" fmla="*/ 1150390 w 2567281"/>
              <a:gd name="connsiteY25-2592" fmla="*/ 2558774 h 2567281"/>
              <a:gd name="connsiteX26-2593" fmla="*/ 956807 w 2567281"/>
              <a:gd name="connsiteY26-2594" fmla="*/ 2113371 h 2567281"/>
              <a:gd name="connsiteX27-2595" fmla="*/ 479023 w 2567281"/>
              <a:gd name="connsiteY27-2596" fmla="*/ 2281883 h 2567281"/>
              <a:gd name="connsiteX28-2597" fmla="*/ 435584 w 2567281"/>
              <a:gd name="connsiteY28-2598" fmla="*/ 2247295 h 2567281"/>
              <a:gd name="connsiteX29-2599" fmla="*/ 345490 w 2567281"/>
              <a:gd name="connsiteY29-2600" fmla="*/ 2159843 h 2567281"/>
              <a:gd name="connsiteX30-2601" fmla="*/ 271660 w 2567281"/>
              <a:gd name="connsiteY30-2602" fmla="*/ 2072382 h 2567281"/>
              <a:gd name="connsiteX31-2603" fmla="*/ 335363 w 2567281"/>
              <a:gd name="connsiteY31-2604" fmla="*/ 1653711 h 2567281"/>
              <a:gd name="connsiteX32-2605" fmla="*/ 8015 w 2567281"/>
              <a:gd name="connsiteY32-2606" fmla="*/ 1412826 h 2567281"/>
              <a:gd name="connsiteX33-2607" fmla="*/ 1549 w 2567281"/>
              <a:gd name="connsiteY33-2608" fmla="*/ 1347429 h 2567281"/>
              <a:gd name="connsiteX34-2609" fmla="*/ 13418 w 2567281"/>
              <a:gd name="connsiteY34-2610" fmla="*/ 1099676 h 2567281"/>
              <a:gd name="connsiteX35-2611" fmla="*/ 14995 w 2567281"/>
              <a:gd name="connsiteY35-2612" fmla="*/ 1091591 h 2567281"/>
              <a:gd name="connsiteX36-2613" fmla="*/ 397317 w 2567281"/>
              <a:gd name="connsiteY36-2614" fmla="*/ 856724 h 2567281"/>
              <a:gd name="connsiteX37-2615" fmla="*/ 279210 w 2567281"/>
              <a:gd name="connsiteY37-2616" fmla="*/ 486794 h 2567281"/>
              <a:gd name="connsiteX38-2617" fmla="*/ 319987 w 2567281"/>
              <a:gd name="connsiteY38-2618" fmla="*/ 435584 h 2567281"/>
              <a:gd name="connsiteX39-2619" fmla="*/ 504477 w 2567281"/>
              <a:gd name="connsiteY39-2620" fmla="*/ 263576 h 2567281"/>
              <a:gd name="connsiteX40-2621" fmla="*/ 542723 w 2567281"/>
              <a:gd name="connsiteY40-2622" fmla="*/ 237362 h 2567281"/>
              <a:gd name="connsiteX0-2623" fmla="*/ 542723 w 2567281"/>
              <a:gd name="connsiteY0-2624" fmla="*/ 237362 h 2567281"/>
              <a:gd name="connsiteX1-2625" fmla="*/ 923626 w 2567281"/>
              <a:gd name="connsiteY1-2626" fmla="*/ 341570 h 2567281"/>
              <a:gd name="connsiteX2-2627" fmla="*/ 1104648 w 2567281"/>
              <a:gd name="connsiteY2-2628" fmla="*/ 12940 h 2567281"/>
              <a:gd name="connsiteX3-2629" fmla="*/ 1219853 w 2567281"/>
              <a:gd name="connsiteY3-2630" fmla="*/ 1549 h 2567281"/>
              <a:gd name="connsiteX4-2631" fmla="*/ 1467606 w 2567281"/>
              <a:gd name="connsiteY4-2632" fmla="*/ 13418 h 2567281"/>
              <a:gd name="connsiteX5-2633" fmla="*/ 1496875 w 2567281"/>
              <a:gd name="connsiteY5-2634" fmla="*/ 19128 h 2567281"/>
              <a:gd name="connsiteX6-2635" fmla="*/ 1628565 w 2567281"/>
              <a:gd name="connsiteY6-2636" fmla="*/ 340248 h 2567281"/>
              <a:gd name="connsiteX7-2637" fmla="*/ 2031761 w 2567281"/>
              <a:gd name="connsiteY7-2638" fmla="*/ 240783 h 2567281"/>
              <a:gd name="connsiteX8-2639" fmla="*/ 2034286 w 2567281"/>
              <a:gd name="connsiteY8-2640" fmla="*/ 242421 h 2567281"/>
              <a:gd name="connsiteX9-2641" fmla="*/ 2303706 w 2567281"/>
              <a:gd name="connsiteY9-2642" fmla="*/ 504477 h 2567281"/>
              <a:gd name="connsiteX10-2643" fmla="*/ 2313004 w 2567281"/>
              <a:gd name="connsiteY10-2644" fmla="*/ 518043 h 2567281"/>
              <a:gd name="connsiteX11-2645" fmla="*/ 2218151 w 2567281"/>
              <a:gd name="connsiteY11-2646" fmla="*/ 861420 h 2567281"/>
              <a:gd name="connsiteX12-2647" fmla="*/ 2547655 w 2567281"/>
              <a:gd name="connsiteY12-2648" fmla="*/ 1066337 h 2567281"/>
              <a:gd name="connsiteX13-2649" fmla="*/ 2553379 w 2567281"/>
              <a:gd name="connsiteY13-2650" fmla="*/ 1094904 h 2567281"/>
              <a:gd name="connsiteX14-2651" fmla="*/ 2565794 w 2567281"/>
              <a:gd name="connsiteY14-2652" fmla="*/ 1344373 h 2567281"/>
              <a:gd name="connsiteX15-2653" fmla="*/ 2556882 w 2567281"/>
              <a:gd name="connsiteY15-2654" fmla="*/ 1436427 h 2567281"/>
              <a:gd name="connsiteX16-2655" fmla="*/ 2175577 w 2567281"/>
              <a:gd name="connsiteY16-2656" fmla="*/ 1602914 h 2567281"/>
              <a:gd name="connsiteX17-2657" fmla="*/ 2320371 w 2567281"/>
              <a:gd name="connsiteY17-2658" fmla="*/ 2039924 h 2567281"/>
              <a:gd name="connsiteX18-2659" fmla="*/ 2247295 w 2567281"/>
              <a:gd name="connsiteY18-2660" fmla="*/ 2131698 h 2567281"/>
              <a:gd name="connsiteX19-2661" fmla="*/ 2159843 w 2567281"/>
              <a:gd name="connsiteY19-2662" fmla="*/ 2221792 h 2567281"/>
              <a:gd name="connsiteX20-2663" fmla="*/ 2093129 w 2567281"/>
              <a:gd name="connsiteY20-2664" fmla="*/ 2278108 h 2567281"/>
              <a:gd name="connsiteX21-2665" fmla="*/ 1655286 w 2567281"/>
              <a:gd name="connsiteY21-2666" fmla="*/ 2130546 h 2567281"/>
              <a:gd name="connsiteX22-2667" fmla="*/ 1448837 w 2567281"/>
              <a:gd name="connsiteY22-2668" fmla="*/ 2555706 h 2567281"/>
              <a:gd name="connsiteX23-2669" fmla="*/ 1347429 w 2567281"/>
              <a:gd name="connsiteY23-2670" fmla="*/ 2565733 h 2567281"/>
              <a:gd name="connsiteX24-2671" fmla="*/ 1222908 w 2567281"/>
              <a:gd name="connsiteY24-2672" fmla="*/ 2565794 h 2567281"/>
              <a:gd name="connsiteX25-2673" fmla="*/ 1150390 w 2567281"/>
              <a:gd name="connsiteY25-2674" fmla="*/ 2558774 h 2567281"/>
              <a:gd name="connsiteX26-2675" fmla="*/ 956807 w 2567281"/>
              <a:gd name="connsiteY26-2676" fmla="*/ 2113371 h 2567281"/>
              <a:gd name="connsiteX27-2677" fmla="*/ 479023 w 2567281"/>
              <a:gd name="connsiteY27-2678" fmla="*/ 2281883 h 2567281"/>
              <a:gd name="connsiteX28-2679" fmla="*/ 435584 w 2567281"/>
              <a:gd name="connsiteY28-2680" fmla="*/ 2247295 h 2567281"/>
              <a:gd name="connsiteX29-2681" fmla="*/ 345490 w 2567281"/>
              <a:gd name="connsiteY29-2682" fmla="*/ 2159843 h 2567281"/>
              <a:gd name="connsiteX30-2683" fmla="*/ 271660 w 2567281"/>
              <a:gd name="connsiteY30-2684" fmla="*/ 2072382 h 2567281"/>
              <a:gd name="connsiteX31-2685" fmla="*/ 447673 w 2567281"/>
              <a:gd name="connsiteY31-2686" fmla="*/ 1599540 h 2567281"/>
              <a:gd name="connsiteX32-2687" fmla="*/ 8015 w 2567281"/>
              <a:gd name="connsiteY32-2688" fmla="*/ 1412826 h 2567281"/>
              <a:gd name="connsiteX33-2689" fmla="*/ 1549 w 2567281"/>
              <a:gd name="connsiteY33-2690" fmla="*/ 1347429 h 2567281"/>
              <a:gd name="connsiteX34-2691" fmla="*/ 13418 w 2567281"/>
              <a:gd name="connsiteY34-2692" fmla="*/ 1099676 h 2567281"/>
              <a:gd name="connsiteX35-2693" fmla="*/ 14995 w 2567281"/>
              <a:gd name="connsiteY35-2694" fmla="*/ 1091591 h 2567281"/>
              <a:gd name="connsiteX36-2695" fmla="*/ 397317 w 2567281"/>
              <a:gd name="connsiteY36-2696" fmla="*/ 856724 h 2567281"/>
              <a:gd name="connsiteX37-2697" fmla="*/ 279210 w 2567281"/>
              <a:gd name="connsiteY37-2698" fmla="*/ 486794 h 2567281"/>
              <a:gd name="connsiteX38-2699" fmla="*/ 319987 w 2567281"/>
              <a:gd name="connsiteY38-2700" fmla="*/ 435584 h 2567281"/>
              <a:gd name="connsiteX39-2701" fmla="*/ 504477 w 2567281"/>
              <a:gd name="connsiteY39-2702" fmla="*/ 263576 h 2567281"/>
              <a:gd name="connsiteX40-2703" fmla="*/ 542723 w 2567281"/>
              <a:gd name="connsiteY40-2704" fmla="*/ 237362 h 2567281"/>
              <a:gd name="connsiteX0-2705" fmla="*/ 542723 w 2567281"/>
              <a:gd name="connsiteY0-2706" fmla="*/ 237362 h 2567281"/>
              <a:gd name="connsiteX1-2707" fmla="*/ 923626 w 2567281"/>
              <a:gd name="connsiteY1-2708" fmla="*/ 341570 h 2567281"/>
              <a:gd name="connsiteX2-2709" fmla="*/ 1104648 w 2567281"/>
              <a:gd name="connsiteY2-2710" fmla="*/ 12940 h 2567281"/>
              <a:gd name="connsiteX3-2711" fmla="*/ 1219853 w 2567281"/>
              <a:gd name="connsiteY3-2712" fmla="*/ 1549 h 2567281"/>
              <a:gd name="connsiteX4-2713" fmla="*/ 1467606 w 2567281"/>
              <a:gd name="connsiteY4-2714" fmla="*/ 13418 h 2567281"/>
              <a:gd name="connsiteX5-2715" fmla="*/ 1496875 w 2567281"/>
              <a:gd name="connsiteY5-2716" fmla="*/ 19128 h 2567281"/>
              <a:gd name="connsiteX6-2717" fmla="*/ 1628565 w 2567281"/>
              <a:gd name="connsiteY6-2718" fmla="*/ 340248 h 2567281"/>
              <a:gd name="connsiteX7-2719" fmla="*/ 2031761 w 2567281"/>
              <a:gd name="connsiteY7-2720" fmla="*/ 240783 h 2567281"/>
              <a:gd name="connsiteX8-2721" fmla="*/ 2034286 w 2567281"/>
              <a:gd name="connsiteY8-2722" fmla="*/ 242421 h 2567281"/>
              <a:gd name="connsiteX9-2723" fmla="*/ 2303706 w 2567281"/>
              <a:gd name="connsiteY9-2724" fmla="*/ 504477 h 2567281"/>
              <a:gd name="connsiteX10-2725" fmla="*/ 2313004 w 2567281"/>
              <a:gd name="connsiteY10-2726" fmla="*/ 518043 h 2567281"/>
              <a:gd name="connsiteX11-2727" fmla="*/ 2218151 w 2567281"/>
              <a:gd name="connsiteY11-2728" fmla="*/ 861420 h 2567281"/>
              <a:gd name="connsiteX12-2729" fmla="*/ 2547655 w 2567281"/>
              <a:gd name="connsiteY12-2730" fmla="*/ 1066337 h 2567281"/>
              <a:gd name="connsiteX13-2731" fmla="*/ 2553379 w 2567281"/>
              <a:gd name="connsiteY13-2732" fmla="*/ 1094904 h 2567281"/>
              <a:gd name="connsiteX14-2733" fmla="*/ 2565794 w 2567281"/>
              <a:gd name="connsiteY14-2734" fmla="*/ 1344373 h 2567281"/>
              <a:gd name="connsiteX15-2735" fmla="*/ 2556882 w 2567281"/>
              <a:gd name="connsiteY15-2736" fmla="*/ 1436427 h 2567281"/>
              <a:gd name="connsiteX16-2737" fmla="*/ 2175577 w 2567281"/>
              <a:gd name="connsiteY16-2738" fmla="*/ 1602914 h 2567281"/>
              <a:gd name="connsiteX17-2739" fmla="*/ 2320371 w 2567281"/>
              <a:gd name="connsiteY17-2740" fmla="*/ 2039924 h 2567281"/>
              <a:gd name="connsiteX18-2741" fmla="*/ 2247295 w 2567281"/>
              <a:gd name="connsiteY18-2742" fmla="*/ 2131698 h 2567281"/>
              <a:gd name="connsiteX19-2743" fmla="*/ 2159843 w 2567281"/>
              <a:gd name="connsiteY19-2744" fmla="*/ 2221792 h 2567281"/>
              <a:gd name="connsiteX20-2745" fmla="*/ 2093129 w 2567281"/>
              <a:gd name="connsiteY20-2746" fmla="*/ 2278108 h 2567281"/>
              <a:gd name="connsiteX21-2747" fmla="*/ 1655286 w 2567281"/>
              <a:gd name="connsiteY21-2748" fmla="*/ 2130546 h 2567281"/>
              <a:gd name="connsiteX22-2749" fmla="*/ 1448837 w 2567281"/>
              <a:gd name="connsiteY22-2750" fmla="*/ 2555706 h 2567281"/>
              <a:gd name="connsiteX23-2751" fmla="*/ 1347429 w 2567281"/>
              <a:gd name="connsiteY23-2752" fmla="*/ 2565733 h 2567281"/>
              <a:gd name="connsiteX24-2753" fmla="*/ 1222908 w 2567281"/>
              <a:gd name="connsiteY24-2754" fmla="*/ 2565794 h 2567281"/>
              <a:gd name="connsiteX25-2755" fmla="*/ 1150390 w 2567281"/>
              <a:gd name="connsiteY25-2756" fmla="*/ 2558774 h 2567281"/>
              <a:gd name="connsiteX26-2757" fmla="*/ 956807 w 2567281"/>
              <a:gd name="connsiteY26-2758" fmla="*/ 2113371 h 2567281"/>
              <a:gd name="connsiteX27-2759" fmla="*/ 479023 w 2567281"/>
              <a:gd name="connsiteY27-2760" fmla="*/ 2281883 h 2567281"/>
              <a:gd name="connsiteX28-2761" fmla="*/ 435584 w 2567281"/>
              <a:gd name="connsiteY28-2762" fmla="*/ 2247295 h 2567281"/>
              <a:gd name="connsiteX29-2763" fmla="*/ 345490 w 2567281"/>
              <a:gd name="connsiteY29-2764" fmla="*/ 2159843 h 2567281"/>
              <a:gd name="connsiteX30-2765" fmla="*/ 271660 w 2567281"/>
              <a:gd name="connsiteY30-2766" fmla="*/ 2072382 h 2567281"/>
              <a:gd name="connsiteX31-2767" fmla="*/ 447673 w 2567281"/>
              <a:gd name="connsiteY31-2768" fmla="*/ 1599540 h 2567281"/>
              <a:gd name="connsiteX32-2769" fmla="*/ 8015 w 2567281"/>
              <a:gd name="connsiteY32-2770" fmla="*/ 1412826 h 2567281"/>
              <a:gd name="connsiteX33-2771" fmla="*/ 1549 w 2567281"/>
              <a:gd name="connsiteY33-2772" fmla="*/ 1347429 h 2567281"/>
              <a:gd name="connsiteX34-2773" fmla="*/ 13418 w 2567281"/>
              <a:gd name="connsiteY34-2774" fmla="*/ 1099676 h 2567281"/>
              <a:gd name="connsiteX35-2775" fmla="*/ 14995 w 2567281"/>
              <a:gd name="connsiteY35-2776" fmla="*/ 1091591 h 2567281"/>
              <a:gd name="connsiteX36-2777" fmla="*/ 397317 w 2567281"/>
              <a:gd name="connsiteY36-2778" fmla="*/ 856724 h 2567281"/>
              <a:gd name="connsiteX37-2779" fmla="*/ 279210 w 2567281"/>
              <a:gd name="connsiteY37-2780" fmla="*/ 486794 h 2567281"/>
              <a:gd name="connsiteX38-2781" fmla="*/ 319987 w 2567281"/>
              <a:gd name="connsiteY38-2782" fmla="*/ 435584 h 2567281"/>
              <a:gd name="connsiteX39-2783" fmla="*/ 504477 w 2567281"/>
              <a:gd name="connsiteY39-2784" fmla="*/ 263576 h 2567281"/>
              <a:gd name="connsiteX40-2785" fmla="*/ 542723 w 2567281"/>
              <a:gd name="connsiteY40-2786" fmla="*/ 237362 h 2567281"/>
              <a:gd name="connsiteX0-2787" fmla="*/ 542723 w 2567281"/>
              <a:gd name="connsiteY0-2788" fmla="*/ 237362 h 2567281"/>
              <a:gd name="connsiteX1-2789" fmla="*/ 923626 w 2567281"/>
              <a:gd name="connsiteY1-2790" fmla="*/ 341570 h 2567281"/>
              <a:gd name="connsiteX2-2791" fmla="*/ 1104648 w 2567281"/>
              <a:gd name="connsiteY2-2792" fmla="*/ 12940 h 2567281"/>
              <a:gd name="connsiteX3-2793" fmla="*/ 1219853 w 2567281"/>
              <a:gd name="connsiteY3-2794" fmla="*/ 1549 h 2567281"/>
              <a:gd name="connsiteX4-2795" fmla="*/ 1467606 w 2567281"/>
              <a:gd name="connsiteY4-2796" fmla="*/ 13418 h 2567281"/>
              <a:gd name="connsiteX5-2797" fmla="*/ 1496875 w 2567281"/>
              <a:gd name="connsiteY5-2798" fmla="*/ 19128 h 2567281"/>
              <a:gd name="connsiteX6-2799" fmla="*/ 1628565 w 2567281"/>
              <a:gd name="connsiteY6-2800" fmla="*/ 340248 h 2567281"/>
              <a:gd name="connsiteX7-2801" fmla="*/ 2031761 w 2567281"/>
              <a:gd name="connsiteY7-2802" fmla="*/ 240783 h 2567281"/>
              <a:gd name="connsiteX8-2803" fmla="*/ 2034286 w 2567281"/>
              <a:gd name="connsiteY8-2804" fmla="*/ 242421 h 2567281"/>
              <a:gd name="connsiteX9-2805" fmla="*/ 2303706 w 2567281"/>
              <a:gd name="connsiteY9-2806" fmla="*/ 504477 h 2567281"/>
              <a:gd name="connsiteX10-2807" fmla="*/ 2313004 w 2567281"/>
              <a:gd name="connsiteY10-2808" fmla="*/ 518043 h 2567281"/>
              <a:gd name="connsiteX11-2809" fmla="*/ 2218151 w 2567281"/>
              <a:gd name="connsiteY11-2810" fmla="*/ 861420 h 2567281"/>
              <a:gd name="connsiteX12-2811" fmla="*/ 2547655 w 2567281"/>
              <a:gd name="connsiteY12-2812" fmla="*/ 1066337 h 2567281"/>
              <a:gd name="connsiteX13-2813" fmla="*/ 2553379 w 2567281"/>
              <a:gd name="connsiteY13-2814" fmla="*/ 1094904 h 2567281"/>
              <a:gd name="connsiteX14-2815" fmla="*/ 2565794 w 2567281"/>
              <a:gd name="connsiteY14-2816" fmla="*/ 1344373 h 2567281"/>
              <a:gd name="connsiteX15-2817" fmla="*/ 2556882 w 2567281"/>
              <a:gd name="connsiteY15-2818" fmla="*/ 1436427 h 2567281"/>
              <a:gd name="connsiteX16-2819" fmla="*/ 2175577 w 2567281"/>
              <a:gd name="connsiteY16-2820" fmla="*/ 1602914 h 2567281"/>
              <a:gd name="connsiteX17-2821" fmla="*/ 2320371 w 2567281"/>
              <a:gd name="connsiteY17-2822" fmla="*/ 2039924 h 2567281"/>
              <a:gd name="connsiteX18-2823" fmla="*/ 2247295 w 2567281"/>
              <a:gd name="connsiteY18-2824" fmla="*/ 2131698 h 2567281"/>
              <a:gd name="connsiteX19-2825" fmla="*/ 2159843 w 2567281"/>
              <a:gd name="connsiteY19-2826" fmla="*/ 2221792 h 2567281"/>
              <a:gd name="connsiteX20-2827" fmla="*/ 2093129 w 2567281"/>
              <a:gd name="connsiteY20-2828" fmla="*/ 2278108 h 2567281"/>
              <a:gd name="connsiteX21-2829" fmla="*/ 1655286 w 2567281"/>
              <a:gd name="connsiteY21-2830" fmla="*/ 2130546 h 2567281"/>
              <a:gd name="connsiteX22-2831" fmla="*/ 1448837 w 2567281"/>
              <a:gd name="connsiteY22-2832" fmla="*/ 2555706 h 2567281"/>
              <a:gd name="connsiteX23-2833" fmla="*/ 1347429 w 2567281"/>
              <a:gd name="connsiteY23-2834" fmla="*/ 2565733 h 2567281"/>
              <a:gd name="connsiteX24-2835" fmla="*/ 1222908 w 2567281"/>
              <a:gd name="connsiteY24-2836" fmla="*/ 2565794 h 2567281"/>
              <a:gd name="connsiteX25-2837" fmla="*/ 1150390 w 2567281"/>
              <a:gd name="connsiteY25-2838" fmla="*/ 2558774 h 2567281"/>
              <a:gd name="connsiteX26-2839" fmla="*/ 956807 w 2567281"/>
              <a:gd name="connsiteY26-2840" fmla="*/ 2113371 h 2567281"/>
              <a:gd name="connsiteX27-2841" fmla="*/ 479023 w 2567281"/>
              <a:gd name="connsiteY27-2842" fmla="*/ 2281883 h 2567281"/>
              <a:gd name="connsiteX28-2843" fmla="*/ 435584 w 2567281"/>
              <a:gd name="connsiteY28-2844" fmla="*/ 2247295 h 2567281"/>
              <a:gd name="connsiteX29-2845" fmla="*/ 345490 w 2567281"/>
              <a:gd name="connsiteY29-2846" fmla="*/ 2159843 h 2567281"/>
              <a:gd name="connsiteX30-2847" fmla="*/ 271660 w 2567281"/>
              <a:gd name="connsiteY30-2848" fmla="*/ 2072382 h 2567281"/>
              <a:gd name="connsiteX31-2849" fmla="*/ 447673 w 2567281"/>
              <a:gd name="connsiteY31-2850" fmla="*/ 1599540 h 2567281"/>
              <a:gd name="connsiteX32-2851" fmla="*/ 8015 w 2567281"/>
              <a:gd name="connsiteY32-2852" fmla="*/ 1412826 h 2567281"/>
              <a:gd name="connsiteX33-2853" fmla="*/ 1549 w 2567281"/>
              <a:gd name="connsiteY33-2854" fmla="*/ 1347429 h 2567281"/>
              <a:gd name="connsiteX34-2855" fmla="*/ 13418 w 2567281"/>
              <a:gd name="connsiteY34-2856" fmla="*/ 1099676 h 2567281"/>
              <a:gd name="connsiteX35-2857" fmla="*/ 14995 w 2567281"/>
              <a:gd name="connsiteY35-2858" fmla="*/ 1091591 h 2567281"/>
              <a:gd name="connsiteX36-2859" fmla="*/ 397317 w 2567281"/>
              <a:gd name="connsiteY36-2860" fmla="*/ 856724 h 2567281"/>
              <a:gd name="connsiteX37-2861" fmla="*/ 279210 w 2567281"/>
              <a:gd name="connsiteY37-2862" fmla="*/ 486794 h 2567281"/>
              <a:gd name="connsiteX38-2863" fmla="*/ 319987 w 2567281"/>
              <a:gd name="connsiteY38-2864" fmla="*/ 435584 h 2567281"/>
              <a:gd name="connsiteX39-2865" fmla="*/ 504477 w 2567281"/>
              <a:gd name="connsiteY39-2866" fmla="*/ 263576 h 2567281"/>
              <a:gd name="connsiteX40-2867" fmla="*/ 542723 w 2567281"/>
              <a:gd name="connsiteY40-2868" fmla="*/ 237362 h 25672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161" y="connsiteY40-162"/>
              </a:cxn>
            </a:cxnLst>
            <a:rect l="l" t="t" r="r" b="b"/>
            <a:pathLst>
              <a:path w="2567281" h="2567281">
                <a:moveTo>
                  <a:pt x="542723" y="237362"/>
                </a:moveTo>
                <a:cubicBezTo>
                  <a:pt x="669691" y="272098"/>
                  <a:pt x="758341" y="386844"/>
                  <a:pt x="923626" y="341570"/>
                </a:cubicBezTo>
                <a:cubicBezTo>
                  <a:pt x="1057958" y="257868"/>
                  <a:pt x="1044307" y="122483"/>
                  <a:pt x="1104648" y="12940"/>
                </a:cubicBezTo>
                <a:lnTo>
                  <a:pt x="1219853" y="1549"/>
                </a:lnTo>
                <a:cubicBezTo>
                  <a:pt x="1303105" y="-2556"/>
                  <a:pt x="1386072" y="1534"/>
                  <a:pt x="1467606" y="13418"/>
                </a:cubicBezTo>
                <a:lnTo>
                  <a:pt x="1496875" y="19128"/>
                </a:lnTo>
                <a:cubicBezTo>
                  <a:pt x="1540772" y="126168"/>
                  <a:pt x="1553691" y="232767"/>
                  <a:pt x="1628565" y="340248"/>
                </a:cubicBezTo>
                <a:cubicBezTo>
                  <a:pt x="1836513" y="363909"/>
                  <a:pt x="1897362" y="273938"/>
                  <a:pt x="2031761" y="240783"/>
                </a:cubicBezTo>
                <a:lnTo>
                  <a:pt x="2034286" y="242421"/>
                </a:lnTo>
                <a:cubicBezTo>
                  <a:pt x="2135070" y="314944"/>
                  <a:pt x="2226168" y="402746"/>
                  <a:pt x="2303706" y="504477"/>
                </a:cubicBezTo>
                <a:lnTo>
                  <a:pt x="2313004" y="518043"/>
                </a:lnTo>
                <a:cubicBezTo>
                  <a:pt x="2281386" y="632502"/>
                  <a:pt x="2200735" y="709083"/>
                  <a:pt x="2218151" y="861420"/>
                </a:cubicBezTo>
                <a:cubicBezTo>
                  <a:pt x="2351180" y="1041595"/>
                  <a:pt x="2437820" y="998031"/>
                  <a:pt x="2547655" y="1066337"/>
                </a:cubicBezTo>
                <a:lnTo>
                  <a:pt x="2553379" y="1094904"/>
                </a:lnTo>
                <a:cubicBezTo>
                  <a:pt x="2565780" y="1178154"/>
                  <a:pt x="2569784" y="1261693"/>
                  <a:pt x="2565794" y="1344373"/>
                </a:cubicBezTo>
                <a:lnTo>
                  <a:pt x="2556882" y="1436427"/>
                </a:lnTo>
                <a:cubicBezTo>
                  <a:pt x="2429780" y="1491923"/>
                  <a:pt x="2335419" y="1423953"/>
                  <a:pt x="2175577" y="1602914"/>
                </a:cubicBezTo>
                <a:cubicBezTo>
                  <a:pt x="2142509" y="1803196"/>
                  <a:pt x="2272106" y="1894254"/>
                  <a:pt x="2320371" y="2039924"/>
                </a:cubicBezTo>
                <a:lnTo>
                  <a:pt x="2247295" y="2131698"/>
                </a:lnTo>
                <a:cubicBezTo>
                  <a:pt x="2219775" y="2162997"/>
                  <a:pt x="2190608" y="2193076"/>
                  <a:pt x="2159843" y="2221792"/>
                </a:cubicBezTo>
                <a:lnTo>
                  <a:pt x="2093129" y="2278108"/>
                </a:lnTo>
                <a:cubicBezTo>
                  <a:pt x="1947181" y="2228921"/>
                  <a:pt x="1870528" y="2100164"/>
                  <a:pt x="1655286" y="2130546"/>
                </a:cubicBezTo>
                <a:cubicBezTo>
                  <a:pt x="1475044" y="2264484"/>
                  <a:pt x="1517653" y="2413986"/>
                  <a:pt x="1448837" y="2555706"/>
                </a:cubicBezTo>
                <a:lnTo>
                  <a:pt x="1347429" y="2565733"/>
                </a:lnTo>
                <a:cubicBezTo>
                  <a:pt x="1305803" y="2567786"/>
                  <a:pt x="1264248" y="2567789"/>
                  <a:pt x="1222908" y="2565794"/>
                </a:cubicBezTo>
                <a:lnTo>
                  <a:pt x="1150390" y="2558774"/>
                </a:lnTo>
                <a:cubicBezTo>
                  <a:pt x="1085862" y="2410306"/>
                  <a:pt x="1108687" y="2219706"/>
                  <a:pt x="956807" y="2113371"/>
                </a:cubicBezTo>
                <a:cubicBezTo>
                  <a:pt x="749394" y="2069712"/>
                  <a:pt x="638284" y="2225712"/>
                  <a:pt x="479023" y="2281883"/>
                </a:cubicBezTo>
                <a:lnTo>
                  <a:pt x="435584" y="2247295"/>
                </a:lnTo>
                <a:cubicBezTo>
                  <a:pt x="404285" y="2219775"/>
                  <a:pt x="374206" y="2190608"/>
                  <a:pt x="345490" y="2159843"/>
                </a:cubicBezTo>
                <a:lnTo>
                  <a:pt x="271660" y="2072382"/>
                </a:lnTo>
                <a:cubicBezTo>
                  <a:pt x="330331" y="1914768"/>
                  <a:pt x="511586" y="1851848"/>
                  <a:pt x="447673" y="1599540"/>
                </a:cubicBezTo>
                <a:cubicBezTo>
                  <a:pt x="326959" y="1463311"/>
                  <a:pt x="154568" y="1475064"/>
                  <a:pt x="8015" y="1412826"/>
                </a:cubicBezTo>
                <a:lnTo>
                  <a:pt x="1549" y="1347429"/>
                </a:lnTo>
                <a:cubicBezTo>
                  <a:pt x="-2556" y="1264177"/>
                  <a:pt x="1534" y="1181210"/>
                  <a:pt x="13418" y="1099676"/>
                </a:cubicBezTo>
                <a:lnTo>
                  <a:pt x="14995" y="1091591"/>
                </a:lnTo>
                <a:cubicBezTo>
                  <a:pt x="121784" y="1013008"/>
                  <a:pt x="381694" y="1060536"/>
                  <a:pt x="397317" y="856724"/>
                </a:cubicBezTo>
                <a:cubicBezTo>
                  <a:pt x="496046" y="753970"/>
                  <a:pt x="366341" y="592193"/>
                  <a:pt x="279210" y="486794"/>
                </a:cubicBezTo>
                <a:lnTo>
                  <a:pt x="319987" y="435584"/>
                </a:lnTo>
                <a:cubicBezTo>
                  <a:pt x="375026" y="372987"/>
                  <a:pt x="436657" y="315268"/>
                  <a:pt x="504477" y="263576"/>
                </a:cubicBezTo>
                <a:lnTo>
                  <a:pt x="542723" y="237362"/>
                </a:lnTo>
                <a:close/>
              </a:path>
            </a:pathLst>
          </a:custGeom>
          <a:solidFill>
            <a:srgbClr val="F3C5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rot="545508">
            <a:off x="8758960" y="2138545"/>
            <a:ext cx="1151668" cy="1151668"/>
          </a:xfrm>
          <a:custGeom>
            <a:avLst/>
            <a:gdLst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35363 w 2567281"/>
              <a:gd name="connsiteY36" fmla="*/ 855842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0-1" fmla="*/ 542723 w 2567281"/>
              <a:gd name="connsiteY0-2" fmla="*/ 237362 h 2567281"/>
              <a:gd name="connsiteX1-3" fmla="*/ 899550 w 2567281"/>
              <a:gd name="connsiteY1-4" fmla="*/ 291655 h 2567281"/>
              <a:gd name="connsiteX2-5" fmla="*/ 1104648 w 2567281"/>
              <a:gd name="connsiteY2-6" fmla="*/ 12940 h 2567281"/>
              <a:gd name="connsiteX3-7" fmla="*/ 1219853 w 2567281"/>
              <a:gd name="connsiteY3-8" fmla="*/ 1549 h 2567281"/>
              <a:gd name="connsiteX4-9" fmla="*/ 1467606 w 2567281"/>
              <a:gd name="connsiteY4-10" fmla="*/ 13418 h 2567281"/>
              <a:gd name="connsiteX5-11" fmla="*/ 1496875 w 2567281"/>
              <a:gd name="connsiteY5-12" fmla="*/ 19128 h 2567281"/>
              <a:gd name="connsiteX6-13" fmla="*/ 1697419 w 2567281"/>
              <a:gd name="connsiteY6-14" fmla="*/ 291655 h 2567281"/>
              <a:gd name="connsiteX7-15" fmla="*/ 2031761 w 2567281"/>
              <a:gd name="connsiteY7-16" fmla="*/ 240783 h 2567281"/>
              <a:gd name="connsiteX8-17" fmla="*/ 2034286 w 2567281"/>
              <a:gd name="connsiteY8-18" fmla="*/ 242421 h 2567281"/>
              <a:gd name="connsiteX9-19" fmla="*/ 2303706 w 2567281"/>
              <a:gd name="connsiteY9-20" fmla="*/ 504477 h 2567281"/>
              <a:gd name="connsiteX10-21" fmla="*/ 2313004 w 2567281"/>
              <a:gd name="connsiteY10-22" fmla="*/ 518043 h 2567281"/>
              <a:gd name="connsiteX11-23" fmla="*/ 2261606 w 2567281"/>
              <a:gd name="connsiteY11-24" fmla="*/ 855842 h 2567281"/>
              <a:gd name="connsiteX12-25" fmla="*/ 2547655 w 2567281"/>
              <a:gd name="connsiteY12-26" fmla="*/ 1066337 h 2567281"/>
              <a:gd name="connsiteX13-27" fmla="*/ 2553379 w 2567281"/>
              <a:gd name="connsiteY13-28" fmla="*/ 1094904 h 2567281"/>
              <a:gd name="connsiteX14-29" fmla="*/ 2565794 w 2567281"/>
              <a:gd name="connsiteY14-30" fmla="*/ 1344373 h 2567281"/>
              <a:gd name="connsiteX15-31" fmla="*/ 2556882 w 2567281"/>
              <a:gd name="connsiteY15-32" fmla="*/ 1436427 h 2567281"/>
              <a:gd name="connsiteX16-33" fmla="*/ 2261606 w 2567281"/>
              <a:gd name="connsiteY16-34" fmla="*/ 1653711 h 2567281"/>
              <a:gd name="connsiteX17-35" fmla="*/ 2320371 w 2567281"/>
              <a:gd name="connsiteY17-36" fmla="*/ 2039924 h 2567281"/>
              <a:gd name="connsiteX18-37" fmla="*/ 2247295 w 2567281"/>
              <a:gd name="connsiteY18-38" fmla="*/ 2131698 h 2567281"/>
              <a:gd name="connsiteX19-39" fmla="*/ 2159843 w 2567281"/>
              <a:gd name="connsiteY19-40" fmla="*/ 2221792 h 2567281"/>
              <a:gd name="connsiteX20-41" fmla="*/ 2093129 w 2567281"/>
              <a:gd name="connsiteY20-42" fmla="*/ 2278108 h 2567281"/>
              <a:gd name="connsiteX21-43" fmla="*/ 1697419 w 2567281"/>
              <a:gd name="connsiteY21-44" fmla="*/ 2217898 h 2567281"/>
              <a:gd name="connsiteX22-45" fmla="*/ 1448837 w 2567281"/>
              <a:gd name="connsiteY22-46" fmla="*/ 2555706 h 2567281"/>
              <a:gd name="connsiteX23-47" fmla="*/ 1347429 w 2567281"/>
              <a:gd name="connsiteY23-48" fmla="*/ 2565733 h 2567281"/>
              <a:gd name="connsiteX24-49" fmla="*/ 1222908 w 2567281"/>
              <a:gd name="connsiteY24-50" fmla="*/ 2565794 h 2567281"/>
              <a:gd name="connsiteX25-51" fmla="*/ 1150390 w 2567281"/>
              <a:gd name="connsiteY25-52" fmla="*/ 2558774 h 2567281"/>
              <a:gd name="connsiteX26-53" fmla="*/ 899550 w 2567281"/>
              <a:gd name="connsiteY26-54" fmla="*/ 2217898 h 2567281"/>
              <a:gd name="connsiteX27-55" fmla="*/ 479023 w 2567281"/>
              <a:gd name="connsiteY27-56" fmla="*/ 2281883 h 2567281"/>
              <a:gd name="connsiteX28-57" fmla="*/ 435584 w 2567281"/>
              <a:gd name="connsiteY28-58" fmla="*/ 2247295 h 2567281"/>
              <a:gd name="connsiteX29-59" fmla="*/ 345490 w 2567281"/>
              <a:gd name="connsiteY29-60" fmla="*/ 2159843 h 2567281"/>
              <a:gd name="connsiteX30-61" fmla="*/ 271660 w 2567281"/>
              <a:gd name="connsiteY30-62" fmla="*/ 2072382 h 2567281"/>
              <a:gd name="connsiteX31-63" fmla="*/ 335363 w 2567281"/>
              <a:gd name="connsiteY31-64" fmla="*/ 1653711 h 2567281"/>
              <a:gd name="connsiteX32-65" fmla="*/ 8015 w 2567281"/>
              <a:gd name="connsiteY32-66" fmla="*/ 1412826 h 2567281"/>
              <a:gd name="connsiteX33-67" fmla="*/ 1549 w 2567281"/>
              <a:gd name="connsiteY33-68" fmla="*/ 1347429 h 2567281"/>
              <a:gd name="connsiteX34-69" fmla="*/ 13418 w 2567281"/>
              <a:gd name="connsiteY34-70" fmla="*/ 1099676 h 2567281"/>
              <a:gd name="connsiteX35-71" fmla="*/ 14995 w 2567281"/>
              <a:gd name="connsiteY35-72" fmla="*/ 1091591 h 2567281"/>
              <a:gd name="connsiteX36-73" fmla="*/ 335363 w 2567281"/>
              <a:gd name="connsiteY36-74" fmla="*/ 855842 h 2567281"/>
              <a:gd name="connsiteX37-75" fmla="*/ 279210 w 2567281"/>
              <a:gd name="connsiteY37-76" fmla="*/ 486794 h 2567281"/>
              <a:gd name="connsiteX38-77" fmla="*/ 319987 w 2567281"/>
              <a:gd name="connsiteY38-78" fmla="*/ 435584 h 2567281"/>
              <a:gd name="connsiteX39-79" fmla="*/ 504477 w 2567281"/>
              <a:gd name="connsiteY39-80" fmla="*/ 263576 h 2567281"/>
              <a:gd name="connsiteX40" fmla="*/ 542723 w 2567281"/>
              <a:gd name="connsiteY40" fmla="*/ 237362 h 2567281"/>
              <a:gd name="connsiteX0-81" fmla="*/ 542723 w 2567281"/>
              <a:gd name="connsiteY0-82" fmla="*/ 237362 h 2567281"/>
              <a:gd name="connsiteX1-83" fmla="*/ 899550 w 2567281"/>
              <a:gd name="connsiteY1-84" fmla="*/ 291655 h 2567281"/>
              <a:gd name="connsiteX2-85" fmla="*/ 1104648 w 2567281"/>
              <a:gd name="connsiteY2-86" fmla="*/ 12940 h 2567281"/>
              <a:gd name="connsiteX3-87" fmla="*/ 1219853 w 2567281"/>
              <a:gd name="connsiteY3-88" fmla="*/ 1549 h 2567281"/>
              <a:gd name="connsiteX4-89" fmla="*/ 1467606 w 2567281"/>
              <a:gd name="connsiteY4-90" fmla="*/ 13418 h 2567281"/>
              <a:gd name="connsiteX5-91" fmla="*/ 1496875 w 2567281"/>
              <a:gd name="connsiteY5-92" fmla="*/ 19128 h 2567281"/>
              <a:gd name="connsiteX6-93" fmla="*/ 1697419 w 2567281"/>
              <a:gd name="connsiteY6-94" fmla="*/ 291655 h 2567281"/>
              <a:gd name="connsiteX7-95" fmla="*/ 2031761 w 2567281"/>
              <a:gd name="connsiteY7-96" fmla="*/ 240783 h 2567281"/>
              <a:gd name="connsiteX8-97" fmla="*/ 2034286 w 2567281"/>
              <a:gd name="connsiteY8-98" fmla="*/ 242421 h 2567281"/>
              <a:gd name="connsiteX9-99" fmla="*/ 2303706 w 2567281"/>
              <a:gd name="connsiteY9-100" fmla="*/ 504477 h 2567281"/>
              <a:gd name="connsiteX10-101" fmla="*/ 2313004 w 2567281"/>
              <a:gd name="connsiteY10-102" fmla="*/ 518043 h 2567281"/>
              <a:gd name="connsiteX11-103" fmla="*/ 2261606 w 2567281"/>
              <a:gd name="connsiteY11-104" fmla="*/ 855842 h 2567281"/>
              <a:gd name="connsiteX12-105" fmla="*/ 2547655 w 2567281"/>
              <a:gd name="connsiteY12-106" fmla="*/ 1066337 h 2567281"/>
              <a:gd name="connsiteX13-107" fmla="*/ 2553379 w 2567281"/>
              <a:gd name="connsiteY13-108" fmla="*/ 1094904 h 2567281"/>
              <a:gd name="connsiteX14-109" fmla="*/ 2565794 w 2567281"/>
              <a:gd name="connsiteY14-110" fmla="*/ 1344373 h 2567281"/>
              <a:gd name="connsiteX15-111" fmla="*/ 2556882 w 2567281"/>
              <a:gd name="connsiteY15-112" fmla="*/ 1436427 h 2567281"/>
              <a:gd name="connsiteX16-113" fmla="*/ 2261606 w 2567281"/>
              <a:gd name="connsiteY16-114" fmla="*/ 1653711 h 2567281"/>
              <a:gd name="connsiteX17-115" fmla="*/ 2320371 w 2567281"/>
              <a:gd name="connsiteY17-116" fmla="*/ 2039924 h 2567281"/>
              <a:gd name="connsiteX18-117" fmla="*/ 2247295 w 2567281"/>
              <a:gd name="connsiteY18-118" fmla="*/ 2131698 h 2567281"/>
              <a:gd name="connsiteX19-119" fmla="*/ 2159843 w 2567281"/>
              <a:gd name="connsiteY19-120" fmla="*/ 2221792 h 2567281"/>
              <a:gd name="connsiteX20-121" fmla="*/ 2093129 w 2567281"/>
              <a:gd name="connsiteY20-122" fmla="*/ 2278108 h 2567281"/>
              <a:gd name="connsiteX21-123" fmla="*/ 1697419 w 2567281"/>
              <a:gd name="connsiteY21-124" fmla="*/ 2217898 h 2567281"/>
              <a:gd name="connsiteX22-125" fmla="*/ 1448837 w 2567281"/>
              <a:gd name="connsiteY22-126" fmla="*/ 2555706 h 2567281"/>
              <a:gd name="connsiteX23-127" fmla="*/ 1347429 w 2567281"/>
              <a:gd name="connsiteY23-128" fmla="*/ 2565733 h 2567281"/>
              <a:gd name="connsiteX24-129" fmla="*/ 1222908 w 2567281"/>
              <a:gd name="connsiteY24-130" fmla="*/ 2565794 h 2567281"/>
              <a:gd name="connsiteX25-131" fmla="*/ 1150390 w 2567281"/>
              <a:gd name="connsiteY25-132" fmla="*/ 2558774 h 2567281"/>
              <a:gd name="connsiteX26-133" fmla="*/ 899550 w 2567281"/>
              <a:gd name="connsiteY26-134" fmla="*/ 2217898 h 2567281"/>
              <a:gd name="connsiteX27-135" fmla="*/ 479023 w 2567281"/>
              <a:gd name="connsiteY27-136" fmla="*/ 2281883 h 2567281"/>
              <a:gd name="connsiteX28-137" fmla="*/ 435584 w 2567281"/>
              <a:gd name="connsiteY28-138" fmla="*/ 2247295 h 2567281"/>
              <a:gd name="connsiteX29-139" fmla="*/ 345490 w 2567281"/>
              <a:gd name="connsiteY29-140" fmla="*/ 2159843 h 2567281"/>
              <a:gd name="connsiteX30-141" fmla="*/ 271660 w 2567281"/>
              <a:gd name="connsiteY30-142" fmla="*/ 2072382 h 2567281"/>
              <a:gd name="connsiteX31-143" fmla="*/ 335363 w 2567281"/>
              <a:gd name="connsiteY31-144" fmla="*/ 1653711 h 2567281"/>
              <a:gd name="connsiteX32-145" fmla="*/ 8015 w 2567281"/>
              <a:gd name="connsiteY32-146" fmla="*/ 1412826 h 2567281"/>
              <a:gd name="connsiteX33-147" fmla="*/ 1549 w 2567281"/>
              <a:gd name="connsiteY33-148" fmla="*/ 1347429 h 2567281"/>
              <a:gd name="connsiteX34-149" fmla="*/ 13418 w 2567281"/>
              <a:gd name="connsiteY34-150" fmla="*/ 1099676 h 2567281"/>
              <a:gd name="connsiteX35-151" fmla="*/ 14995 w 2567281"/>
              <a:gd name="connsiteY35-152" fmla="*/ 1091591 h 2567281"/>
              <a:gd name="connsiteX36-153" fmla="*/ 335363 w 2567281"/>
              <a:gd name="connsiteY36-154" fmla="*/ 855842 h 2567281"/>
              <a:gd name="connsiteX37-155" fmla="*/ 279210 w 2567281"/>
              <a:gd name="connsiteY37-156" fmla="*/ 486794 h 2567281"/>
              <a:gd name="connsiteX38-157" fmla="*/ 319987 w 2567281"/>
              <a:gd name="connsiteY38-158" fmla="*/ 435584 h 2567281"/>
              <a:gd name="connsiteX39-159" fmla="*/ 504477 w 2567281"/>
              <a:gd name="connsiteY39-160" fmla="*/ 263576 h 2567281"/>
              <a:gd name="connsiteX40-161" fmla="*/ 542723 w 2567281"/>
              <a:gd name="connsiteY40-162" fmla="*/ 237362 h 2567281"/>
              <a:gd name="connsiteX0-163" fmla="*/ 542723 w 2567281"/>
              <a:gd name="connsiteY0-164" fmla="*/ 237362 h 2567281"/>
              <a:gd name="connsiteX1-165" fmla="*/ 899550 w 2567281"/>
              <a:gd name="connsiteY1-166" fmla="*/ 291655 h 2567281"/>
              <a:gd name="connsiteX2-167" fmla="*/ 1104648 w 2567281"/>
              <a:gd name="connsiteY2-168" fmla="*/ 12940 h 2567281"/>
              <a:gd name="connsiteX3-169" fmla="*/ 1219853 w 2567281"/>
              <a:gd name="connsiteY3-170" fmla="*/ 1549 h 2567281"/>
              <a:gd name="connsiteX4-171" fmla="*/ 1467606 w 2567281"/>
              <a:gd name="connsiteY4-172" fmla="*/ 13418 h 2567281"/>
              <a:gd name="connsiteX5-173" fmla="*/ 1496875 w 2567281"/>
              <a:gd name="connsiteY5-174" fmla="*/ 19128 h 2567281"/>
              <a:gd name="connsiteX6-175" fmla="*/ 1697419 w 2567281"/>
              <a:gd name="connsiteY6-176" fmla="*/ 291655 h 2567281"/>
              <a:gd name="connsiteX7-177" fmla="*/ 2031761 w 2567281"/>
              <a:gd name="connsiteY7-178" fmla="*/ 240783 h 2567281"/>
              <a:gd name="connsiteX8-179" fmla="*/ 2034286 w 2567281"/>
              <a:gd name="connsiteY8-180" fmla="*/ 242421 h 2567281"/>
              <a:gd name="connsiteX9-181" fmla="*/ 2303706 w 2567281"/>
              <a:gd name="connsiteY9-182" fmla="*/ 504477 h 2567281"/>
              <a:gd name="connsiteX10-183" fmla="*/ 2313004 w 2567281"/>
              <a:gd name="connsiteY10-184" fmla="*/ 518043 h 2567281"/>
              <a:gd name="connsiteX11-185" fmla="*/ 2261606 w 2567281"/>
              <a:gd name="connsiteY11-186" fmla="*/ 855842 h 2567281"/>
              <a:gd name="connsiteX12-187" fmla="*/ 2547655 w 2567281"/>
              <a:gd name="connsiteY12-188" fmla="*/ 1066337 h 2567281"/>
              <a:gd name="connsiteX13-189" fmla="*/ 2553379 w 2567281"/>
              <a:gd name="connsiteY13-190" fmla="*/ 1094904 h 2567281"/>
              <a:gd name="connsiteX14-191" fmla="*/ 2565794 w 2567281"/>
              <a:gd name="connsiteY14-192" fmla="*/ 1344373 h 2567281"/>
              <a:gd name="connsiteX15-193" fmla="*/ 2556882 w 2567281"/>
              <a:gd name="connsiteY15-194" fmla="*/ 1436427 h 2567281"/>
              <a:gd name="connsiteX16-195" fmla="*/ 2261606 w 2567281"/>
              <a:gd name="connsiteY16-196" fmla="*/ 1653711 h 2567281"/>
              <a:gd name="connsiteX17-197" fmla="*/ 2320371 w 2567281"/>
              <a:gd name="connsiteY17-198" fmla="*/ 2039924 h 2567281"/>
              <a:gd name="connsiteX18-199" fmla="*/ 2247295 w 2567281"/>
              <a:gd name="connsiteY18-200" fmla="*/ 2131698 h 2567281"/>
              <a:gd name="connsiteX19-201" fmla="*/ 2159843 w 2567281"/>
              <a:gd name="connsiteY19-202" fmla="*/ 2221792 h 2567281"/>
              <a:gd name="connsiteX20-203" fmla="*/ 2093129 w 2567281"/>
              <a:gd name="connsiteY20-204" fmla="*/ 2278108 h 2567281"/>
              <a:gd name="connsiteX21-205" fmla="*/ 1697419 w 2567281"/>
              <a:gd name="connsiteY21-206" fmla="*/ 2217898 h 2567281"/>
              <a:gd name="connsiteX22-207" fmla="*/ 1448837 w 2567281"/>
              <a:gd name="connsiteY22-208" fmla="*/ 2555706 h 2567281"/>
              <a:gd name="connsiteX23-209" fmla="*/ 1347429 w 2567281"/>
              <a:gd name="connsiteY23-210" fmla="*/ 2565733 h 2567281"/>
              <a:gd name="connsiteX24-211" fmla="*/ 1222908 w 2567281"/>
              <a:gd name="connsiteY24-212" fmla="*/ 2565794 h 2567281"/>
              <a:gd name="connsiteX25-213" fmla="*/ 1150390 w 2567281"/>
              <a:gd name="connsiteY25-214" fmla="*/ 2558774 h 2567281"/>
              <a:gd name="connsiteX26-215" fmla="*/ 899550 w 2567281"/>
              <a:gd name="connsiteY26-216" fmla="*/ 2217898 h 2567281"/>
              <a:gd name="connsiteX27-217" fmla="*/ 479023 w 2567281"/>
              <a:gd name="connsiteY27-218" fmla="*/ 2281883 h 2567281"/>
              <a:gd name="connsiteX28-219" fmla="*/ 435584 w 2567281"/>
              <a:gd name="connsiteY28-220" fmla="*/ 2247295 h 2567281"/>
              <a:gd name="connsiteX29-221" fmla="*/ 345490 w 2567281"/>
              <a:gd name="connsiteY29-222" fmla="*/ 2159843 h 2567281"/>
              <a:gd name="connsiteX30-223" fmla="*/ 271660 w 2567281"/>
              <a:gd name="connsiteY30-224" fmla="*/ 2072382 h 2567281"/>
              <a:gd name="connsiteX31-225" fmla="*/ 335363 w 2567281"/>
              <a:gd name="connsiteY31-226" fmla="*/ 1653711 h 2567281"/>
              <a:gd name="connsiteX32-227" fmla="*/ 8015 w 2567281"/>
              <a:gd name="connsiteY32-228" fmla="*/ 1412826 h 2567281"/>
              <a:gd name="connsiteX33-229" fmla="*/ 1549 w 2567281"/>
              <a:gd name="connsiteY33-230" fmla="*/ 1347429 h 2567281"/>
              <a:gd name="connsiteX34-231" fmla="*/ 13418 w 2567281"/>
              <a:gd name="connsiteY34-232" fmla="*/ 1099676 h 2567281"/>
              <a:gd name="connsiteX35-233" fmla="*/ 14995 w 2567281"/>
              <a:gd name="connsiteY35-234" fmla="*/ 1091591 h 2567281"/>
              <a:gd name="connsiteX36-235" fmla="*/ 383955 w 2567281"/>
              <a:gd name="connsiteY36-236" fmla="*/ 924696 h 2567281"/>
              <a:gd name="connsiteX37-237" fmla="*/ 279210 w 2567281"/>
              <a:gd name="connsiteY37-238" fmla="*/ 486794 h 2567281"/>
              <a:gd name="connsiteX38-239" fmla="*/ 319987 w 2567281"/>
              <a:gd name="connsiteY38-240" fmla="*/ 435584 h 2567281"/>
              <a:gd name="connsiteX39-241" fmla="*/ 504477 w 2567281"/>
              <a:gd name="connsiteY39-242" fmla="*/ 263576 h 2567281"/>
              <a:gd name="connsiteX40-243" fmla="*/ 542723 w 2567281"/>
              <a:gd name="connsiteY40-244" fmla="*/ 237362 h 2567281"/>
              <a:gd name="connsiteX0-245" fmla="*/ 542723 w 2567281"/>
              <a:gd name="connsiteY0-246" fmla="*/ 237362 h 2567281"/>
              <a:gd name="connsiteX1-247" fmla="*/ 899550 w 2567281"/>
              <a:gd name="connsiteY1-248" fmla="*/ 291655 h 2567281"/>
              <a:gd name="connsiteX2-249" fmla="*/ 1104648 w 2567281"/>
              <a:gd name="connsiteY2-250" fmla="*/ 12940 h 2567281"/>
              <a:gd name="connsiteX3-251" fmla="*/ 1219853 w 2567281"/>
              <a:gd name="connsiteY3-252" fmla="*/ 1549 h 2567281"/>
              <a:gd name="connsiteX4-253" fmla="*/ 1467606 w 2567281"/>
              <a:gd name="connsiteY4-254" fmla="*/ 13418 h 2567281"/>
              <a:gd name="connsiteX5-255" fmla="*/ 1496875 w 2567281"/>
              <a:gd name="connsiteY5-256" fmla="*/ 19128 h 2567281"/>
              <a:gd name="connsiteX6-257" fmla="*/ 1697419 w 2567281"/>
              <a:gd name="connsiteY6-258" fmla="*/ 291655 h 2567281"/>
              <a:gd name="connsiteX7-259" fmla="*/ 2031761 w 2567281"/>
              <a:gd name="connsiteY7-260" fmla="*/ 240783 h 2567281"/>
              <a:gd name="connsiteX8-261" fmla="*/ 2034286 w 2567281"/>
              <a:gd name="connsiteY8-262" fmla="*/ 242421 h 2567281"/>
              <a:gd name="connsiteX9-263" fmla="*/ 2303706 w 2567281"/>
              <a:gd name="connsiteY9-264" fmla="*/ 504477 h 2567281"/>
              <a:gd name="connsiteX10-265" fmla="*/ 2313004 w 2567281"/>
              <a:gd name="connsiteY10-266" fmla="*/ 518043 h 2567281"/>
              <a:gd name="connsiteX11-267" fmla="*/ 2261606 w 2567281"/>
              <a:gd name="connsiteY11-268" fmla="*/ 855842 h 2567281"/>
              <a:gd name="connsiteX12-269" fmla="*/ 2547655 w 2567281"/>
              <a:gd name="connsiteY12-270" fmla="*/ 1066337 h 2567281"/>
              <a:gd name="connsiteX13-271" fmla="*/ 2553379 w 2567281"/>
              <a:gd name="connsiteY13-272" fmla="*/ 1094904 h 2567281"/>
              <a:gd name="connsiteX14-273" fmla="*/ 2565794 w 2567281"/>
              <a:gd name="connsiteY14-274" fmla="*/ 1344373 h 2567281"/>
              <a:gd name="connsiteX15-275" fmla="*/ 2556882 w 2567281"/>
              <a:gd name="connsiteY15-276" fmla="*/ 1436427 h 2567281"/>
              <a:gd name="connsiteX16-277" fmla="*/ 2261606 w 2567281"/>
              <a:gd name="connsiteY16-278" fmla="*/ 1653711 h 2567281"/>
              <a:gd name="connsiteX17-279" fmla="*/ 2320371 w 2567281"/>
              <a:gd name="connsiteY17-280" fmla="*/ 2039924 h 2567281"/>
              <a:gd name="connsiteX18-281" fmla="*/ 2247295 w 2567281"/>
              <a:gd name="connsiteY18-282" fmla="*/ 2131698 h 2567281"/>
              <a:gd name="connsiteX19-283" fmla="*/ 2159843 w 2567281"/>
              <a:gd name="connsiteY19-284" fmla="*/ 2221792 h 2567281"/>
              <a:gd name="connsiteX20-285" fmla="*/ 2093129 w 2567281"/>
              <a:gd name="connsiteY20-286" fmla="*/ 2278108 h 2567281"/>
              <a:gd name="connsiteX21-287" fmla="*/ 1697419 w 2567281"/>
              <a:gd name="connsiteY21-288" fmla="*/ 2217898 h 2567281"/>
              <a:gd name="connsiteX22-289" fmla="*/ 1448837 w 2567281"/>
              <a:gd name="connsiteY22-290" fmla="*/ 2555706 h 2567281"/>
              <a:gd name="connsiteX23-291" fmla="*/ 1347429 w 2567281"/>
              <a:gd name="connsiteY23-292" fmla="*/ 2565733 h 2567281"/>
              <a:gd name="connsiteX24-293" fmla="*/ 1222908 w 2567281"/>
              <a:gd name="connsiteY24-294" fmla="*/ 2565794 h 2567281"/>
              <a:gd name="connsiteX25-295" fmla="*/ 1150390 w 2567281"/>
              <a:gd name="connsiteY25-296" fmla="*/ 2558774 h 2567281"/>
              <a:gd name="connsiteX26-297" fmla="*/ 899550 w 2567281"/>
              <a:gd name="connsiteY26-298" fmla="*/ 2217898 h 2567281"/>
              <a:gd name="connsiteX27-299" fmla="*/ 479023 w 2567281"/>
              <a:gd name="connsiteY27-300" fmla="*/ 2281883 h 2567281"/>
              <a:gd name="connsiteX28-301" fmla="*/ 435584 w 2567281"/>
              <a:gd name="connsiteY28-302" fmla="*/ 2247295 h 2567281"/>
              <a:gd name="connsiteX29-303" fmla="*/ 345490 w 2567281"/>
              <a:gd name="connsiteY29-304" fmla="*/ 2159843 h 2567281"/>
              <a:gd name="connsiteX30-305" fmla="*/ 271660 w 2567281"/>
              <a:gd name="connsiteY30-306" fmla="*/ 2072382 h 2567281"/>
              <a:gd name="connsiteX31-307" fmla="*/ 335363 w 2567281"/>
              <a:gd name="connsiteY31-308" fmla="*/ 1653711 h 2567281"/>
              <a:gd name="connsiteX32-309" fmla="*/ 8015 w 2567281"/>
              <a:gd name="connsiteY32-310" fmla="*/ 1412826 h 2567281"/>
              <a:gd name="connsiteX33-311" fmla="*/ 1549 w 2567281"/>
              <a:gd name="connsiteY33-312" fmla="*/ 1347429 h 2567281"/>
              <a:gd name="connsiteX34-313" fmla="*/ 13418 w 2567281"/>
              <a:gd name="connsiteY34-314" fmla="*/ 1099676 h 2567281"/>
              <a:gd name="connsiteX35-315" fmla="*/ 14995 w 2567281"/>
              <a:gd name="connsiteY35-316" fmla="*/ 1091591 h 2567281"/>
              <a:gd name="connsiteX36-317" fmla="*/ 397757 w 2567281"/>
              <a:gd name="connsiteY36-318" fmla="*/ 825747 h 2567281"/>
              <a:gd name="connsiteX37-319" fmla="*/ 279210 w 2567281"/>
              <a:gd name="connsiteY37-320" fmla="*/ 486794 h 2567281"/>
              <a:gd name="connsiteX38-321" fmla="*/ 319987 w 2567281"/>
              <a:gd name="connsiteY38-322" fmla="*/ 435584 h 2567281"/>
              <a:gd name="connsiteX39-323" fmla="*/ 504477 w 2567281"/>
              <a:gd name="connsiteY39-324" fmla="*/ 263576 h 2567281"/>
              <a:gd name="connsiteX40-325" fmla="*/ 542723 w 2567281"/>
              <a:gd name="connsiteY40-326" fmla="*/ 237362 h 2567281"/>
              <a:gd name="connsiteX0-327" fmla="*/ 542723 w 2567281"/>
              <a:gd name="connsiteY0-328" fmla="*/ 237362 h 2567281"/>
              <a:gd name="connsiteX1-329" fmla="*/ 899550 w 2567281"/>
              <a:gd name="connsiteY1-330" fmla="*/ 291655 h 2567281"/>
              <a:gd name="connsiteX2-331" fmla="*/ 1104648 w 2567281"/>
              <a:gd name="connsiteY2-332" fmla="*/ 12940 h 2567281"/>
              <a:gd name="connsiteX3-333" fmla="*/ 1219853 w 2567281"/>
              <a:gd name="connsiteY3-334" fmla="*/ 1549 h 2567281"/>
              <a:gd name="connsiteX4-335" fmla="*/ 1467606 w 2567281"/>
              <a:gd name="connsiteY4-336" fmla="*/ 13418 h 2567281"/>
              <a:gd name="connsiteX5-337" fmla="*/ 1496875 w 2567281"/>
              <a:gd name="connsiteY5-338" fmla="*/ 19128 h 2567281"/>
              <a:gd name="connsiteX6-339" fmla="*/ 1697419 w 2567281"/>
              <a:gd name="connsiteY6-340" fmla="*/ 291655 h 2567281"/>
              <a:gd name="connsiteX7-341" fmla="*/ 2031761 w 2567281"/>
              <a:gd name="connsiteY7-342" fmla="*/ 240783 h 2567281"/>
              <a:gd name="connsiteX8-343" fmla="*/ 2034286 w 2567281"/>
              <a:gd name="connsiteY8-344" fmla="*/ 242421 h 2567281"/>
              <a:gd name="connsiteX9-345" fmla="*/ 2303706 w 2567281"/>
              <a:gd name="connsiteY9-346" fmla="*/ 504477 h 2567281"/>
              <a:gd name="connsiteX10-347" fmla="*/ 2313004 w 2567281"/>
              <a:gd name="connsiteY10-348" fmla="*/ 518043 h 2567281"/>
              <a:gd name="connsiteX11-349" fmla="*/ 2261606 w 2567281"/>
              <a:gd name="connsiteY11-350" fmla="*/ 855842 h 2567281"/>
              <a:gd name="connsiteX12-351" fmla="*/ 2547655 w 2567281"/>
              <a:gd name="connsiteY12-352" fmla="*/ 1066337 h 2567281"/>
              <a:gd name="connsiteX13-353" fmla="*/ 2553379 w 2567281"/>
              <a:gd name="connsiteY13-354" fmla="*/ 1094904 h 2567281"/>
              <a:gd name="connsiteX14-355" fmla="*/ 2565794 w 2567281"/>
              <a:gd name="connsiteY14-356" fmla="*/ 1344373 h 2567281"/>
              <a:gd name="connsiteX15-357" fmla="*/ 2556882 w 2567281"/>
              <a:gd name="connsiteY15-358" fmla="*/ 1436427 h 2567281"/>
              <a:gd name="connsiteX16-359" fmla="*/ 2261606 w 2567281"/>
              <a:gd name="connsiteY16-360" fmla="*/ 1653711 h 2567281"/>
              <a:gd name="connsiteX17-361" fmla="*/ 2320371 w 2567281"/>
              <a:gd name="connsiteY17-362" fmla="*/ 2039924 h 2567281"/>
              <a:gd name="connsiteX18-363" fmla="*/ 2247295 w 2567281"/>
              <a:gd name="connsiteY18-364" fmla="*/ 2131698 h 2567281"/>
              <a:gd name="connsiteX19-365" fmla="*/ 2159843 w 2567281"/>
              <a:gd name="connsiteY19-366" fmla="*/ 2221792 h 2567281"/>
              <a:gd name="connsiteX20-367" fmla="*/ 2093129 w 2567281"/>
              <a:gd name="connsiteY20-368" fmla="*/ 2278108 h 2567281"/>
              <a:gd name="connsiteX21-369" fmla="*/ 1697419 w 2567281"/>
              <a:gd name="connsiteY21-370" fmla="*/ 2217898 h 2567281"/>
              <a:gd name="connsiteX22-371" fmla="*/ 1448837 w 2567281"/>
              <a:gd name="connsiteY22-372" fmla="*/ 2555706 h 2567281"/>
              <a:gd name="connsiteX23-373" fmla="*/ 1347429 w 2567281"/>
              <a:gd name="connsiteY23-374" fmla="*/ 2565733 h 2567281"/>
              <a:gd name="connsiteX24-375" fmla="*/ 1222908 w 2567281"/>
              <a:gd name="connsiteY24-376" fmla="*/ 2565794 h 2567281"/>
              <a:gd name="connsiteX25-377" fmla="*/ 1150390 w 2567281"/>
              <a:gd name="connsiteY25-378" fmla="*/ 2558774 h 2567281"/>
              <a:gd name="connsiteX26-379" fmla="*/ 899550 w 2567281"/>
              <a:gd name="connsiteY26-380" fmla="*/ 2217898 h 2567281"/>
              <a:gd name="connsiteX27-381" fmla="*/ 479023 w 2567281"/>
              <a:gd name="connsiteY27-382" fmla="*/ 2281883 h 2567281"/>
              <a:gd name="connsiteX28-383" fmla="*/ 435584 w 2567281"/>
              <a:gd name="connsiteY28-384" fmla="*/ 2247295 h 2567281"/>
              <a:gd name="connsiteX29-385" fmla="*/ 345490 w 2567281"/>
              <a:gd name="connsiteY29-386" fmla="*/ 2159843 h 2567281"/>
              <a:gd name="connsiteX30-387" fmla="*/ 271660 w 2567281"/>
              <a:gd name="connsiteY30-388" fmla="*/ 2072382 h 2567281"/>
              <a:gd name="connsiteX31-389" fmla="*/ 335363 w 2567281"/>
              <a:gd name="connsiteY31-390" fmla="*/ 1653711 h 2567281"/>
              <a:gd name="connsiteX32-391" fmla="*/ 8015 w 2567281"/>
              <a:gd name="connsiteY32-392" fmla="*/ 1412826 h 2567281"/>
              <a:gd name="connsiteX33-393" fmla="*/ 1549 w 2567281"/>
              <a:gd name="connsiteY33-394" fmla="*/ 1347429 h 2567281"/>
              <a:gd name="connsiteX34-395" fmla="*/ 13418 w 2567281"/>
              <a:gd name="connsiteY34-396" fmla="*/ 1099676 h 2567281"/>
              <a:gd name="connsiteX35-397" fmla="*/ 14995 w 2567281"/>
              <a:gd name="connsiteY35-398" fmla="*/ 1091591 h 2567281"/>
              <a:gd name="connsiteX36-399" fmla="*/ 396436 w 2567281"/>
              <a:gd name="connsiteY36-400" fmla="*/ 918677 h 2567281"/>
              <a:gd name="connsiteX37-401" fmla="*/ 279210 w 2567281"/>
              <a:gd name="connsiteY37-402" fmla="*/ 486794 h 2567281"/>
              <a:gd name="connsiteX38-403" fmla="*/ 319987 w 2567281"/>
              <a:gd name="connsiteY38-404" fmla="*/ 435584 h 2567281"/>
              <a:gd name="connsiteX39-405" fmla="*/ 504477 w 2567281"/>
              <a:gd name="connsiteY39-406" fmla="*/ 263576 h 2567281"/>
              <a:gd name="connsiteX40-407" fmla="*/ 542723 w 2567281"/>
              <a:gd name="connsiteY40-408" fmla="*/ 237362 h 2567281"/>
              <a:gd name="connsiteX0-409" fmla="*/ 542723 w 2567281"/>
              <a:gd name="connsiteY0-410" fmla="*/ 237362 h 2567281"/>
              <a:gd name="connsiteX1-411" fmla="*/ 899550 w 2567281"/>
              <a:gd name="connsiteY1-412" fmla="*/ 291655 h 2567281"/>
              <a:gd name="connsiteX2-413" fmla="*/ 1104648 w 2567281"/>
              <a:gd name="connsiteY2-414" fmla="*/ 12940 h 2567281"/>
              <a:gd name="connsiteX3-415" fmla="*/ 1219853 w 2567281"/>
              <a:gd name="connsiteY3-416" fmla="*/ 1549 h 2567281"/>
              <a:gd name="connsiteX4-417" fmla="*/ 1467606 w 2567281"/>
              <a:gd name="connsiteY4-418" fmla="*/ 13418 h 2567281"/>
              <a:gd name="connsiteX5-419" fmla="*/ 1496875 w 2567281"/>
              <a:gd name="connsiteY5-420" fmla="*/ 19128 h 2567281"/>
              <a:gd name="connsiteX6-421" fmla="*/ 1697419 w 2567281"/>
              <a:gd name="connsiteY6-422" fmla="*/ 291655 h 2567281"/>
              <a:gd name="connsiteX7-423" fmla="*/ 2031761 w 2567281"/>
              <a:gd name="connsiteY7-424" fmla="*/ 240783 h 2567281"/>
              <a:gd name="connsiteX8-425" fmla="*/ 2034286 w 2567281"/>
              <a:gd name="connsiteY8-426" fmla="*/ 242421 h 2567281"/>
              <a:gd name="connsiteX9-427" fmla="*/ 2303706 w 2567281"/>
              <a:gd name="connsiteY9-428" fmla="*/ 504477 h 2567281"/>
              <a:gd name="connsiteX10-429" fmla="*/ 2313004 w 2567281"/>
              <a:gd name="connsiteY10-430" fmla="*/ 518043 h 2567281"/>
              <a:gd name="connsiteX11-431" fmla="*/ 2261606 w 2567281"/>
              <a:gd name="connsiteY11-432" fmla="*/ 855842 h 2567281"/>
              <a:gd name="connsiteX12-433" fmla="*/ 2547655 w 2567281"/>
              <a:gd name="connsiteY12-434" fmla="*/ 1066337 h 2567281"/>
              <a:gd name="connsiteX13-435" fmla="*/ 2553379 w 2567281"/>
              <a:gd name="connsiteY13-436" fmla="*/ 1094904 h 2567281"/>
              <a:gd name="connsiteX14-437" fmla="*/ 2565794 w 2567281"/>
              <a:gd name="connsiteY14-438" fmla="*/ 1344373 h 2567281"/>
              <a:gd name="connsiteX15-439" fmla="*/ 2556882 w 2567281"/>
              <a:gd name="connsiteY15-440" fmla="*/ 1436427 h 2567281"/>
              <a:gd name="connsiteX16-441" fmla="*/ 2261606 w 2567281"/>
              <a:gd name="connsiteY16-442" fmla="*/ 1653711 h 2567281"/>
              <a:gd name="connsiteX17-443" fmla="*/ 2320371 w 2567281"/>
              <a:gd name="connsiteY17-444" fmla="*/ 2039924 h 2567281"/>
              <a:gd name="connsiteX18-445" fmla="*/ 2247295 w 2567281"/>
              <a:gd name="connsiteY18-446" fmla="*/ 2131698 h 2567281"/>
              <a:gd name="connsiteX19-447" fmla="*/ 2159843 w 2567281"/>
              <a:gd name="connsiteY19-448" fmla="*/ 2221792 h 2567281"/>
              <a:gd name="connsiteX20-449" fmla="*/ 2093129 w 2567281"/>
              <a:gd name="connsiteY20-450" fmla="*/ 2278108 h 2567281"/>
              <a:gd name="connsiteX21-451" fmla="*/ 1697419 w 2567281"/>
              <a:gd name="connsiteY21-452" fmla="*/ 2217898 h 2567281"/>
              <a:gd name="connsiteX22-453" fmla="*/ 1448837 w 2567281"/>
              <a:gd name="connsiteY22-454" fmla="*/ 2555706 h 2567281"/>
              <a:gd name="connsiteX23-455" fmla="*/ 1347429 w 2567281"/>
              <a:gd name="connsiteY23-456" fmla="*/ 2565733 h 2567281"/>
              <a:gd name="connsiteX24-457" fmla="*/ 1222908 w 2567281"/>
              <a:gd name="connsiteY24-458" fmla="*/ 2565794 h 2567281"/>
              <a:gd name="connsiteX25-459" fmla="*/ 1150390 w 2567281"/>
              <a:gd name="connsiteY25-460" fmla="*/ 2558774 h 2567281"/>
              <a:gd name="connsiteX26-461" fmla="*/ 899550 w 2567281"/>
              <a:gd name="connsiteY26-462" fmla="*/ 2217898 h 2567281"/>
              <a:gd name="connsiteX27-463" fmla="*/ 479023 w 2567281"/>
              <a:gd name="connsiteY27-464" fmla="*/ 2281883 h 2567281"/>
              <a:gd name="connsiteX28-465" fmla="*/ 435584 w 2567281"/>
              <a:gd name="connsiteY28-466" fmla="*/ 2247295 h 2567281"/>
              <a:gd name="connsiteX29-467" fmla="*/ 345490 w 2567281"/>
              <a:gd name="connsiteY29-468" fmla="*/ 2159843 h 2567281"/>
              <a:gd name="connsiteX30-469" fmla="*/ 271660 w 2567281"/>
              <a:gd name="connsiteY30-470" fmla="*/ 2072382 h 2567281"/>
              <a:gd name="connsiteX31-471" fmla="*/ 335363 w 2567281"/>
              <a:gd name="connsiteY31-472" fmla="*/ 1653711 h 2567281"/>
              <a:gd name="connsiteX32-473" fmla="*/ 8015 w 2567281"/>
              <a:gd name="connsiteY32-474" fmla="*/ 1412826 h 2567281"/>
              <a:gd name="connsiteX33-475" fmla="*/ 1549 w 2567281"/>
              <a:gd name="connsiteY33-476" fmla="*/ 1347429 h 2567281"/>
              <a:gd name="connsiteX34-477" fmla="*/ 13418 w 2567281"/>
              <a:gd name="connsiteY34-478" fmla="*/ 1099676 h 2567281"/>
              <a:gd name="connsiteX35-479" fmla="*/ 14995 w 2567281"/>
              <a:gd name="connsiteY35-480" fmla="*/ 1091591 h 2567281"/>
              <a:gd name="connsiteX36-481" fmla="*/ 446351 w 2567281"/>
              <a:gd name="connsiteY36-482" fmla="*/ 894601 h 2567281"/>
              <a:gd name="connsiteX37-483" fmla="*/ 279210 w 2567281"/>
              <a:gd name="connsiteY37-484" fmla="*/ 486794 h 2567281"/>
              <a:gd name="connsiteX38-485" fmla="*/ 319987 w 2567281"/>
              <a:gd name="connsiteY38-486" fmla="*/ 435584 h 2567281"/>
              <a:gd name="connsiteX39-487" fmla="*/ 504477 w 2567281"/>
              <a:gd name="connsiteY39-488" fmla="*/ 263576 h 2567281"/>
              <a:gd name="connsiteX40-489" fmla="*/ 542723 w 2567281"/>
              <a:gd name="connsiteY40-490" fmla="*/ 237362 h 2567281"/>
              <a:gd name="connsiteX0-491" fmla="*/ 542723 w 2567281"/>
              <a:gd name="connsiteY0-492" fmla="*/ 237362 h 2567281"/>
              <a:gd name="connsiteX1-493" fmla="*/ 899550 w 2567281"/>
              <a:gd name="connsiteY1-494" fmla="*/ 291655 h 2567281"/>
              <a:gd name="connsiteX2-495" fmla="*/ 1104648 w 2567281"/>
              <a:gd name="connsiteY2-496" fmla="*/ 12940 h 2567281"/>
              <a:gd name="connsiteX3-497" fmla="*/ 1219853 w 2567281"/>
              <a:gd name="connsiteY3-498" fmla="*/ 1549 h 2567281"/>
              <a:gd name="connsiteX4-499" fmla="*/ 1467606 w 2567281"/>
              <a:gd name="connsiteY4-500" fmla="*/ 13418 h 2567281"/>
              <a:gd name="connsiteX5-501" fmla="*/ 1496875 w 2567281"/>
              <a:gd name="connsiteY5-502" fmla="*/ 19128 h 2567281"/>
              <a:gd name="connsiteX6-503" fmla="*/ 1697419 w 2567281"/>
              <a:gd name="connsiteY6-504" fmla="*/ 291655 h 2567281"/>
              <a:gd name="connsiteX7-505" fmla="*/ 2031761 w 2567281"/>
              <a:gd name="connsiteY7-506" fmla="*/ 240783 h 2567281"/>
              <a:gd name="connsiteX8-507" fmla="*/ 2034286 w 2567281"/>
              <a:gd name="connsiteY8-508" fmla="*/ 242421 h 2567281"/>
              <a:gd name="connsiteX9-509" fmla="*/ 2303706 w 2567281"/>
              <a:gd name="connsiteY9-510" fmla="*/ 504477 h 2567281"/>
              <a:gd name="connsiteX10-511" fmla="*/ 2313004 w 2567281"/>
              <a:gd name="connsiteY10-512" fmla="*/ 518043 h 2567281"/>
              <a:gd name="connsiteX11-513" fmla="*/ 2261606 w 2567281"/>
              <a:gd name="connsiteY11-514" fmla="*/ 855842 h 2567281"/>
              <a:gd name="connsiteX12-515" fmla="*/ 2547655 w 2567281"/>
              <a:gd name="connsiteY12-516" fmla="*/ 1066337 h 2567281"/>
              <a:gd name="connsiteX13-517" fmla="*/ 2553379 w 2567281"/>
              <a:gd name="connsiteY13-518" fmla="*/ 1094904 h 2567281"/>
              <a:gd name="connsiteX14-519" fmla="*/ 2565794 w 2567281"/>
              <a:gd name="connsiteY14-520" fmla="*/ 1344373 h 2567281"/>
              <a:gd name="connsiteX15-521" fmla="*/ 2556882 w 2567281"/>
              <a:gd name="connsiteY15-522" fmla="*/ 1436427 h 2567281"/>
              <a:gd name="connsiteX16-523" fmla="*/ 2261606 w 2567281"/>
              <a:gd name="connsiteY16-524" fmla="*/ 1653711 h 2567281"/>
              <a:gd name="connsiteX17-525" fmla="*/ 2320371 w 2567281"/>
              <a:gd name="connsiteY17-526" fmla="*/ 2039924 h 2567281"/>
              <a:gd name="connsiteX18-527" fmla="*/ 2247295 w 2567281"/>
              <a:gd name="connsiteY18-528" fmla="*/ 2131698 h 2567281"/>
              <a:gd name="connsiteX19-529" fmla="*/ 2159843 w 2567281"/>
              <a:gd name="connsiteY19-530" fmla="*/ 2221792 h 2567281"/>
              <a:gd name="connsiteX20-531" fmla="*/ 2093129 w 2567281"/>
              <a:gd name="connsiteY20-532" fmla="*/ 2278108 h 2567281"/>
              <a:gd name="connsiteX21-533" fmla="*/ 1697419 w 2567281"/>
              <a:gd name="connsiteY21-534" fmla="*/ 2217898 h 2567281"/>
              <a:gd name="connsiteX22-535" fmla="*/ 1448837 w 2567281"/>
              <a:gd name="connsiteY22-536" fmla="*/ 2555706 h 2567281"/>
              <a:gd name="connsiteX23-537" fmla="*/ 1347429 w 2567281"/>
              <a:gd name="connsiteY23-538" fmla="*/ 2565733 h 2567281"/>
              <a:gd name="connsiteX24-539" fmla="*/ 1222908 w 2567281"/>
              <a:gd name="connsiteY24-540" fmla="*/ 2565794 h 2567281"/>
              <a:gd name="connsiteX25-541" fmla="*/ 1150390 w 2567281"/>
              <a:gd name="connsiteY25-542" fmla="*/ 2558774 h 2567281"/>
              <a:gd name="connsiteX26-543" fmla="*/ 899550 w 2567281"/>
              <a:gd name="connsiteY26-544" fmla="*/ 2217898 h 2567281"/>
              <a:gd name="connsiteX27-545" fmla="*/ 479023 w 2567281"/>
              <a:gd name="connsiteY27-546" fmla="*/ 2281883 h 2567281"/>
              <a:gd name="connsiteX28-547" fmla="*/ 435584 w 2567281"/>
              <a:gd name="connsiteY28-548" fmla="*/ 2247295 h 2567281"/>
              <a:gd name="connsiteX29-549" fmla="*/ 345490 w 2567281"/>
              <a:gd name="connsiteY29-550" fmla="*/ 2159843 h 2567281"/>
              <a:gd name="connsiteX30-551" fmla="*/ 271660 w 2567281"/>
              <a:gd name="connsiteY30-552" fmla="*/ 2072382 h 2567281"/>
              <a:gd name="connsiteX31-553" fmla="*/ 335363 w 2567281"/>
              <a:gd name="connsiteY31-554" fmla="*/ 1653711 h 2567281"/>
              <a:gd name="connsiteX32-555" fmla="*/ 8015 w 2567281"/>
              <a:gd name="connsiteY32-556" fmla="*/ 1412826 h 2567281"/>
              <a:gd name="connsiteX33-557" fmla="*/ 1549 w 2567281"/>
              <a:gd name="connsiteY33-558" fmla="*/ 1347429 h 2567281"/>
              <a:gd name="connsiteX34-559" fmla="*/ 13418 w 2567281"/>
              <a:gd name="connsiteY34-560" fmla="*/ 1099676 h 2567281"/>
              <a:gd name="connsiteX35-561" fmla="*/ 14995 w 2567281"/>
              <a:gd name="connsiteY35-562" fmla="*/ 1091591 h 2567281"/>
              <a:gd name="connsiteX36-563" fmla="*/ 422275 w 2567281"/>
              <a:gd name="connsiteY36-564" fmla="*/ 844686 h 2567281"/>
              <a:gd name="connsiteX37-565" fmla="*/ 279210 w 2567281"/>
              <a:gd name="connsiteY37-566" fmla="*/ 486794 h 2567281"/>
              <a:gd name="connsiteX38-567" fmla="*/ 319987 w 2567281"/>
              <a:gd name="connsiteY38-568" fmla="*/ 435584 h 2567281"/>
              <a:gd name="connsiteX39-569" fmla="*/ 504477 w 2567281"/>
              <a:gd name="connsiteY39-570" fmla="*/ 263576 h 2567281"/>
              <a:gd name="connsiteX40-571" fmla="*/ 542723 w 2567281"/>
              <a:gd name="connsiteY40-572" fmla="*/ 237362 h 2567281"/>
              <a:gd name="connsiteX0-573" fmla="*/ 542723 w 2567281"/>
              <a:gd name="connsiteY0-574" fmla="*/ 237362 h 2567281"/>
              <a:gd name="connsiteX1-575" fmla="*/ 899550 w 2567281"/>
              <a:gd name="connsiteY1-576" fmla="*/ 291655 h 2567281"/>
              <a:gd name="connsiteX2-577" fmla="*/ 1104648 w 2567281"/>
              <a:gd name="connsiteY2-578" fmla="*/ 12940 h 2567281"/>
              <a:gd name="connsiteX3-579" fmla="*/ 1219853 w 2567281"/>
              <a:gd name="connsiteY3-580" fmla="*/ 1549 h 2567281"/>
              <a:gd name="connsiteX4-581" fmla="*/ 1467606 w 2567281"/>
              <a:gd name="connsiteY4-582" fmla="*/ 13418 h 2567281"/>
              <a:gd name="connsiteX5-583" fmla="*/ 1496875 w 2567281"/>
              <a:gd name="connsiteY5-584" fmla="*/ 19128 h 2567281"/>
              <a:gd name="connsiteX6-585" fmla="*/ 1697419 w 2567281"/>
              <a:gd name="connsiteY6-586" fmla="*/ 291655 h 2567281"/>
              <a:gd name="connsiteX7-587" fmla="*/ 2031761 w 2567281"/>
              <a:gd name="connsiteY7-588" fmla="*/ 240783 h 2567281"/>
              <a:gd name="connsiteX8-589" fmla="*/ 2034286 w 2567281"/>
              <a:gd name="connsiteY8-590" fmla="*/ 242421 h 2567281"/>
              <a:gd name="connsiteX9-591" fmla="*/ 2303706 w 2567281"/>
              <a:gd name="connsiteY9-592" fmla="*/ 504477 h 2567281"/>
              <a:gd name="connsiteX10-593" fmla="*/ 2313004 w 2567281"/>
              <a:gd name="connsiteY10-594" fmla="*/ 518043 h 2567281"/>
              <a:gd name="connsiteX11-595" fmla="*/ 2261606 w 2567281"/>
              <a:gd name="connsiteY11-596" fmla="*/ 855842 h 2567281"/>
              <a:gd name="connsiteX12-597" fmla="*/ 2547655 w 2567281"/>
              <a:gd name="connsiteY12-598" fmla="*/ 1066337 h 2567281"/>
              <a:gd name="connsiteX13-599" fmla="*/ 2553379 w 2567281"/>
              <a:gd name="connsiteY13-600" fmla="*/ 1094904 h 2567281"/>
              <a:gd name="connsiteX14-601" fmla="*/ 2565794 w 2567281"/>
              <a:gd name="connsiteY14-602" fmla="*/ 1344373 h 2567281"/>
              <a:gd name="connsiteX15-603" fmla="*/ 2556882 w 2567281"/>
              <a:gd name="connsiteY15-604" fmla="*/ 1436427 h 2567281"/>
              <a:gd name="connsiteX16-605" fmla="*/ 2261606 w 2567281"/>
              <a:gd name="connsiteY16-606" fmla="*/ 1653711 h 2567281"/>
              <a:gd name="connsiteX17-607" fmla="*/ 2320371 w 2567281"/>
              <a:gd name="connsiteY17-608" fmla="*/ 2039924 h 2567281"/>
              <a:gd name="connsiteX18-609" fmla="*/ 2247295 w 2567281"/>
              <a:gd name="connsiteY18-610" fmla="*/ 2131698 h 2567281"/>
              <a:gd name="connsiteX19-611" fmla="*/ 2159843 w 2567281"/>
              <a:gd name="connsiteY19-612" fmla="*/ 2221792 h 2567281"/>
              <a:gd name="connsiteX20-613" fmla="*/ 2093129 w 2567281"/>
              <a:gd name="connsiteY20-614" fmla="*/ 2278108 h 2567281"/>
              <a:gd name="connsiteX21-615" fmla="*/ 1697419 w 2567281"/>
              <a:gd name="connsiteY21-616" fmla="*/ 2217898 h 2567281"/>
              <a:gd name="connsiteX22-617" fmla="*/ 1448837 w 2567281"/>
              <a:gd name="connsiteY22-618" fmla="*/ 2555706 h 2567281"/>
              <a:gd name="connsiteX23-619" fmla="*/ 1347429 w 2567281"/>
              <a:gd name="connsiteY23-620" fmla="*/ 2565733 h 2567281"/>
              <a:gd name="connsiteX24-621" fmla="*/ 1222908 w 2567281"/>
              <a:gd name="connsiteY24-622" fmla="*/ 2565794 h 2567281"/>
              <a:gd name="connsiteX25-623" fmla="*/ 1150390 w 2567281"/>
              <a:gd name="connsiteY25-624" fmla="*/ 2558774 h 2567281"/>
              <a:gd name="connsiteX26-625" fmla="*/ 899550 w 2567281"/>
              <a:gd name="connsiteY26-626" fmla="*/ 2217898 h 2567281"/>
              <a:gd name="connsiteX27-627" fmla="*/ 479023 w 2567281"/>
              <a:gd name="connsiteY27-628" fmla="*/ 2281883 h 2567281"/>
              <a:gd name="connsiteX28-629" fmla="*/ 435584 w 2567281"/>
              <a:gd name="connsiteY28-630" fmla="*/ 2247295 h 2567281"/>
              <a:gd name="connsiteX29-631" fmla="*/ 345490 w 2567281"/>
              <a:gd name="connsiteY29-632" fmla="*/ 2159843 h 2567281"/>
              <a:gd name="connsiteX30-633" fmla="*/ 271660 w 2567281"/>
              <a:gd name="connsiteY30-634" fmla="*/ 2072382 h 2567281"/>
              <a:gd name="connsiteX31-635" fmla="*/ 335363 w 2567281"/>
              <a:gd name="connsiteY31-636" fmla="*/ 1653711 h 2567281"/>
              <a:gd name="connsiteX32-637" fmla="*/ 8015 w 2567281"/>
              <a:gd name="connsiteY32-638" fmla="*/ 1412826 h 2567281"/>
              <a:gd name="connsiteX33-639" fmla="*/ 1549 w 2567281"/>
              <a:gd name="connsiteY33-640" fmla="*/ 1347429 h 2567281"/>
              <a:gd name="connsiteX34-641" fmla="*/ 13418 w 2567281"/>
              <a:gd name="connsiteY34-642" fmla="*/ 1099676 h 2567281"/>
              <a:gd name="connsiteX35-643" fmla="*/ 14995 w 2567281"/>
              <a:gd name="connsiteY35-644" fmla="*/ 1091591 h 2567281"/>
              <a:gd name="connsiteX36-645" fmla="*/ 397317 w 2567281"/>
              <a:gd name="connsiteY36-646" fmla="*/ 856724 h 2567281"/>
              <a:gd name="connsiteX37-647" fmla="*/ 279210 w 2567281"/>
              <a:gd name="connsiteY37-648" fmla="*/ 486794 h 2567281"/>
              <a:gd name="connsiteX38-649" fmla="*/ 319987 w 2567281"/>
              <a:gd name="connsiteY38-650" fmla="*/ 435584 h 2567281"/>
              <a:gd name="connsiteX39-651" fmla="*/ 504477 w 2567281"/>
              <a:gd name="connsiteY39-652" fmla="*/ 263576 h 2567281"/>
              <a:gd name="connsiteX40-653" fmla="*/ 542723 w 2567281"/>
              <a:gd name="connsiteY40-654" fmla="*/ 237362 h 2567281"/>
              <a:gd name="connsiteX0-655" fmla="*/ 542723 w 2567281"/>
              <a:gd name="connsiteY0-656" fmla="*/ 237362 h 2567281"/>
              <a:gd name="connsiteX1-657" fmla="*/ 899550 w 2567281"/>
              <a:gd name="connsiteY1-658" fmla="*/ 291655 h 2567281"/>
              <a:gd name="connsiteX2-659" fmla="*/ 1104648 w 2567281"/>
              <a:gd name="connsiteY2-660" fmla="*/ 12940 h 2567281"/>
              <a:gd name="connsiteX3-661" fmla="*/ 1219853 w 2567281"/>
              <a:gd name="connsiteY3-662" fmla="*/ 1549 h 2567281"/>
              <a:gd name="connsiteX4-663" fmla="*/ 1467606 w 2567281"/>
              <a:gd name="connsiteY4-664" fmla="*/ 13418 h 2567281"/>
              <a:gd name="connsiteX5-665" fmla="*/ 1496875 w 2567281"/>
              <a:gd name="connsiteY5-666" fmla="*/ 19128 h 2567281"/>
              <a:gd name="connsiteX6-667" fmla="*/ 1697419 w 2567281"/>
              <a:gd name="connsiteY6-668" fmla="*/ 291655 h 2567281"/>
              <a:gd name="connsiteX7-669" fmla="*/ 2031761 w 2567281"/>
              <a:gd name="connsiteY7-670" fmla="*/ 240783 h 2567281"/>
              <a:gd name="connsiteX8-671" fmla="*/ 2034286 w 2567281"/>
              <a:gd name="connsiteY8-672" fmla="*/ 242421 h 2567281"/>
              <a:gd name="connsiteX9-673" fmla="*/ 2303706 w 2567281"/>
              <a:gd name="connsiteY9-674" fmla="*/ 504477 h 2567281"/>
              <a:gd name="connsiteX10-675" fmla="*/ 2313004 w 2567281"/>
              <a:gd name="connsiteY10-676" fmla="*/ 518043 h 2567281"/>
              <a:gd name="connsiteX11-677" fmla="*/ 2261606 w 2567281"/>
              <a:gd name="connsiteY11-678" fmla="*/ 855842 h 2567281"/>
              <a:gd name="connsiteX12-679" fmla="*/ 2547655 w 2567281"/>
              <a:gd name="connsiteY12-680" fmla="*/ 1066337 h 2567281"/>
              <a:gd name="connsiteX13-681" fmla="*/ 2553379 w 2567281"/>
              <a:gd name="connsiteY13-682" fmla="*/ 1094904 h 2567281"/>
              <a:gd name="connsiteX14-683" fmla="*/ 2565794 w 2567281"/>
              <a:gd name="connsiteY14-684" fmla="*/ 1344373 h 2567281"/>
              <a:gd name="connsiteX15-685" fmla="*/ 2556882 w 2567281"/>
              <a:gd name="connsiteY15-686" fmla="*/ 1436427 h 2567281"/>
              <a:gd name="connsiteX16-687" fmla="*/ 2261606 w 2567281"/>
              <a:gd name="connsiteY16-688" fmla="*/ 1653711 h 2567281"/>
              <a:gd name="connsiteX17-689" fmla="*/ 2320371 w 2567281"/>
              <a:gd name="connsiteY17-690" fmla="*/ 2039924 h 2567281"/>
              <a:gd name="connsiteX18-691" fmla="*/ 2247295 w 2567281"/>
              <a:gd name="connsiteY18-692" fmla="*/ 2131698 h 2567281"/>
              <a:gd name="connsiteX19-693" fmla="*/ 2159843 w 2567281"/>
              <a:gd name="connsiteY19-694" fmla="*/ 2221792 h 2567281"/>
              <a:gd name="connsiteX20-695" fmla="*/ 2093129 w 2567281"/>
              <a:gd name="connsiteY20-696" fmla="*/ 2278108 h 2567281"/>
              <a:gd name="connsiteX21-697" fmla="*/ 1697419 w 2567281"/>
              <a:gd name="connsiteY21-698" fmla="*/ 2217898 h 2567281"/>
              <a:gd name="connsiteX22-699" fmla="*/ 1448837 w 2567281"/>
              <a:gd name="connsiteY22-700" fmla="*/ 2555706 h 2567281"/>
              <a:gd name="connsiteX23-701" fmla="*/ 1347429 w 2567281"/>
              <a:gd name="connsiteY23-702" fmla="*/ 2565733 h 2567281"/>
              <a:gd name="connsiteX24-703" fmla="*/ 1222908 w 2567281"/>
              <a:gd name="connsiteY24-704" fmla="*/ 2565794 h 2567281"/>
              <a:gd name="connsiteX25-705" fmla="*/ 1150390 w 2567281"/>
              <a:gd name="connsiteY25-706" fmla="*/ 2558774 h 2567281"/>
              <a:gd name="connsiteX26-707" fmla="*/ 899550 w 2567281"/>
              <a:gd name="connsiteY26-708" fmla="*/ 2217898 h 2567281"/>
              <a:gd name="connsiteX27-709" fmla="*/ 479023 w 2567281"/>
              <a:gd name="connsiteY27-710" fmla="*/ 2281883 h 2567281"/>
              <a:gd name="connsiteX28-711" fmla="*/ 435584 w 2567281"/>
              <a:gd name="connsiteY28-712" fmla="*/ 2247295 h 2567281"/>
              <a:gd name="connsiteX29-713" fmla="*/ 345490 w 2567281"/>
              <a:gd name="connsiteY29-714" fmla="*/ 2159843 h 2567281"/>
              <a:gd name="connsiteX30-715" fmla="*/ 271660 w 2567281"/>
              <a:gd name="connsiteY30-716" fmla="*/ 2072382 h 2567281"/>
              <a:gd name="connsiteX31-717" fmla="*/ 335363 w 2567281"/>
              <a:gd name="connsiteY31-718" fmla="*/ 1653711 h 2567281"/>
              <a:gd name="connsiteX32-719" fmla="*/ 8015 w 2567281"/>
              <a:gd name="connsiteY32-720" fmla="*/ 1412826 h 2567281"/>
              <a:gd name="connsiteX33-721" fmla="*/ 1549 w 2567281"/>
              <a:gd name="connsiteY33-722" fmla="*/ 1347429 h 2567281"/>
              <a:gd name="connsiteX34-723" fmla="*/ 13418 w 2567281"/>
              <a:gd name="connsiteY34-724" fmla="*/ 1099676 h 2567281"/>
              <a:gd name="connsiteX35-725" fmla="*/ 14995 w 2567281"/>
              <a:gd name="connsiteY35-726" fmla="*/ 1091591 h 2567281"/>
              <a:gd name="connsiteX36-727" fmla="*/ 397317 w 2567281"/>
              <a:gd name="connsiteY36-728" fmla="*/ 856724 h 2567281"/>
              <a:gd name="connsiteX37-729" fmla="*/ 279210 w 2567281"/>
              <a:gd name="connsiteY37-730" fmla="*/ 486794 h 2567281"/>
              <a:gd name="connsiteX38-731" fmla="*/ 319987 w 2567281"/>
              <a:gd name="connsiteY38-732" fmla="*/ 435584 h 2567281"/>
              <a:gd name="connsiteX39-733" fmla="*/ 504477 w 2567281"/>
              <a:gd name="connsiteY39-734" fmla="*/ 263576 h 2567281"/>
              <a:gd name="connsiteX40-735" fmla="*/ 542723 w 2567281"/>
              <a:gd name="connsiteY40-736" fmla="*/ 237362 h 2567281"/>
              <a:gd name="connsiteX0-737" fmla="*/ 542723 w 2567281"/>
              <a:gd name="connsiteY0-738" fmla="*/ 237362 h 2567281"/>
              <a:gd name="connsiteX1-739" fmla="*/ 899550 w 2567281"/>
              <a:gd name="connsiteY1-740" fmla="*/ 291655 h 2567281"/>
              <a:gd name="connsiteX2-741" fmla="*/ 1104648 w 2567281"/>
              <a:gd name="connsiteY2-742" fmla="*/ 12940 h 2567281"/>
              <a:gd name="connsiteX3-743" fmla="*/ 1219853 w 2567281"/>
              <a:gd name="connsiteY3-744" fmla="*/ 1549 h 2567281"/>
              <a:gd name="connsiteX4-745" fmla="*/ 1467606 w 2567281"/>
              <a:gd name="connsiteY4-746" fmla="*/ 13418 h 2567281"/>
              <a:gd name="connsiteX5-747" fmla="*/ 1496875 w 2567281"/>
              <a:gd name="connsiteY5-748" fmla="*/ 19128 h 2567281"/>
              <a:gd name="connsiteX6-749" fmla="*/ 1697419 w 2567281"/>
              <a:gd name="connsiteY6-750" fmla="*/ 291655 h 2567281"/>
              <a:gd name="connsiteX7-751" fmla="*/ 2031761 w 2567281"/>
              <a:gd name="connsiteY7-752" fmla="*/ 240783 h 2567281"/>
              <a:gd name="connsiteX8-753" fmla="*/ 2034286 w 2567281"/>
              <a:gd name="connsiteY8-754" fmla="*/ 242421 h 2567281"/>
              <a:gd name="connsiteX9-755" fmla="*/ 2303706 w 2567281"/>
              <a:gd name="connsiteY9-756" fmla="*/ 504477 h 2567281"/>
              <a:gd name="connsiteX10-757" fmla="*/ 2313004 w 2567281"/>
              <a:gd name="connsiteY10-758" fmla="*/ 518043 h 2567281"/>
              <a:gd name="connsiteX11-759" fmla="*/ 2261606 w 2567281"/>
              <a:gd name="connsiteY11-760" fmla="*/ 855842 h 2567281"/>
              <a:gd name="connsiteX12-761" fmla="*/ 2547655 w 2567281"/>
              <a:gd name="connsiteY12-762" fmla="*/ 1066337 h 2567281"/>
              <a:gd name="connsiteX13-763" fmla="*/ 2553379 w 2567281"/>
              <a:gd name="connsiteY13-764" fmla="*/ 1094904 h 2567281"/>
              <a:gd name="connsiteX14-765" fmla="*/ 2565794 w 2567281"/>
              <a:gd name="connsiteY14-766" fmla="*/ 1344373 h 2567281"/>
              <a:gd name="connsiteX15-767" fmla="*/ 2556882 w 2567281"/>
              <a:gd name="connsiteY15-768" fmla="*/ 1436427 h 2567281"/>
              <a:gd name="connsiteX16-769" fmla="*/ 2261606 w 2567281"/>
              <a:gd name="connsiteY16-770" fmla="*/ 1653711 h 2567281"/>
              <a:gd name="connsiteX17-771" fmla="*/ 2320371 w 2567281"/>
              <a:gd name="connsiteY17-772" fmla="*/ 2039924 h 2567281"/>
              <a:gd name="connsiteX18-773" fmla="*/ 2247295 w 2567281"/>
              <a:gd name="connsiteY18-774" fmla="*/ 2131698 h 2567281"/>
              <a:gd name="connsiteX19-775" fmla="*/ 2159843 w 2567281"/>
              <a:gd name="connsiteY19-776" fmla="*/ 2221792 h 2567281"/>
              <a:gd name="connsiteX20-777" fmla="*/ 2093129 w 2567281"/>
              <a:gd name="connsiteY20-778" fmla="*/ 2278108 h 2567281"/>
              <a:gd name="connsiteX21-779" fmla="*/ 1697419 w 2567281"/>
              <a:gd name="connsiteY21-780" fmla="*/ 2217898 h 2567281"/>
              <a:gd name="connsiteX22-781" fmla="*/ 1448837 w 2567281"/>
              <a:gd name="connsiteY22-782" fmla="*/ 2555706 h 2567281"/>
              <a:gd name="connsiteX23-783" fmla="*/ 1347429 w 2567281"/>
              <a:gd name="connsiteY23-784" fmla="*/ 2565733 h 2567281"/>
              <a:gd name="connsiteX24-785" fmla="*/ 1222908 w 2567281"/>
              <a:gd name="connsiteY24-786" fmla="*/ 2565794 h 2567281"/>
              <a:gd name="connsiteX25-787" fmla="*/ 1150390 w 2567281"/>
              <a:gd name="connsiteY25-788" fmla="*/ 2558774 h 2567281"/>
              <a:gd name="connsiteX26-789" fmla="*/ 899550 w 2567281"/>
              <a:gd name="connsiteY26-790" fmla="*/ 2217898 h 2567281"/>
              <a:gd name="connsiteX27-791" fmla="*/ 479023 w 2567281"/>
              <a:gd name="connsiteY27-792" fmla="*/ 2281883 h 2567281"/>
              <a:gd name="connsiteX28-793" fmla="*/ 435584 w 2567281"/>
              <a:gd name="connsiteY28-794" fmla="*/ 2247295 h 2567281"/>
              <a:gd name="connsiteX29-795" fmla="*/ 345490 w 2567281"/>
              <a:gd name="connsiteY29-796" fmla="*/ 2159843 h 2567281"/>
              <a:gd name="connsiteX30-797" fmla="*/ 271660 w 2567281"/>
              <a:gd name="connsiteY30-798" fmla="*/ 2072382 h 2567281"/>
              <a:gd name="connsiteX31-799" fmla="*/ 335363 w 2567281"/>
              <a:gd name="connsiteY31-800" fmla="*/ 1653711 h 2567281"/>
              <a:gd name="connsiteX32-801" fmla="*/ 8015 w 2567281"/>
              <a:gd name="connsiteY32-802" fmla="*/ 1412826 h 2567281"/>
              <a:gd name="connsiteX33-803" fmla="*/ 1549 w 2567281"/>
              <a:gd name="connsiteY33-804" fmla="*/ 1347429 h 2567281"/>
              <a:gd name="connsiteX34-805" fmla="*/ 13418 w 2567281"/>
              <a:gd name="connsiteY34-806" fmla="*/ 1099676 h 2567281"/>
              <a:gd name="connsiteX35-807" fmla="*/ 14995 w 2567281"/>
              <a:gd name="connsiteY35-808" fmla="*/ 1091591 h 2567281"/>
              <a:gd name="connsiteX36-809" fmla="*/ 397317 w 2567281"/>
              <a:gd name="connsiteY36-810" fmla="*/ 856724 h 2567281"/>
              <a:gd name="connsiteX37-811" fmla="*/ 279210 w 2567281"/>
              <a:gd name="connsiteY37-812" fmla="*/ 486794 h 2567281"/>
              <a:gd name="connsiteX38-813" fmla="*/ 319987 w 2567281"/>
              <a:gd name="connsiteY38-814" fmla="*/ 435584 h 2567281"/>
              <a:gd name="connsiteX39-815" fmla="*/ 504477 w 2567281"/>
              <a:gd name="connsiteY39-816" fmla="*/ 263576 h 2567281"/>
              <a:gd name="connsiteX40-817" fmla="*/ 542723 w 2567281"/>
              <a:gd name="connsiteY40-818" fmla="*/ 237362 h 2567281"/>
              <a:gd name="connsiteX0-819" fmla="*/ 542723 w 2567281"/>
              <a:gd name="connsiteY0-820" fmla="*/ 237362 h 2567281"/>
              <a:gd name="connsiteX1-821" fmla="*/ 899550 w 2567281"/>
              <a:gd name="connsiteY1-822" fmla="*/ 291655 h 2567281"/>
              <a:gd name="connsiteX2-823" fmla="*/ 1104648 w 2567281"/>
              <a:gd name="connsiteY2-824" fmla="*/ 12940 h 2567281"/>
              <a:gd name="connsiteX3-825" fmla="*/ 1219853 w 2567281"/>
              <a:gd name="connsiteY3-826" fmla="*/ 1549 h 2567281"/>
              <a:gd name="connsiteX4-827" fmla="*/ 1467606 w 2567281"/>
              <a:gd name="connsiteY4-828" fmla="*/ 13418 h 2567281"/>
              <a:gd name="connsiteX5-829" fmla="*/ 1496875 w 2567281"/>
              <a:gd name="connsiteY5-830" fmla="*/ 19128 h 2567281"/>
              <a:gd name="connsiteX6-831" fmla="*/ 1697419 w 2567281"/>
              <a:gd name="connsiteY6-832" fmla="*/ 291655 h 2567281"/>
              <a:gd name="connsiteX7-833" fmla="*/ 2031761 w 2567281"/>
              <a:gd name="connsiteY7-834" fmla="*/ 240783 h 2567281"/>
              <a:gd name="connsiteX8-835" fmla="*/ 2034286 w 2567281"/>
              <a:gd name="connsiteY8-836" fmla="*/ 242421 h 2567281"/>
              <a:gd name="connsiteX9-837" fmla="*/ 2303706 w 2567281"/>
              <a:gd name="connsiteY9-838" fmla="*/ 504477 h 2567281"/>
              <a:gd name="connsiteX10-839" fmla="*/ 2313004 w 2567281"/>
              <a:gd name="connsiteY10-840" fmla="*/ 518043 h 2567281"/>
              <a:gd name="connsiteX11-841" fmla="*/ 2261606 w 2567281"/>
              <a:gd name="connsiteY11-842" fmla="*/ 855842 h 2567281"/>
              <a:gd name="connsiteX12-843" fmla="*/ 2547655 w 2567281"/>
              <a:gd name="connsiteY12-844" fmla="*/ 1066337 h 2567281"/>
              <a:gd name="connsiteX13-845" fmla="*/ 2553379 w 2567281"/>
              <a:gd name="connsiteY13-846" fmla="*/ 1094904 h 2567281"/>
              <a:gd name="connsiteX14-847" fmla="*/ 2565794 w 2567281"/>
              <a:gd name="connsiteY14-848" fmla="*/ 1344373 h 2567281"/>
              <a:gd name="connsiteX15-849" fmla="*/ 2556882 w 2567281"/>
              <a:gd name="connsiteY15-850" fmla="*/ 1436427 h 2567281"/>
              <a:gd name="connsiteX16-851" fmla="*/ 2261606 w 2567281"/>
              <a:gd name="connsiteY16-852" fmla="*/ 1653711 h 2567281"/>
              <a:gd name="connsiteX17-853" fmla="*/ 2320371 w 2567281"/>
              <a:gd name="connsiteY17-854" fmla="*/ 2039924 h 2567281"/>
              <a:gd name="connsiteX18-855" fmla="*/ 2247295 w 2567281"/>
              <a:gd name="connsiteY18-856" fmla="*/ 2131698 h 2567281"/>
              <a:gd name="connsiteX19-857" fmla="*/ 2159843 w 2567281"/>
              <a:gd name="connsiteY19-858" fmla="*/ 2221792 h 2567281"/>
              <a:gd name="connsiteX20-859" fmla="*/ 2093129 w 2567281"/>
              <a:gd name="connsiteY20-860" fmla="*/ 2278108 h 2567281"/>
              <a:gd name="connsiteX21-861" fmla="*/ 1697419 w 2567281"/>
              <a:gd name="connsiteY21-862" fmla="*/ 2217898 h 2567281"/>
              <a:gd name="connsiteX22-863" fmla="*/ 1448837 w 2567281"/>
              <a:gd name="connsiteY22-864" fmla="*/ 2555706 h 2567281"/>
              <a:gd name="connsiteX23-865" fmla="*/ 1347429 w 2567281"/>
              <a:gd name="connsiteY23-866" fmla="*/ 2565733 h 2567281"/>
              <a:gd name="connsiteX24-867" fmla="*/ 1222908 w 2567281"/>
              <a:gd name="connsiteY24-868" fmla="*/ 2565794 h 2567281"/>
              <a:gd name="connsiteX25-869" fmla="*/ 1150390 w 2567281"/>
              <a:gd name="connsiteY25-870" fmla="*/ 2558774 h 2567281"/>
              <a:gd name="connsiteX26-871" fmla="*/ 899550 w 2567281"/>
              <a:gd name="connsiteY26-872" fmla="*/ 2217898 h 2567281"/>
              <a:gd name="connsiteX27-873" fmla="*/ 479023 w 2567281"/>
              <a:gd name="connsiteY27-874" fmla="*/ 2281883 h 2567281"/>
              <a:gd name="connsiteX28-875" fmla="*/ 435584 w 2567281"/>
              <a:gd name="connsiteY28-876" fmla="*/ 2247295 h 2567281"/>
              <a:gd name="connsiteX29-877" fmla="*/ 345490 w 2567281"/>
              <a:gd name="connsiteY29-878" fmla="*/ 2159843 h 2567281"/>
              <a:gd name="connsiteX30-879" fmla="*/ 271660 w 2567281"/>
              <a:gd name="connsiteY30-880" fmla="*/ 2072382 h 2567281"/>
              <a:gd name="connsiteX31-881" fmla="*/ 335363 w 2567281"/>
              <a:gd name="connsiteY31-882" fmla="*/ 1653711 h 2567281"/>
              <a:gd name="connsiteX32-883" fmla="*/ 8015 w 2567281"/>
              <a:gd name="connsiteY32-884" fmla="*/ 1412826 h 2567281"/>
              <a:gd name="connsiteX33-885" fmla="*/ 1549 w 2567281"/>
              <a:gd name="connsiteY33-886" fmla="*/ 1347429 h 2567281"/>
              <a:gd name="connsiteX34-887" fmla="*/ 13418 w 2567281"/>
              <a:gd name="connsiteY34-888" fmla="*/ 1099676 h 2567281"/>
              <a:gd name="connsiteX35-889" fmla="*/ 14995 w 2567281"/>
              <a:gd name="connsiteY35-890" fmla="*/ 1091591 h 2567281"/>
              <a:gd name="connsiteX36-891" fmla="*/ 397317 w 2567281"/>
              <a:gd name="connsiteY36-892" fmla="*/ 856724 h 2567281"/>
              <a:gd name="connsiteX37-893" fmla="*/ 279210 w 2567281"/>
              <a:gd name="connsiteY37-894" fmla="*/ 486794 h 2567281"/>
              <a:gd name="connsiteX38-895" fmla="*/ 319987 w 2567281"/>
              <a:gd name="connsiteY38-896" fmla="*/ 435584 h 2567281"/>
              <a:gd name="connsiteX39-897" fmla="*/ 504477 w 2567281"/>
              <a:gd name="connsiteY39-898" fmla="*/ 263576 h 2567281"/>
              <a:gd name="connsiteX40-899" fmla="*/ 542723 w 2567281"/>
              <a:gd name="connsiteY40-900" fmla="*/ 237362 h 2567281"/>
              <a:gd name="connsiteX0-901" fmla="*/ 542723 w 2567281"/>
              <a:gd name="connsiteY0-902" fmla="*/ 237362 h 2567281"/>
              <a:gd name="connsiteX1-903" fmla="*/ 899550 w 2567281"/>
              <a:gd name="connsiteY1-904" fmla="*/ 291655 h 2567281"/>
              <a:gd name="connsiteX2-905" fmla="*/ 1104648 w 2567281"/>
              <a:gd name="connsiteY2-906" fmla="*/ 12940 h 2567281"/>
              <a:gd name="connsiteX3-907" fmla="*/ 1219853 w 2567281"/>
              <a:gd name="connsiteY3-908" fmla="*/ 1549 h 2567281"/>
              <a:gd name="connsiteX4-909" fmla="*/ 1467606 w 2567281"/>
              <a:gd name="connsiteY4-910" fmla="*/ 13418 h 2567281"/>
              <a:gd name="connsiteX5-911" fmla="*/ 1496875 w 2567281"/>
              <a:gd name="connsiteY5-912" fmla="*/ 19128 h 2567281"/>
              <a:gd name="connsiteX6-913" fmla="*/ 1697419 w 2567281"/>
              <a:gd name="connsiteY6-914" fmla="*/ 291655 h 2567281"/>
              <a:gd name="connsiteX7-915" fmla="*/ 2031761 w 2567281"/>
              <a:gd name="connsiteY7-916" fmla="*/ 240783 h 2567281"/>
              <a:gd name="connsiteX8-917" fmla="*/ 2034286 w 2567281"/>
              <a:gd name="connsiteY8-918" fmla="*/ 242421 h 2567281"/>
              <a:gd name="connsiteX9-919" fmla="*/ 2303706 w 2567281"/>
              <a:gd name="connsiteY9-920" fmla="*/ 504477 h 2567281"/>
              <a:gd name="connsiteX10-921" fmla="*/ 2313004 w 2567281"/>
              <a:gd name="connsiteY10-922" fmla="*/ 518043 h 2567281"/>
              <a:gd name="connsiteX11-923" fmla="*/ 2261606 w 2567281"/>
              <a:gd name="connsiteY11-924" fmla="*/ 855842 h 2567281"/>
              <a:gd name="connsiteX12-925" fmla="*/ 2547655 w 2567281"/>
              <a:gd name="connsiteY12-926" fmla="*/ 1066337 h 2567281"/>
              <a:gd name="connsiteX13-927" fmla="*/ 2553379 w 2567281"/>
              <a:gd name="connsiteY13-928" fmla="*/ 1094904 h 2567281"/>
              <a:gd name="connsiteX14-929" fmla="*/ 2565794 w 2567281"/>
              <a:gd name="connsiteY14-930" fmla="*/ 1344373 h 2567281"/>
              <a:gd name="connsiteX15-931" fmla="*/ 2556882 w 2567281"/>
              <a:gd name="connsiteY15-932" fmla="*/ 1436427 h 2567281"/>
              <a:gd name="connsiteX16-933" fmla="*/ 2261606 w 2567281"/>
              <a:gd name="connsiteY16-934" fmla="*/ 1653711 h 2567281"/>
              <a:gd name="connsiteX17-935" fmla="*/ 2320371 w 2567281"/>
              <a:gd name="connsiteY17-936" fmla="*/ 2039924 h 2567281"/>
              <a:gd name="connsiteX18-937" fmla="*/ 2247295 w 2567281"/>
              <a:gd name="connsiteY18-938" fmla="*/ 2131698 h 2567281"/>
              <a:gd name="connsiteX19-939" fmla="*/ 2159843 w 2567281"/>
              <a:gd name="connsiteY19-940" fmla="*/ 2221792 h 2567281"/>
              <a:gd name="connsiteX20-941" fmla="*/ 2093129 w 2567281"/>
              <a:gd name="connsiteY20-942" fmla="*/ 2278108 h 2567281"/>
              <a:gd name="connsiteX21-943" fmla="*/ 1697419 w 2567281"/>
              <a:gd name="connsiteY21-944" fmla="*/ 2217898 h 2567281"/>
              <a:gd name="connsiteX22-945" fmla="*/ 1448837 w 2567281"/>
              <a:gd name="connsiteY22-946" fmla="*/ 2555706 h 2567281"/>
              <a:gd name="connsiteX23-947" fmla="*/ 1347429 w 2567281"/>
              <a:gd name="connsiteY23-948" fmla="*/ 2565733 h 2567281"/>
              <a:gd name="connsiteX24-949" fmla="*/ 1222908 w 2567281"/>
              <a:gd name="connsiteY24-950" fmla="*/ 2565794 h 2567281"/>
              <a:gd name="connsiteX25-951" fmla="*/ 1150390 w 2567281"/>
              <a:gd name="connsiteY25-952" fmla="*/ 2558774 h 2567281"/>
              <a:gd name="connsiteX26-953" fmla="*/ 899550 w 2567281"/>
              <a:gd name="connsiteY26-954" fmla="*/ 2217898 h 2567281"/>
              <a:gd name="connsiteX27-955" fmla="*/ 479023 w 2567281"/>
              <a:gd name="connsiteY27-956" fmla="*/ 2281883 h 2567281"/>
              <a:gd name="connsiteX28-957" fmla="*/ 435584 w 2567281"/>
              <a:gd name="connsiteY28-958" fmla="*/ 2247295 h 2567281"/>
              <a:gd name="connsiteX29-959" fmla="*/ 345490 w 2567281"/>
              <a:gd name="connsiteY29-960" fmla="*/ 2159843 h 2567281"/>
              <a:gd name="connsiteX30-961" fmla="*/ 271660 w 2567281"/>
              <a:gd name="connsiteY30-962" fmla="*/ 2072382 h 2567281"/>
              <a:gd name="connsiteX31-963" fmla="*/ 335363 w 2567281"/>
              <a:gd name="connsiteY31-964" fmla="*/ 1653711 h 2567281"/>
              <a:gd name="connsiteX32-965" fmla="*/ 8015 w 2567281"/>
              <a:gd name="connsiteY32-966" fmla="*/ 1412826 h 2567281"/>
              <a:gd name="connsiteX33-967" fmla="*/ 1549 w 2567281"/>
              <a:gd name="connsiteY33-968" fmla="*/ 1347429 h 2567281"/>
              <a:gd name="connsiteX34-969" fmla="*/ 13418 w 2567281"/>
              <a:gd name="connsiteY34-970" fmla="*/ 1099676 h 2567281"/>
              <a:gd name="connsiteX35-971" fmla="*/ 14995 w 2567281"/>
              <a:gd name="connsiteY35-972" fmla="*/ 1091591 h 2567281"/>
              <a:gd name="connsiteX36-973" fmla="*/ 397317 w 2567281"/>
              <a:gd name="connsiteY36-974" fmla="*/ 856724 h 2567281"/>
              <a:gd name="connsiteX37-975" fmla="*/ 279210 w 2567281"/>
              <a:gd name="connsiteY37-976" fmla="*/ 486794 h 2567281"/>
              <a:gd name="connsiteX38-977" fmla="*/ 319987 w 2567281"/>
              <a:gd name="connsiteY38-978" fmla="*/ 435584 h 2567281"/>
              <a:gd name="connsiteX39-979" fmla="*/ 504477 w 2567281"/>
              <a:gd name="connsiteY39-980" fmla="*/ 263576 h 2567281"/>
              <a:gd name="connsiteX40-981" fmla="*/ 542723 w 2567281"/>
              <a:gd name="connsiteY40-982" fmla="*/ 237362 h 2567281"/>
              <a:gd name="connsiteX0-983" fmla="*/ 542723 w 2567281"/>
              <a:gd name="connsiteY0-984" fmla="*/ 237362 h 2567281"/>
              <a:gd name="connsiteX1-985" fmla="*/ 923626 w 2567281"/>
              <a:gd name="connsiteY1-986" fmla="*/ 341570 h 2567281"/>
              <a:gd name="connsiteX2-987" fmla="*/ 1104648 w 2567281"/>
              <a:gd name="connsiteY2-988" fmla="*/ 12940 h 2567281"/>
              <a:gd name="connsiteX3-989" fmla="*/ 1219853 w 2567281"/>
              <a:gd name="connsiteY3-990" fmla="*/ 1549 h 2567281"/>
              <a:gd name="connsiteX4-991" fmla="*/ 1467606 w 2567281"/>
              <a:gd name="connsiteY4-992" fmla="*/ 13418 h 2567281"/>
              <a:gd name="connsiteX5-993" fmla="*/ 1496875 w 2567281"/>
              <a:gd name="connsiteY5-994" fmla="*/ 19128 h 2567281"/>
              <a:gd name="connsiteX6-995" fmla="*/ 1697419 w 2567281"/>
              <a:gd name="connsiteY6-996" fmla="*/ 291655 h 2567281"/>
              <a:gd name="connsiteX7-997" fmla="*/ 2031761 w 2567281"/>
              <a:gd name="connsiteY7-998" fmla="*/ 240783 h 2567281"/>
              <a:gd name="connsiteX8-999" fmla="*/ 2034286 w 2567281"/>
              <a:gd name="connsiteY8-1000" fmla="*/ 242421 h 2567281"/>
              <a:gd name="connsiteX9-1001" fmla="*/ 2303706 w 2567281"/>
              <a:gd name="connsiteY9-1002" fmla="*/ 504477 h 2567281"/>
              <a:gd name="connsiteX10-1003" fmla="*/ 2313004 w 2567281"/>
              <a:gd name="connsiteY10-1004" fmla="*/ 518043 h 2567281"/>
              <a:gd name="connsiteX11-1005" fmla="*/ 2261606 w 2567281"/>
              <a:gd name="connsiteY11-1006" fmla="*/ 855842 h 2567281"/>
              <a:gd name="connsiteX12-1007" fmla="*/ 2547655 w 2567281"/>
              <a:gd name="connsiteY12-1008" fmla="*/ 1066337 h 2567281"/>
              <a:gd name="connsiteX13-1009" fmla="*/ 2553379 w 2567281"/>
              <a:gd name="connsiteY13-1010" fmla="*/ 1094904 h 2567281"/>
              <a:gd name="connsiteX14-1011" fmla="*/ 2565794 w 2567281"/>
              <a:gd name="connsiteY14-1012" fmla="*/ 1344373 h 2567281"/>
              <a:gd name="connsiteX15-1013" fmla="*/ 2556882 w 2567281"/>
              <a:gd name="connsiteY15-1014" fmla="*/ 1436427 h 2567281"/>
              <a:gd name="connsiteX16-1015" fmla="*/ 2261606 w 2567281"/>
              <a:gd name="connsiteY16-1016" fmla="*/ 1653711 h 2567281"/>
              <a:gd name="connsiteX17-1017" fmla="*/ 2320371 w 2567281"/>
              <a:gd name="connsiteY17-1018" fmla="*/ 2039924 h 2567281"/>
              <a:gd name="connsiteX18-1019" fmla="*/ 2247295 w 2567281"/>
              <a:gd name="connsiteY18-1020" fmla="*/ 2131698 h 2567281"/>
              <a:gd name="connsiteX19-1021" fmla="*/ 2159843 w 2567281"/>
              <a:gd name="connsiteY19-1022" fmla="*/ 2221792 h 2567281"/>
              <a:gd name="connsiteX20-1023" fmla="*/ 2093129 w 2567281"/>
              <a:gd name="connsiteY20-1024" fmla="*/ 2278108 h 2567281"/>
              <a:gd name="connsiteX21-1025" fmla="*/ 1697419 w 2567281"/>
              <a:gd name="connsiteY21-1026" fmla="*/ 2217898 h 2567281"/>
              <a:gd name="connsiteX22-1027" fmla="*/ 1448837 w 2567281"/>
              <a:gd name="connsiteY22-1028" fmla="*/ 2555706 h 2567281"/>
              <a:gd name="connsiteX23-1029" fmla="*/ 1347429 w 2567281"/>
              <a:gd name="connsiteY23-1030" fmla="*/ 2565733 h 2567281"/>
              <a:gd name="connsiteX24-1031" fmla="*/ 1222908 w 2567281"/>
              <a:gd name="connsiteY24-1032" fmla="*/ 2565794 h 2567281"/>
              <a:gd name="connsiteX25-1033" fmla="*/ 1150390 w 2567281"/>
              <a:gd name="connsiteY25-1034" fmla="*/ 2558774 h 2567281"/>
              <a:gd name="connsiteX26-1035" fmla="*/ 899550 w 2567281"/>
              <a:gd name="connsiteY26-1036" fmla="*/ 2217898 h 2567281"/>
              <a:gd name="connsiteX27-1037" fmla="*/ 479023 w 2567281"/>
              <a:gd name="connsiteY27-1038" fmla="*/ 2281883 h 2567281"/>
              <a:gd name="connsiteX28-1039" fmla="*/ 435584 w 2567281"/>
              <a:gd name="connsiteY28-1040" fmla="*/ 2247295 h 2567281"/>
              <a:gd name="connsiteX29-1041" fmla="*/ 345490 w 2567281"/>
              <a:gd name="connsiteY29-1042" fmla="*/ 2159843 h 2567281"/>
              <a:gd name="connsiteX30-1043" fmla="*/ 271660 w 2567281"/>
              <a:gd name="connsiteY30-1044" fmla="*/ 2072382 h 2567281"/>
              <a:gd name="connsiteX31-1045" fmla="*/ 335363 w 2567281"/>
              <a:gd name="connsiteY31-1046" fmla="*/ 1653711 h 2567281"/>
              <a:gd name="connsiteX32-1047" fmla="*/ 8015 w 2567281"/>
              <a:gd name="connsiteY32-1048" fmla="*/ 1412826 h 2567281"/>
              <a:gd name="connsiteX33-1049" fmla="*/ 1549 w 2567281"/>
              <a:gd name="connsiteY33-1050" fmla="*/ 1347429 h 2567281"/>
              <a:gd name="connsiteX34-1051" fmla="*/ 13418 w 2567281"/>
              <a:gd name="connsiteY34-1052" fmla="*/ 1099676 h 2567281"/>
              <a:gd name="connsiteX35-1053" fmla="*/ 14995 w 2567281"/>
              <a:gd name="connsiteY35-1054" fmla="*/ 1091591 h 2567281"/>
              <a:gd name="connsiteX36-1055" fmla="*/ 397317 w 2567281"/>
              <a:gd name="connsiteY36-1056" fmla="*/ 856724 h 2567281"/>
              <a:gd name="connsiteX37-1057" fmla="*/ 279210 w 2567281"/>
              <a:gd name="connsiteY37-1058" fmla="*/ 486794 h 2567281"/>
              <a:gd name="connsiteX38-1059" fmla="*/ 319987 w 2567281"/>
              <a:gd name="connsiteY38-1060" fmla="*/ 435584 h 2567281"/>
              <a:gd name="connsiteX39-1061" fmla="*/ 504477 w 2567281"/>
              <a:gd name="connsiteY39-1062" fmla="*/ 263576 h 2567281"/>
              <a:gd name="connsiteX40-1063" fmla="*/ 542723 w 2567281"/>
              <a:gd name="connsiteY40-1064" fmla="*/ 237362 h 2567281"/>
              <a:gd name="connsiteX0-1065" fmla="*/ 542723 w 2567281"/>
              <a:gd name="connsiteY0-1066" fmla="*/ 237362 h 2567281"/>
              <a:gd name="connsiteX1-1067" fmla="*/ 923626 w 2567281"/>
              <a:gd name="connsiteY1-1068" fmla="*/ 341570 h 2567281"/>
              <a:gd name="connsiteX2-1069" fmla="*/ 1104648 w 2567281"/>
              <a:gd name="connsiteY2-1070" fmla="*/ 12940 h 2567281"/>
              <a:gd name="connsiteX3-1071" fmla="*/ 1219853 w 2567281"/>
              <a:gd name="connsiteY3-1072" fmla="*/ 1549 h 2567281"/>
              <a:gd name="connsiteX4-1073" fmla="*/ 1467606 w 2567281"/>
              <a:gd name="connsiteY4-1074" fmla="*/ 13418 h 2567281"/>
              <a:gd name="connsiteX5-1075" fmla="*/ 1496875 w 2567281"/>
              <a:gd name="connsiteY5-1076" fmla="*/ 19128 h 2567281"/>
              <a:gd name="connsiteX6-1077" fmla="*/ 1697419 w 2567281"/>
              <a:gd name="connsiteY6-1078" fmla="*/ 291655 h 2567281"/>
              <a:gd name="connsiteX7-1079" fmla="*/ 2031761 w 2567281"/>
              <a:gd name="connsiteY7-1080" fmla="*/ 240783 h 2567281"/>
              <a:gd name="connsiteX8-1081" fmla="*/ 2034286 w 2567281"/>
              <a:gd name="connsiteY8-1082" fmla="*/ 242421 h 2567281"/>
              <a:gd name="connsiteX9-1083" fmla="*/ 2303706 w 2567281"/>
              <a:gd name="connsiteY9-1084" fmla="*/ 504477 h 2567281"/>
              <a:gd name="connsiteX10-1085" fmla="*/ 2313004 w 2567281"/>
              <a:gd name="connsiteY10-1086" fmla="*/ 518043 h 2567281"/>
              <a:gd name="connsiteX11-1087" fmla="*/ 2261606 w 2567281"/>
              <a:gd name="connsiteY11-1088" fmla="*/ 855842 h 2567281"/>
              <a:gd name="connsiteX12-1089" fmla="*/ 2547655 w 2567281"/>
              <a:gd name="connsiteY12-1090" fmla="*/ 1066337 h 2567281"/>
              <a:gd name="connsiteX13-1091" fmla="*/ 2553379 w 2567281"/>
              <a:gd name="connsiteY13-1092" fmla="*/ 1094904 h 2567281"/>
              <a:gd name="connsiteX14-1093" fmla="*/ 2565794 w 2567281"/>
              <a:gd name="connsiteY14-1094" fmla="*/ 1344373 h 2567281"/>
              <a:gd name="connsiteX15-1095" fmla="*/ 2556882 w 2567281"/>
              <a:gd name="connsiteY15-1096" fmla="*/ 1436427 h 2567281"/>
              <a:gd name="connsiteX16-1097" fmla="*/ 2261606 w 2567281"/>
              <a:gd name="connsiteY16-1098" fmla="*/ 1653711 h 2567281"/>
              <a:gd name="connsiteX17-1099" fmla="*/ 2320371 w 2567281"/>
              <a:gd name="connsiteY17-1100" fmla="*/ 2039924 h 2567281"/>
              <a:gd name="connsiteX18-1101" fmla="*/ 2247295 w 2567281"/>
              <a:gd name="connsiteY18-1102" fmla="*/ 2131698 h 2567281"/>
              <a:gd name="connsiteX19-1103" fmla="*/ 2159843 w 2567281"/>
              <a:gd name="connsiteY19-1104" fmla="*/ 2221792 h 2567281"/>
              <a:gd name="connsiteX20-1105" fmla="*/ 2093129 w 2567281"/>
              <a:gd name="connsiteY20-1106" fmla="*/ 2278108 h 2567281"/>
              <a:gd name="connsiteX21-1107" fmla="*/ 1697419 w 2567281"/>
              <a:gd name="connsiteY21-1108" fmla="*/ 2217898 h 2567281"/>
              <a:gd name="connsiteX22-1109" fmla="*/ 1448837 w 2567281"/>
              <a:gd name="connsiteY22-1110" fmla="*/ 2555706 h 2567281"/>
              <a:gd name="connsiteX23-1111" fmla="*/ 1347429 w 2567281"/>
              <a:gd name="connsiteY23-1112" fmla="*/ 2565733 h 2567281"/>
              <a:gd name="connsiteX24-1113" fmla="*/ 1222908 w 2567281"/>
              <a:gd name="connsiteY24-1114" fmla="*/ 2565794 h 2567281"/>
              <a:gd name="connsiteX25-1115" fmla="*/ 1150390 w 2567281"/>
              <a:gd name="connsiteY25-1116" fmla="*/ 2558774 h 2567281"/>
              <a:gd name="connsiteX26-1117" fmla="*/ 899550 w 2567281"/>
              <a:gd name="connsiteY26-1118" fmla="*/ 2217898 h 2567281"/>
              <a:gd name="connsiteX27-1119" fmla="*/ 479023 w 2567281"/>
              <a:gd name="connsiteY27-1120" fmla="*/ 2281883 h 2567281"/>
              <a:gd name="connsiteX28-1121" fmla="*/ 435584 w 2567281"/>
              <a:gd name="connsiteY28-1122" fmla="*/ 2247295 h 2567281"/>
              <a:gd name="connsiteX29-1123" fmla="*/ 345490 w 2567281"/>
              <a:gd name="connsiteY29-1124" fmla="*/ 2159843 h 2567281"/>
              <a:gd name="connsiteX30-1125" fmla="*/ 271660 w 2567281"/>
              <a:gd name="connsiteY30-1126" fmla="*/ 2072382 h 2567281"/>
              <a:gd name="connsiteX31-1127" fmla="*/ 335363 w 2567281"/>
              <a:gd name="connsiteY31-1128" fmla="*/ 1653711 h 2567281"/>
              <a:gd name="connsiteX32-1129" fmla="*/ 8015 w 2567281"/>
              <a:gd name="connsiteY32-1130" fmla="*/ 1412826 h 2567281"/>
              <a:gd name="connsiteX33-1131" fmla="*/ 1549 w 2567281"/>
              <a:gd name="connsiteY33-1132" fmla="*/ 1347429 h 2567281"/>
              <a:gd name="connsiteX34-1133" fmla="*/ 13418 w 2567281"/>
              <a:gd name="connsiteY34-1134" fmla="*/ 1099676 h 2567281"/>
              <a:gd name="connsiteX35-1135" fmla="*/ 14995 w 2567281"/>
              <a:gd name="connsiteY35-1136" fmla="*/ 1091591 h 2567281"/>
              <a:gd name="connsiteX36-1137" fmla="*/ 397317 w 2567281"/>
              <a:gd name="connsiteY36-1138" fmla="*/ 856724 h 2567281"/>
              <a:gd name="connsiteX37-1139" fmla="*/ 279210 w 2567281"/>
              <a:gd name="connsiteY37-1140" fmla="*/ 486794 h 2567281"/>
              <a:gd name="connsiteX38-1141" fmla="*/ 319987 w 2567281"/>
              <a:gd name="connsiteY38-1142" fmla="*/ 435584 h 2567281"/>
              <a:gd name="connsiteX39-1143" fmla="*/ 504477 w 2567281"/>
              <a:gd name="connsiteY39-1144" fmla="*/ 263576 h 2567281"/>
              <a:gd name="connsiteX40-1145" fmla="*/ 542723 w 2567281"/>
              <a:gd name="connsiteY40-1146" fmla="*/ 237362 h 2567281"/>
              <a:gd name="connsiteX0-1147" fmla="*/ 542723 w 2567281"/>
              <a:gd name="connsiteY0-1148" fmla="*/ 237362 h 2567281"/>
              <a:gd name="connsiteX1-1149" fmla="*/ 923626 w 2567281"/>
              <a:gd name="connsiteY1-1150" fmla="*/ 341570 h 2567281"/>
              <a:gd name="connsiteX2-1151" fmla="*/ 1104648 w 2567281"/>
              <a:gd name="connsiteY2-1152" fmla="*/ 12940 h 2567281"/>
              <a:gd name="connsiteX3-1153" fmla="*/ 1219853 w 2567281"/>
              <a:gd name="connsiteY3-1154" fmla="*/ 1549 h 2567281"/>
              <a:gd name="connsiteX4-1155" fmla="*/ 1467606 w 2567281"/>
              <a:gd name="connsiteY4-1156" fmla="*/ 13418 h 2567281"/>
              <a:gd name="connsiteX5-1157" fmla="*/ 1496875 w 2567281"/>
              <a:gd name="connsiteY5-1158" fmla="*/ 19128 h 2567281"/>
              <a:gd name="connsiteX6-1159" fmla="*/ 1697419 w 2567281"/>
              <a:gd name="connsiteY6-1160" fmla="*/ 291655 h 2567281"/>
              <a:gd name="connsiteX7-1161" fmla="*/ 2031761 w 2567281"/>
              <a:gd name="connsiteY7-1162" fmla="*/ 240783 h 2567281"/>
              <a:gd name="connsiteX8-1163" fmla="*/ 2034286 w 2567281"/>
              <a:gd name="connsiteY8-1164" fmla="*/ 242421 h 2567281"/>
              <a:gd name="connsiteX9-1165" fmla="*/ 2303706 w 2567281"/>
              <a:gd name="connsiteY9-1166" fmla="*/ 504477 h 2567281"/>
              <a:gd name="connsiteX10-1167" fmla="*/ 2313004 w 2567281"/>
              <a:gd name="connsiteY10-1168" fmla="*/ 518043 h 2567281"/>
              <a:gd name="connsiteX11-1169" fmla="*/ 2261606 w 2567281"/>
              <a:gd name="connsiteY11-1170" fmla="*/ 855842 h 2567281"/>
              <a:gd name="connsiteX12-1171" fmla="*/ 2547655 w 2567281"/>
              <a:gd name="connsiteY12-1172" fmla="*/ 1066337 h 2567281"/>
              <a:gd name="connsiteX13-1173" fmla="*/ 2553379 w 2567281"/>
              <a:gd name="connsiteY13-1174" fmla="*/ 1094904 h 2567281"/>
              <a:gd name="connsiteX14-1175" fmla="*/ 2565794 w 2567281"/>
              <a:gd name="connsiteY14-1176" fmla="*/ 1344373 h 2567281"/>
              <a:gd name="connsiteX15-1177" fmla="*/ 2556882 w 2567281"/>
              <a:gd name="connsiteY15-1178" fmla="*/ 1436427 h 2567281"/>
              <a:gd name="connsiteX16-1179" fmla="*/ 2261606 w 2567281"/>
              <a:gd name="connsiteY16-1180" fmla="*/ 1653711 h 2567281"/>
              <a:gd name="connsiteX17-1181" fmla="*/ 2320371 w 2567281"/>
              <a:gd name="connsiteY17-1182" fmla="*/ 2039924 h 2567281"/>
              <a:gd name="connsiteX18-1183" fmla="*/ 2247295 w 2567281"/>
              <a:gd name="connsiteY18-1184" fmla="*/ 2131698 h 2567281"/>
              <a:gd name="connsiteX19-1185" fmla="*/ 2159843 w 2567281"/>
              <a:gd name="connsiteY19-1186" fmla="*/ 2221792 h 2567281"/>
              <a:gd name="connsiteX20-1187" fmla="*/ 2093129 w 2567281"/>
              <a:gd name="connsiteY20-1188" fmla="*/ 2278108 h 2567281"/>
              <a:gd name="connsiteX21-1189" fmla="*/ 1697419 w 2567281"/>
              <a:gd name="connsiteY21-1190" fmla="*/ 2217898 h 2567281"/>
              <a:gd name="connsiteX22-1191" fmla="*/ 1448837 w 2567281"/>
              <a:gd name="connsiteY22-1192" fmla="*/ 2555706 h 2567281"/>
              <a:gd name="connsiteX23-1193" fmla="*/ 1347429 w 2567281"/>
              <a:gd name="connsiteY23-1194" fmla="*/ 2565733 h 2567281"/>
              <a:gd name="connsiteX24-1195" fmla="*/ 1222908 w 2567281"/>
              <a:gd name="connsiteY24-1196" fmla="*/ 2565794 h 2567281"/>
              <a:gd name="connsiteX25-1197" fmla="*/ 1150390 w 2567281"/>
              <a:gd name="connsiteY25-1198" fmla="*/ 2558774 h 2567281"/>
              <a:gd name="connsiteX26-1199" fmla="*/ 899550 w 2567281"/>
              <a:gd name="connsiteY26-1200" fmla="*/ 2217898 h 2567281"/>
              <a:gd name="connsiteX27-1201" fmla="*/ 479023 w 2567281"/>
              <a:gd name="connsiteY27-1202" fmla="*/ 2281883 h 2567281"/>
              <a:gd name="connsiteX28-1203" fmla="*/ 435584 w 2567281"/>
              <a:gd name="connsiteY28-1204" fmla="*/ 2247295 h 2567281"/>
              <a:gd name="connsiteX29-1205" fmla="*/ 345490 w 2567281"/>
              <a:gd name="connsiteY29-1206" fmla="*/ 2159843 h 2567281"/>
              <a:gd name="connsiteX30-1207" fmla="*/ 271660 w 2567281"/>
              <a:gd name="connsiteY30-1208" fmla="*/ 2072382 h 2567281"/>
              <a:gd name="connsiteX31-1209" fmla="*/ 335363 w 2567281"/>
              <a:gd name="connsiteY31-1210" fmla="*/ 1653711 h 2567281"/>
              <a:gd name="connsiteX32-1211" fmla="*/ 8015 w 2567281"/>
              <a:gd name="connsiteY32-1212" fmla="*/ 1412826 h 2567281"/>
              <a:gd name="connsiteX33-1213" fmla="*/ 1549 w 2567281"/>
              <a:gd name="connsiteY33-1214" fmla="*/ 1347429 h 2567281"/>
              <a:gd name="connsiteX34-1215" fmla="*/ 13418 w 2567281"/>
              <a:gd name="connsiteY34-1216" fmla="*/ 1099676 h 2567281"/>
              <a:gd name="connsiteX35-1217" fmla="*/ 14995 w 2567281"/>
              <a:gd name="connsiteY35-1218" fmla="*/ 1091591 h 2567281"/>
              <a:gd name="connsiteX36-1219" fmla="*/ 397317 w 2567281"/>
              <a:gd name="connsiteY36-1220" fmla="*/ 856724 h 2567281"/>
              <a:gd name="connsiteX37-1221" fmla="*/ 279210 w 2567281"/>
              <a:gd name="connsiteY37-1222" fmla="*/ 486794 h 2567281"/>
              <a:gd name="connsiteX38-1223" fmla="*/ 319987 w 2567281"/>
              <a:gd name="connsiteY38-1224" fmla="*/ 435584 h 2567281"/>
              <a:gd name="connsiteX39-1225" fmla="*/ 504477 w 2567281"/>
              <a:gd name="connsiteY39-1226" fmla="*/ 263576 h 2567281"/>
              <a:gd name="connsiteX40-1227" fmla="*/ 542723 w 2567281"/>
              <a:gd name="connsiteY40-1228" fmla="*/ 237362 h 2567281"/>
              <a:gd name="connsiteX0-1229" fmla="*/ 542723 w 2567281"/>
              <a:gd name="connsiteY0-1230" fmla="*/ 237362 h 2567281"/>
              <a:gd name="connsiteX1-1231" fmla="*/ 923626 w 2567281"/>
              <a:gd name="connsiteY1-1232" fmla="*/ 341570 h 2567281"/>
              <a:gd name="connsiteX2-1233" fmla="*/ 1104648 w 2567281"/>
              <a:gd name="connsiteY2-1234" fmla="*/ 12940 h 2567281"/>
              <a:gd name="connsiteX3-1235" fmla="*/ 1219853 w 2567281"/>
              <a:gd name="connsiteY3-1236" fmla="*/ 1549 h 2567281"/>
              <a:gd name="connsiteX4-1237" fmla="*/ 1467606 w 2567281"/>
              <a:gd name="connsiteY4-1238" fmla="*/ 13418 h 2567281"/>
              <a:gd name="connsiteX5-1239" fmla="*/ 1496875 w 2567281"/>
              <a:gd name="connsiteY5-1240" fmla="*/ 19128 h 2567281"/>
              <a:gd name="connsiteX6-1241" fmla="*/ 1703438 w 2567281"/>
              <a:gd name="connsiteY6-1242" fmla="*/ 304134 h 2567281"/>
              <a:gd name="connsiteX7-1243" fmla="*/ 2031761 w 2567281"/>
              <a:gd name="connsiteY7-1244" fmla="*/ 240783 h 2567281"/>
              <a:gd name="connsiteX8-1245" fmla="*/ 2034286 w 2567281"/>
              <a:gd name="connsiteY8-1246" fmla="*/ 242421 h 2567281"/>
              <a:gd name="connsiteX9-1247" fmla="*/ 2303706 w 2567281"/>
              <a:gd name="connsiteY9-1248" fmla="*/ 504477 h 2567281"/>
              <a:gd name="connsiteX10-1249" fmla="*/ 2313004 w 2567281"/>
              <a:gd name="connsiteY10-1250" fmla="*/ 518043 h 2567281"/>
              <a:gd name="connsiteX11-1251" fmla="*/ 2261606 w 2567281"/>
              <a:gd name="connsiteY11-1252" fmla="*/ 855842 h 2567281"/>
              <a:gd name="connsiteX12-1253" fmla="*/ 2547655 w 2567281"/>
              <a:gd name="connsiteY12-1254" fmla="*/ 1066337 h 2567281"/>
              <a:gd name="connsiteX13-1255" fmla="*/ 2553379 w 2567281"/>
              <a:gd name="connsiteY13-1256" fmla="*/ 1094904 h 2567281"/>
              <a:gd name="connsiteX14-1257" fmla="*/ 2565794 w 2567281"/>
              <a:gd name="connsiteY14-1258" fmla="*/ 1344373 h 2567281"/>
              <a:gd name="connsiteX15-1259" fmla="*/ 2556882 w 2567281"/>
              <a:gd name="connsiteY15-1260" fmla="*/ 1436427 h 2567281"/>
              <a:gd name="connsiteX16-1261" fmla="*/ 2261606 w 2567281"/>
              <a:gd name="connsiteY16-1262" fmla="*/ 1653711 h 2567281"/>
              <a:gd name="connsiteX17-1263" fmla="*/ 2320371 w 2567281"/>
              <a:gd name="connsiteY17-1264" fmla="*/ 2039924 h 2567281"/>
              <a:gd name="connsiteX18-1265" fmla="*/ 2247295 w 2567281"/>
              <a:gd name="connsiteY18-1266" fmla="*/ 2131698 h 2567281"/>
              <a:gd name="connsiteX19-1267" fmla="*/ 2159843 w 2567281"/>
              <a:gd name="connsiteY19-1268" fmla="*/ 2221792 h 2567281"/>
              <a:gd name="connsiteX20-1269" fmla="*/ 2093129 w 2567281"/>
              <a:gd name="connsiteY20-1270" fmla="*/ 2278108 h 2567281"/>
              <a:gd name="connsiteX21-1271" fmla="*/ 1697419 w 2567281"/>
              <a:gd name="connsiteY21-1272" fmla="*/ 2217898 h 2567281"/>
              <a:gd name="connsiteX22-1273" fmla="*/ 1448837 w 2567281"/>
              <a:gd name="connsiteY22-1274" fmla="*/ 2555706 h 2567281"/>
              <a:gd name="connsiteX23-1275" fmla="*/ 1347429 w 2567281"/>
              <a:gd name="connsiteY23-1276" fmla="*/ 2565733 h 2567281"/>
              <a:gd name="connsiteX24-1277" fmla="*/ 1222908 w 2567281"/>
              <a:gd name="connsiteY24-1278" fmla="*/ 2565794 h 2567281"/>
              <a:gd name="connsiteX25-1279" fmla="*/ 1150390 w 2567281"/>
              <a:gd name="connsiteY25-1280" fmla="*/ 2558774 h 2567281"/>
              <a:gd name="connsiteX26-1281" fmla="*/ 899550 w 2567281"/>
              <a:gd name="connsiteY26-1282" fmla="*/ 2217898 h 2567281"/>
              <a:gd name="connsiteX27-1283" fmla="*/ 479023 w 2567281"/>
              <a:gd name="connsiteY27-1284" fmla="*/ 2281883 h 2567281"/>
              <a:gd name="connsiteX28-1285" fmla="*/ 435584 w 2567281"/>
              <a:gd name="connsiteY28-1286" fmla="*/ 2247295 h 2567281"/>
              <a:gd name="connsiteX29-1287" fmla="*/ 345490 w 2567281"/>
              <a:gd name="connsiteY29-1288" fmla="*/ 2159843 h 2567281"/>
              <a:gd name="connsiteX30-1289" fmla="*/ 271660 w 2567281"/>
              <a:gd name="connsiteY30-1290" fmla="*/ 2072382 h 2567281"/>
              <a:gd name="connsiteX31-1291" fmla="*/ 335363 w 2567281"/>
              <a:gd name="connsiteY31-1292" fmla="*/ 1653711 h 2567281"/>
              <a:gd name="connsiteX32-1293" fmla="*/ 8015 w 2567281"/>
              <a:gd name="connsiteY32-1294" fmla="*/ 1412826 h 2567281"/>
              <a:gd name="connsiteX33-1295" fmla="*/ 1549 w 2567281"/>
              <a:gd name="connsiteY33-1296" fmla="*/ 1347429 h 2567281"/>
              <a:gd name="connsiteX34-1297" fmla="*/ 13418 w 2567281"/>
              <a:gd name="connsiteY34-1298" fmla="*/ 1099676 h 2567281"/>
              <a:gd name="connsiteX35-1299" fmla="*/ 14995 w 2567281"/>
              <a:gd name="connsiteY35-1300" fmla="*/ 1091591 h 2567281"/>
              <a:gd name="connsiteX36-1301" fmla="*/ 397317 w 2567281"/>
              <a:gd name="connsiteY36-1302" fmla="*/ 856724 h 2567281"/>
              <a:gd name="connsiteX37-1303" fmla="*/ 279210 w 2567281"/>
              <a:gd name="connsiteY37-1304" fmla="*/ 486794 h 2567281"/>
              <a:gd name="connsiteX38-1305" fmla="*/ 319987 w 2567281"/>
              <a:gd name="connsiteY38-1306" fmla="*/ 435584 h 2567281"/>
              <a:gd name="connsiteX39-1307" fmla="*/ 504477 w 2567281"/>
              <a:gd name="connsiteY39-1308" fmla="*/ 263576 h 2567281"/>
              <a:gd name="connsiteX40-1309" fmla="*/ 542723 w 2567281"/>
              <a:gd name="connsiteY40-1310" fmla="*/ 237362 h 2567281"/>
              <a:gd name="connsiteX0-1311" fmla="*/ 542723 w 2567281"/>
              <a:gd name="connsiteY0-1312" fmla="*/ 237362 h 2567281"/>
              <a:gd name="connsiteX1-1313" fmla="*/ 923626 w 2567281"/>
              <a:gd name="connsiteY1-1314" fmla="*/ 341570 h 2567281"/>
              <a:gd name="connsiteX2-1315" fmla="*/ 1104648 w 2567281"/>
              <a:gd name="connsiteY2-1316" fmla="*/ 12940 h 2567281"/>
              <a:gd name="connsiteX3-1317" fmla="*/ 1219853 w 2567281"/>
              <a:gd name="connsiteY3-1318" fmla="*/ 1549 h 2567281"/>
              <a:gd name="connsiteX4-1319" fmla="*/ 1467606 w 2567281"/>
              <a:gd name="connsiteY4-1320" fmla="*/ 13418 h 2567281"/>
              <a:gd name="connsiteX5-1321" fmla="*/ 1496875 w 2567281"/>
              <a:gd name="connsiteY5-1322" fmla="*/ 19128 h 2567281"/>
              <a:gd name="connsiteX6-1323" fmla="*/ 1628565 w 2567281"/>
              <a:gd name="connsiteY6-1324" fmla="*/ 340248 h 2567281"/>
              <a:gd name="connsiteX7-1325" fmla="*/ 2031761 w 2567281"/>
              <a:gd name="connsiteY7-1326" fmla="*/ 240783 h 2567281"/>
              <a:gd name="connsiteX8-1327" fmla="*/ 2034286 w 2567281"/>
              <a:gd name="connsiteY8-1328" fmla="*/ 242421 h 2567281"/>
              <a:gd name="connsiteX9-1329" fmla="*/ 2303706 w 2567281"/>
              <a:gd name="connsiteY9-1330" fmla="*/ 504477 h 2567281"/>
              <a:gd name="connsiteX10-1331" fmla="*/ 2313004 w 2567281"/>
              <a:gd name="connsiteY10-1332" fmla="*/ 518043 h 2567281"/>
              <a:gd name="connsiteX11-1333" fmla="*/ 2261606 w 2567281"/>
              <a:gd name="connsiteY11-1334" fmla="*/ 855842 h 2567281"/>
              <a:gd name="connsiteX12-1335" fmla="*/ 2547655 w 2567281"/>
              <a:gd name="connsiteY12-1336" fmla="*/ 1066337 h 2567281"/>
              <a:gd name="connsiteX13-1337" fmla="*/ 2553379 w 2567281"/>
              <a:gd name="connsiteY13-1338" fmla="*/ 1094904 h 2567281"/>
              <a:gd name="connsiteX14-1339" fmla="*/ 2565794 w 2567281"/>
              <a:gd name="connsiteY14-1340" fmla="*/ 1344373 h 2567281"/>
              <a:gd name="connsiteX15-1341" fmla="*/ 2556882 w 2567281"/>
              <a:gd name="connsiteY15-1342" fmla="*/ 1436427 h 2567281"/>
              <a:gd name="connsiteX16-1343" fmla="*/ 2261606 w 2567281"/>
              <a:gd name="connsiteY16-1344" fmla="*/ 1653711 h 2567281"/>
              <a:gd name="connsiteX17-1345" fmla="*/ 2320371 w 2567281"/>
              <a:gd name="connsiteY17-1346" fmla="*/ 2039924 h 2567281"/>
              <a:gd name="connsiteX18-1347" fmla="*/ 2247295 w 2567281"/>
              <a:gd name="connsiteY18-1348" fmla="*/ 2131698 h 2567281"/>
              <a:gd name="connsiteX19-1349" fmla="*/ 2159843 w 2567281"/>
              <a:gd name="connsiteY19-1350" fmla="*/ 2221792 h 2567281"/>
              <a:gd name="connsiteX20-1351" fmla="*/ 2093129 w 2567281"/>
              <a:gd name="connsiteY20-1352" fmla="*/ 2278108 h 2567281"/>
              <a:gd name="connsiteX21-1353" fmla="*/ 1697419 w 2567281"/>
              <a:gd name="connsiteY21-1354" fmla="*/ 2217898 h 2567281"/>
              <a:gd name="connsiteX22-1355" fmla="*/ 1448837 w 2567281"/>
              <a:gd name="connsiteY22-1356" fmla="*/ 2555706 h 2567281"/>
              <a:gd name="connsiteX23-1357" fmla="*/ 1347429 w 2567281"/>
              <a:gd name="connsiteY23-1358" fmla="*/ 2565733 h 2567281"/>
              <a:gd name="connsiteX24-1359" fmla="*/ 1222908 w 2567281"/>
              <a:gd name="connsiteY24-1360" fmla="*/ 2565794 h 2567281"/>
              <a:gd name="connsiteX25-1361" fmla="*/ 1150390 w 2567281"/>
              <a:gd name="connsiteY25-1362" fmla="*/ 2558774 h 2567281"/>
              <a:gd name="connsiteX26-1363" fmla="*/ 899550 w 2567281"/>
              <a:gd name="connsiteY26-1364" fmla="*/ 2217898 h 2567281"/>
              <a:gd name="connsiteX27-1365" fmla="*/ 479023 w 2567281"/>
              <a:gd name="connsiteY27-1366" fmla="*/ 2281883 h 2567281"/>
              <a:gd name="connsiteX28-1367" fmla="*/ 435584 w 2567281"/>
              <a:gd name="connsiteY28-1368" fmla="*/ 2247295 h 2567281"/>
              <a:gd name="connsiteX29-1369" fmla="*/ 345490 w 2567281"/>
              <a:gd name="connsiteY29-1370" fmla="*/ 2159843 h 2567281"/>
              <a:gd name="connsiteX30-1371" fmla="*/ 271660 w 2567281"/>
              <a:gd name="connsiteY30-1372" fmla="*/ 2072382 h 2567281"/>
              <a:gd name="connsiteX31-1373" fmla="*/ 335363 w 2567281"/>
              <a:gd name="connsiteY31-1374" fmla="*/ 1653711 h 2567281"/>
              <a:gd name="connsiteX32-1375" fmla="*/ 8015 w 2567281"/>
              <a:gd name="connsiteY32-1376" fmla="*/ 1412826 h 2567281"/>
              <a:gd name="connsiteX33-1377" fmla="*/ 1549 w 2567281"/>
              <a:gd name="connsiteY33-1378" fmla="*/ 1347429 h 2567281"/>
              <a:gd name="connsiteX34-1379" fmla="*/ 13418 w 2567281"/>
              <a:gd name="connsiteY34-1380" fmla="*/ 1099676 h 2567281"/>
              <a:gd name="connsiteX35-1381" fmla="*/ 14995 w 2567281"/>
              <a:gd name="connsiteY35-1382" fmla="*/ 1091591 h 2567281"/>
              <a:gd name="connsiteX36-1383" fmla="*/ 397317 w 2567281"/>
              <a:gd name="connsiteY36-1384" fmla="*/ 856724 h 2567281"/>
              <a:gd name="connsiteX37-1385" fmla="*/ 279210 w 2567281"/>
              <a:gd name="connsiteY37-1386" fmla="*/ 486794 h 2567281"/>
              <a:gd name="connsiteX38-1387" fmla="*/ 319987 w 2567281"/>
              <a:gd name="connsiteY38-1388" fmla="*/ 435584 h 2567281"/>
              <a:gd name="connsiteX39-1389" fmla="*/ 504477 w 2567281"/>
              <a:gd name="connsiteY39-1390" fmla="*/ 263576 h 2567281"/>
              <a:gd name="connsiteX40-1391" fmla="*/ 542723 w 2567281"/>
              <a:gd name="connsiteY40-1392" fmla="*/ 237362 h 2567281"/>
              <a:gd name="connsiteX0-1393" fmla="*/ 542723 w 2567281"/>
              <a:gd name="connsiteY0-1394" fmla="*/ 237362 h 2567281"/>
              <a:gd name="connsiteX1-1395" fmla="*/ 923626 w 2567281"/>
              <a:gd name="connsiteY1-1396" fmla="*/ 341570 h 2567281"/>
              <a:gd name="connsiteX2-1397" fmla="*/ 1104648 w 2567281"/>
              <a:gd name="connsiteY2-1398" fmla="*/ 12940 h 2567281"/>
              <a:gd name="connsiteX3-1399" fmla="*/ 1219853 w 2567281"/>
              <a:gd name="connsiteY3-1400" fmla="*/ 1549 h 2567281"/>
              <a:gd name="connsiteX4-1401" fmla="*/ 1467606 w 2567281"/>
              <a:gd name="connsiteY4-1402" fmla="*/ 13418 h 2567281"/>
              <a:gd name="connsiteX5-1403" fmla="*/ 1496875 w 2567281"/>
              <a:gd name="connsiteY5-1404" fmla="*/ 19128 h 2567281"/>
              <a:gd name="connsiteX6-1405" fmla="*/ 1628565 w 2567281"/>
              <a:gd name="connsiteY6-1406" fmla="*/ 340248 h 2567281"/>
              <a:gd name="connsiteX7-1407" fmla="*/ 2031761 w 2567281"/>
              <a:gd name="connsiteY7-1408" fmla="*/ 240783 h 2567281"/>
              <a:gd name="connsiteX8-1409" fmla="*/ 2034286 w 2567281"/>
              <a:gd name="connsiteY8-1410" fmla="*/ 242421 h 2567281"/>
              <a:gd name="connsiteX9-1411" fmla="*/ 2303706 w 2567281"/>
              <a:gd name="connsiteY9-1412" fmla="*/ 504477 h 2567281"/>
              <a:gd name="connsiteX10-1413" fmla="*/ 2313004 w 2567281"/>
              <a:gd name="connsiteY10-1414" fmla="*/ 518043 h 2567281"/>
              <a:gd name="connsiteX11-1415" fmla="*/ 2261606 w 2567281"/>
              <a:gd name="connsiteY11-1416" fmla="*/ 855842 h 2567281"/>
              <a:gd name="connsiteX12-1417" fmla="*/ 2547655 w 2567281"/>
              <a:gd name="connsiteY12-1418" fmla="*/ 1066337 h 2567281"/>
              <a:gd name="connsiteX13-1419" fmla="*/ 2553379 w 2567281"/>
              <a:gd name="connsiteY13-1420" fmla="*/ 1094904 h 2567281"/>
              <a:gd name="connsiteX14-1421" fmla="*/ 2565794 w 2567281"/>
              <a:gd name="connsiteY14-1422" fmla="*/ 1344373 h 2567281"/>
              <a:gd name="connsiteX15-1423" fmla="*/ 2556882 w 2567281"/>
              <a:gd name="connsiteY15-1424" fmla="*/ 1436427 h 2567281"/>
              <a:gd name="connsiteX16-1425" fmla="*/ 2261606 w 2567281"/>
              <a:gd name="connsiteY16-1426" fmla="*/ 1653711 h 2567281"/>
              <a:gd name="connsiteX17-1427" fmla="*/ 2320371 w 2567281"/>
              <a:gd name="connsiteY17-1428" fmla="*/ 2039924 h 2567281"/>
              <a:gd name="connsiteX18-1429" fmla="*/ 2247295 w 2567281"/>
              <a:gd name="connsiteY18-1430" fmla="*/ 2131698 h 2567281"/>
              <a:gd name="connsiteX19-1431" fmla="*/ 2159843 w 2567281"/>
              <a:gd name="connsiteY19-1432" fmla="*/ 2221792 h 2567281"/>
              <a:gd name="connsiteX20-1433" fmla="*/ 2093129 w 2567281"/>
              <a:gd name="connsiteY20-1434" fmla="*/ 2278108 h 2567281"/>
              <a:gd name="connsiteX21-1435" fmla="*/ 1697419 w 2567281"/>
              <a:gd name="connsiteY21-1436" fmla="*/ 2217898 h 2567281"/>
              <a:gd name="connsiteX22-1437" fmla="*/ 1448837 w 2567281"/>
              <a:gd name="connsiteY22-1438" fmla="*/ 2555706 h 2567281"/>
              <a:gd name="connsiteX23-1439" fmla="*/ 1347429 w 2567281"/>
              <a:gd name="connsiteY23-1440" fmla="*/ 2565733 h 2567281"/>
              <a:gd name="connsiteX24-1441" fmla="*/ 1222908 w 2567281"/>
              <a:gd name="connsiteY24-1442" fmla="*/ 2565794 h 2567281"/>
              <a:gd name="connsiteX25-1443" fmla="*/ 1150390 w 2567281"/>
              <a:gd name="connsiteY25-1444" fmla="*/ 2558774 h 2567281"/>
              <a:gd name="connsiteX26-1445" fmla="*/ 899550 w 2567281"/>
              <a:gd name="connsiteY26-1446" fmla="*/ 2217898 h 2567281"/>
              <a:gd name="connsiteX27-1447" fmla="*/ 479023 w 2567281"/>
              <a:gd name="connsiteY27-1448" fmla="*/ 2281883 h 2567281"/>
              <a:gd name="connsiteX28-1449" fmla="*/ 435584 w 2567281"/>
              <a:gd name="connsiteY28-1450" fmla="*/ 2247295 h 2567281"/>
              <a:gd name="connsiteX29-1451" fmla="*/ 345490 w 2567281"/>
              <a:gd name="connsiteY29-1452" fmla="*/ 2159843 h 2567281"/>
              <a:gd name="connsiteX30-1453" fmla="*/ 271660 w 2567281"/>
              <a:gd name="connsiteY30-1454" fmla="*/ 2072382 h 2567281"/>
              <a:gd name="connsiteX31-1455" fmla="*/ 335363 w 2567281"/>
              <a:gd name="connsiteY31-1456" fmla="*/ 1653711 h 2567281"/>
              <a:gd name="connsiteX32-1457" fmla="*/ 8015 w 2567281"/>
              <a:gd name="connsiteY32-1458" fmla="*/ 1412826 h 2567281"/>
              <a:gd name="connsiteX33-1459" fmla="*/ 1549 w 2567281"/>
              <a:gd name="connsiteY33-1460" fmla="*/ 1347429 h 2567281"/>
              <a:gd name="connsiteX34-1461" fmla="*/ 13418 w 2567281"/>
              <a:gd name="connsiteY34-1462" fmla="*/ 1099676 h 2567281"/>
              <a:gd name="connsiteX35-1463" fmla="*/ 14995 w 2567281"/>
              <a:gd name="connsiteY35-1464" fmla="*/ 1091591 h 2567281"/>
              <a:gd name="connsiteX36-1465" fmla="*/ 397317 w 2567281"/>
              <a:gd name="connsiteY36-1466" fmla="*/ 856724 h 2567281"/>
              <a:gd name="connsiteX37-1467" fmla="*/ 279210 w 2567281"/>
              <a:gd name="connsiteY37-1468" fmla="*/ 486794 h 2567281"/>
              <a:gd name="connsiteX38-1469" fmla="*/ 319987 w 2567281"/>
              <a:gd name="connsiteY38-1470" fmla="*/ 435584 h 2567281"/>
              <a:gd name="connsiteX39-1471" fmla="*/ 504477 w 2567281"/>
              <a:gd name="connsiteY39-1472" fmla="*/ 263576 h 2567281"/>
              <a:gd name="connsiteX40-1473" fmla="*/ 542723 w 2567281"/>
              <a:gd name="connsiteY40-1474" fmla="*/ 237362 h 2567281"/>
              <a:gd name="connsiteX0-1475" fmla="*/ 542723 w 2567281"/>
              <a:gd name="connsiteY0-1476" fmla="*/ 237362 h 2567281"/>
              <a:gd name="connsiteX1-1477" fmla="*/ 923626 w 2567281"/>
              <a:gd name="connsiteY1-1478" fmla="*/ 341570 h 2567281"/>
              <a:gd name="connsiteX2-1479" fmla="*/ 1104648 w 2567281"/>
              <a:gd name="connsiteY2-1480" fmla="*/ 12940 h 2567281"/>
              <a:gd name="connsiteX3-1481" fmla="*/ 1219853 w 2567281"/>
              <a:gd name="connsiteY3-1482" fmla="*/ 1549 h 2567281"/>
              <a:gd name="connsiteX4-1483" fmla="*/ 1467606 w 2567281"/>
              <a:gd name="connsiteY4-1484" fmla="*/ 13418 h 2567281"/>
              <a:gd name="connsiteX5-1485" fmla="*/ 1496875 w 2567281"/>
              <a:gd name="connsiteY5-1486" fmla="*/ 19128 h 2567281"/>
              <a:gd name="connsiteX6-1487" fmla="*/ 1628565 w 2567281"/>
              <a:gd name="connsiteY6-1488" fmla="*/ 340248 h 2567281"/>
              <a:gd name="connsiteX7-1489" fmla="*/ 2031761 w 2567281"/>
              <a:gd name="connsiteY7-1490" fmla="*/ 240783 h 2567281"/>
              <a:gd name="connsiteX8-1491" fmla="*/ 2034286 w 2567281"/>
              <a:gd name="connsiteY8-1492" fmla="*/ 242421 h 2567281"/>
              <a:gd name="connsiteX9-1493" fmla="*/ 2303706 w 2567281"/>
              <a:gd name="connsiteY9-1494" fmla="*/ 504477 h 2567281"/>
              <a:gd name="connsiteX10-1495" fmla="*/ 2313004 w 2567281"/>
              <a:gd name="connsiteY10-1496" fmla="*/ 518043 h 2567281"/>
              <a:gd name="connsiteX11-1497" fmla="*/ 2261606 w 2567281"/>
              <a:gd name="connsiteY11-1498" fmla="*/ 855842 h 2567281"/>
              <a:gd name="connsiteX12-1499" fmla="*/ 2547655 w 2567281"/>
              <a:gd name="connsiteY12-1500" fmla="*/ 1066337 h 2567281"/>
              <a:gd name="connsiteX13-1501" fmla="*/ 2553379 w 2567281"/>
              <a:gd name="connsiteY13-1502" fmla="*/ 1094904 h 2567281"/>
              <a:gd name="connsiteX14-1503" fmla="*/ 2565794 w 2567281"/>
              <a:gd name="connsiteY14-1504" fmla="*/ 1344373 h 2567281"/>
              <a:gd name="connsiteX15-1505" fmla="*/ 2556882 w 2567281"/>
              <a:gd name="connsiteY15-1506" fmla="*/ 1436427 h 2567281"/>
              <a:gd name="connsiteX16-1507" fmla="*/ 2261606 w 2567281"/>
              <a:gd name="connsiteY16-1508" fmla="*/ 1653711 h 2567281"/>
              <a:gd name="connsiteX17-1509" fmla="*/ 2320371 w 2567281"/>
              <a:gd name="connsiteY17-1510" fmla="*/ 2039924 h 2567281"/>
              <a:gd name="connsiteX18-1511" fmla="*/ 2247295 w 2567281"/>
              <a:gd name="connsiteY18-1512" fmla="*/ 2131698 h 2567281"/>
              <a:gd name="connsiteX19-1513" fmla="*/ 2159843 w 2567281"/>
              <a:gd name="connsiteY19-1514" fmla="*/ 2221792 h 2567281"/>
              <a:gd name="connsiteX20-1515" fmla="*/ 2093129 w 2567281"/>
              <a:gd name="connsiteY20-1516" fmla="*/ 2278108 h 2567281"/>
              <a:gd name="connsiteX21-1517" fmla="*/ 1697419 w 2567281"/>
              <a:gd name="connsiteY21-1518" fmla="*/ 2217898 h 2567281"/>
              <a:gd name="connsiteX22-1519" fmla="*/ 1448837 w 2567281"/>
              <a:gd name="connsiteY22-1520" fmla="*/ 2555706 h 2567281"/>
              <a:gd name="connsiteX23-1521" fmla="*/ 1347429 w 2567281"/>
              <a:gd name="connsiteY23-1522" fmla="*/ 2565733 h 2567281"/>
              <a:gd name="connsiteX24-1523" fmla="*/ 1222908 w 2567281"/>
              <a:gd name="connsiteY24-1524" fmla="*/ 2565794 h 2567281"/>
              <a:gd name="connsiteX25-1525" fmla="*/ 1150390 w 2567281"/>
              <a:gd name="connsiteY25-1526" fmla="*/ 2558774 h 2567281"/>
              <a:gd name="connsiteX26-1527" fmla="*/ 899550 w 2567281"/>
              <a:gd name="connsiteY26-1528" fmla="*/ 2217898 h 2567281"/>
              <a:gd name="connsiteX27-1529" fmla="*/ 479023 w 2567281"/>
              <a:gd name="connsiteY27-1530" fmla="*/ 2281883 h 2567281"/>
              <a:gd name="connsiteX28-1531" fmla="*/ 435584 w 2567281"/>
              <a:gd name="connsiteY28-1532" fmla="*/ 2247295 h 2567281"/>
              <a:gd name="connsiteX29-1533" fmla="*/ 345490 w 2567281"/>
              <a:gd name="connsiteY29-1534" fmla="*/ 2159843 h 2567281"/>
              <a:gd name="connsiteX30-1535" fmla="*/ 271660 w 2567281"/>
              <a:gd name="connsiteY30-1536" fmla="*/ 2072382 h 2567281"/>
              <a:gd name="connsiteX31-1537" fmla="*/ 335363 w 2567281"/>
              <a:gd name="connsiteY31-1538" fmla="*/ 1653711 h 2567281"/>
              <a:gd name="connsiteX32-1539" fmla="*/ 8015 w 2567281"/>
              <a:gd name="connsiteY32-1540" fmla="*/ 1412826 h 2567281"/>
              <a:gd name="connsiteX33-1541" fmla="*/ 1549 w 2567281"/>
              <a:gd name="connsiteY33-1542" fmla="*/ 1347429 h 2567281"/>
              <a:gd name="connsiteX34-1543" fmla="*/ 13418 w 2567281"/>
              <a:gd name="connsiteY34-1544" fmla="*/ 1099676 h 2567281"/>
              <a:gd name="connsiteX35-1545" fmla="*/ 14995 w 2567281"/>
              <a:gd name="connsiteY35-1546" fmla="*/ 1091591 h 2567281"/>
              <a:gd name="connsiteX36-1547" fmla="*/ 397317 w 2567281"/>
              <a:gd name="connsiteY36-1548" fmla="*/ 856724 h 2567281"/>
              <a:gd name="connsiteX37-1549" fmla="*/ 279210 w 2567281"/>
              <a:gd name="connsiteY37-1550" fmla="*/ 486794 h 2567281"/>
              <a:gd name="connsiteX38-1551" fmla="*/ 319987 w 2567281"/>
              <a:gd name="connsiteY38-1552" fmla="*/ 435584 h 2567281"/>
              <a:gd name="connsiteX39-1553" fmla="*/ 504477 w 2567281"/>
              <a:gd name="connsiteY39-1554" fmla="*/ 263576 h 2567281"/>
              <a:gd name="connsiteX40-1555" fmla="*/ 542723 w 2567281"/>
              <a:gd name="connsiteY40-1556" fmla="*/ 237362 h 2567281"/>
              <a:gd name="connsiteX0-1557" fmla="*/ 542723 w 2567281"/>
              <a:gd name="connsiteY0-1558" fmla="*/ 237362 h 2567281"/>
              <a:gd name="connsiteX1-1559" fmla="*/ 923626 w 2567281"/>
              <a:gd name="connsiteY1-1560" fmla="*/ 341570 h 2567281"/>
              <a:gd name="connsiteX2-1561" fmla="*/ 1104648 w 2567281"/>
              <a:gd name="connsiteY2-1562" fmla="*/ 12940 h 2567281"/>
              <a:gd name="connsiteX3-1563" fmla="*/ 1219853 w 2567281"/>
              <a:gd name="connsiteY3-1564" fmla="*/ 1549 h 2567281"/>
              <a:gd name="connsiteX4-1565" fmla="*/ 1467606 w 2567281"/>
              <a:gd name="connsiteY4-1566" fmla="*/ 13418 h 2567281"/>
              <a:gd name="connsiteX5-1567" fmla="*/ 1496875 w 2567281"/>
              <a:gd name="connsiteY5-1568" fmla="*/ 19128 h 2567281"/>
              <a:gd name="connsiteX6-1569" fmla="*/ 1628565 w 2567281"/>
              <a:gd name="connsiteY6-1570" fmla="*/ 340248 h 2567281"/>
              <a:gd name="connsiteX7-1571" fmla="*/ 2031761 w 2567281"/>
              <a:gd name="connsiteY7-1572" fmla="*/ 240783 h 2567281"/>
              <a:gd name="connsiteX8-1573" fmla="*/ 2034286 w 2567281"/>
              <a:gd name="connsiteY8-1574" fmla="*/ 242421 h 2567281"/>
              <a:gd name="connsiteX9-1575" fmla="*/ 2303706 w 2567281"/>
              <a:gd name="connsiteY9-1576" fmla="*/ 504477 h 2567281"/>
              <a:gd name="connsiteX10-1577" fmla="*/ 2313004 w 2567281"/>
              <a:gd name="connsiteY10-1578" fmla="*/ 518043 h 2567281"/>
              <a:gd name="connsiteX11-1579" fmla="*/ 2218151 w 2567281"/>
              <a:gd name="connsiteY11-1580" fmla="*/ 861420 h 2567281"/>
              <a:gd name="connsiteX12-1581" fmla="*/ 2547655 w 2567281"/>
              <a:gd name="connsiteY12-1582" fmla="*/ 1066337 h 2567281"/>
              <a:gd name="connsiteX13-1583" fmla="*/ 2553379 w 2567281"/>
              <a:gd name="connsiteY13-1584" fmla="*/ 1094904 h 2567281"/>
              <a:gd name="connsiteX14-1585" fmla="*/ 2565794 w 2567281"/>
              <a:gd name="connsiteY14-1586" fmla="*/ 1344373 h 2567281"/>
              <a:gd name="connsiteX15-1587" fmla="*/ 2556882 w 2567281"/>
              <a:gd name="connsiteY15-1588" fmla="*/ 1436427 h 2567281"/>
              <a:gd name="connsiteX16-1589" fmla="*/ 2261606 w 2567281"/>
              <a:gd name="connsiteY16-1590" fmla="*/ 1653711 h 2567281"/>
              <a:gd name="connsiteX17-1591" fmla="*/ 2320371 w 2567281"/>
              <a:gd name="connsiteY17-1592" fmla="*/ 2039924 h 2567281"/>
              <a:gd name="connsiteX18-1593" fmla="*/ 2247295 w 2567281"/>
              <a:gd name="connsiteY18-1594" fmla="*/ 2131698 h 2567281"/>
              <a:gd name="connsiteX19-1595" fmla="*/ 2159843 w 2567281"/>
              <a:gd name="connsiteY19-1596" fmla="*/ 2221792 h 2567281"/>
              <a:gd name="connsiteX20-1597" fmla="*/ 2093129 w 2567281"/>
              <a:gd name="connsiteY20-1598" fmla="*/ 2278108 h 2567281"/>
              <a:gd name="connsiteX21-1599" fmla="*/ 1697419 w 2567281"/>
              <a:gd name="connsiteY21-1600" fmla="*/ 2217898 h 2567281"/>
              <a:gd name="connsiteX22-1601" fmla="*/ 1448837 w 2567281"/>
              <a:gd name="connsiteY22-1602" fmla="*/ 2555706 h 2567281"/>
              <a:gd name="connsiteX23-1603" fmla="*/ 1347429 w 2567281"/>
              <a:gd name="connsiteY23-1604" fmla="*/ 2565733 h 2567281"/>
              <a:gd name="connsiteX24-1605" fmla="*/ 1222908 w 2567281"/>
              <a:gd name="connsiteY24-1606" fmla="*/ 2565794 h 2567281"/>
              <a:gd name="connsiteX25-1607" fmla="*/ 1150390 w 2567281"/>
              <a:gd name="connsiteY25-1608" fmla="*/ 2558774 h 2567281"/>
              <a:gd name="connsiteX26-1609" fmla="*/ 899550 w 2567281"/>
              <a:gd name="connsiteY26-1610" fmla="*/ 2217898 h 2567281"/>
              <a:gd name="connsiteX27-1611" fmla="*/ 479023 w 2567281"/>
              <a:gd name="connsiteY27-1612" fmla="*/ 2281883 h 2567281"/>
              <a:gd name="connsiteX28-1613" fmla="*/ 435584 w 2567281"/>
              <a:gd name="connsiteY28-1614" fmla="*/ 2247295 h 2567281"/>
              <a:gd name="connsiteX29-1615" fmla="*/ 345490 w 2567281"/>
              <a:gd name="connsiteY29-1616" fmla="*/ 2159843 h 2567281"/>
              <a:gd name="connsiteX30-1617" fmla="*/ 271660 w 2567281"/>
              <a:gd name="connsiteY30-1618" fmla="*/ 2072382 h 2567281"/>
              <a:gd name="connsiteX31-1619" fmla="*/ 335363 w 2567281"/>
              <a:gd name="connsiteY31-1620" fmla="*/ 1653711 h 2567281"/>
              <a:gd name="connsiteX32-1621" fmla="*/ 8015 w 2567281"/>
              <a:gd name="connsiteY32-1622" fmla="*/ 1412826 h 2567281"/>
              <a:gd name="connsiteX33-1623" fmla="*/ 1549 w 2567281"/>
              <a:gd name="connsiteY33-1624" fmla="*/ 1347429 h 2567281"/>
              <a:gd name="connsiteX34-1625" fmla="*/ 13418 w 2567281"/>
              <a:gd name="connsiteY34-1626" fmla="*/ 1099676 h 2567281"/>
              <a:gd name="connsiteX35-1627" fmla="*/ 14995 w 2567281"/>
              <a:gd name="connsiteY35-1628" fmla="*/ 1091591 h 2567281"/>
              <a:gd name="connsiteX36-1629" fmla="*/ 397317 w 2567281"/>
              <a:gd name="connsiteY36-1630" fmla="*/ 856724 h 2567281"/>
              <a:gd name="connsiteX37-1631" fmla="*/ 279210 w 2567281"/>
              <a:gd name="connsiteY37-1632" fmla="*/ 486794 h 2567281"/>
              <a:gd name="connsiteX38-1633" fmla="*/ 319987 w 2567281"/>
              <a:gd name="connsiteY38-1634" fmla="*/ 435584 h 2567281"/>
              <a:gd name="connsiteX39-1635" fmla="*/ 504477 w 2567281"/>
              <a:gd name="connsiteY39-1636" fmla="*/ 263576 h 2567281"/>
              <a:gd name="connsiteX40-1637" fmla="*/ 542723 w 2567281"/>
              <a:gd name="connsiteY40-1638" fmla="*/ 237362 h 2567281"/>
              <a:gd name="connsiteX0-1639" fmla="*/ 542723 w 2567281"/>
              <a:gd name="connsiteY0-1640" fmla="*/ 237362 h 2567281"/>
              <a:gd name="connsiteX1-1641" fmla="*/ 923626 w 2567281"/>
              <a:gd name="connsiteY1-1642" fmla="*/ 341570 h 2567281"/>
              <a:gd name="connsiteX2-1643" fmla="*/ 1104648 w 2567281"/>
              <a:gd name="connsiteY2-1644" fmla="*/ 12940 h 2567281"/>
              <a:gd name="connsiteX3-1645" fmla="*/ 1219853 w 2567281"/>
              <a:gd name="connsiteY3-1646" fmla="*/ 1549 h 2567281"/>
              <a:gd name="connsiteX4-1647" fmla="*/ 1467606 w 2567281"/>
              <a:gd name="connsiteY4-1648" fmla="*/ 13418 h 2567281"/>
              <a:gd name="connsiteX5-1649" fmla="*/ 1496875 w 2567281"/>
              <a:gd name="connsiteY5-1650" fmla="*/ 19128 h 2567281"/>
              <a:gd name="connsiteX6-1651" fmla="*/ 1628565 w 2567281"/>
              <a:gd name="connsiteY6-1652" fmla="*/ 340248 h 2567281"/>
              <a:gd name="connsiteX7-1653" fmla="*/ 2031761 w 2567281"/>
              <a:gd name="connsiteY7-1654" fmla="*/ 240783 h 2567281"/>
              <a:gd name="connsiteX8-1655" fmla="*/ 2034286 w 2567281"/>
              <a:gd name="connsiteY8-1656" fmla="*/ 242421 h 2567281"/>
              <a:gd name="connsiteX9-1657" fmla="*/ 2303706 w 2567281"/>
              <a:gd name="connsiteY9-1658" fmla="*/ 504477 h 2567281"/>
              <a:gd name="connsiteX10-1659" fmla="*/ 2313004 w 2567281"/>
              <a:gd name="connsiteY10-1660" fmla="*/ 518043 h 2567281"/>
              <a:gd name="connsiteX11-1661" fmla="*/ 2218151 w 2567281"/>
              <a:gd name="connsiteY11-1662" fmla="*/ 861420 h 2567281"/>
              <a:gd name="connsiteX12-1663" fmla="*/ 2547655 w 2567281"/>
              <a:gd name="connsiteY12-1664" fmla="*/ 1066337 h 2567281"/>
              <a:gd name="connsiteX13-1665" fmla="*/ 2553379 w 2567281"/>
              <a:gd name="connsiteY13-1666" fmla="*/ 1094904 h 2567281"/>
              <a:gd name="connsiteX14-1667" fmla="*/ 2565794 w 2567281"/>
              <a:gd name="connsiteY14-1668" fmla="*/ 1344373 h 2567281"/>
              <a:gd name="connsiteX15-1669" fmla="*/ 2556882 w 2567281"/>
              <a:gd name="connsiteY15-1670" fmla="*/ 1436427 h 2567281"/>
              <a:gd name="connsiteX16-1671" fmla="*/ 2261606 w 2567281"/>
              <a:gd name="connsiteY16-1672" fmla="*/ 1653711 h 2567281"/>
              <a:gd name="connsiteX17-1673" fmla="*/ 2320371 w 2567281"/>
              <a:gd name="connsiteY17-1674" fmla="*/ 2039924 h 2567281"/>
              <a:gd name="connsiteX18-1675" fmla="*/ 2247295 w 2567281"/>
              <a:gd name="connsiteY18-1676" fmla="*/ 2131698 h 2567281"/>
              <a:gd name="connsiteX19-1677" fmla="*/ 2159843 w 2567281"/>
              <a:gd name="connsiteY19-1678" fmla="*/ 2221792 h 2567281"/>
              <a:gd name="connsiteX20-1679" fmla="*/ 2093129 w 2567281"/>
              <a:gd name="connsiteY20-1680" fmla="*/ 2278108 h 2567281"/>
              <a:gd name="connsiteX21-1681" fmla="*/ 1697419 w 2567281"/>
              <a:gd name="connsiteY21-1682" fmla="*/ 2217898 h 2567281"/>
              <a:gd name="connsiteX22-1683" fmla="*/ 1448837 w 2567281"/>
              <a:gd name="connsiteY22-1684" fmla="*/ 2555706 h 2567281"/>
              <a:gd name="connsiteX23-1685" fmla="*/ 1347429 w 2567281"/>
              <a:gd name="connsiteY23-1686" fmla="*/ 2565733 h 2567281"/>
              <a:gd name="connsiteX24-1687" fmla="*/ 1222908 w 2567281"/>
              <a:gd name="connsiteY24-1688" fmla="*/ 2565794 h 2567281"/>
              <a:gd name="connsiteX25-1689" fmla="*/ 1150390 w 2567281"/>
              <a:gd name="connsiteY25-1690" fmla="*/ 2558774 h 2567281"/>
              <a:gd name="connsiteX26-1691" fmla="*/ 899550 w 2567281"/>
              <a:gd name="connsiteY26-1692" fmla="*/ 2217898 h 2567281"/>
              <a:gd name="connsiteX27-1693" fmla="*/ 479023 w 2567281"/>
              <a:gd name="connsiteY27-1694" fmla="*/ 2281883 h 2567281"/>
              <a:gd name="connsiteX28-1695" fmla="*/ 435584 w 2567281"/>
              <a:gd name="connsiteY28-1696" fmla="*/ 2247295 h 2567281"/>
              <a:gd name="connsiteX29-1697" fmla="*/ 345490 w 2567281"/>
              <a:gd name="connsiteY29-1698" fmla="*/ 2159843 h 2567281"/>
              <a:gd name="connsiteX30-1699" fmla="*/ 271660 w 2567281"/>
              <a:gd name="connsiteY30-1700" fmla="*/ 2072382 h 2567281"/>
              <a:gd name="connsiteX31-1701" fmla="*/ 335363 w 2567281"/>
              <a:gd name="connsiteY31-1702" fmla="*/ 1653711 h 2567281"/>
              <a:gd name="connsiteX32-1703" fmla="*/ 8015 w 2567281"/>
              <a:gd name="connsiteY32-1704" fmla="*/ 1412826 h 2567281"/>
              <a:gd name="connsiteX33-1705" fmla="*/ 1549 w 2567281"/>
              <a:gd name="connsiteY33-1706" fmla="*/ 1347429 h 2567281"/>
              <a:gd name="connsiteX34-1707" fmla="*/ 13418 w 2567281"/>
              <a:gd name="connsiteY34-1708" fmla="*/ 1099676 h 2567281"/>
              <a:gd name="connsiteX35-1709" fmla="*/ 14995 w 2567281"/>
              <a:gd name="connsiteY35-1710" fmla="*/ 1091591 h 2567281"/>
              <a:gd name="connsiteX36-1711" fmla="*/ 397317 w 2567281"/>
              <a:gd name="connsiteY36-1712" fmla="*/ 856724 h 2567281"/>
              <a:gd name="connsiteX37-1713" fmla="*/ 279210 w 2567281"/>
              <a:gd name="connsiteY37-1714" fmla="*/ 486794 h 2567281"/>
              <a:gd name="connsiteX38-1715" fmla="*/ 319987 w 2567281"/>
              <a:gd name="connsiteY38-1716" fmla="*/ 435584 h 2567281"/>
              <a:gd name="connsiteX39-1717" fmla="*/ 504477 w 2567281"/>
              <a:gd name="connsiteY39-1718" fmla="*/ 263576 h 2567281"/>
              <a:gd name="connsiteX40-1719" fmla="*/ 542723 w 2567281"/>
              <a:gd name="connsiteY40-1720" fmla="*/ 237362 h 2567281"/>
              <a:gd name="connsiteX0-1721" fmla="*/ 542723 w 2567281"/>
              <a:gd name="connsiteY0-1722" fmla="*/ 237362 h 2567281"/>
              <a:gd name="connsiteX1-1723" fmla="*/ 923626 w 2567281"/>
              <a:gd name="connsiteY1-1724" fmla="*/ 341570 h 2567281"/>
              <a:gd name="connsiteX2-1725" fmla="*/ 1104648 w 2567281"/>
              <a:gd name="connsiteY2-1726" fmla="*/ 12940 h 2567281"/>
              <a:gd name="connsiteX3-1727" fmla="*/ 1219853 w 2567281"/>
              <a:gd name="connsiteY3-1728" fmla="*/ 1549 h 2567281"/>
              <a:gd name="connsiteX4-1729" fmla="*/ 1467606 w 2567281"/>
              <a:gd name="connsiteY4-1730" fmla="*/ 13418 h 2567281"/>
              <a:gd name="connsiteX5-1731" fmla="*/ 1496875 w 2567281"/>
              <a:gd name="connsiteY5-1732" fmla="*/ 19128 h 2567281"/>
              <a:gd name="connsiteX6-1733" fmla="*/ 1628565 w 2567281"/>
              <a:gd name="connsiteY6-1734" fmla="*/ 340248 h 2567281"/>
              <a:gd name="connsiteX7-1735" fmla="*/ 2031761 w 2567281"/>
              <a:gd name="connsiteY7-1736" fmla="*/ 240783 h 2567281"/>
              <a:gd name="connsiteX8-1737" fmla="*/ 2034286 w 2567281"/>
              <a:gd name="connsiteY8-1738" fmla="*/ 242421 h 2567281"/>
              <a:gd name="connsiteX9-1739" fmla="*/ 2303706 w 2567281"/>
              <a:gd name="connsiteY9-1740" fmla="*/ 504477 h 2567281"/>
              <a:gd name="connsiteX10-1741" fmla="*/ 2313004 w 2567281"/>
              <a:gd name="connsiteY10-1742" fmla="*/ 518043 h 2567281"/>
              <a:gd name="connsiteX11-1743" fmla="*/ 2218151 w 2567281"/>
              <a:gd name="connsiteY11-1744" fmla="*/ 861420 h 2567281"/>
              <a:gd name="connsiteX12-1745" fmla="*/ 2547655 w 2567281"/>
              <a:gd name="connsiteY12-1746" fmla="*/ 1066337 h 2567281"/>
              <a:gd name="connsiteX13-1747" fmla="*/ 2553379 w 2567281"/>
              <a:gd name="connsiteY13-1748" fmla="*/ 1094904 h 2567281"/>
              <a:gd name="connsiteX14-1749" fmla="*/ 2565794 w 2567281"/>
              <a:gd name="connsiteY14-1750" fmla="*/ 1344373 h 2567281"/>
              <a:gd name="connsiteX15-1751" fmla="*/ 2556882 w 2567281"/>
              <a:gd name="connsiteY15-1752" fmla="*/ 1436427 h 2567281"/>
              <a:gd name="connsiteX16-1753" fmla="*/ 2261606 w 2567281"/>
              <a:gd name="connsiteY16-1754" fmla="*/ 1653711 h 2567281"/>
              <a:gd name="connsiteX17-1755" fmla="*/ 2320371 w 2567281"/>
              <a:gd name="connsiteY17-1756" fmla="*/ 2039924 h 2567281"/>
              <a:gd name="connsiteX18-1757" fmla="*/ 2247295 w 2567281"/>
              <a:gd name="connsiteY18-1758" fmla="*/ 2131698 h 2567281"/>
              <a:gd name="connsiteX19-1759" fmla="*/ 2159843 w 2567281"/>
              <a:gd name="connsiteY19-1760" fmla="*/ 2221792 h 2567281"/>
              <a:gd name="connsiteX20-1761" fmla="*/ 2093129 w 2567281"/>
              <a:gd name="connsiteY20-1762" fmla="*/ 2278108 h 2567281"/>
              <a:gd name="connsiteX21-1763" fmla="*/ 1697419 w 2567281"/>
              <a:gd name="connsiteY21-1764" fmla="*/ 2217898 h 2567281"/>
              <a:gd name="connsiteX22-1765" fmla="*/ 1448837 w 2567281"/>
              <a:gd name="connsiteY22-1766" fmla="*/ 2555706 h 2567281"/>
              <a:gd name="connsiteX23-1767" fmla="*/ 1347429 w 2567281"/>
              <a:gd name="connsiteY23-1768" fmla="*/ 2565733 h 2567281"/>
              <a:gd name="connsiteX24-1769" fmla="*/ 1222908 w 2567281"/>
              <a:gd name="connsiteY24-1770" fmla="*/ 2565794 h 2567281"/>
              <a:gd name="connsiteX25-1771" fmla="*/ 1150390 w 2567281"/>
              <a:gd name="connsiteY25-1772" fmla="*/ 2558774 h 2567281"/>
              <a:gd name="connsiteX26-1773" fmla="*/ 899550 w 2567281"/>
              <a:gd name="connsiteY26-1774" fmla="*/ 2217898 h 2567281"/>
              <a:gd name="connsiteX27-1775" fmla="*/ 479023 w 2567281"/>
              <a:gd name="connsiteY27-1776" fmla="*/ 2281883 h 2567281"/>
              <a:gd name="connsiteX28-1777" fmla="*/ 435584 w 2567281"/>
              <a:gd name="connsiteY28-1778" fmla="*/ 2247295 h 2567281"/>
              <a:gd name="connsiteX29-1779" fmla="*/ 345490 w 2567281"/>
              <a:gd name="connsiteY29-1780" fmla="*/ 2159843 h 2567281"/>
              <a:gd name="connsiteX30-1781" fmla="*/ 271660 w 2567281"/>
              <a:gd name="connsiteY30-1782" fmla="*/ 2072382 h 2567281"/>
              <a:gd name="connsiteX31-1783" fmla="*/ 335363 w 2567281"/>
              <a:gd name="connsiteY31-1784" fmla="*/ 1653711 h 2567281"/>
              <a:gd name="connsiteX32-1785" fmla="*/ 8015 w 2567281"/>
              <a:gd name="connsiteY32-1786" fmla="*/ 1412826 h 2567281"/>
              <a:gd name="connsiteX33-1787" fmla="*/ 1549 w 2567281"/>
              <a:gd name="connsiteY33-1788" fmla="*/ 1347429 h 2567281"/>
              <a:gd name="connsiteX34-1789" fmla="*/ 13418 w 2567281"/>
              <a:gd name="connsiteY34-1790" fmla="*/ 1099676 h 2567281"/>
              <a:gd name="connsiteX35-1791" fmla="*/ 14995 w 2567281"/>
              <a:gd name="connsiteY35-1792" fmla="*/ 1091591 h 2567281"/>
              <a:gd name="connsiteX36-1793" fmla="*/ 397317 w 2567281"/>
              <a:gd name="connsiteY36-1794" fmla="*/ 856724 h 2567281"/>
              <a:gd name="connsiteX37-1795" fmla="*/ 279210 w 2567281"/>
              <a:gd name="connsiteY37-1796" fmla="*/ 486794 h 2567281"/>
              <a:gd name="connsiteX38-1797" fmla="*/ 319987 w 2567281"/>
              <a:gd name="connsiteY38-1798" fmla="*/ 435584 h 2567281"/>
              <a:gd name="connsiteX39-1799" fmla="*/ 504477 w 2567281"/>
              <a:gd name="connsiteY39-1800" fmla="*/ 263576 h 2567281"/>
              <a:gd name="connsiteX40-1801" fmla="*/ 542723 w 2567281"/>
              <a:gd name="connsiteY40-1802" fmla="*/ 237362 h 2567281"/>
              <a:gd name="connsiteX0-1803" fmla="*/ 542723 w 2567281"/>
              <a:gd name="connsiteY0-1804" fmla="*/ 237362 h 2567281"/>
              <a:gd name="connsiteX1-1805" fmla="*/ 923626 w 2567281"/>
              <a:gd name="connsiteY1-1806" fmla="*/ 341570 h 2567281"/>
              <a:gd name="connsiteX2-1807" fmla="*/ 1104648 w 2567281"/>
              <a:gd name="connsiteY2-1808" fmla="*/ 12940 h 2567281"/>
              <a:gd name="connsiteX3-1809" fmla="*/ 1219853 w 2567281"/>
              <a:gd name="connsiteY3-1810" fmla="*/ 1549 h 2567281"/>
              <a:gd name="connsiteX4-1811" fmla="*/ 1467606 w 2567281"/>
              <a:gd name="connsiteY4-1812" fmla="*/ 13418 h 2567281"/>
              <a:gd name="connsiteX5-1813" fmla="*/ 1496875 w 2567281"/>
              <a:gd name="connsiteY5-1814" fmla="*/ 19128 h 2567281"/>
              <a:gd name="connsiteX6-1815" fmla="*/ 1628565 w 2567281"/>
              <a:gd name="connsiteY6-1816" fmla="*/ 340248 h 2567281"/>
              <a:gd name="connsiteX7-1817" fmla="*/ 2031761 w 2567281"/>
              <a:gd name="connsiteY7-1818" fmla="*/ 240783 h 2567281"/>
              <a:gd name="connsiteX8-1819" fmla="*/ 2034286 w 2567281"/>
              <a:gd name="connsiteY8-1820" fmla="*/ 242421 h 2567281"/>
              <a:gd name="connsiteX9-1821" fmla="*/ 2303706 w 2567281"/>
              <a:gd name="connsiteY9-1822" fmla="*/ 504477 h 2567281"/>
              <a:gd name="connsiteX10-1823" fmla="*/ 2313004 w 2567281"/>
              <a:gd name="connsiteY10-1824" fmla="*/ 518043 h 2567281"/>
              <a:gd name="connsiteX11-1825" fmla="*/ 2218151 w 2567281"/>
              <a:gd name="connsiteY11-1826" fmla="*/ 861420 h 2567281"/>
              <a:gd name="connsiteX12-1827" fmla="*/ 2547655 w 2567281"/>
              <a:gd name="connsiteY12-1828" fmla="*/ 1066337 h 2567281"/>
              <a:gd name="connsiteX13-1829" fmla="*/ 2553379 w 2567281"/>
              <a:gd name="connsiteY13-1830" fmla="*/ 1094904 h 2567281"/>
              <a:gd name="connsiteX14-1831" fmla="*/ 2565794 w 2567281"/>
              <a:gd name="connsiteY14-1832" fmla="*/ 1344373 h 2567281"/>
              <a:gd name="connsiteX15-1833" fmla="*/ 2556882 w 2567281"/>
              <a:gd name="connsiteY15-1834" fmla="*/ 1436427 h 2567281"/>
              <a:gd name="connsiteX16-1835" fmla="*/ 2175577 w 2567281"/>
              <a:gd name="connsiteY16-1836" fmla="*/ 1602914 h 2567281"/>
              <a:gd name="connsiteX17-1837" fmla="*/ 2320371 w 2567281"/>
              <a:gd name="connsiteY17-1838" fmla="*/ 2039924 h 2567281"/>
              <a:gd name="connsiteX18-1839" fmla="*/ 2247295 w 2567281"/>
              <a:gd name="connsiteY18-1840" fmla="*/ 2131698 h 2567281"/>
              <a:gd name="connsiteX19-1841" fmla="*/ 2159843 w 2567281"/>
              <a:gd name="connsiteY19-1842" fmla="*/ 2221792 h 2567281"/>
              <a:gd name="connsiteX20-1843" fmla="*/ 2093129 w 2567281"/>
              <a:gd name="connsiteY20-1844" fmla="*/ 2278108 h 2567281"/>
              <a:gd name="connsiteX21-1845" fmla="*/ 1697419 w 2567281"/>
              <a:gd name="connsiteY21-1846" fmla="*/ 2217898 h 2567281"/>
              <a:gd name="connsiteX22-1847" fmla="*/ 1448837 w 2567281"/>
              <a:gd name="connsiteY22-1848" fmla="*/ 2555706 h 2567281"/>
              <a:gd name="connsiteX23-1849" fmla="*/ 1347429 w 2567281"/>
              <a:gd name="connsiteY23-1850" fmla="*/ 2565733 h 2567281"/>
              <a:gd name="connsiteX24-1851" fmla="*/ 1222908 w 2567281"/>
              <a:gd name="connsiteY24-1852" fmla="*/ 2565794 h 2567281"/>
              <a:gd name="connsiteX25-1853" fmla="*/ 1150390 w 2567281"/>
              <a:gd name="connsiteY25-1854" fmla="*/ 2558774 h 2567281"/>
              <a:gd name="connsiteX26-1855" fmla="*/ 899550 w 2567281"/>
              <a:gd name="connsiteY26-1856" fmla="*/ 2217898 h 2567281"/>
              <a:gd name="connsiteX27-1857" fmla="*/ 479023 w 2567281"/>
              <a:gd name="connsiteY27-1858" fmla="*/ 2281883 h 2567281"/>
              <a:gd name="connsiteX28-1859" fmla="*/ 435584 w 2567281"/>
              <a:gd name="connsiteY28-1860" fmla="*/ 2247295 h 2567281"/>
              <a:gd name="connsiteX29-1861" fmla="*/ 345490 w 2567281"/>
              <a:gd name="connsiteY29-1862" fmla="*/ 2159843 h 2567281"/>
              <a:gd name="connsiteX30-1863" fmla="*/ 271660 w 2567281"/>
              <a:gd name="connsiteY30-1864" fmla="*/ 2072382 h 2567281"/>
              <a:gd name="connsiteX31-1865" fmla="*/ 335363 w 2567281"/>
              <a:gd name="connsiteY31-1866" fmla="*/ 1653711 h 2567281"/>
              <a:gd name="connsiteX32-1867" fmla="*/ 8015 w 2567281"/>
              <a:gd name="connsiteY32-1868" fmla="*/ 1412826 h 2567281"/>
              <a:gd name="connsiteX33-1869" fmla="*/ 1549 w 2567281"/>
              <a:gd name="connsiteY33-1870" fmla="*/ 1347429 h 2567281"/>
              <a:gd name="connsiteX34-1871" fmla="*/ 13418 w 2567281"/>
              <a:gd name="connsiteY34-1872" fmla="*/ 1099676 h 2567281"/>
              <a:gd name="connsiteX35-1873" fmla="*/ 14995 w 2567281"/>
              <a:gd name="connsiteY35-1874" fmla="*/ 1091591 h 2567281"/>
              <a:gd name="connsiteX36-1875" fmla="*/ 397317 w 2567281"/>
              <a:gd name="connsiteY36-1876" fmla="*/ 856724 h 2567281"/>
              <a:gd name="connsiteX37-1877" fmla="*/ 279210 w 2567281"/>
              <a:gd name="connsiteY37-1878" fmla="*/ 486794 h 2567281"/>
              <a:gd name="connsiteX38-1879" fmla="*/ 319987 w 2567281"/>
              <a:gd name="connsiteY38-1880" fmla="*/ 435584 h 2567281"/>
              <a:gd name="connsiteX39-1881" fmla="*/ 504477 w 2567281"/>
              <a:gd name="connsiteY39-1882" fmla="*/ 263576 h 2567281"/>
              <a:gd name="connsiteX40-1883" fmla="*/ 542723 w 2567281"/>
              <a:gd name="connsiteY40-1884" fmla="*/ 237362 h 2567281"/>
              <a:gd name="connsiteX0-1885" fmla="*/ 542723 w 2567281"/>
              <a:gd name="connsiteY0-1886" fmla="*/ 237362 h 2567281"/>
              <a:gd name="connsiteX1-1887" fmla="*/ 923626 w 2567281"/>
              <a:gd name="connsiteY1-1888" fmla="*/ 341570 h 2567281"/>
              <a:gd name="connsiteX2-1889" fmla="*/ 1104648 w 2567281"/>
              <a:gd name="connsiteY2-1890" fmla="*/ 12940 h 2567281"/>
              <a:gd name="connsiteX3-1891" fmla="*/ 1219853 w 2567281"/>
              <a:gd name="connsiteY3-1892" fmla="*/ 1549 h 2567281"/>
              <a:gd name="connsiteX4-1893" fmla="*/ 1467606 w 2567281"/>
              <a:gd name="connsiteY4-1894" fmla="*/ 13418 h 2567281"/>
              <a:gd name="connsiteX5-1895" fmla="*/ 1496875 w 2567281"/>
              <a:gd name="connsiteY5-1896" fmla="*/ 19128 h 2567281"/>
              <a:gd name="connsiteX6-1897" fmla="*/ 1628565 w 2567281"/>
              <a:gd name="connsiteY6-1898" fmla="*/ 340248 h 2567281"/>
              <a:gd name="connsiteX7-1899" fmla="*/ 2031761 w 2567281"/>
              <a:gd name="connsiteY7-1900" fmla="*/ 240783 h 2567281"/>
              <a:gd name="connsiteX8-1901" fmla="*/ 2034286 w 2567281"/>
              <a:gd name="connsiteY8-1902" fmla="*/ 242421 h 2567281"/>
              <a:gd name="connsiteX9-1903" fmla="*/ 2303706 w 2567281"/>
              <a:gd name="connsiteY9-1904" fmla="*/ 504477 h 2567281"/>
              <a:gd name="connsiteX10-1905" fmla="*/ 2313004 w 2567281"/>
              <a:gd name="connsiteY10-1906" fmla="*/ 518043 h 2567281"/>
              <a:gd name="connsiteX11-1907" fmla="*/ 2218151 w 2567281"/>
              <a:gd name="connsiteY11-1908" fmla="*/ 861420 h 2567281"/>
              <a:gd name="connsiteX12-1909" fmla="*/ 2547655 w 2567281"/>
              <a:gd name="connsiteY12-1910" fmla="*/ 1066337 h 2567281"/>
              <a:gd name="connsiteX13-1911" fmla="*/ 2553379 w 2567281"/>
              <a:gd name="connsiteY13-1912" fmla="*/ 1094904 h 2567281"/>
              <a:gd name="connsiteX14-1913" fmla="*/ 2565794 w 2567281"/>
              <a:gd name="connsiteY14-1914" fmla="*/ 1344373 h 2567281"/>
              <a:gd name="connsiteX15-1915" fmla="*/ 2556882 w 2567281"/>
              <a:gd name="connsiteY15-1916" fmla="*/ 1436427 h 2567281"/>
              <a:gd name="connsiteX16-1917" fmla="*/ 2175577 w 2567281"/>
              <a:gd name="connsiteY16-1918" fmla="*/ 1602914 h 2567281"/>
              <a:gd name="connsiteX17-1919" fmla="*/ 2320371 w 2567281"/>
              <a:gd name="connsiteY17-1920" fmla="*/ 2039924 h 2567281"/>
              <a:gd name="connsiteX18-1921" fmla="*/ 2247295 w 2567281"/>
              <a:gd name="connsiteY18-1922" fmla="*/ 2131698 h 2567281"/>
              <a:gd name="connsiteX19-1923" fmla="*/ 2159843 w 2567281"/>
              <a:gd name="connsiteY19-1924" fmla="*/ 2221792 h 2567281"/>
              <a:gd name="connsiteX20-1925" fmla="*/ 2093129 w 2567281"/>
              <a:gd name="connsiteY20-1926" fmla="*/ 2278108 h 2567281"/>
              <a:gd name="connsiteX21-1927" fmla="*/ 1697419 w 2567281"/>
              <a:gd name="connsiteY21-1928" fmla="*/ 2217898 h 2567281"/>
              <a:gd name="connsiteX22-1929" fmla="*/ 1448837 w 2567281"/>
              <a:gd name="connsiteY22-1930" fmla="*/ 2555706 h 2567281"/>
              <a:gd name="connsiteX23-1931" fmla="*/ 1347429 w 2567281"/>
              <a:gd name="connsiteY23-1932" fmla="*/ 2565733 h 2567281"/>
              <a:gd name="connsiteX24-1933" fmla="*/ 1222908 w 2567281"/>
              <a:gd name="connsiteY24-1934" fmla="*/ 2565794 h 2567281"/>
              <a:gd name="connsiteX25-1935" fmla="*/ 1150390 w 2567281"/>
              <a:gd name="connsiteY25-1936" fmla="*/ 2558774 h 2567281"/>
              <a:gd name="connsiteX26-1937" fmla="*/ 899550 w 2567281"/>
              <a:gd name="connsiteY26-1938" fmla="*/ 2217898 h 2567281"/>
              <a:gd name="connsiteX27-1939" fmla="*/ 479023 w 2567281"/>
              <a:gd name="connsiteY27-1940" fmla="*/ 2281883 h 2567281"/>
              <a:gd name="connsiteX28-1941" fmla="*/ 435584 w 2567281"/>
              <a:gd name="connsiteY28-1942" fmla="*/ 2247295 h 2567281"/>
              <a:gd name="connsiteX29-1943" fmla="*/ 345490 w 2567281"/>
              <a:gd name="connsiteY29-1944" fmla="*/ 2159843 h 2567281"/>
              <a:gd name="connsiteX30-1945" fmla="*/ 271660 w 2567281"/>
              <a:gd name="connsiteY30-1946" fmla="*/ 2072382 h 2567281"/>
              <a:gd name="connsiteX31-1947" fmla="*/ 335363 w 2567281"/>
              <a:gd name="connsiteY31-1948" fmla="*/ 1653711 h 2567281"/>
              <a:gd name="connsiteX32-1949" fmla="*/ 8015 w 2567281"/>
              <a:gd name="connsiteY32-1950" fmla="*/ 1412826 h 2567281"/>
              <a:gd name="connsiteX33-1951" fmla="*/ 1549 w 2567281"/>
              <a:gd name="connsiteY33-1952" fmla="*/ 1347429 h 2567281"/>
              <a:gd name="connsiteX34-1953" fmla="*/ 13418 w 2567281"/>
              <a:gd name="connsiteY34-1954" fmla="*/ 1099676 h 2567281"/>
              <a:gd name="connsiteX35-1955" fmla="*/ 14995 w 2567281"/>
              <a:gd name="connsiteY35-1956" fmla="*/ 1091591 h 2567281"/>
              <a:gd name="connsiteX36-1957" fmla="*/ 397317 w 2567281"/>
              <a:gd name="connsiteY36-1958" fmla="*/ 856724 h 2567281"/>
              <a:gd name="connsiteX37-1959" fmla="*/ 279210 w 2567281"/>
              <a:gd name="connsiteY37-1960" fmla="*/ 486794 h 2567281"/>
              <a:gd name="connsiteX38-1961" fmla="*/ 319987 w 2567281"/>
              <a:gd name="connsiteY38-1962" fmla="*/ 435584 h 2567281"/>
              <a:gd name="connsiteX39-1963" fmla="*/ 504477 w 2567281"/>
              <a:gd name="connsiteY39-1964" fmla="*/ 263576 h 2567281"/>
              <a:gd name="connsiteX40-1965" fmla="*/ 542723 w 2567281"/>
              <a:gd name="connsiteY40-1966" fmla="*/ 237362 h 2567281"/>
              <a:gd name="connsiteX0-1967" fmla="*/ 542723 w 2567281"/>
              <a:gd name="connsiteY0-1968" fmla="*/ 237362 h 2567281"/>
              <a:gd name="connsiteX1-1969" fmla="*/ 923626 w 2567281"/>
              <a:gd name="connsiteY1-1970" fmla="*/ 341570 h 2567281"/>
              <a:gd name="connsiteX2-1971" fmla="*/ 1104648 w 2567281"/>
              <a:gd name="connsiteY2-1972" fmla="*/ 12940 h 2567281"/>
              <a:gd name="connsiteX3-1973" fmla="*/ 1219853 w 2567281"/>
              <a:gd name="connsiteY3-1974" fmla="*/ 1549 h 2567281"/>
              <a:gd name="connsiteX4-1975" fmla="*/ 1467606 w 2567281"/>
              <a:gd name="connsiteY4-1976" fmla="*/ 13418 h 2567281"/>
              <a:gd name="connsiteX5-1977" fmla="*/ 1496875 w 2567281"/>
              <a:gd name="connsiteY5-1978" fmla="*/ 19128 h 2567281"/>
              <a:gd name="connsiteX6-1979" fmla="*/ 1628565 w 2567281"/>
              <a:gd name="connsiteY6-1980" fmla="*/ 340248 h 2567281"/>
              <a:gd name="connsiteX7-1981" fmla="*/ 2031761 w 2567281"/>
              <a:gd name="connsiteY7-1982" fmla="*/ 240783 h 2567281"/>
              <a:gd name="connsiteX8-1983" fmla="*/ 2034286 w 2567281"/>
              <a:gd name="connsiteY8-1984" fmla="*/ 242421 h 2567281"/>
              <a:gd name="connsiteX9-1985" fmla="*/ 2303706 w 2567281"/>
              <a:gd name="connsiteY9-1986" fmla="*/ 504477 h 2567281"/>
              <a:gd name="connsiteX10-1987" fmla="*/ 2313004 w 2567281"/>
              <a:gd name="connsiteY10-1988" fmla="*/ 518043 h 2567281"/>
              <a:gd name="connsiteX11-1989" fmla="*/ 2218151 w 2567281"/>
              <a:gd name="connsiteY11-1990" fmla="*/ 861420 h 2567281"/>
              <a:gd name="connsiteX12-1991" fmla="*/ 2547655 w 2567281"/>
              <a:gd name="connsiteY12-1992" fmla="*/ 1066337 h 2567281"/>
              <a:gd name="connsiteX13-1993" fmla="*/ 2553379 w 2567281"/>
              <a:gd name="connsiteY13-1994" fmla="*/ 1094904 h 2567281"/>
              <a:gd name="connsiteX14-1995" fmla="*/ 2565794 w 2567281"/>
              <a:gd name="connsiteY14-1996" fmla="*/ 1344373 h 2567281"/>
              <a:gd name="connsiteX15-1997" fmla="*/ 2556882 w 2567281"/>
              <a:gd name="connsiteY15-1998" fmla="*/ 1436427 h 2567281"/>
              <a:gd name="connsiteX16-1999" fmla="*/ 2175577 w 2567281"/>
              <a:gd name="connsiteY16-2000" fmla="*/ 1602914 h 2567281"/>
              <a:gd name="connsiteX17-2001" fmla="*/ 2320371 w 2567281"/>
              <a:gd name="connsiteY17-2002" fmla="*/ 2039924 h 2567281"/>
              <a:gd name="connsiteX18-2003" fmla="*/ 2247295 w 2567281"/>
              <a:gd name="connsiteY18-2004" fmla="*/ 2131698 h 2567281"/>
              <a:gd name="connsiteX19-2005" fmla="*/ 2159843 w 2567281"/>
              <a:gd name="connsiteY19-2006" fmla="*/ 2221792 h 2567281"/>
              <a:gd name="connsiteX20-2007" fmla="*/ 2093129 w 2567281"/>
              <a:gd name="connsiteY20-2008" fmla="*/ 2278108 h 2567281"/>
              <a:gd name="connsiteX21-2009" fmla="*/ 1697419 w 2567281"/>
              <a:gd name="connsiteY21-2010" fmla="*/ 2217898 h 2567281"/>
              <a:gd name="connsiteX22-2011" fmla="*/ 1448837 w 2567281"/>
              <a:gd name="connsiteY22-2012" fmla="*/ 2555706 h 2567281"/>
              <a:gd name="connsiteX23-2013" fmla="*/ 1347429 w 2567281"/>
              <a:gd name="connsiteY23-2014" fmla="*/ 2565733 h 2567281"/>
              <a:gd name="connsiteX24-2015" fmla="*/ 1222908 w 2567281"/>
              <a:gd name="connsiteY24-2016" fmla="*/ 2565794 h 2567281"/>
              <a:gd name="connsiteX25-2017" fmla="*/ 1150390 w 2567281"/>
              <a:gd name="connsiteY25-2018" fmla="*/ 2558774 h 2567281"/>
              <a:gd name="connsiteX26-2019" fmla="*/ 899550 w 2567281"/>
              <a:gd name="connsiteY26-2020" fmla="*/ 2217898 h 2567281"/>
              <a:gd name="connsiteX27-2021" fmla="*/ 479023 w 2567281"/>
              <a:gd name="connsiteY27-2022" fmla="*/ 2281883 h 2567281"/>
              <a:gd name="connsiteX28-2023" fmla="*/ 435584 w 2567281"/>
              <a:gd name="connsiteY28-2024" fmla="*/ 2247295 h 2567281"/>
              <a:gd name="connsiteX29-2025" fmla="*/ 345490 w 2567281"/>
              <a:gd name="connsiteY29-2026" fmla="*/ 2159843 h 2567281"/>
              <a:gd name="connsiteX30-2027" fmla="*/ 271660 w 2567281"/>
              <a:gd name="connsiteY30-2028" fmla="*/ 2072382 h 2567281"/>
              <a:gd name="connsiteX31-2029" fmla="*/ 335363 w 2567281"/>
              <a:gd name="connsiteY31-2030" fmla="*/ 1653711 h 2567281"/>
              <a:gd name="connsiteX32-2031" fmla="*/ 8015 w 2567281"/>
              <a:gd name="connsiteY32-2032" fmla="*/ 1412826 h 2567281"/>
              <a:gd name="connsiteX33-2033" fmla="*/ 1549 w 2567281"/>
              <a:gd name="connsiteY33-2034" fmla="*/ 1347429 h 2567281"/>
              <a:gd name="connsiteX34-2035" fmla="*/ 13418 w 2567281"/>
              <a:gd name="connsiteY34-2036" fmla="*/ 1099676 h 2567281"/>
              <a:gd name="connsiteX35-2037" fmla="*/ 14995 w 2567281"/>
              <a:gd name="connsiteY35-2038" fmla="*/ 1091591 h 2567281"/>
              <a:gd name="connsiteX36-2039" fmla="*/ 397317 w 2567281"/>
              <a:gd name="connsiteY36-2040" fmla="*/ 856724 h 2567281"/>
              <a:gd name="connsiteX37-2041" fmla="*/ 279210 w 2567281"/>
              <a:gd name="connsiteY37-2042" fmla="*/ 486794 h 2567281"/>
              <a:gd name="connsiteX38-2043" fmla="*/ 319987 w 2567281"/>
              <a:gd name="connsiteY38-2044" fmla="*/ 435584 h 2567281"/>
              <a:gd name="connsiteX39-2045" fmla="*/ 504477 w 2567281"/>
              <a:gd name="connsiteY39-2046" fmla="*/ 263576 h 2567281"/>
              <a:gd name="connsiteX40-2047" fmla="*/ 542723 w 2567281"/>
              <a:gd name="connsiteY40-2048" fmla="*/ 237362 h 2567281"/>
              <a:gd name="connsiteX0-2049" fmla="*/ 542723 w 2567281"/>
              <a:gd name="connsiteY0-2050" fmla="*/ 237362 h 2567281"/>
              <a:gd name="connsiteX1-2051" fmla="*/ 923626 w 2567281"/>
              <a:gd name="connsiteY1-2052" fmla="*/ 341570 h 2567281"/>
              <a:gd name="connsiteX2-2053" fmla="*/ 1104648 w 2567281"/>
              <a:gd name="connsiteY2-2054" fmla="*/ 12940 h 2567281"/>
              <a:gd name="connsiteX3-2055" fmla="*/ 1219853 w 2567281"/>
              <a:gd name="connsiteY3-2056" fmla="*/ 1549 h 2567281"/>
              <a:gd name="connsiteX4-2057" fmla="*/ 1467606 w 2567281"/>
              <a:gd name="connsiteY4-2058" fmla="*/ 13418 h 2567281"/>
              <a:gd name="connsiteX5-2059" fmla="*/ 1496875 w 2567281"/>
              <a:gd name="connsiteY5-2060" fmla="*/ 19128 h 2567281"/>
              <a:gd name="connsiteX6-2061" fmla="*/ 1628565 w 2567281"/>
              <a:gd name="connsiteY6-2062" fmla="*/ 340248 h 2567281"/>
              <a:gd name="connsiteX7-2063" fmla="*/ 2031761 w 2567281"/>
              <a:gd name="connsiteY7-2064" fmla="*/ 240783 h 2567281"/>
              <a:gd name="connsiteX8-2065" fmla="*/ 2034286 w 2567281"/>
              <a:gd name="connsiteY8-2066" fmla="*/ 242421 h 2567281"/>
              <a:gd name="connsiteX9-2067" fmla="*/ 2303706 w 2567281"/>
              <a:gd name="connsiteY9-2068" fmla="*/ 504477 h 2567281"/>
              <a:gd name="connsiteX10-2069" fmla="*/ 2313004 w 2567281"/>
              <a:gd name="connsiteY10-2070" fmla="*/ 518043 h 2567281"/>
              <a:gd name="connsiteX11-2071" fmla="*/ 2218151 w 2567281"/>
              <a:gd name="connsiteY11-2072" fmla="*/ 861420 h 2567281"/>
              <a:gd name="connsiteX12-2073" fmla="*/ 2547655 w 2567281"/>
              <a:gd name="connsiteY12-2074" fmla="*/ 1066337 h 2567281"/>
              <a:gd name="connsiteX13-2075" fmla="*/ 2553379 w 2567281"/>
              <a:gd name="connsiteY13-2076" fmla="*/ 1094904 h 2567281"/>
              <a:gd name="connsiteX14-2077" fmla="*/ 2565794 w 2567281"/>
              <a:gd name="connsiteY14-2078" fmla="*/ 1344373 h 2567281"/>
              <a:gd name="connsiteX15-2079" fmla="*/ 2556882 w 2567281"/>
              <a:gd name="connsiteY15-2080" fmla="*/ 1436427 h 2567281"/>
              <a:gd name="connsiteX16-2081" fmla="*/ 2175577 w 2567281"/>
              <a:gd name="connsiteY16-2082" fmla="*/ 1602914 h 2567281"/>
              <a:gd name="connsiteX17-2083" fmla="*/ 2320371 w 2567281"/>
              <a:gd name="connsiteY17-2084" fmla="*/ 2039924 h 2567281"/>
              <a:gd name="connsiteX18-2085" fmla="*/ 2247295 w 2567281"/>
              <a:gd name="connsiteY18-2086" fmla="*/ 2131698 h 2567281"/>
              <a:gd name="connsiteX19-2087" fmla="*/ 2159843 w 2567281"/>
              <a:gd name="connsiteY19-2088" fmla="*/ 2221792 h 2567281"/>
              <a:gd name="connsiteX20-2089" fmla="*/ 2093129 w 2567281"/>
              <a:gd name="connsiteY20-2090" fmla="*/ 2278108 h 2567281"/>
              <a:gd name="connsiteX21-2091" fmla="*/ 1655286 w 2567281"/>
              <a:gd name="connsiteY21-2092" fmla="*/ 2130546 h 2567281"/>
              <a:gd name="connsiteX22-2093" fmla="*/ 1448837 w 2567281"/>
              <a:gd name="connsiteY22-2094" fmla="*/ 2555706 h 2567281"/>
              <a:gd name="connsiteX23-2095" fmla="*/ 1347429 w 2567281"/>
              <a:gd name="connsiteY23-2096" fmla="*/ 2565733 h 2567281"/>
              <a:gd name="connsiteX24-2097" fmla="*/ 1222908 w 2567281"/>
              <a:gd name="connsiteY24-2098" fmla="*/ 2565794 h 2567281"/>
              <a:gd name="connsiteX25-2099" fmla="*/ 1150390 w 2567281"/>
              <a:gd name="connsiteY25-2100" fmla="*/ 2558774 h 2567281"/>
              <a:gd name="connsiteX26-2101" fmla="*/ 899550 w 2567281"/>
              <a:gd name="connsiteY26-2102" fmla="*/ 2217898 h 2567281"/>
              <a:gd name="connsiteX27-2103" fmla="*/ 479023 w 2567281"/>
              <a:gd name="connsiteY27-2104" fmla="*/ 2281883 h 2567281"/>
              <a:gd name="connsiteX28-2105" fmla="*/ 435584 w 2567281"/>
              <a:gd name="connsiteY28-2106" fmla="*/ 2247295 h 2567281"/>
              <a:gd name="connsiteX29-2107" fmla="*/ 345490 w 2567281"/>
              <a:gd name="connsiteY29-2108" fmla="*/ 2159843 h 2567281"/>
              <a:gd name="connsiteX30-2109" fmla="*/ 271660 w 2567281"/>
              <a:gd name="connsiteY30-2110" fmla="*/ 2072382 h 2567281"/>
              <a:gd name="connsiteX31-2111" fmla="*/ 335363 w 2567281"/>
              <a:gd name="connsiteY31-2112" fmla="*/ 1653711 h 2567281"/>
              <a:gd name="connsiteX32-2113" fmla="*/ 8015 w 2567281"/>
              <a:gd name="connsiteY32-2114" fmla="*/ 1412826 h 2567281"/>
              <a:gd name="connsiteX33-2115" fmla="*/ 1549 w 2567281"/>
              <a:gd name="connsiteY33-2116" fmla="*/ 1347429 h 2567281"/>
              <a:gd name="connsiteX34-2117" fmla="*/ 13418 w 2567281"/>
              <a:gd name="connsiteY34-2118" fmla="*/ 1099676 h 2567281"/>
              <a:gd name="connsiteX35-2119" fmla="*/ 14995 w 2567281"/>
              <a:gd name="connsiteY35-2120" fmla="*/ 1091591 h 2567281"/>
              <a:gd name="connsiteX36-2121" fmla="*/ 397317 w 2567281"/>
              <a:gd name="connsiteY36-2122" fmla="*/ 856724 h 2567281"/>
              <a:gd name="connsiteX37-2123" fmla="*/ 279210 w 2567281"/>
              <a:gd name="connsiteY37-2124" fmla="*/ 486794 h 2567281"/>
              <a:gd name="connsiteX38-2125" fmla="*/ 319987 w 2567281"/>
              <a:gd name="connsiteY38-2126" fmla="*/ 435584 h 2567281"/>
              <a:gd name="connsiteX39-2127" fmla="*/ 504477 w 2567281"/>
              <a:gd name="connsiteY39-2128" fmla="*/ 263576 h 2567281"/>
              <a:gd name="connsiteX40-2129" fmla="*/ 542723 w 2567281"/>
              <a:gd name="connsiteY40-2130" fmla="*/ 237362 h 2567281"/>
              <a:gd name="connsiteX0-2131" fmla="*/ 542723 w 2567281"/>
              <a:gd name="connsiteY0-2132" fmla="*/ 237362 h 2567281"/>
              <a:gd name="connsiteX1-2133" fmla="*/ 923626 w 2567281"/>
              <a:gd name="connsiteY1-2134" fmla="*/ 341570 h 2567281"/>
              <a:gd name="connsiteX2-2135" fmla="*/ 1104648 w 2567281"/>
              <a:gd name="connsiteY2-2136" fmla="*/ 12940 h 2567281"/>
              <a:gd name="connsiteX3-2137" fmla="*/ 1219853 w 2567281"/>
              <a:gd name="connsiteY3-2138" fmla="*/ 1549 h 2567281"/>
              <a:gd name="connsiteX4-2139" fmla="*/ 1467606 w 2567281"/>
              <a:gd name="connsiteY4-2140" fmla="*/ 13418 h 2567281"/>
              <a:gd name="connsiteX5-2141" fmla="*/ 1496875 w 2567281"/>
              <a:gd name="connsiteY5-2142" fmla="*/ 19128 h 2567281"/>
              <a:gd name="connsiteX6-2143" fmla="*/ 1628565 w 2567281"/>
              <a:gd name="connsiteY6-2144" fmla="*/ 340248 h 2567281"/>
              <a:gd name="connsiteX7-2145" fmla="*/ 2031761 w 2567281"/>
              <a:gd name="connsiteY7-2146" fmla="*/ 240783 h 2567281"/>
              <a:gd name="connsiteX8-2147" fmla="*/ 2034286 w 2567281"/>
              <a:gd name="connsiteY8-2148" fmla="*/ 242421 h 2567281"/>
              <a:gd name="connsiteX9-2149" fmla="*/ 2303706 w 2567281"/>
              <a:gd name="connsiteY9-2150" fmla="*/ 504477 h 2567281"/>
              <a:gd name="connsiteX10-2151" fmla="*/ 2313004 w 2567281"/>
              <a:gd name="connsiteY10-2152" fmla="*/ 518043 h 2567281"/>
              <a:gd name="connsiteX11-2153" fmla="*/ 2218151 w 2567281"/>
              <a:gd name="connsiteY11-2154" fmla="*/ 861420 h 2567281"/>
              <a:gd name="connsiteX12-2155" fmla="*/ 2547655 w 2567281"/>
              <a:gd name="connsiteY12-2156" fmla="*/ 1066337 h 2567281"/>
              <a:gd name="connsiteX13-2157" fmla="*/ 2553379 w 2567281"/>
              <a:gd name="connsiteY13-2158" fmla="*/ 1094904 h 2567281"/>
              <a:gd name="connsiteX14-2159" fmla="*/ 2565794 w 2567281"/>
              <a:gd name="connsiteY14-2160" fmla="*/ 1344373 h 2567281"/>
              <a:gd name="connsiteX15-2161" fmla="*/ 2556882 w 2567281"/>
              <a:gd name="connsiteY15-2162" fmla="*/ 1436427 h 2567281"/>
              <a:gd name="connsiteX16-2163" fmla="*/ 2175577 w 2567281"/>
              <a:gd name="connsiteY16-2164" fmla="*/ 1602914 h 2567281"/>
              <a:gd name="connsiteX17-2165" fmla="*/ 2320371 w 2567281"/>
              <a:gd name="connsiteY17-2166" fmla="*/ 2039924 h 2567281"/>
              <a:gd name="connsiteX18-2167" fmla="*/ 2247295 w 2567281"/>
              <a:gd name="connsiteY18-2168" fmla="*/ 2131698 h 2567281"/>
              <a:gd name="connsiteX19-2169" fmla="*/ 2159843 w 2567281"/>
              <a:gd name="connsiteY19-2170" fmla="*/ 2221792 h 2567281"/>
              <a:gd name="connsiteX20-2171" fmla="*/ 2093129 w 2567281"/>
              <a:gd name="connsiteY20-2172" fmla="*/ 2278108 h 2567281"/>
              <a:gd name="connsiteX21-2173" fmla="*/ 1655286 w 2567281"/>
              <a:gd name="connsiteY21-2174" fmla="*/ 2130546 h 2567281"/>
              <a:gd name="connsiteX22-2175" fmla="*/ 1448837 w 2567281"/>
              <a:gd name="connsiteY22-2176" fmla="*/ 2555706 h 2567281"/>
              <a:gd name="connsiteX23-2177" fmla="*/ 1347429 w 2567281"/>
              <a:gd name="connsiteY23-2178" fmla="*/ 2565733 h 2567281"/>
              <a:gd name="connsiteX24-2179" fmla="*/ 1222908 w 2567281"/>
              <a:gd name="connsiteY24-2180" fmla="*/ 2565794 h 2567281"/>
              <a:gd name="connsiteX25-2181" fmla="*/ 1150390 w 2567281"/>
              <a:gd name="connsiteY25-2182" fmla="*/ 2558774 h 2567281"/>
              <a:gd name="connsiteX26-2183" fmla="*/ 899550 w 2567281"/>
              <a:gd name="connsiteY26-2184" fmla="*/ 2217898 h 2567281"/>
              <a:gd name="connsiteX27-2185" fmla="*/ 479023 w 2567281"/>
              <a:gd name="connsiteY27-2186" fmla="*/ 2281883 h 2567281"/>
              <a:gd name="connsiteX28-2187" fmla="*/ 435584 w 2567281"/>
              <a:gd name="connsiteY28-2188" fmla="*/ 2247295 h 2567281"/>
              <a:gd name="connsiteX29-2189" fmla="*/ 345490 w 2567281"/>
              <a:gd name="connsiteY29-2190" fmla="*/ 2159843 h 2567281"/>
              <a:gd name="connsiteX30-2191" fmla="*/ 271660 w 2567281"/>
              <a:gd name="connsiteY30-2192" fmla="*/ 2072382 h 2567281"/>
              <a:gd name="connsiteX31-2193" fmla="*/ 335363 w 2567281"/>
              <a:gd name="connsiteY31-2194" fmla="*/ 1653711 h 2567281"/>
              <a:gd name="connsiteX32-2195" fmla="*/ 8015 w 2567281"/>
              <a:gd name="connsiteY32-2196" fmla="*/ 1412826 h 2567281"/>
              <a:gd name="connsiteX33-2197" fmla="*/ 1549 w 2567281"/>
              <a:gd name="connsiteY33-2198" fmla="*/ 1347429 h 2567281"/>
              <a:gd name="connsiteX34-2199" fmla="*/ 13418 w 2567281"/>
              <a:gd name="connsiteY34-2200" fmla="*/ 1099676 h 2567281"/>
              <a:gd name="connsiteX35-2201" fmla="*/ 14995 w 2567281"/>
              <a:gd name="connsiteY35-2202" fmla="*/ 1091591 h 2567281"/>
              <a:gd name="connsiteX36-2203" fmla="*/ 397317 w 2567281"/>
              <a:gd name="connsiteY36-2204" fmla="*/ 856724 h 2567281"/>
              <a:gd name="connsiteX37-2205" fmla="*/ 279210 w 2567281"/>
              <a:gd name="connsiteY37-2206" fmla="*/ 486794 h 2567281"/>
              <a:gd name="connsiteX38-2207" fmla="*/ 319987 w 2567281"/>
              <a:gd name="connsiteY38-2208" fmla="*/ 435584 h 2567281"/>
              <a:gd name="connsiteX39-2209" fmla="*/ 504477 w 2567281"/>
              <a:gd name="connsiteY39-2210" fmla="*/ 263576 h 2567281"/>
              <a:gd name="connsiteX40-2211" fmla="*/ 542723 w 2567281"/>
              <a:gd name="connsiteY40-2212" fmla="*/ 237362 h 2567281"/>
              <a:gd name="connsiteX0-2213" fmla="*/ 542723 w 2567281"/>
              <a:gd name="connsiteY0-2214" fmla="*/ 237362 h 2567281"/>
              <a:gd name="connsiteX1-2215" fmla="*/ 923626 w 2567281"/>
              <a:gd name="connsiteY1-2216" fmla="*/ 341570 h 2567281"/>
              <a:gd name="connsiteX2-2217" fmla="*/ 1104648 w 2567281"/>
              <a:gd name="connsiteY2-2218" fmla="*/ 12940 h 2567281"/>
              <a:gd name="connsiteX3-2219" fmla="*/ 1219853 w 2567281"/>
              <a:gd name="connsiteY3-2220" fmla="*/ 1549 h 2567281"/>
              <a:gd name="connsiteX4-2221" fmla="*/ 1467606 w 2567281"/>
              <a:gd name="connsiteY4-2222" fmla="*/ 13418 h 2567281"/>
              <a:gd name="connsiteX5-2223" fmla="*/ 1496875 w 2567281"/>
              <a:gd name="connsiteY5-2224" fmla="*/ 19128 h 2567281"/>
              <a:gd name="connsiteX6-2225" fmla="*/ 1628565 w 2567281"/>
              <a:gd name="connsiteY6-2226" fmla="*/ 340248 h 2567281"/>
              <a:gd name="connsiteX7-2227" fmla="*/ 2031761 w 2567281"/>
              <a:gd name="connsiteY7-2228" fmla="*/ 240783 h 2567281"/>
              <a:gd name="connsiteX8-2229" fmla="*/ 2034286 w 2567281"/>
              <a:gd name="connsiteY8-2230" fmla="*/ 242421 h 2567281"/>
              <a:gd name="connsiteX9-2231" fmla="*/ 2303706 w 2567281"/>
              <a:gd name="connsiteY9-2232" fmla="*/ 504477 h 2567281"/>
              <a:gd name="connsiteX10-2233" fmla="*/ 2313004 w 2567281"/>
              <a:gd name="connsiteY10-2234" fmla="*/ 518043 h 2567281"/>
              <a:gd name="connsiteX11-2235" fmla="*/ 2218151 w 2567281"/>
              <a:gd name="connsiteY11-2236" fmla="*/ 861420 h 2567281"/>
              <a:gd name="connsiteX12-2237" fmla="*/ 2547655 w 2567281"/>
              <a:gd name="connsiteY12-2238" fmla="*/ 1066337 h 2567281"/>
              <a:gd name="connsiteX13-2239" fmla="*/ 2553379 w 2567281"/>
              <a:gd name="connsiteY13-2240" fmla="*/ 1094904 h 2567281"/>
              <a:gd name="connsiteX14-2241" fmla="*/ 2565794 w 2567281"/>
              <a:gd name="connsiteY14-2242" fmla="*/ 1344373 h 2567281"/>
              <a:gd name="connsiteX15-2243" fmla="*/ 2556882 w 2567281"/>
              <a:gd name="connsiteY15-2244" fmla="*/ 1436427 h 2567281"/>
              <a:gd name="connsiteX16-2245" fmla="*/ 2175577 w 2567281"/>
              <a:gd name="connsiteY16-2246" fmla="*/ 1602914 h 2567281"/>
              <a:gd name="connsiteX17-2247" fmla="*/ 2320371 w 2567281"/>
              <a:gd name="connsiteY17-2248" fmla="*/ 2039924 h 2567281"/>
              <a:gd name="connsiteX18-2249" fmla="*/ 2247295 w 2567281"/>
              <a:gd name="connsiteY18-2250" fmla="*/ 2131698 h 2567281"/>
              <a:gd name="connsiteX19-2251" fmla="*/ 2159843 w 2567281"/>
              <a:gd name="connsiteY19-2252" fmla="*/ 2221792 h 2567281"/>
              <a:gd name="connsiteX20-2253" fmla="*/ 2093129 w 2567281"/>
              <a:gd name="connsiteY20-2254" fmla="*/ 2278108 h 2567281"/>
              <a:gd name="connsiteX21-2255" fmla="*/ 1655286 w 2567281"/>
              <a:gd name="connsiteY21-2256" fmla="*/ 2130546 h 2567281"/>
              <a:gd name="connsiteX22-2257" fmla="*/ 1448837 w 2567281"/>
              <a:gd name="connsiteY22-2258" fmla="*/ 2555706 h 2567281"/>
              <a:gd name="connsiteX23-2259" fmla="*/ 1347429 w 2567281"/>
              <a:gd name="connsiteY23-2260" fmla="*/ 2565733 h 2567281"/>
              <a:gd name="connsiteX24-2261" fmla="*/ 1222908 w 2567281"/>
              <a:gd name="connsiteY24-2262" fmla="*/ 2565794 h 2567281"/>
              <a:gd name="connsiteX25-2263" fmla="*/ 1150390 w 2567281"/>
              <a:gd name="connsiteY25-2264" fmla="*/ 2558774 h 2567281"/>
              <a:gd name="connsiteX26-2265" fmla="*/ 899550 w 2567281"/>
              <a:gd name="connsiteY26-2266" fmla="*/ 2217898 h 2567281"/>
              <a:gd name="connsiteX27-2267" fmla="*/ 479023 w 2567281"/>
              <a:gd name="connsiteY27-2268" fmla="*/ 2281883 h 2567281"/>
              <a:gd name="connsiteX28-2269" fmla="*/ 435584 w 2567281"/>
              <a:gd name="connsiteY28-2270" fmla="*/ 2247295 h 2567281"/>
              <a:gd name="connsiteX29-2271" fmla="*/ 345490 w 2567281"/>
              <a:gd name="connsiteY29-2272" fmla="*/ 2159843 h 2567281"/>
              <a:gd name="connsiteX30-2273" fmla="*/ 271660 w 2567281"/>
              <a:gd name="connsiteY30-2274" fmla="*/ 2072382 h 2567281"/>
              <a:gd name="connsiteX31-2275" fmla="*/ 335363 w 2567281"/>
              <a:gd name="connsiteY31-2276" fmla="*/ 1653711 h 2567281"/>
              <a:gd name="connsiteX32-2277" fmla="*/ 8015 w 2567281"/>
              <a:gd name="connsiteY32-2278" fmla="*/ 1412826 h 2567281"/>
              <a:gd name="connsiteX33-2279" fmla="*/ 1549 w 2567281"/>
              <a:gd name="connsiteY33-2280" fmla="*/ 1347429 h 2567281"/>
              <a:gd name="connsiteX34-2281" fmla="*/ 13418 w 2567281"/>
              <a:gd name="connsiteY34-2282" fmla="*/ 1099676 h 2567281"/>
              <a:gd name="connsiteX35-2283" fmla="*/ 14995 w 2567281"/>
              <a:gd name="connsiteY35-2284" fmla="*/ 1091591 h 2567281"/>
              <a:gd name="connsiteX36-2285" fmla="*/ 397317 w 2567281"/>
              <a:gd name="connsiteY36-2286" fmla="*/ 856724 h 2567281"/>
              <a:gd name="connsiteX37-2287" fmla="*/ 279210 w 2567281"/>
              <a:gd name="connsiteY37-2288" fmla="*/ 486794 h 2567281"/>
              <a:gd name="connsiteX38-2289" fmla="*/ 319987 w 2567281"/>
              <a:gd name="connsiteY38-2290" fmla="*/ 435584 h 2567281"/>
              <a:gd name="connsiteX39-2291" fmla="*/ 504477 w 2567281"/>
              <a:gd name="connsiteY39-2292" fmla="*/ 263576 h 2567281"/>
              <a:gd name="connsiteX40-2293" fmla="*/ 542723 w 2567281"/>
              <a:gd name="connsiteY40-2294" fmla="*/ 237362 h 2567281"/>
              <a:gd name="connsiteX0-2295" fmla="*/ 542723 w 2567281"/>
              <a:gd name="connsiteY0-2296" fmla="*/ 237362 h 2567281"/>
              <a:gd name="connsiteX1-2297" fmla="*/ 923626 w 2567281"/>
              <a:gd name="connsiteY1-2298" fmla="*/ 341570 h 2567281"/>
              <a:gd name="connsiteX2-2299" fmla="*/ 1104648 w 2567281"/>
              <a:gd name="connsiteY2-2300" fmla="*/ 12940 h 2567281"/>
              <a:gd name="connsiteX3-2301" fmla="*/ 1219853 w 2567281"/>
              <a:gd name="connsiteY3-2302" fmla="*/ 1549 h 2567281"/>
              <a:gd name="connsiteX4-2303" fmla="*/ 1467606 w 2567281"/>
              <a:gd name="connsiteY4-2304" fmla="*/ 13418 h 2567281"/>
              <a:gd name="connsiteX5-2305" fmla="*/ 1496875 w 2567281"/>
              <a:gd name="connsiteY5-2306" fmla="*/ 19128 h 2567281"/>
              <a:gd name="connsiteX6-2307" fmla="*/ 1628565 w 2567281"/>
              <a:gd name="connsiteY6-2308" fmla="*/ 340248 h 2567281"/>
              <a:gd name="connsiteX7-2309" fmla="*/ 2031761 w 2567281"/>
              <a:gd name="connsiteY7-2310" fmla="*/ 240783 h 2567281"/>
              <a:gd name="connsiteX8-2311" fmla="*/ 2034286 w 2567281"/>
              <a:gd name="connsiteY8-2312" fmla="*/ 242421 h 2567281"/>
              <a:gd name="connsiteX9-2313" fmla="*/ 2303706 w 2567281"/>
              <a:gd name="connsiteY9-2314" fmla="*/ 504477 h 2567281"/>
              <a:gd name="connsiteX10-2315" fmla="*/ 2313004 w 2567281"/>
              <a:gd name="connsiteY10-2316" fmla="*/ 518043 h 2567281"/>
              <a:gd name="connsiteX11-2317" fmla="*/ 2218151 w 2567281"/>
              <a:gd name="connsiteY11-2318" fmla="*/ 861420 h 2567281"/>
              <a:gd name="connsiteX12-2319" fmla="*/ 2547655 w 2567281"/>
              <a:gd name="connsiteY12-2320" fmla="*/ 1066337 h 2567281"/>
              <a:gd name="connsiteX13-2321" fmla="*/ 2553379 w 2567281"/>
              <a:gd name="connsiteY13-2322" fmla="*/ 1094904 h 2567281"/>
              <a:gd name="connsiteX14-2323" fmla="*/ 2565794 w 2567281"/>
              <a:gd name="connsiteY14-2324" fmla="*/ 1344373 h 2567281"/>
              <a:gd name="connsiteX15-2325" fmla="*/ 2556882 w 2567281"/>
              <a:gd name="connsiteY15-2326" fmla="*/ 1436427 h 2567281"/>
              <a:gd name="connsiteX16-2327" fmla="*/ 2175577 w 2567281"/>
              <a:gd name="connsiteY16-2328" fmla="*/ 1602914 h 2567281"/>
              <a:gd name="connsiteX17-2329" fmla="*/ 2320371 w 2567281"/>
              <a:gd name="connsiteY17-2330" fmla="*/ 2039924 h 2567281"/>
              <a:gd name="connsiteX18-2331" fmla="*/ 2247295 w 2567281"/>
              <a:gd name="connsiteY18-2332" fmla="*/ 2131698 h 2567281"/>
              <a:gd name="connsiteX19-2333" fmla="*/ 2159843 w 2567281"/>
              <a:gd name="connsiteY19-2334" fmla="*/ 2221792 h 2567281"/>
              <a:gd name="connsiteX20-2335" fmla="*/ 2093129 w 2567281"/>
              <a:gd name="connsiteY20-2336" fmla="*/ 2278108 h 2567281"/>
              <a:gd name="connsiteX21-2337" fmla="*/ 1655286 w 2567281"/>
              <a:gd name="connsiteY21-2338" fmla="*/ 2130546 h 2567281"/>
              <a:gd name="connsiteX22-2339" fmla="*/ 1448837 w 2567281"/>
              <a:gd name="connsiteY22-2340" fmla="*/ 2555706 h 2567281"/>
              <a:gd name="connsiteX23-2341" fmla="*/ 1347429 w 2567281"/>
              <a:gd name="connsiteY23-2342" fmla="*/ 2565733 h 2567281"/>
              <a:gd name="connsiteX24-2343" fmla="*/ 1222908 w 2567281"/>
              <a:gd name="connsiteY24-2344" fmla="*/ 2565794 h 2567281"/>
              <a:gd name="connsiteX25-2345" fmla="*/ 1150390 w 2567281"/>
              <a:gd name="connsiteY25-2346" fmla="*/ 2558774 h 2567281"/>
              <a:gd name="connsiteX26-2347" fmla="*/ 899550 w 2567281"/>
              <a:gd name="connsiteY26-2348" fmla="*/ 2217898 h 2567281"/>
              <a:gd name="connsiteX27-2349" fmla="*/ 479023 w 2567281"/>
              <a:gd name="connsiteY27-2350" fmla="*/ 2281883 h 2567281"/>
              <a:gd name="connsiteX28-2351" fmla="*/ 435584 w 2567281"/>
              <a:gd name="connsiteY28-2352" fmla="*/ 2247295 h 2567281"/>
              <a:gd name="connsiteX29-2353" fmla="*/ 345490 w 2567281"/>
              <a:gd name="connsiteY29-2354" fmla="*/ 2159843 h 2567281"/>
              <a:gd name="connsiteX30-2355" fmla="*/ 271660 w 2567281"/>
              <a:gd name="connsiteY30-2356" fmla="*/ 2072382 h 2567281"/>
              <a:gd name="connsiteX31-2357" fmla="*/ 335363 w 2567281"/>
              <a:gd name="connsiteY31-2358" fmla="*/ 1653711 h 2567281"/>
              <a:gd name="connsiteX32-2359" fmla="*/ 8015 w 2567281"/>
              <a:gd name="connsiteY32-2360" fmla="*/ 1412826 h 2567281"/>
              <a:gd name="connsiteX33-2361" fmla="*/ 1549 w 2567281"/>
              <a:gd name="connsiteY33-2362" fmla="*/ 1347429 h 2567281"/>
              <a:gd name="connsiteX34-2363" fmla="*/ 13418 w 2567281"/>
              <a:gd name="connsiteY34-2364" fmla="*/ 1099676 h 2567281"/>
              <a:gd name="connsiteX35-2365" fmla="*/ 14995 w 2567281"/>
              <a:gd name="connsiteY35-2366" fmla="*/ 1091591 h 2567281"/>
              <a:gd name="connsiteX36-2367" fmla="*/ 397317 w 2567281"/>
              <a:gd name="connsiteY36-2368" fmla="*/ 856724 h 2567281"/>
              <a:gd name="connsiteX37-2369" fmla="*/ 279210 w 2567281"/>
              <a:gd name="connsiteY37-2370" fmla="*/ 486794 h 2567281"/>
              <a:gd name="connsiteX38-2371" fmla="*/ 319987 w 2567281"/>
              <a:gd name="connsiteY38-2372" fmla="*/ 435584 h 2567281"/>
              <a:gd name="connsiteX39-2373" fmla="*/ 504477 w 2567281"/>
              <a:gd name="connsiteY39-2374" fmla="*/ 263576 h 2567281"/>
              <a:gd name="connsiteX40-2375" fmla="*/ 542723 w 2567281"/>
              <a:gd name="connsiteY40-2376" fmla="*/ 237362 h 2567281"/>
              <a:gd name="connsiteX0-2377" fmla="*/ 542723 w 2567281"/>
              <a:gd name="connsiteY0-2378" fmla="*/ 237362 h 2567281"/>
              <a:gd name="connsiteX1-2379" fmla="*/ 923626 w 2567281"/>
              <a:gd name="connsiteY1-2380" fmla="*/ 341570 h 2567281"/>
              <a:gd name="connsiteX2-2381" fmla="*/ 1104648 w 2567281"/>
              <a:gd name="connsiteY2-2382" fmla="*/ 12940 h 2567281"/>
              <a:gd name="connsiteX3-2383" fmla="*/ 1219853 w 2567281"/>
              <a:gd name="connsiteY3-2384" fmla="*/ 1549 h 2567281"/>
              <a:gd name="connsiteX4-2385" fmla="*/ 1467606 w 2567281"/>
              <a:gd name="connsiteY4-2386" fmla="*/ 13418 h 2567281"/>
              <a:gd name="connsiteX5-2387" fmla="*/ 1496875 w 2567281"/>
              <a:gd name="connsiteY5-2388" fmla="*/ 19128 h 2567281"/>
              <a:gd name="connsiteX6-2389" fmla="*/ 1628565 w 2567281"/>
              <a:gd name="connsiteY6-2390" fmla="*/ 340248 h 2567281"/>
              <a:gd name="connsiteX7-2391" fmla="*/ 2031761 w 2567281"/>
              <a:gd name="connsiteY7-2392" fmla="*/ 240783 h 2567281"/>
              <a:gd name="connsiteX8-2393" fmla="*/ 2034286 w 2567281"/>
              <a:gd name="connsiteY8-2394" fmla="*/ 242421 h 2567281"/>
              <a:gd name="connsiteX9-2395" fmla="*/ 2303706 w 2567281"/>
              <a:gd name="connsiteY9-2396" fmla="*/ 504477 h 2567281"/>
              <a:gd name="connsiteX10-2397" fmla="*/ 2313004 w 2567281"/>
              <a:gd name="connsiteY10-2398" fmla="*/ 518043 h 2567281"/>
              <a:gd name="connsiteX11-2399" fmla="*/ 2218151 w 2567281"/>
              <a:gd name="connsiteY11-2400" fmla="*/ 861420 h 2567281"/>
              <a:gd name="connsiteX12-2401" fmla="*/ 2547655 w 2567281"/>
              <a:gd name="connsiteY12-2402" fmla="*/ 1066337 h 2567281"/>
              <a:gd name="connsiteX13-2403" fmla="*/ 2553379 w 2567281"/>
              <a:gd name="connsiteY13-2404" fmla="*/ 1094904 h 2567281"/>
              <a:gd name="connsiteX14-2405" fmla="*/ 2565794 w 2567281"/>
              <a:gd name="connsiteY14-2406" fmla="*/ 1344373 h 2567281"/>
              <a:gd name="connsiteX15-2407" fmla="*/ 2556882 w 2567281"/>
              <a:gd name="connsiteY15-2408" fmla="*/ 1436427 h 2567281"/>
              <a:gd name="connsiteX16-2409" fmla="*/ 2175577 w 2567281"/>
              <a:gd name="connsiteY16-2410" fmla="*/ 1602914 h 2567281"/>
              <a:gd name="connsiteX17-2411" fmla="*/ 2320371 w 2567281"/>
              <a:gd name="connsiteY17-2412" fmla="*/ 2039924 h 2567281"/>
              <a:gd name="connsiteX18-2413" fmla="*/ 2247295 w 2567281"/>
              <a:gd name="connsiteY18-2414" fmla="*/ 2131698 h 2567281"/>
              <a:gd name="connsiteX19-2415" fmla="*/ 2159843 w 2567281"/>
              <a:gd name="connsiteY19-2416" fmla="*/ 2221792 h 2567281"/>
              <a:gd name="connsiteX20-2417" fmla="*/ 2093129 w 2567281"/>
              <a:gd name="connsiteY20-2418" fmla="*/ 2278108 h 2567281"/>
              <a:gd name="connsiteX21-2419" fmla="*/ 1655286 w 2567281"/>
              <a:gd name="connsiteY21-2420" fmla="*/ 2130546 h 2567281"/>
              <a:gd name="connsiteX22-2421" fmla="*/ 1448837 w 2567281"/>
              <a:gd name="connsiteY22-2422" fmla="*/ 2555706 h 2567281"/>
              <a:gd name="connsiteX23-2423" fmla="*/ 1347429 w 2567281"/>
              <a:gd name="connsiteY23-2424" fmla="*/ 2565733 h 2567281"/>
              <a:gd name="connsiteX24-2425" fmla="*/ 1222908 w 2567281"/>
              <a:gd name="connsiteY24-2426" fmla="*/ 2565794 h 2567281"/>
              <a:gd name="connsiteX25-2427" fmla="*/ 1150390 w 2567281"/>
              <a:gd name="connsiteY25-2428" fmla="*/ 2558774 h 2567281"/>
              <a:gd name="connsiteX26-2429" fmla="*/ 956807 w 2567281"/>
              <a:gd name="connsiteY26-2430" fmla="*/ 2113371 h 2567281"/>
              <a:gd name="connsiteX27-2431" fmla="*/ 479023 w 2567281"/>
              <a:gd name="connsiteY27-2432" fmla="*/ 2281883 h 2567281"/>
              <a:gd name="connsiteX28-2433" fmla="*/ 435584 w 2567281"/>
              <a:gd name="connsiteY28-2434" fmla="*/ 2247295 h 2567281"/>
              <a:gd name="connsiteX29-2435" fmla="*/ 345490 w 2567281"/>
              <a:gd name="connsiteY29-2436" fmla="*/ 2159843 h 2567281"/>
              <a:gd name="connsiteX30-2437" fmla="*/ 271660 w 2567281"/>
              <a:gd name="connsiteY30-2438" fmla="*/ 2072382 h 2567281"/>
              <a:gd name="connsiteX31-2439" fmla="*/ 335363 w 2567281"/>
              <a:gd name="connsiteY31-2440" fmla="*/ 1653711 h 2567281"/>
              <a:gd name="connsiteX32-2441" fmla="*/ 8015 w 2567281"/>
              <a:gd name="connsiteY32-2442" fmla="*/ 1412826 h 2567281"/>
              <a:gd name="connsiteX33-2443" fmla="*/ 1549 w 2567281"/>
              <a:gd name="connsiteY33-2444" fmla="*/ 1347429 h 2567281"/>
              <a:gd name="connsiteX34-2445" fmla="*/ 13418 w 2567281"/>
              <a:gd name="connsiteY34-2446" fmla="*/ 1099676 h 2567281"/>
              <a:gd name="connsiteX35-2447" fmla="*/ 14995 w 2567281"/>
              <a:gd name="connsiteY35-2448" fmla="*/ 1091591 h 2567281"/>
              <a:gd name="connsiteX36-2449" fmla="*/ 397317 w 2567281"/>
              <a:gd name="connsiteY36-2450" fmla="*/ 856724 h 2567281"/>
              <a:gd name="connsiteX37-2451" fmla="*/ 279210 w 2567281"/>
              <a:gd name="connsiteY37-2452" fmla="*/ 486794 h 2567281"/>
              <a:gd name="connsiteX38-2453" fmla="*/ 319987 w 2567281"/>
              <a:gd name="connsiteY38-2454" fmla="*/ 435584 h 2567281"/>
              <a:gd name="connsiteX39-2455" fmla="*/ 504477 w 2567281"/>
              <a:gd name="connsiteY39-2456" fmla="*/ 263576 h 2567281"/>
              <a:gd name="connsiteX40-2457" fmla="*/ 542723 w 2567281"/>
              <a:gd name="connsiteY40-2458" fmla="*/ 237362 h 2567281"/>
              <a:gd name="connsiteX0-2459" fmla="*/ 542723 w 2567281"/>
              <a:gd name="connsiteY0-2460" fmla="*/ 237362 h 2567281"/>
              <a:gd name="connsiteX1-2461" fmla="*/ 923626 w 2567281"/>
              <a:gd name="connsiteY1-2462" fmla="*/ 341570 h 2567281"/>
              <a:gd name="connsiteX2-2463" fmla="*/ 1104648 w 2567281"/>
              <a:gd name="connsiteY2-2464" fmla="*/ 12940 h 2567281"/>
              <a:gd name="connsiteX3-2465" fmla="*/ 1219853 w 2567281"/>
              <a:gd name="connsiteY3-2466" fmla="*/ 1549 h 2567281"/>
              <a:gd name="connsiteX4-2467" fmla="*/ 1467606 w 2567281"/>
              <a:gd name="connsiteY4-2468" fmla="*/ 13418 h 2567281"/>
              <a:gd name="connsiteX5-2469" fmla="*/ 1496875 w 2567281"/>
              <a:gd name="connsiteY5-2470" fmla="*/ 19128 h 2567281"/>
              <a:gd name="connsiteX6-2471" fmla="*/ 1628565 w 2567281"/>
              <a:gd name="connsiteY6-2472" fmla="*/ 340248 h 2567281"/>
              <a:gd name="connsiteX7-2473" fmla="*/ 2031761 w 2567281"/>
              <a:gd name="connsiteY7-2474" fmla="*/ 240783 h 2567281"/>
              <a:gd name="connsiteX8-2475" fmla="*/ 2034286 w 2567281"/>
              <a:gd name="connsiteY8-2476" fmla="*/ 242421 h 2567281"/>
              <a:gd name="connsiteX9-2477" fmla="*/ 2303706 w 2567281"/>
              <a:gd name="connsiteY9-2478" fmla="*/ 504477 h 2567281"/>
              <a:gd name="connsiteX10-2479" fmla="*/ 2313004 w 2567281"/>
              <a:gd name="connsiteY10-2480" fmla="*/ 518043 h 2567281"/>
              <a:gd name="connsiteX11-2481" fmla="*/ 2218151 w 2567281"/>
              <a:gd name="connsiteY11-2482" fmla="*/ 861420 h 2567281"/>
              <a:gd name="connsiteX12-2483" fmla="*/ 2547655 w 2567281"/>
              <a:gd name="connsiteY12-2484" fmla="*/ 1066337 h 2567281"/>
              <a:gd name="connsiteX13-2485" fmla="*/ 2553379 w 2567281"/>
              <a:gd name="connsiteY13-2486" fmla="*/ 1094904 h 2567281"/>
              <a:gd name="connsiteX14-2487" fmla="*/ 2565794 w 2567281"/>
              <a:gd name="connsiteY14-2488" fmla="*/ 1344373 h 2567281"/>
              <a:gd name="connsiteX15-2489" fmla="*/ 2556882 w 2567281"/>
              <a:gd name="connsiteY15-2490" fmla="*/ 1436427 h 2567281"/>
              <a:gd name="connsiteX16-2491" fmla="*/ 2175577 w 2567281"/>
              <a:gd name="connsiteY16-2492" fmla="*/ 1602914 h 2567281"/>
              <a:gd name="connsiteX17-2493" fmla="*/ 2320371 w 2567281"/>
              <a:gd name="connsiteY17-2494" fmla="*/ 2039924 h 2567281"/>
              <a:gd name="connsiteX18-2495" fmla="*/ 2247295 w 2567281"/>
              <a:gd name="connsiteY18-2496" fmla="*/ 2131698 h 2567281"/>
              <a:gd name="connsiteX19-2497" fmla="*/ 2159843 w 2567281"/>
              <a:gd name="connsiteY19-2498" fmla="*/ 2221792 h 2567281"/>
              <a:gd name="connsiteX20-2499" fmla="*/ 2093129 w 2567281"/>
              <a:gd name="connsiteY20-2500" fmla="*/ 2278108 h 2567281"/>
              <a:gd name="connsiteX21-2501" fmla="*/ 1655286 w 2567281"/>
              <a:gd name="connsiteY21-2502" fmla="*/ 2130546 h 2567281"/>
              <a:gd name="connsiteX22-2503" fmla="*/ 1448837 w 2567281"/>
              <a:gd name="connsiteY22-2504" fmla="*/ 2555706 h 2567281"/>
              <a:gd name="connsiteX23-2505" fmla="*/ 1347429 w 2567281"/>
              <a:gd name="connsiteY23-2506" fmla="*/ 2565733 h 2567281"/>
              <a:gd name="connsiteX24-2507" fmla="*/ 1222908 w 2567281"/>
              <a:gd name="connsiteY24-2508" fmla="*/ 2565794 h 2567281"/>
              <a:gd name="connsiteX25-2509" fmla="*/ 1150390 w 2567281"/>
              <a:gd name="connsiteY25-2510" fmla="*/ 2558774 h 2567281"/>
              <a:gd name="connsiteX26-2511" fmla="*/ 956807 w 2567281"/>
              <a:gd name="connsiteY26-2512" fmla="*/ 2113371 h 2567281"/>
              <a:gd name="connsiteX27-2513" fmla="*/ 479023 w 2567281"/>
              <a:gd name="connsiteY27-2514" fmla="*/ 2281883 h 2567281"/>
              <a:gd name="connsiteX28-2515" fmla="*/ 435584 w 2567281"/>
              <a:gd name="connsiteY28-2516" fmla="*/ 2247295 h 2567281"/>
              <a:gd name="connsiteX29-2517" fmla="*/ 345490 w 2567281"/>
              <a:gd name="connsiteY29-2518" fmla="*/ 2159843 h 2567281"/>
              <a:gd name="connsiteX30-2519" fmla="*/ 271660 w 2567281"/>
              <a:gd name="connsiteY30-2520" fmla="*/ 2072382 h 2567281"/>
              <a:gd name="connsiteX31-2521" fmla="*/ 335363 w 2567281"/>
              <a:gd name="connsiteY31-2522" fmla="*/ 1653711 h 2567281"/>
              <a:gd name="connsiteX32-2523" fmla="*/ 8015 w 2567281"/>
              <a:gd name="connsiteY32-2524" fmla="*/ 1412826 h 2567281"/>
              <a:gd name="connsiteX33-2525" fmla="*/ 1549 w 2567281"/>
              <a:gd name="connsiteY33-2526" fmla="*/ 1347429 h 2567281"/>
              <a:gd name="connsiteX34-2527" fmla="*/ 13418 w 2567281"/>
              <a:gd name="connsiteY34-2528" fmla="*/ 1099676 h 2567281"/>
              <a:gd name="connsiteX35-2529" fmla="*/ 14995 w 2567281"/>
              <a:gd name="connsiteY35-2530" fmla="*/ 1091591 h 2567281"/>
              <a:gd name="connsiteX36-2531" fmla="*/ 397317 w 2567281"/>
              <a:gd name="connsiteY36-2532" fmla="*/ 856724 h 2567281"/>
              <a:gd name="connsiteX37-2533" fmla="*/ 279210 w 2567281"/>
              <a:gd name="connsiteY37-2534" fmla="*/ 486794 h 2567281"/>
              <a:gd name="connsiteX38-2535" fmla="*/ 319987 w 2567281"/>
              <a:gd name="connsiteY38-2536" fmla="*/ 435584 h 2567281"/>
              <a:gd name="connsiteX39-2537" fmla="*/ 504477 w 2567281"/>
              <a:gd name="connsiteY39-2538" fmla="*/ 263576 h 2567281"/>
              <a:gd name="connsiteX40-2539" fmla="*/ 542723 w 2567281"/>
              <a:gd name="connsiteY40-2540" fmla="*/ 237362 h 2567281"/>
              <a:gd name="connsiteX0-2541" fmla="*/ 542723 w 2567281"/>
              <a:gd name="connsiteY0-2542" fmla="*/ 237362 h 2567281"/>
              <a:gd name="connsiteX1-2543" fmla="*/ 923626 w 2567281"/>
              <a:gd name="connsiteY1-2544" fmla="*/ 341570 h 2567281"/>
              <a:gd name="connsiteX2-2545" fmla="*/ 1104648 w 2567281"/>
              <a:gd name="connsiteY2-2546" fmla="*/ 12940 h 2567281"/>
              <a:gd name="connsiteX3-2547" fmla="*/ 1219853 w 2567281"/>
              <a:gd name="connsiteY3-2548" fmla="*/ 1549 h 2567281"/>
              <a:gd name="connsiteX4-2549" fmla="*/ 1467606 w 2567281"/>
              <a:gd name="connsiteY4-2550" fmla="*/ 13418 h 2567281"/>
              <a:gd name="connsiteX5-2551" fmla="*/ 1496875 w 2567281"/>
              <a:gd name="connsiteY5-2552" fmla="*/ 19128 h 2567281"/>
              <a:gd name="connsiteX6-2553" fmla="*/ 1628565 w 2567281"/>
              <a:gd name="connsiteY6-2554" fmla="*/ 340248 h 2567281"/>
              <a:gd name="connsiteX7-2555" fmla="*/ 2031761 w 2567281"/>
              <a:gd name="connsiteY7-2556" fmla="*/ 240783 h 2567281"/>
              <a:gd name="connsiteX8-2557" fmla="*/ 2034286 w 2567281"/>
              <a:gd name="connsiteY8-2558" fmla="*/ 242421 h 2567281"/>
              <a:gd name="connsiteX9-2559" fmla="*/ 2303706 w 2567281"/>
              <a:gd name="connsiteY9-2560" fmla="*/ 504477 h 2567281"/>
              <a:gd name="connsiteX10-2561" fmla="*/ 2313004 w 2567281"/>
              <a:gd name="connsiteY10-2562" fmla="*/ 518043 h 2567281"/>
              <a:gd name="connsiteX11-2563" fmla="*/ 2218151 w 2567281"/>
              <a:gd name="connsiteY11-2564" fmla="*/ 861420 h 2567281"/>
              <a:gd name="connsiteX12-2565" fmla="*/ 2547655 w 2567281"/>
              <a:gd name="connsiteY12-2566" fmla="*/ 1066337 h 2567281"/>
              <a:gd name="connsiteX13-2567" fmla="*/ 2553379 w 2567281"/>
              <a:gd name="connsiteY13-2568" fmla="*/ 1094904 h 2567281"/>
              <a:gd name="connsiteX14-2569" fmla="*/ 2565794 w 2567281"/>
              <a:gd name="connsiteY14-2570" fmla="*/ 1344373 h 2567281"/>
              <a:gd name="connsiteX15-2571" fmla="*/ 2556882 w 2567281"/>
              <a:gd name="connsiteY15-2572" fmla="*/ 1436427 h 2567281"/>
              <a:gd name="connsiteX16-2573" fmla="*/ 2175577 w 2567281"/>
              <a:gd name="connsiteY16-2574" fmla="*/ 1602914 h 2567281"/>
              <a:gd name="connsiteX17-2575" fmla="*/ 2320371 w 2567281"/>
              <a:gd name="connsiteY17-2576" fmla="*/ 2039924 h 2567281"/>
              <a:gd name="connsiteX18-2577" fmla="*/ 2247295 w 2567281"/>
              <a:gd name="connsiteY18-2578" fmla="*/ 2131698 h 2567281"/>
              <a:gd name="connsiteX19-2579" fmla="*/ 2159843 w 2567281"/>
              <a:gd name="connsiteY19-2580" fmla="*/ 2221792 h 2567281"/>
              <a:gd name="connsiteX20-2581" fmla="*/ 2093129 w 2567281"/>
              <a:gd name="connsiteY20-2582" fmla="*/ 2278108 h 2567281"/>
              <a:gd name="connsiteX21-2583" fmla="*/ 1655286 w 2567281"/>
              <a:gd name="connsiteY21-2584" fmla="*/ 2130546 h 2567281"/>
              <a:gd name="connsiteX22-2585" fmla="*/ 1448837 w 2567281"/>
              <a:gd name="connsiteY22-2586" fmla="*/ 2555706 h 2567281"/>
              <a:gd name="connsiteX23-2587" fmla="*/ 1347429 w 2567281"/>
              <a:gd name="connsiteY23-2588" fmla="*/ 2565733 h 2567281"/>
              <a:gd name="connsiteX24-2589" fmla="*/ 1222908 w 2567281"/>
              <a:gd name="connsiteY24-2590" fmla="*/ 2565794 h 2567281"/>
              <a:gd name="connsiteX25-2591" fmla="*/ 1150390 w 2567281"/>
              <a:gd name="connsiteY25-2592" fmla="*/ 2558774 h 2567281"/>
              <a:gd name="connsiteX26-2593" fmla="*/ 956807 w 2567281"/>
              <a:gd name="connsiteY26-2594" fmla="*/ 2113371 h 2567281"/>
              <a:gd name="connsiteX27-2595" fmla="*/ 479023 w 2567281"/>
              <a:gd name="connsiteY27-2596" fmla="*/ 2281883 h 2567281"/>
              <a:gd name="connsiteX28-2597" fmla="*/ 435584 w 2567281"/>
              <a:gd name="connsiteY28-2598" fmla="*/ 2247295 h 2567281"/>
              <a:gd name="connsiteX29-2599" fmla="*/ 345490 w 2567281"/>
              <a:gd name="connsiteY29-2600" fmla="*/ 2159843 h 2567281"/>
              <a:gd name="connsiteX30-2601" fmla="*/ 271660 w 2567281"/>
              <a:gd name="connsiteY30-2602" fmla="*/ 2072382 h 2567281"/>
              <a:gd name="connsiteX31-2603" fmla="*/ 335363 w 2567281"/>
              <a:gd name="connsiteY31-2604" fmla="*/ 1653711 h 2567281"/>
              <a:gd name="connsiteX32-2605" fmla="*/ 8015 w 2567281"/>
              <a:gd name="connsiteY32-2606" fmla="*/ 1412826 h 2567281"/>
              <a:gd name="connsiteX33-2607" fmla="*/ 1549 w 2567281"/>
              <a:gd name="connsiteY33-2608" fmla="*/ 1347429 h 2567281"/>
              <a:gd name="connsiteX34-2609" fmla="*/ 13418 w 2567281"/>
              <a:gd name="connsiteY34-2610" fmla="*/ 1099676 h 2567281"/>
              <a:gd name="connsiteX35-2611" fmla="*/ 14995 w 2567281"/>
              <a:gd name="connsiteY35-2612" fmla="*/ 1091591 h 2567281"/>
              <a:gd name="connsiteX36-2613" fmla="*/ 397317 w 2567281"/>
              <a:gd name="connsiteY36-2614" fmla="*/ 856724 h 2567281"/>
              <a:gd name="connsiteX37-2615" fmla="*/ 279210 w 2567281"/>
              <a:gd name="connsiteY37-2616" fmla="*/ 486794 h 2567281"/>
              <a:gd name="connsiteX38-2617" fmla="*/ 319987 w 2567281"/>
              <a:gd name="connsiteY38-2618" fmla="*/ 435584 h 2567281"/>
              <a:gd name="connsiteX39-2619" fmla="*/ 504477 w 2567281"/>
              <a:gd name="connsiteY39-2620" fmla="*/ 263576 h 2567281"/>
              <a:gd name="connsiteX40-2621" fmla="*/ 542723 w 2567281"/>
              <a:gd name="connsiteY40-2622" fmla="*/ 237362 h 2567281"/>
              <a:gd name="connsiteX0-2623" fmla="*/ 542723 w 2567281"/>
              <a:gd name="connsiteY0-2624" fmla="*/ 237362 h 2567281"/>
              <a:gd name="connsiteX1-2625" fmla="*/ 923626 w 2567281"/>
              <a:gd name="connsiteY1-2626" fmla="*/ 341570 h 2567281"/>
              <a:gd name="connsiteX2-2627" fmla="*/ 1104648 w 2567281"/>
              <a:gd name="connsiteY2-2628" fmla="*/ 12940 h 2567281"/>
              <a:gd name="connsiteX3-2629" fmla="*/ 1219853 w 2567281"/>
              <a:gd name="connsiteY3-2630" fmla="*/ 1549 h 2567281"/>
              <a:gd name="connsiteX4-2631" fmla="*/ 1467606 w 2567281"/>
              <a:gd name="connsiteY4-2632" fmla="*/ 13418 h 2567281"/>
              <a:gd name="connsiteX5-2633" fmla="*/ 1496875 w 2567281"/>
              <a:gd name="connsiteY5-2634" fmla="*/ 19128 h 2567281"/>
              <a:gd name="connsiteX6-2635" fmla="*/ 1628565 w 2567281"/>
              <a:gd name="connsiteY6-2636" fmla="*/ 340248 h 2567281"/>
              <a:gd name="connsiteX7-2637" fmla="*/ 2031761 w 2567281"/>
              <a:gd name="connsiteY7-2638" fmla="*/ 240783 h 2567281"/>
              <a:gd name="connsiteX8-2639" fmla="*/ 2034286 w 2567281"/>
              <a:gd name="connsiteY8-2640" fmla="*/ 242421 h 2567281"/>
              <a:gd name="connsiteX9-2641" fmla="*/ 2303706 w 2567281"/>
              <a:gd name="connsiteY9-2642" fmla="*/ 504477 h 2567281"/>
              <a:gd name="connsiteX10-2643" fmla="*/ 2313004 w 2567281"/>
              <a:gd name="connsiteY10-2644" fmla="*/ 518043 h 2567281"/>
              <a:gd name="connsiteX11-2645" fmla="*/ 2218151 w 2567281"/>
              <a:gd name="connsiteY11-2646" fmla="*/ 861420 h 2567281"/>
              <a:gd name="connsiteX12-2647" fmla="*/ 2547655 w 2567281"/>
              <a:gd name="connsiteY12-2648" fmla="*/ 1066337 h 2567281"/>
              <a:gd name="connsiteX13-2649" fmla="*/ 2553379 w 2567281"/>
              <a:gd name="connsiteY13-2650" fmla="*/ 1094904 h 2567281"/>
              <a:gd name="connsiteX14-2651" fmla="*/ 2565794 w 2567281"/>
              <a:gd name="connsiteY14-2652" fmla="*/ 1344373 h 2567281"/>
              <a:gd name="connsiteX15-2653" fmla="*/ 2556882 w 2567281"/>
              <a:gd name="connsiteY15-2654" fmla="*/ 1436427 h 2567281"/>
              <a:gd name="connsiteX16-2655" fmla="*/ 2175577 w 2567281"/>
              <a:gd name="connsiteY16-2656" fmla="*/ 1602914 h 2567281"/>
              <a:gd name="connsiteX17-2657" fmla="*/ 2320371 w 2567281"/>
              <a:gd name="connsiteY17-2658" fmla="*/ 2039924 h 2567281"/>
              <a:gd name="connsiteX18-2659" fmla="*/ 2247295 w 2567281"/>
              <a:gd name="connsiteY18-2660" fmla="*/ 2131698 h 2567281"/>
              <a:gd name="connsiteX19-2661" fmla="*/ 2159843 w 2567281"/>
              <a:gd name="connsiteY19-2662" fmla="*/ 2221792 h 2567281"/>
              <a:gd name="connsiteX20-2663" fmla="*/ 2093129 w 2567281"/>
              <a:gd name="connsiteY20-2664" fmla="*/ 2278108 h 2567281"/>
              <a:gd name="connsiteX21-2665" fmla="*/ 1655286 w 2567281"/>
              <a:gd name="connsiteY21-2666" fmla="*/ 2130546 h 2567281"/>
              <a:gd name="connsiteX22-2667" fmla="*/ 1448837 w 2567281"/>
              <a:gd name="connsiteY22-2668" fmla="*/ 2555706 h 2567281"/>
              <a:gd name="connsiteX23-2669" fmla="*/ 1347429 w 2567281"/>
              <a:gd name="connsiteY23-2670" fmla="*/ 2565733 h 2567281"/>
              <a:gd name="connsiteX24-2671" fmla="*/ 1222908 w 2567281"/>
              <a:gd name="connsiteY24-2672" fmla="*/ 2565794 h 2567281"/>
              <a:gd name="connsiteX25-2673" fmla="*/ 1150390 w 2567281"/>
              <a:gd name="connsiteY25-2674" fmla="*/ 2558774 h 2567281"/>
              <a:gd name="connsiteX26-2675" fmla="*/ 956807 w 2567281"/>
              <a:gd name="connsiteY26-2676" fmla="*/ 2113371 h 2567281"/>
              <a:gd name="connsiteX27-2677" fmla="*/ 479023 w 2567281"/>
              <a:gd name="connsiteY27-2678" fmla="*/ 2281883 h 2567281"/>
              <a:gd name="connsiteX28-2679" fmla="*/ 435584 w 2567281"/>
              <a:gd name="connsiteY28-2680" fmla="*/ 2247295 h 2567281"/>
              <a:gd name="connsiteX29-2681" fmla="*/ 345490 w 2567281"/>
              <a:gd name="connsiteY29-2682" fmla="*/ 2159843 h 2567281"/>
              <a:gd name="connsiteX30-2683" fmla="*/ 271660 w 2567281"/>
              <a:gd name="connsiteY30-2684" fmla="*/ 2072382 h 2567281"/>
              <a:gd name="connsiteX31-2685" fmla="*/ 447673 w 2567281"/>
              <a:gd name="connsiteY31-2686" fmla="*/ 1599540 h 2567281"/>
              <a:gd name="connsiteX32-2687" fmla="*/ 8015 w 2567281"/>
              <a:gd name="connsiteY32-2688" fmla="*/ 1412826 h 2567281"/>
              <a:gd name="connsiteX33-2689" fmla="*/ 1549 w 2567281"/>
              <a:gd name="connsiteY33-2690" fmla="*/ 1347429 h 2567281"/>
              <a:gd name="connsiteX34-2691" fmla="*/ 13418 w 2567281"/>
              <a:gd name="connsiteY34-2692" fmla="*/ 1099676 h 2567281"/>
              <a:gd name="connsiteX35-2693" fmla="*/ 14995 w 2567281"/>
              <a:gd name="connsiteY35-2694" fmla="*/ 1091591 h 2567281"/>
              <a:gd name="connsiteX36-2695" fmla="*/ 397317 w 2567281"/>
              <a:gd name="connsiteY36-2696" fmla="*/ 856724 h 2567281"/>
              <a:gd name="connsiteX37-2697" fmla="*/ 279210 w 2567281"/>
              <a:gd name="connsiteY37-2698" fmla="*/ 486794 h 2567281"/>
              <a:gd name="connsiteX38-2699" fmla="*/ 319987 w 2567281"/>
              <a:gd name="connsiteY38-2700" fmla="*/ 435584 h 2567281"/>
              <a:gd name="connsiteX39-2701" fmla="*/ 504477 w 2567281"/>
              <a:gd name="connsiteY39-2702" fmla="*/ 263576 h 2567281"/>
              <a:gd name="connsiteX40-2703" fmla="*/ 542723 w 2567281"/>
              <a:gd name="connsiteY40-2704" fmla="*/ 237362 h 2567281"/>
              <a:gd name="connsiteX0-2705" fmla="*/ 542723 w 2567281"/>
              <a:gd name="connsiteY0-2706" fmla="*/ 237362 h 2567281"/>
              <a:gd name="connsiteX1-2707" fmla="*/ 923626 w 2567281"/>
              <a:gd name="connsiteY1-2708" fmla="*/ 341570 h 2567281"/>
              <a:gd name="connsiteX2-2709" fmla="*/ 1104648 w 2567281"/>
              <a:gd name="connsiteY2-2710" fmla="*/ 12940 h 2567281"/>
              <a:gd name="connsiteX3-2711" fmla="*/ 1219853 w 2567281"/>
              <a:gd name="connsiteY3-2712" fmla="*/ 1549 h 2567281"/>
              <a:gd name="connsiteX4-2713" fmla="*/ 1467606 w 2567281"/>
              <a:gd name="connsiteY4-2714" fmla="*/ 13418 h 2567281"/>
              <a:gd name="connsiteX5-2715" fmla="*/ 1496875 w 2567281"/>
              <a:gd name="connsiteY5-2716" fmla="*/ 19128 h 2567281"/>
              <a:gd name="connsiteX6-2717" fmla="*/ 1628565 w 2567281"/>
              <a:gd name="connsiteY6-2718" fmla="*/ 340248 h 2567281"/>
              <a:gd name="connsiteX7-2719" fmla="*/ 2031761 w 2567281"/>
              <a:gd name="connsiteY7-2720" fmla="*/ 240783 h 2567281"/>
              <a:gd name="connsiteX8-2721" fmla="*/ 2034286 w 2567281"/>
              <a:gd name="connsiteY8-2722" fmla="*/ 242421 h 2567281"/>
              <a:gd name="connsiteX9-2723" fmla="*/ 2303706 w 2567281"/>
              <a:gd name="connsiteY9-2724" fmla="*/ 504477 h 2567281"/>
              <a:gd name="connsiteX10-2725" fmla="*/ 2313004 w 2567281"/>
              <a:gd name="connsiteY10-2726" fmla="*/ 518043 h 2567281"/>
              <a:gd name="connsiteX11-2727" fmla="*/ 2218151 w 2567281"/>
              <a:gd name="connsiteY11-2728" fmla="*/ 861420 h 2567281"/>
              <a:gd name="connsiteX12-2729" fmla="*/ 2547655 w 2567281"/>
              <a:gd name="connsiteY12-2730" fmla="*/ 1066337 h 2567281"/>
              <a:gd name="connsiteX13-2731" fmla="*/ 2553379 w 2567281"/>
              <a:gd name="connsiteY13-2732" fmla="*/ 1094904 h 2567281"/>
              <a:gd name="connsiteX14-2733" fmla="*/ 2565794 w 2567281"/>
              <a:gd name="connsiteY14-2734" fmla="*/ 1344373 h 2567281"/>
              <a:gd name="connsiteX15-2735" fmla="*/ 2556882 w 2567281"/>
              <a:gd name="connsiteY15-2736" fmla="*/ 1436427 h 2567281"/>
              <a:gd name="connsiteX16-2737" fmla="*/ 2175577 w 2567281"/>
              <a:gd name="connsiteY16-2738" fmla="*/ 1602914 h 2567281"/>
              <a:gd name="connsiteX17-2739" fmla="*/ 2320371 w 2567281"/>
              <a:gd name="connsiteY17-2740" fmla="*/ 2039924 h 2567281"/>
              <a:gd name="connsiteX18-2741" fmla="*/ 2247295 w 2567281"/>
              <a:gd name="connsiteY18-2742" fmla="*/ 2131698 h 2567281"/>
              <a:gd name="connsiteX19-2743" fmla="*/ 2159843 w 2567281"/>
              <a:gd name="connsiteY19-2744" fmla="*/ 2221792 h 2567281"/>
              <a:gd name="connsiteX20-2745" fmla="*/ 2093129 w 2567281"/>
              <a:gd name="connsiteY20-2746" fmla="*/ 2278108 h 2567281"/>
              <a:gd name="connsiteX21-2747" fmla="*/ 1655286 w 2567281"/>
              <a:gd name="connsiteY21-2748" fmla="*/ 2130546 h 2567281"/>
              <a:gd name="connsiteX22-2749" fmla="*/ 1448837 w 2567281"/>
              <a:gd name="connsiteY22-2750" fmla="*/ 2555706 h 2567281"/>
              <a:gd name="connsiteX23-2751" fmla="*/ 1347429 w 2567281"/>
              <a:gd name="connsiteY23-2752" fmla="*/ 2565733 h 2567281"/>
              <a:gd name="connsiteX24-2753" fmla="*/ 1222908 w 2567281"/>
              <a:gd name="connsiteY24-2754" fmla="*/ 2565794 h 2567281"/>
              <a:gd name="connsiteX25-2755" fmla="*/ 1150390 w 2567281"/>
              <a:gd name="connsiteY25-2756" fmla="*/ 2558774 h 2567281"/>
              <a:gd name="connsiteX26-2757" fmla="*/ 956807 w 2567281"/>
              <a:gd name="connsiteY26-2758" fmla="*/ 2113371 h 2567281"/>
              <a:gd name="connsiteX27-2759" fmla="*/ 479023 w 2567281"/>
              <a:gd name="connsiteY27-2760" fmla="*/ 2281883 h 2567281"/>
              <a:gd name="connsiteX28-2761" fmla="*/ 435584 w 2567281"/>
              <a:gd name="connsiteY28-2762" fmla="*/ 2247295 h 2567281"/>
              <a:gd name="connsiteX29-2763" fmla="*/ 345490 w 2567281"/>
              <a:gd name="connsiteY29-2764" fmla="*/ 2159843 h 2567281"/>
              <a:gd name="connsiteX30-2765" fmla="*/ 271660 w 2567281"/>
              <a:gd name="connsiteY30-2766" fmla="*/ 2072382 h 2567281"/>
              <a:gd name="connsiteX31-2767" fmla="*/ 447673 w 2567281"/>
              <a:gd name="connsiteY31-2768" fmla="*/ 1599540 h 2567281"/>
              <a:gd name="connsiteX32-2769" fmla="*/ 8015 w 2567281"/>
              <a:gd name="connsiteY32-2770" fmla="*/ 1412826 h 2567281"/>
              <a:gd name="connsiteX33-2771" fmla="*/ 1549 w 2567281"/>
              <a:gd name="connsiteY33-2772" fmla="*/ 1347429 h 2567281"/>
              <a:gd name="connsiteX34-2773" fmla="*/ 13418 w 2567281"/>
              <a:gd name="connsiteY34-2774" fmla="*/ 1099676 h 2567281"/>
              <a:gd name="connsiteX35-2775" fmla="*/ 14995 w 2567281"/>
              <a:gd name="connsiteY35-2776" fmla="*/ 1091591 h 2567281"/>
              <a:gd name="connsiteX36-2777" fmla="*/ 397317 w 2567281"/>
              <a:gd name="connsiteY36-2778" fmla="*/ 856724 h 2567281"/>
              <a:gd name="connsiteX37-2779" fmla="*/ 279210 w 2567281"/>
              <a:gd name="connsiteY37-2780" fmla="*/ 486794 h 2567281"/>
              <a:gd name="connsiteX38-2781" fmla="*/ 319987 w 2567281"/>
              <a:gd name="connsiteY38-2782" fmla="*/ 435584 h 2567281"/>
              <a:gd name="connsiteX39-2783" fmla="*/ 504477 w 2567281"/>
              <a:gd name="connsiteY39-2784" fmla="*/ 263576 h 2567281"/>
              <a:gd name="connsiteX40-2785" fmla="*/ 542723 w 2567281"/>
              <a:gd name="connsiteY40-2786" fmla="*/ 237362 h 2567281"/>
              <a:gd name="connsiteX0-2787" fmla="*/ 542723 w 2567281"/>
              <a:gd name="connsiteY0-2788" fmla="*/ 237362 h 2567281"/>
              <a:gd name="connsiteX1-2789" fmla="*/ 923626 w 2567281"/>
              <a:gd name="connsiteY1-2790" fmla="*/ 341570 h 2567281"/>
              <a:gd name="connsiteX2-2791" fmla="*/ 1104648 w 2567281"/>
              <a:gd name="connsiteY2-2792" fmla="*/ 12940 h 2567281"/>
              <a:gd name="connsiteX3-2793" fmla="*/ 1219853 w 2567281"/>
              <a:gd name="connsiteY3-2794" fmla="*/ 1549 h 2567281"/>
              <a:gd name="connsiteX4-2795" fmla="*/ 1467606 w 2567281"/>
              <a:gd name="connsiteY4-2796" fmla="*/ 13418 h 2567281"/>
              <a:gd name="connsiteX5-2797" fmla="*/ 1496875 w 2567281"/>
              <a:gd name="connsiteY5-2798" fmla="*/ 19128 h 2567281"/>
              <a:gd name="connsiteX6-2799" fmla="*/ 1628565 w 2567281"/>
              <a:gd name="connsiteY6-2800" fmla="*/ 340248 h 2567281"/>
              <a:gd name="connsiteX7-2801" fmla="*/ 2031761 w 2567281"/>
              <a:gd name="connsiteY7-2802" fmla="*/ 240783 h 2567281"/>
              <a:gd name="connsiteX8-2803" fmla="*/ 2034286 w 2567281"/>
              <a:gd name="connsiteY8-2804" fmla="*/ 242421 h 2567281"/>
              <a:gd name="connsiteX9-2805" fmla="*/ 2303706 w 2567281"/>
              <a:gd name="connsiteY9-2806" fmla="*/ 504477 h 2567281"/>
              <a:gd name="connsiteX10-2807" fmla="*/ 2313004 w 2567281"/>
              <a:gd name="connsiteY10-2808" fmla="*/ 518043 h 2567281"/>
              <a:gd name="connsiteX11-2809" fmla="*/ 2218151 w 2567281"/>
              <a:gd name="connsiteY11-2810" fmla="*/ 861420 h 2567281"/>
              <a:gd name="connsiteX12-2811" fmla="*/ 2547655 w 2567281"/>
              <a:gd name="connsiteY12-2812" fmla="*/ 1066337 h 2567281"/>
              <a:gd name="connsiteX13-2813" fmla="*/ 2553379 w 2567281"/>
              <a:gd name="connsiteY13-2814" fmla="*/ 1094904 h 2567281"/>
              <a:gd name="connsiteX14-2815" fmla="*/ 2565794 w 2567281"/>
              <a:gd name="connsiteY14-2816" fmla="*/ 1344373 h 2567281"/>
              <a:gd name="connsiteX15-2817" fmla="*/ 2556882 w 2567281"/>
              <a:gd name="connsiteY15-2818" fmla="*/ 1436427 h 2567281"/>
              <a:gd name="connsiteX16-2819" fmla="*/ 2175577 w 2567281"/>
              <a:gd name="connsiteY16-2820" fmla="*/ 1602914 h 2567281"/>
              <a:gd name="connsiteX17-2821" fmla="*/ 2320371 w 2567281"/>
              <a:gd name="connsiteY17-2822" fmla="*/ 2039924 h 2567281"/>
              <a:gd name="connsiteX18-2823" fmla="*/ 2247295 w 2567281"/>
              <a:gd name="connsiteY18-2824" fmla="*/ 2131698 h 2567281"/>
              <a:gd name="connsiteX19-2825" fmla="*/ 2159843 w 2567281"/>
              <a:gd name="connsiteY19-2826" fmla="*/ 2221792 h 2567281"/>
              <a:gd name="connsiteX20-2827" fmla="*/ 2093129 w 2567281"/>
              <a:gd name="connsiteY20-2828" fmla="*/ 2278108 h 2567281"/>
              <a:gd name="connsiteX21-2829" fmla="*/ 1655286 w 2567281"/>
              <a:gd name="connsiteY21-2830" fmla="*/ 2130546 h 2567281"/>
              <a:gd name="connsiteX22-2831" fmla="*/ 1448837 w 2567281"/>
              <a:gd name="connsiteY22-2832" fmla="*/ 2555706 h 2567281"/>
              <a:gd name="connsiteX23-2833" fmla="*/ 1347429 w 2567281"/>
              <a:gd name="connsiteY23-2834" fmla="*/ 2565733 h 2567281"/>
              <a:gd name="connsiteX24-2835" fmla="*/ 1222908 w 2567281"/>
              <a:gd name="connsiteY24-2836" fmla="*/ 2565794 h 2567281"/>
              <a:gd name="connsiteX25-2837" fmla="*/ 1150390 w 2567281"/>
              <a:gd name="connsiteY25-2838" fmla="*/ 2558774 h 2567281"/>
              <a:gd name="connsiteX26-2839" fmla="*/ 956807 w 2567281"/>
              <a:gd name="connsiteY26-2840" fmla="*/ 2113371 h 2567281"/>
              <a:gd name="connsiteX27-2841" fmla="*/ 479023 w 2567281"/>
              <a:gd name="connsiteY27-2842" fmla="*/ 2281883 h 2567281"/>
              <a:gd name="connsiteX28-2843" fmla="*/ 435584 w 2567281"/>
              <a:gd name="connsiteY28-2844" fmla="*/ 2247295 h 2567281"/>
              <a:gd name="connsiteX29-2845" fmla="*/ 345490 w 2567281"/>
              <a:gd name="connsiteY29-2846" fmla="*/ 2159843 h 2567281"/>
              <a:gd name="connsiteX30-2847" fmla="*/ 271660 w 2567281"/>
              <a:gd name="connsiteY30-2848" fmla="*/ 2072382 h 2567281"/>
              <a:gd name="connsiteX31-2849" fmla="*/ 447673 w 2567281"/>
              <a:gd name="connsiteY31-2850" fmla="*/ 1599540 h 2567281"/>
              <a:gd name="connsiteX32-2851" fmla="*/ 8015 w 2567281"/>
              <a:gd name="connsiteY32-2852" fmla="*/ 1412826 h 2567281"/>
              <a:gd name="connsiteX33-2853" fmla="*/ 1549 w 2567281"/>
              <a:gd name="connsiteY33-2854" fmla="*/ 1347429 h 2567281"/>
              <a:gd name="connsiteX34-2855" fmla="*/ 13418 w 2567281"/>
              <a:gd name="connsiteY34-2856" fmla="*/ 1099676 h 2567281"/>
              <a:gd name="connsiteX35-2857" fmla="*/ 14995 w 2567281"/>
              <a:gd name="connsiteY35-2858" fmla="*/ 1091591 h 2567281"/>
              <a:gd name="connsiteX36-2859" fmla="*/ 397317 w 2567281"/>
              <a:gd name="connsiteY36-2860" fmla="*/ 856724 h 2567281"/>
              <a:gd name="connsiteX37-2861" fmla="*/ 279210 w 2567281"/>
              <a:gd name="connsiteY37-2862" fmla="*/ 486794 h 2567281"/>
              <a:gd name="connsiteX38-2863" fmla="*/ 319987 w 2567281"/>
              <a:gd name="connsiteY38-2864" fmla="*/ 435584 h 2567281"/>
              <a:gd name="connsiteX39-2865" fmla="*/ 504477 w 2567281"/>
              <a:gd name="connsiteY39-2866" fmla="*/ 263576 h 2567281"/>
              <a:gd name="connsiteX40-2867" fmla="*/ 542723 w 2567281"/>
              <a:gd name="connsiteY40-2868" fmla="*/ 237362 h 25672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161" y="connsiteY40-162"/>
              </a:cxn>
            </a:cxnLst>
            <a:rect l="l" t="t" r="r" b="b"/>
            <a:pathLst>
              <a:path w="2567281" h="2567281">
                <a:moveTo>
                  <a:pt x="542723" y="237362"/>
                </a:moveTo>
                <a:cubicBezTo>
                  <a:pt x="669691" y="272098"/>
                  <a:pt x="758341" y="386844"/>
                  <a:pt x="923626" y="341570"/>
                </a:cubicBezTo>
                <a:cubicBezTo>
                  <a:pt x="1057958" y="257868"/>
                  <a:pt x="1044307" y="122483"/>
                  <a:pt x="1104648" y="12940"/>
                </a:cubicBezTo>
                <a:lnTo>
                  <a:pt x="1219853" y="1549"/>
                </a:lnTo>
                <a:cubicBezTo>
                  <a:pt x="1303105" y="-2556"/>
                  <a:pt x="1386072" y="1534"/>
                  <a:pt x="1467606" y="13418"/>
                </a:cubicBezTo>
                <a:lnTo>
                  <a:pt x="1496875" y="19128"/>
                </a:lnTo>
                <a:cubicBezTo>
                  <a:pt x="1540772" y="126168"/>
                  <a:pt x="1553691" y="232767"/>
                  <a:pt x="1628565" y="340248"/>
                </a:cubicBezTo>
                <a:cubicBezTo>
                  <a:pt x="1836513" y="363909"/>
                  <a:pt x="1897362" y="273938"/>
                  <a:pt x="2031761" y="240783"/>
                </a:cubicBezTo>
                <a:lnTo>
                  <a:pt x="2034286" y="242421"/>
                </a:lnTo>
                <a:cubicBezTo>
                  <a:pt x="2135070" y="314944"/>
                  <a:pt x="2226168" y="402746"/>
                  <a:pt x="2303706" y="504477"/>
                </a:cubicBezTo>
                <a:lnTo>
                  <a:pt x="2313004" y="518043"/>
                </a:lnTo>
                <a:cubicBezTo>
                  <a:pt x="2281386" y="632502"/>
                  <a:pt x="2200735" y="709083"/>
                  <a:pt x="2218151" y="861420"/>
                </a:cubicBezTo>
                <a:cubicBezTo>
                  <a:pt x="2351180" y="1041595"/>
                  <a:pt x="2437820" y="998031"/>
                  <a:pt x="2547655" y="1066337"/>
                </a:cubicBezTo>
                <a:lnTo>
                  <a:pt x="2553379" y="1094904"/>
                </a:lnTo>
                <a:cubicBezTo>
                  <a:pt x="2565780" y="1178154"/>
                  <a:pt x="2569784" y="1261693"/>
                  <a:pt x="2565794" y="1344373"/>
                </a:cubicBezTo>
                <a:lnTo>
                  <a:pt x="2556882" y="1436427"/>
                </a:lnTo>
                <a:cubicBezTo>
                  <a:pt x="2429780" y="1491923"/>
                  <a:pt x="2335419" y="1423953"/>
                  <a:pt x="2175577" y="1602914"/>
                </a:cubicBezTo>
                <a:cubicBezTo>
                  <a:pt x="2142509" y="1803196"/>
                  <a:pt x="2272106" y="1894254"/>
                  <a:pt x="2320371" y="2039924"/>
                </a:cubicBezTo>
                <a:lnTo>
                  <a:pt x="2247295" y="2131698"/>
                </a:lnTo>
                <a:cubicBezTo>
                  <a:pt x="2219775" y="2162997"/>
                  <a:pt x="2190608" y="2193076"/>
                  <a:pt x="2159843" y="2221792"/>
                </a:cubicBezTo>
                <a:lnTo>
                  <a:pt x="2093129" y="2278108"/>
                </a:lnTo>
                <a:cubicBezTo>
                  <a:pt x="1947181" y="2228921"/>
                  <a:pt x="1870528" y="2100164"/>
                  <a:pt x="1655286" y="2130546"/>
                </a:cubicBezTo>
                <a:cubicBezTo>
                  <a:pt x="1475044" y="2264484"/>
                  <a:pt x="1517653" y="2413986"/>
                  <a:pt x="1448837" y="2555706"/>
                </a:cubicBezTo>
                <a:lnTo>
                  <a:pt x="1347429" y="2565733"/>
                </a:lnTo>
                <a:cubicBezTo>
                  <a:pt x="1305803" y="2567786"/>
                  <a:pt x="1264248" y="2567789"/>
                  <a:pt x="1222908" y="2565794"/>
                </a:cubicBezTo>
                <a:lnTo>
                  <a:pt x="1150390" y="2558774"/>
                </a:lnTo>
                <a:cubicBezTo>
                  <a:pt x="1085862" y="2410306"/>
                  <a:pt x="1108687" y="2219706"/>
                  <a:pt x="956807" y="2113371"/>
                </a:cubicBezTo>
                <a:cubicBezTo>
                  <a:pt x="749394" y="2069712"/>
                  <a:pt x="638284" y="2225712"/>
                  <a:pt x="479023" y="2281883"/>
                </a:cubicBezTo>
                <a:lnTo>
                  <a:pt x="435584" y="2247295"/>
                </a:lnTo>
                <a:cubicBezTo>
                  <a:pt x="404285" y="2219775"/>
                  <a:pt x="374206" y="2190608"/>
                  <a:pt x="345490" y="2159843"/>
                </a:cubicBezTo>
                <a:lnTo>
                  <a:pt x="271660" y="2072382"/>
                </a:lnTo>
                <a:cubicBezTo>
                  <a:pt x="330331" y="1914768"/>
                  <a:pt x="511586" y="1851848"/>
                  <a:pt x="447673" y="1599540"/>
                </a:cubicBezTo>
                <a:cubicBezTo>
                  <a:pt x="326959" y="1463311"/>
                  <a:pt x="154568" y="1475064"/>
                  <a:pt x="8015" y="1412826"/>
                </a:cubicBezTo>
                <a:lnTo>
                  <a:pt x="1549" y="1347429"/>
                </a:lnTo>
                <a:cubicBezTo>
                  <a:pt x="-2556" y="1264177"/>
                  <a:pt x="1534" y="1181210"/>
                  <a:pt x="13418" y="1099676"/>
                </a:cubicBezTo>
                <a:lnTo>
                  <a:pt x="14995" y="1091591"/>
                </a:lnTo>
                <a:cubicBezTo>
                  <a:pt x="121784" y="1013008"/>
                  <a:pt x="381694" y="1060536"/>
                  <a:pt x="397317" y="856724"/>
                </a:cubicBezTo>
                <a:cubicBezTo>
                  <a:pt x="496046" y="753970"/>
                  <a:pt x="366341" y="592193"/>
                  <a:pt x="279210" y="486794"/>
                </a:cubicBezTo>
                <a:lnTo>
                  <a:pt x="319987" y="435584"/>
                </a:lnTo>
                <a:cubicBezTo>
                  <a:pt x="375026" y="372987"/>
                  <a:pt x="436657" y="315268"/>
                  <a:pt x="504477" y="263576"/>
                </a:cubicBezTo>
                <a:lnTo>
                  <a:pt x="542723" y="237362"/>
                </a:lnTo>
                <a:close/>
              </a:path>
            </a:pathLst>
          </a:cu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 rot="545508">
            <a:off x="3729126" y="3136299"/>
            <a:ext cx="1659715" cy="1659715"/>
          </a:xfrm>
          <a:custGeom>
            <a:avLst/>
            <a:gdLst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35363 w 2567281"/>
              <a:gd name="connsiteY36" fmla="*/ 855842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0-1" fmla="*/ 542723 w 2567281"/>
              <a:gd name="connsiteY0-2" fmla="*/ 237362 h 2567281"/>
              <a:gd name="connsiteX1-3" fmla="*/ 899550 w 2567281"/>
              <a:gd name="connsiteY1-4" fmla="*/ 291655 h 2567281"/>
              <a:gd name="connsiteX2-5" fmla="*/ 1104648 w 2567281"/>
              <a:gd name="connsiteY2-6" fmla="*/ 12940 h 2567281"/>
              <a:gd name="connsiteX3-7" fmla="*/ 1219853 w 2567281"/>
              <a:gd name="connsiteY3-8" fmla="*/ 1549 h 2567281"/>
              <a:gd name="connsiteX4-9" fmla="*/ 1467606 w 2567281"/>
              <a:gd name="connsiteY4-10" fmla="*/ 13418 h 2567281"/>
              <a:gd name="connsiteX5-11" fmla="*/ 1496875 w 2567281"/>
              <a:gd name="connsiteY5-12" fmla="*/ 19128 h 2567281"/>
              <a:gd name="connsiteX6-13" fmla="*/ 1697419 w 2567281"/>
              <a:gd name="connsiteY6-14" fmla="*/ 291655 h 2567281"/>
              <a:gd name="connsiteX7-15" fmla="*/ 2031761 w 2567281"/>
              <a:gd name="connsiteY7-16" fmla="*/ 240783 h 2567281"/>
              <a:gd name="connsiteX8-17" fmla="*/ 2034286 w 2567281"/>
              <a:gd name="connsiteY8-18" fmla="*/ 242421 h 2567281"/>
              <a:gd name="connsiteX9-19" fmla="*/ 2303706 w 2567281"/>
              <a:gd name="connsiteY9-20" fmla="*/ 504477 h 2567281"/>
              <a:gd name="connsiteX10-21" fmla="*/ 2313004 w 2567281"/>
              <a:gd name="connsiteY10-22" fmla="*/ 518043 h 2567281"/>
              <a:gd name="connsiteX11-23" fmla="*/ 2261606 w 2567281"/>
              <a:gd name="connsiteY11-24" fmla="*/ 855842 h 2567281"/>
              <a:gd name="connsiteX12-25" fmla="*/ 2547655 w 2567281"/>
              <a:gd name="connsiteY12-26" fmla="*/ 1066337 h 2567281"/>
              <a:gd name="connsiteX13-27" fmla="*/ 2553379 w 2567281"/>
              <a:gd name="connsiteY13-28" fmla="*/ 1094904 h 2567281"/>
              <a:gd name="connsiteX14-29" fmla="*/ 2565794 w 2567281"/>
              <a:gd name="connsiteY14-30" fmla="*/ 1344373 h 2567281"/>
              <a:gd name="connsiteX15-31" fmla="*/ 2556882 w 2567281"/>
              <a:gd name="connsiteY15-32" fmla="*/ 1436427 h 2567281"/>
              <a:gd name="connsiteX16-33" fmla="*/ 2261606 w 2567281"/>
              <a:gd name="connsiteY16-34" fmla="*/ 1653711 h 2567281"/>
              <a:gd name="connsiteX17-35" fmla="*/ 2320371 w 2567281"/>
              <a:gd name="connsiteY17-36" fmla="*/ 2039924 h 2567281"/>
              <a:gd name="connsiteX18-37" fmla="*/ 2247295 w 2567281"/>
              <a:gd name="connsiteY18-38" fmla="*/ 2131698 h 2567281"/>
              <a:gd name="connsiteX19-39" fmla="*/ 2159843 w 2567281"/>
              <a:gd name="connsiteY19-40" fmla="*/ 2221792 h 2567281"/>
              <a:gd name="connsiteX20-41" fmla="*/ 2093129 w 2567281"/>
              <a:gd name="connsiteY20-42" fmla="*/ 2278108 h 2567281"/>
              <a:gd name="connsiteX21-43" fmla="*/ 1697419 w 2567281"/>
              <a:gd name="connsiteY21-44" fmla="*/ 2217898 h 2567281"/>
              <a:gd name="connsiteX22-45" fmla="*/ 1448837 w 2567281"/>
              <a:gd name="connsiteY22-46" fmla="*/ 2555706 h 2567281"/>
              <a:gd name="connsiteX23-47" fmla="*/ 1347429 w 2567281"/>
              <a:gd name="connsiteY23-48" fmla="*/ 2565733 h 2567281"/>
              <a:gd name="connsiteX24-49" fmla="*/ 1222908 w 2567281"/>
              <a:gd name="connsiteY24-50" fmla="*/ 2565794 h 2567281"/>
              <a:gd name="connsiteX25-51" fmla="*/ 1150390 w 2567281"/>
              <a:gd name="connsiteY25-52" fmla="*/ 2558774 h 2567281"/>
              <a:gd name="connsiteX26-53" fmla="*/ 899550 w 2567281"/>
              <a:gd name="connsiteY26-54" fmla="*/ 2217898 h 2567281"/>
              <a:gd name="connsiteX27-55" fmla="*/ 479023 w 2567281"/>
              <a:gd name="connsiteY27-56" fmla="*/ 2281883 h 2567281"/>
              <a:gd name="connsiteX28-57" fmla="*/ 435584 w 2567281"/>
              <a:gd name="connsiteY28-58" fmla="*/ 2247295 h 2567281"/>
              <a:gd name="connsiteX29-59" fmla="*/ 345490 w 2567281"/>
              <a:gd name="connsiteY29-60" fmla="*/ 2159843 h 2567281"/>
              <a:gd name="connsiteX30-61" fmla="*/ 271660 w 2567281"/>
              <a:gd name="connsiteY30-62" fmla="*/ 2072382 h 2567281"/>
              <a:gd name="connsiteX31-63" fmla="*/ 335363 w 2567281"/>
              <a:gd name="connsiteY31-64" fmla="*/ 1653711 h 2567281"/>
              <a:gd name="connsiteX32-65" fmla="*/ 8015 w 2567281"/>
              <a:gd name="connsiteY32-66" fmla="*/ 1412826 h 2567281"/>
              <a:gd name="connsiteX33-67" fmla="*/ 1549 w 2567281"/>
              <a:gd name="connsiteY33-68" fmla="*/ 1347429 h 2567281"/>
              <a:gd name="connsiteX34-69" fmla="*/ 13418 w 2567281"/>
              <a:gd name="connsiteY34-70" fmla="*/ 1099676 h 2567281"/>
              <a:gd name="connsiteX35-71" fmla="*/ 14995 w 2567281"/>
              <a:gd name="connsiteY35-72" fmla="*/ 1091591 h 2567281"/>
              <a:gd name="connsiteX36-73" fmla="*/ 335363 w 2567281"/>
              <a:gd name="connsiteY36-74" fmla="*/ 855842 h 2567281"/>
              <a:gd name="connsiteX37-75" fmla="*/ 279210 w 2567281"/>
              <a:gd name="connsiteY37-76" fmla="*/ 486794 h 2567281"/>
              <a:gd name="connsiteX38-77" fmla="*/ 319987 w 2567281"/>
              <a:gd name="connsiteY38-78" fmla="*/ 435584 h 2567281"/>
              <a:gd name="connsiteX39-79" fmla="*/ 504477 w 2567281"/>
              <a:gd name="connsiteY39-80" fmla="*/ 263576 h 2567281"/>
              <a:gd name="connsiteX40" fmla="*/ 542723 w 2567281"/>
              <a:gd name="connsiteY40" fmla="*/ 237362 h 2567281"/>
              <a:gd name="connsiteX0-81" fmla="*/ 542723 w 2567281"/>
              <a:gd name="connsiteY0-82" fmla="*/ 237362 h 2567281"/>
              <a:gd name="connsiteX1-83" fmla="*/ 899550 w 2567281"/>
              <a:gd name="connsiteY1-84" fmla="*/ 291655 h 2567281"/>
              <a:gd name="connsiteX2-85" fmla="*/ 1104648 w 2567281"/>
              <a:gd name="connsiteY2-86" fmla="*/ 12940 h 2567281"/>
              <a:gd name="connsiteX3-87" fmla="*/ 1219853 w 2567281"/>
              <a:gd name="connsiteY3-88" fmla="*/ 1549 h 2567281"/>
              <a:gd name="connsiteX4-89" fmla="*/ 1467606 w 2567281"/>
              <a:gd name="connsiteY4-90" fmla="*/ 13418 h 2567281"/>
              <a:gd name="connsiteX5-91" fmla="*/ 1496875 w 2567281"/>
              <a:gd name="connsiteY5-92" fmla="*/ 19128 h 2567281"/>
              <a:gd name="connsiteX6-93" fmla="*/ 1697419 w 2567281"/>
              <a:gd name="connsiteY6-94" fmla="*/ 291655 h 2567281"/>
              <a:gd name="connsiteX7-95" fmla="*/ 2031761 w 2567281"/>
              <a:gd name="connsiteY7-96" fmla="*/ 240783 h 2567281"/>
              <a:gd name="connsiteX8-97" fmla="*/ 2034286 w 2567281"/>
              <a:gd name="connsiteY8-98" fmla="*/ 242421 h 2567281"/>
              <a:gd name="connsiteX9-99" fmla="*/ 2303706 w 2567281"/>
              <a:gd name="connsiteY9-100" fmla="*/ 504477 h 2567281"/>
              <a:gd name="connsiteX10-101" fmla="*/ 2313004 w 2567281"/>
              <a:gd name="connsiteY10-102" fmla="*/ 518043 h 2567281"/>
              <a:gd name="connsiteX11-103" fmla="*/ 2261606 w 2567281"/>
              <a:gd name="connsiteY11-104" fmla="*/ 855842 h 2567281"/>
              <a:gd name="connsiteX12-105" fmla="*/ 2547655 w 2567281"/>
              <a:gd name="connsiteY12-106" fmla="*/ 1066337 h 2567281"/>
              <a:gd name="connsiteX13-107" fmla="*/ 2553379 w 2567281"/>
              <a:gd name="connsiteY13-108" fmla="*/ 1094904 h 2567281"/>
              <a:gd name="connsiteX14-109" fmla="*/ 2565794 w 2567281"/>
              <a:gd name="connsiteY14-110" fmla="*/ 1344373 h 2567281"/>
              <a:gd name="connsiteX15-111" fmla="*/ 2556882 w 2567281"/>
              <a:gd name="connsiteY15-112" fmla="*/ 1436427 h 2567281"/>
              <a:gd name="connsiteX16-113" fmla="*/ 2261606 w 2567281"/>
              <a:gd name="connsiteY16-114" fmla="*/ 1653711 h 2567281"/>
              <a:gd name="connsiteX17-115" fmla="*/ 2320371 w 2567281"/>
              <a:gd name="connsiteY17-116" fmla="*/ 2039924 h 2567281"/>
              <a:gd name="connsiteX18-117" fmla="*/ 2247295 w 2567281"/>
              <a:gd name="connsiteY18-118" fmla="*/ 2131698 h 2567281"/>
              <a:gd name="connsiteX19-119" fmla="*/ 2159843 w 2567281"/>
              <a:gd name="connsiteY19-120" fmla="*/ 2221792 h 2567281"/>
              <a:gd name="connsiteX20-121" fmla="*/ 2093129 w 2567281"/>
              <a:gd name="connsiteY20-122" fmla="*/ 2278108 h 2567281"/>
              <a:gd name="connsiteX21-123" fmla="*/ 1697419 w 2567281"/>
              <a:gd name="connsiteY21-124" fmla="*/ 2217898 h 2567281"/>
              <a:gd name="connsiteX22-125" fmla="*/ 1448837 w 2567281"/>
              <a:gd name="connsiteY22-126" fmla="*/ 2555706 h 2567281"/>
              <a:gd name="connsiteX23-127" fmla="*/ 1347429 w 2567281"/>
              <a:gd name="connsiteY23-128" fmla="*/ 2565733 h 2567281"/>
              <a:gd name="connsiteX24-129" fmla="*/ 1222908 w 2567281"/>
              <a:gd name="connsiteY24-130" fmla="*/ 2565794 h 2567281"/>
              <a:gd name="connsiteX25-131" fmla="*/ 1150390 w 2567281"/>
              <a:gd name="connsiteY25-132" fmla="*/ 2558774 h 2567281"/>
              <a:gd name="connsiteX26-133" fmla="*/ 899550 w 2567281"/>
              <a:gd name="connsiteY26-134" fmla="*/ 2217898 h 2567281"/>
              <a:gd name="connsiteX27-135" fmla="*/ 479023 w 2567281"/>
              <a:gd name="connsiteY27-136" fmla="*/ 2281883 h 2567281"/>
              <a:gd name="connsiteX28-137" fmla="*/ 435584 w 2567281"/>
              <a:gd name="connsiteY28-138" fmla="*/ 2247295 h 2567281"/>
              <a:gd name="connsiteX29-139" fmla="*/ 345490 w 2567281"/>
              <a:gd name="connsiteY29-140" fmla="*/ 2159843 h 2567281"/>
              <a:gd name="connsiteX30-141" fmla="*/ 271660 w 2567281"/>
              <a:gd name="connsiteY30-142" fmla="*/ 2072382 h 2567281"/>
              <a:gd name="connsiteX31-143" fmla="*/ 335363 w 2567281"/>
              <a:gd name="connsiteY31-144" fmla="*/ 1653711 h 2567281"/>
              <a:gd name="connsiteX32-145" fmla="*/ 8015 w 2567281"/>
              <a:gd name="connsiteY32-146" fmla="*/ 1412826 h 2567281"/>
              <a:gd name="connsiteX33-147" fmla="*/ 1549 w 2567281"/>
              <a:gd name="connsiteY33-148" fmla="*/ 1347429 h 2567281"/>
              <a:gd name="connsiteX34-149" fmla="*/ 13418 w 2567281"/>
              <a:gd name="connsiteY34-150" fmla="*/ 1099676 h 2567281"/>
              <a:gd name="connsiteX35-151" fmla="*/ 14995 w 2567281"/>
              <a:gd name="connsiteY35-152" fmla="*/ 1091591 h 2567281"/>
              <a:gd name="connsiteX36-153" fmla="*/ 335363 w 2567281"/>
              <a:gd name="connsiteY36-154" fmla="*/ 855842 h 2567281"/>
              <a:gd name="connsiteX37-155" fmla="*/ 279210 w 2567281"/>
              <a:gd name="connsiteY37-156" fmla="*/ 486794 h 2567281"/>
              <a:gd name="connsiteX38-157" fmla="*/ 319987 w 2567281"/>
              <a:gd name="connsiteY38-158" fmla="*/ 435584 h 2567281"/>
              <a:gd name="connsiteX39-159" fmla="*/ 504477 w 2567281"/>
              <a:gd name="connsiteY39-160" fmla="*/ 263576 h 2567281"/>
              <a:gd name="connsiteX40-161" fmla="*/ 542723 w 2567281"/>
              <a:gd name="connsiteY40-162" fmla="*/ 237362 h 2567281"/>
              <a:gd name="connsiteX0-163" fmla="*/ 542723 w 2567281"/>
              <a:gd name="connsiteY0-164" fmla="*/ 237362 h 2567281"/>
              <a:gd name="connsiteX1-165" fmla="*/ 899550 w 2567281"/>
              <a:gd name="connsiteY1-166" fmla="*/ 291655 h 2567281"/>
              <a:gd name="connsiteX2-167" fmla="*/ 1104648 w 2567281"/>
              <a:gd name="connsiteY2-168" fmla="*/ 12940 h 2567281"/>
              <a:gd name="connsiteX3-169" fmla="*/ 1219853 w 2567281"/>
              <a:gd name="connsiteY3-170" fmla="*/ 1549 h 2567281"/>
              <a:gd name="connsiteX4-171" fmla="*/ 1467606 w 2567281"/>
              <a:gd name="connsiteY4-172" fmla="*/ 13418 h 2567281"/>
              <a:gd name="connsiteX5-173" fmla="*/ 1496875 w 2567281"/>
              <a:gd name="connsiteY5-174" fmla="*/ 19128 h 2567281"/>
              <a:gd name="connsiteX6-175" fmla="*/ 1697419 w 2567281"/>
              <a:gd name="connsiteY6-176" fmla="*/ 291655 h 2567281"/>
              <a:gd name="connsiteX7-177" fmla="*/ 2031761 w 2567281"/>
              <a:gd name="connsiteY7-178" fmla="*/ 240783 h 2567281"/>
              <a:gd name="connsiteX8-179" fmla="*/ 2034286 w 2567281"/>
              <a:gd name="connsiteY8-180" fmla="*/ 242421 h 2567281"/>
              <a:gd name="connsiteX9-181" fmla="*/ 2303706 w 2567281"/>
              <a:gd name="connsiteY9-182" fmla="*/ 504477 h 2567281"/>
              <a:gd name="connsiteX10-183" fmla="*/ 2313004 w 2567281"/>
              <a:gd name="connsiteY10-184" fmla="*/ 518043 h 2567281"/>
              <a:gd name="connsiteX11-185" fmla="*/ 2261606 w 2567281"/>
              <a:gd name="connsiteY11-186" fmla="*/ 855842 h 2567281"/>
              <a:gd name="connsiteX12-187" fmla="*/ 2547655 w 2567281"/>
              <a:gd name="connsiteY12-188" fmla="*/ 1066337 h 2567281"/>
              <a:gd name="connsiteX13-189" fmla="*/ 2553379 w 2567281"/>
              <a:gd name="connsiteY13-190" fmla="*/ 1094904 h 2567281"/>
              <a:gd name="connsiteX14-191" fmla="*/ 2565794 w 2567281"/>
              <a:gd name="connsiteY14-192" fmla="*/ 1344373 h 2567281"/>
              <a:gd name="connsiteX15-193" fmla="*/ 2556882 w 2567281"/>
              <a:gd name="connsiteY15-194" fmla="*/ 1436427 h 2567281"/>
              <a:gd name="connsiteX16-195" fmla="*/ 2261606 w 2567281"/>
              <a:gd name="connsiteY16-196" fmla="*/ 1653711 h 2567281"/>
              <a:gd name="connsiteX17-197" fmla="*/ 2320371 w 2567281"/>
              <a:gd name="connsiteY17-198" fmla="*/ 2039924 h 2567281"/>
              <a:gd name="connsiteX18-199" fmla="*/ 2247295 w 2567281"/>
              <a:gd name="connsiteY18-200" fmla="*/ 2131698 h 2567281"/>
              <a:gd name="connsiteX19-201" fmla="*/ 2159843 w 2567281"/>
              <a:gd name="connsiteY19-202" fmla="*/ 2221792 h 2567281"/>
              <a:gd name="connsiteX20-203" fmla="*/ 2093129 w 2567281"/>
              <a:gd name="connsiteY20-204" fmla="*/ 2278108 h 2567281"/>
              <a:gd name="connsiteX21-205" fmla="*/ 1697419 w 2567281"/>
              <a:gd name="connsiteY21-206" fmla="*/ 2217898 h 2567281"/>
              <a:gd name="connsiteX22-207" fmla="*/ 1448837 w 2567281"/>
              <a:gd name="connsiteY22-208" fmla="*/ 2555706 h 2567281"/>
              <a:gd name="connsiteX23-209" fmla="*/ 1347429 w 2567281"/>
              <a:gd name="connsiteY23-210" fmla="*/ 2565733 h 2567281"/>
              <a:gd name="connsiteX24-211" fmla="*/ 1222908 w 2567281"/>
              <a:gd name="connsiteY24-212" fmla="*/ 2565794 h 2567281"/>
              <a:gd name="connsiteX25-213" fmla="*/ 1150390 w 2567281"/>
              <a:gd name="connsiteY25-214" fmla="*/ 2558774 h 2567281"/>
              <a:gd name="connsiteX26-215" fmla="*/ 899550 w 2567281"/>
              <a:gd name="connsiteY26-216" fmla="*/ 2217898 h 2567281"/>
              <a:gd name="connsiteX27-217" fmla="*/ 479023 w 2567281"/>
              <a:gd name="connsiteY27-218" fmla="*/ 2281883 h 2567281"/>
              <a:gd name="connsiteX28-219" fmla="*/ 435584 w 2567281"/>
              <a:gd name="connsiteY28-220" fmla="*/ 2247295 h 2567281"/>
              <a:gd name="connsiteX29-221" fmla="*/ 345490 w 2567281"/>
              <a:gd name="connsiteY29-222" fmla="*/ 2159843 h 2567281"/>
              <a:gd name="connsiteX30-223" fmla="*/ 271660 w 2567281"/>
              <a:gd name="connsiteY30-224" fmla="*/ 2072382 h 2567281"/>
              <a:gd name="connsiteX31-225" fmla="*/ 335363 w 2567281"/>
              <a:gd name="connsiteY31-226" fmla="*/ 1653711 h 2567281"/>
              <a:gd name="connsiteX32-227" fmla="*/ 8015 w 2567281"/>
              <a:gd name="connsiteY32-228" fmla="*/ 1412826 h 2567281"/>
              <a:gd name="connsiteX33-229" fmla="*/ 1549 w 2567281"/>
              <a:gd name="connsiteY33-230" fmla="*/ 1347429 h 2567281"/>
              <a:gd name="connsiteX34-231" fmla="*/ 13418 w 2567281"/>
              <a:gd name="connsiteY34-232" fmla="*/ 1099676 h 2567281"/>
              <a:gd name="connsiteX35-233" fmla="*/ 14995 w 2567281"/>
              <a:gd name="connsiteY35-234" fmla="*/ 1091591 h 2567281"/>
              <a:gd name="connsiteX36-235" fmla="*/ 383955 w 2567281"/>
              <a:gd name="connsiteY36-236" fmla="*/ 924696 h 2567281"/>
              <a:gd name="connsiteX37-237" fmla="*/ 279210 w 2567281"/>
              <a:gd name="connsiteY37-238" fmla="*/ 486794 h 2567281"/>
              <a:gd name="connsiteX38-239" fmla="*/ 319987 w 2567281"/>
              <a:gd name="connsiteY38-240" fmla="*/ 435584 h 2567281"/>
              <a:gd name="connsiteX39-241" fmla="*/ 504477 w 2567281"/>
              <a:gd name="connsiteY39-242" fmla="*/ 263576 h 2567281"/>
              <a:gd name="connsiteX40-243" fmla="*/ 542723 w 2567281"/>
              <a:gd name="connsiteY40-244" fmla="*/ 237362 h 2567281"/>
              <a:gd name="connsiteX0-245" fmla="*/ 542723 w 2567281"/>
              <a:gd name="connsiteY0-246" fmla="*/ 237362 h 2567281"/>
              <a:gd name="connsiteX1-247" fmla="*/ 899550 w 2567281"/>
              <a:gd name="connsiteY1-248" fmla="*/ 291655 h 2567281"/>
              <a:gd name="connsiteX2-249" fmla="*/ 1104648 w 2567281"/>
              <a:gd name="connsiteY2-250" fmla="*/ 12940 h 2567281"/>
              <a:gd name="connsiteX3-251" fmla="*/ 1219853 w 2567281"/>
              <a:gd name="connsiteY3-252" fmla="*/ 1549 h 2567281"/>
              <a:gd name="connsiteX4-253" fmla="*/ 1467606 w 2567281"/>
              <a:gd name="connsiteY4-254" fmla="*/ 13418 h 2567281"/>
              <a:gd name="connsiteX5-255" fmla="*/ 1496875 w 2567281"/>
              <a:gd name="connsiteY5-256" fmla="*/ 19128 h 2567281"/>
              <a:gd name="connsiteX6-257" fmla="*/ 1697419 w 2567281"/>
              <a:gd name="connsiteY6-258" fmla="*/ 291655 h 2567281"/>
              <a:gd name="connsiteX7-259" fmla="*/ 2031761 w 2567281"/>
              <a:gd name="connsiteY7-260" fmla="*/ 240783 h 2567281"/>
              <a:gd name="connsiteX8-261" fmla="*/ 2034286 w 2567281"/>
              <a:gd name="connsiteY8-262" fmla="*/ 242421 h 2567281"/>
              <a:gd name="connsiteX9-263" fmla="*/ 2303706 w 2567281"/>
              <a:gd name="connsiteY9-264" fmla="*/ 504477 h 2567281"/>
              <a:gd name="connsiteX10-265" fmla="*/ 2313004 w 2567281"/>
              <a:gd name="connsiteY10-266" fmla="*/ 518043 h 2567281"/>
              <a:gd name="connsiteX11-267" fmla="*/ 2261606 w 2567281"/>
              <a:gd name="connsiteY11-268" fmla="*/ 855842 h 2567281"/>
              <a:gd name="connsiteX12-269" fmla="*/ 2547655 w 2567281"/>
              <a:gd name="connsiteY12-270" fmla="*/ 1066337 h 2567281"/>
              <a:gd name="connsiteX13-271" fmla="*/ 2553379 w 2567281"/>
              <a:gd name="connsiteY13-272" fmla="*/ 1094904 h 2567281"/>
              <a:gd name="connsiteX14-273" fmla="*/ 2565794 w 2567281"/>
              <a:gd name="connsiteY14-274" fmla="*/ 1344373 h 2567281"/>
              <a:gd name="connsiteX15-275" fmla="*/ 2556882 w 2567281"/>
              <a:gd name="connsiteY15-276" fmla="*/ 1436427 h 2567281"/>
              <a:gd name="connsiteX16-277" fmla="*/ 2261606 w 2567281"/>
              <a:gd name="connsiteY16-278" fmla="*/ 1653711 h 2567281"/>
              <a:gd name="connsiteX17-279" fmla="*/ 2320371 w 2567281"/>
              <a:gd name="connsiteY17-280" fmla="*/ 2039924 h 2567281"/>
              <a:gd name="connsiteX18-281" fmla="*/ 2247295 w 2567281"/>
              <a:gd name="connsiteY18-282" fmla="*/ 2131698 h 2567281"/>
              <a:gd name="connsiteX19-283" fmla="*/ 2159843 w 2567281"/>
              <a:gd name="connsiteY19-284" fmla="*/ 2221792 h 2567281"/>
              <a:gd name="connsiteX20-285" fmla="*/ 2093129 w 2567281"/>
              <a:gd name="connsiteY20-286" fmla="*/ 2278108 h 2567281"/>
              <a:gd name="connsiteX21-287" fmla="*/ 1697419 w 2567281"/>
              <a:gd name="connsiteY21-288" fmla="*/ 2217898 h 2567281"/>
              <a:gd name="connsiteX22-289" fmla="*/ 1448837 w 2567281"/>
              <a:gd name="connsiteY22-290" fmla="*/ 2555706 h 2567281"/>
              <a:gd name="connsiteX23-291" fmla="*/ 1347429 w 2567281"/>
              <a:gd name="connsiteY23-292" fmla="*/ 2565733 h 2567281"/>
              <a:gd name="connsiteX24-293" fmla="*/ 1222908 w 2567281"/>
              <a:gd name="connsiteY24-294" fmla="*/ 2565794 h 2567281"/>
              <a:gd name="connsiteX25-295" fmla="*/ 1150390 w 2567281"/>
              <a:gd name="connsiteY25-296" fmla="*/ 2558774 h 2567281"/>
              <a:gd name="connsiteX26-297" fmla="*/ 899550 w 2567281"/>
              <a:gd name="connsiteY26-298" fmla="*/ 2217898 h 2567281"/>
              <a:gd name="connsiteX27-299" fmla="*/ 479023 w 2567281"/>
              <a:gd name="connsiteY27-300" fmla="*/ 2281883 h 2567281"/>
              <a:gd name="connsiteX28-301" fmla="*/ 435584 w 2567281"/>
              <a:gd name="connsiteY28-302" fmla="*/ 2247295 h 2567281"/>
              <a:gd name="connsiteX29-303" fmla="*/ 345490 w 2567281"/>
              <a:gd name="connsiteY29-304" fmla="*/ 2159843 h 2567281"/>
              <a:gd name="connsiteX30-305" fmla="*/ 271660 w 2567281"/>
              <a:gd name="connsiteY30-306" fmla="*/ 2072382 h 2567281"/>
              <a:gd name="connsiteX31-307" fmla="*/ 335363 w 2567281"/>
              <a:gd name="connsiteY31-308" fmla="*/ 1653711 h 2567281"/>
              <a:gd name="connsiteX32-309" fmla="*/ 8015 w 2567281"/>
              <a:gd name="connsiteY32-310" fmla="*/ 1412826 h 2567281"/>
              <a:gd name="connsiteX33-311" fmla="*/ 1549 w 2567281"/>
              <a:gd name="connsiteY33-312" fmla="*/ 1347429 h 2567281"/>
              <a:gd name="connsiteX34-313" fmla="*/ 13418 w 2567281"/>
              <a:gd name="connsiteY34-314" fmla="*/ 1099676 h 2567281"/>
              <a:gd name="connsiteX35-315" fmla="*/ 14995 w 2567281"/>
              <a:gd name="connsiteY35-316" fmla="*/ 1091591 h 2567281"/>
              <a:gd name="connsiteX36-317" fmla="*/ 397757 w 2567281"/>
              <a:gd name="connsiteY36-318" fmla="*/ 825747 h 2567281"/>
              <a:gd name="connsiteX37-319" fmla="*/ 279210 w 2567281"/>
              <a:gd name="connsiteY37-320" fmla="*/ 486794 h 2567281"/>
              <a:gd name="connsiteX38-321" fmla="*/ 319987 w 2567281"/>
              <a:gd name="connsiteY38-322" fmla="*/ 435584 h 2567281"/>
              <a:gd name="connsiteX39-323" fmla="*/ 504477 w 2567281"/>
              <a:gd name="connsiteY39-324" fmla="*/ 263576 h 2567281"/>
              <a:gd name="connsiteX40-325" fmla="*/ 542723 w 2567281"/>
              <a:gd name="connsiteY40-326" fmla="*/ 237362 h 2567281"/>
              <a:gd name="connsiteX0-327" fmla="*/ 542723 w 2567281"/>
              <a:gd name="connsiteY0-328" fmla="*/ 237362 h 2567281"/>
              <a:gd name="connsiteX1-329" fmla="*/ 899550 w 2567281"/>
              <a:gd name="connsiteY1-330" fmla="*/ 291655 h 2567281"/>
              <a:gd name="connsiteX2-331" fmla="*/ 1104648 w 2567281"/>
              <a:gd name="connsiteY2-332" fmla="*/ 12940 h 2567281"/>
              <a:gd name="connsiteX3-333" fmla="*/ 1219853 w 2567281"/>
              <a:gd name="connsiteY3-334" fmla="*/ 1549 h 2567281"/>
              <a:gd name="connsiteX4-335" fmla="*/ 1467606 w 2567281"/>
              <a:gd name="connsiteY4-336" fmla="*/ 13418 h 2567281"/>
              <a:gd name="connsiteX5-337" fmla="*/ 1496875 w 2567281"/>
              <a:gd name="connsiteY5-338" fmla="*/ 19128 h 2567281"/>
              <a:gd name="connsiteX6-339" fmla="*/ 1697419 w 2567281"/>
              <a:gd name="connsiteY6-340" fmla="*/ 291655 h 2567281"/>
              <a:gd name="connsiteX7-341" fmla="*/ 2031761 w 2567281"/>
              <a:gd name="connsiteY7-342" fmla="*/ 240783 h 2567281"/>
              <a:gd name="connsiteX8-343" fmla="*/ 2034286 w 2567281"/>
              <a:gd name="connsiteY8-344" fmla="*/ 242421 h 2567281"/>
              <a:gd name="connsiteX9-345" fmla="*/ 2303706 w 2567281"/>
              <a:gd name="connsiteY9-346" fmla="*/ 504477 h 2567281"/>
              <a:gd name="connsiteX10-347" fmla="*/ 2313004 w 2567281"/>
              <a:gd name="connsiteY10-348" fmla="*/ 518043 h 2567281"/>
              <a:gd name="connsiteX11-349" fmla="*/ 2261606 w 2567281"/>
              <a:gd name="connsiteY11-350" fmla="*/ 855842 h 2567281"/>
              <a:gd name="connsiteX12-351" fmla="*/ 2547655 w 2567281"/>
              <a:gd name="connsiteY12-352" fmla="*/ 1066337 h 2567281"/>
              <a:gd name="connsiteX13-353" fmla="*/ 2553379 w 2567281"/>
              <a:gd name="connsiteY13-354" fmla="*/ 1094904 h 2567281"/>
              <a:gd name="connsiteX14-355" fmla="*/ 2565794 w 2567281"/>
              <a:gd name="connsiteY14-356" fmla="*/ 1344373 h 2567281"/>
              <a:gd name="connsiteX15-357" fmla="*/ 2556882 w 2567281"/>
              <a:gd name="connsiteY15-358" fmla="*/ 1436427 h 2567281"/>
              <a:gd name="connsiteX16-359" fmla="*/ 2261606 w 2567281"/>
              <a:gd name="connsiteY16-360" fmla="*/ 1653711 h 2567281"/>
              <a:gd name="connsiteX17-361" fmla="*/ 2320371 w 2567281"/>
              <a:gd name="connsiteY17-362" fmla="*/ 2039924 h 2567281"/>
              <a:gd name="connsiteX18-363" fmla="*/ 2247295 w 2567281"/>
              <a:gd name="connsiteY18-364" fmla="*/ 2131698 h 2567281"/>
              <a:gd name="connsiteX19-365" fmla="*/ 2159843 w 2567281"/>
              <a:gd name="connsiteY19-366" fmla="*/ 2221792 h 2567281"/>
              <a:gd name="connsiteX20-367" fmla="*/ 2093129 w 2567281"/>
              <a:gd name="connsiteY20-368" fmla="*/ 2278108 h 2567281"/>
              <a:gd name="connsiteX21-369" fmla="*/ 1697419 w 2567281"/>
              <a:gd name="connsiteY21-370" fmla="*/ 2217898 h 2567281"/>
              <a:gd name="connsiteX22-371" fmla="*/ 1448837 w 2567281"/>
              <a:gd name="connsiteY22-372" fmla="*/ 2555706 h 2567281"/>
              <a:gd name="connsiteX23-373" fmla="*/ 1347429 w 2567281"/>
              <a:gd name="connsiteY23-374" fmla="*/ 2565733 h 2567281"/>
              <a:gd name="connsiteX24-375" fmla="*/ 1222908 w 2567281"/>
              <a:gd name="connsiteY24-376" fmla="*/ 2565794 h 2567281"/>
              <a:gd name="connsiteX25-377" fmla="*/ 1150390 w 2567281"/>
              <a:gd name="connsiteY25-378" fmla="*/ 2558774 h 2567281"/>
              <a:gd name="connsiteX26-379" fmla="*/ 899550 w 2567281"/>
              <a:gd name="connsiteY26-380" fmla="*/ 2217898 h 2567281"/>
              <a:gd name="connsiteX27-381" fmla="*/ 479023 w 2567281"/>
              <a:gd name="connsiteY27-382" fmla="*/ 2281883 h 2567281"/>
              <a:gd name="connsiteX28-383" fmla="*/ 435584 w 2567281"/>
              <a:gd name="connsiteY28-384" fmla="*/ 2247295 h 2567281"/>
              <a:gd name="connsiteX29-385" fmla="*/ 345490 w 2567281"/>
              <a:gd name="connsiteY29-386" fmla="*/ 2159843 h 2567281"/>
              <a:gd name="connsiteX30-387" fmla="*/ 271660 w 2567281"/>
              <a:gd name="connsiteY30-388" fmla="*/ 2072382 h 2567281"/>
              <a:gd name="connsiteX31-389" fmla="*/ 335363 w 2567281"/>
              <a:gd name="connsiteY31-390" fmla="*/ 1653711 h 2567281"/>
              <a:gd name="connsiteX32-391" fmla="*/ 8015 w 2567281"/>
              <a:gd name="connsiteY32-392" fmla="*/ 1412826 h 2567281"/>
              <a:gd name="connsiteX33-393" fmla="*/ 1549 w 2567281"/>
              <a:gd name="connsiteY33-394" fmla="*/ 1347429 h 2567281"/>
              <a:gd name="connsiteX34-395" fmla="*/ 13418 w 2567281"/>
              <a:gd name="connsiteY34-396" fmla="*/ 1099676 h 2567281"/>
              <a:gd name="connsiteX35-397" fmla="*/ 14995 w 2567281"/>
              <a:gd name="connsiteY35-398" fmla="*/ 1091591 h 2567281"/>
              <a:gd name="connsiteX36-399" fmla="*/ 396436 w 2567281"/>
              <a:gd name="connsiteY36-400" fmla="*/ 918677 h 2567281"/>
              <a:gd name="connsiteX37-401" fmla="*/ 279210 w 2567281"/>
              <a:gd name="connsiteY37-402" fmla="*/ 486794 h 2567281"/>
              <a:gd name="connsiteX38-403" fmla="*/ 319987 w 2567281"/>
              <a:gd name="connsiteY38-404" fmla="*/ 435584 h 2567281"/>
              <a:gd name="connsiteX39-405" fmla="*/ 504477 w 2567281"/>
              <a:gd name="connsiteY39-406" fmla="*/ 263576 h 2567281"/>
              <a:gd name="connsiteX40-407" fmla="*/ 542723 w 2567281"/>
              <a:gd name="connsiteY40-408" fmla="*/ 237362 h 2567281"/>
              <a:gd name="connsiteX0-409" fmla="*/ 542723 w 2567281"/>
              <a:gd name="connsiteY0-410" fmla="*/ 237362 h 2567281"/>
              <a:gd name="connsiteX1-411" fmla="*/ 899550 w 2567281"/>
              <a:gd name="connsiteY1-412" fmla="*/ 291655 h 2567281"/>
              <a:gd name="connsiteX2-413" fmla="*/ 1104648 w 2567281"/>
              <a:gd name="connsiteY2-414" fmla="*/ 12940 h 2567281"/>
              <a:gd name="connsiteX3-415" fmla="*/ 1219853 w 2567281"/>
              <a:gd name="connsiteY3-416" fmla="*/ 1549 h 2567281"/>
              <a:gd name="connsiteX4-417" fmla="*/ 1467606 w 2567281"/>
              <a:gd name="connsiteY4-418" fmla="*/ 13418 h 2567281"/>
              <a:gd name="connsiteX5-419" fmla="*/ 1496875 w 2567281"/>
              <a:gd name="connsiteY5-420" fmla="*/ 19128 h 2567281"/>
              <a:gd name="connsiteX6-421" fmla="*/ 1697419 w 2567281"/>
              <a:gd name="connsiteY6-422" fmla="*/ 291655 h 2567281"/>
              <a:gd name="connsiteX7-423" fmla="*/ 2031761 w 2567281"/>
              <a:gd name="connsiteY7-424" fmla="*/ 240783 h 2567281"/>
              <a:gd name="connsiteX8-425" fmla="*/ 2034286 w 2567281"/>
              <a:gd name="connsiteY8-426" fmla="*/ 242421 h 2567281"/>
              <a:gd name="connsiteX9-427" fmla="*/ 2303706 w 2567281"/>
              <a:gd name="connsiteY9-428" fmla="*/ 504477 h 2567281"/>
              <a:gd name="connsiteX10-429" fmla="*/ 2313004 w 2567281"/>
              <a:gd name="connsiteY10-430" fmla="*/ 518043 h 2567281"/>
              <a:gd name="connsiteX11-431" fmla="*/ 2261606 w 2567281"/>
              <a:gd name="connsiteY11-432" fmla="*/ 855842 h 2567281"/>
              <a:gd name="connsiteX12-433" fmla="*/ 2547655 w 2567281"/>
              <a:gd name="connsiteY12-434" fmla="*/ 1066337 h 2567281"/>
              <a:gd name="connsiteX13-435" fmla="*/ 2553379 w 2567281"/>
              <a:gd name="connsiteY13-436" fmla="*/ 1094904 h 2567281"/>
              <a:gd name="connsiteX14-437" fmla="*/ 2565794 w 2567281"/>
              <a:gd name="connsiteY14-438" fmla="*/ 1344373 h 2567281"/>
              <a:gd name="connsiteX15-439" fmla="*/ 2556882 w 2567281"/>
              <a:gd name="connsiteY15-440" fmla="*/ 1436427 h 2567281"/>
              <a:gd name="connsiteX16-441" fmla="*/ 2261606 w 2567281"/>
              <a:gd name="connsiteY16-442" fmla="*/ 1653711 h 2567281"/>
              <a:gd name="connsiteX17-443" fmla="*/ 2320371 w 2567281"/>
              <a:gd name="connsiteY17-444" fmla="*/ 2039924 h 2567281"/>
              <a:gd name="connsiteX18-445" fmla="*/ 2247295 w 2567281"/>
              <a:gd name="connsiteY18-446" fmla="*/ 2131698 h 2567281"/>
              <a:gd name="connsiteX19-447" fmla="*/ 2159843 w 2567281"/>
              <a:gd name="connsiteY19-448" fmla="*/ 2221792 h 2567281"/>
              <a:gd name="connsiteX20-449" fmla="*/ 2093129 w 2567281"/>
              <a:gd name="connsiteY20-450" fmla="*/ 2278108 h 2567281"/>
              <a:gd name="connsiteX21-451" fmla="*/ 1697419 w 2567281"/>
              <a:gd name="connsiteY21-452" fmla="*/ 2217898 h 2567281"/>
              <a:gd name="connsiteX22-453" fmla="*/ 1448837 w 2567281"/>
              <a:gd name="connsiteY22-454" fmla="*/ 2555706 h 2567281"/>
              <a:gd name="connsiteX23-455" fmla="*/ 1347429 w 2567281"/>
              <a:gd name="connsiteY23-456" fmla="*/ 2565733 h 2567281"/>
              <a:gd name="connsiteX24-457" fmla="*/ 1222908 w 2567281"/>
              <a:gd name="connsiteY24-458" fmla="*/ 2565794 h 2567281"/>
              <a:gd name="connsiteX25-459" fmla="*/ 1150390 w 2567281"/>
              <a:gd name="connsiteY25-460" fmla="*/ 2558774 h 2567281"/>
              <a:gd name="connsiteX26-461" fmla="*/ 899550 w 2567281"/>
              <a:gd name="connsiteY26-462" fmla="*/ 2217898 h 2567281"/>
              <a:gd name="connsiteX27-463" fmla="*/ 479023 w 2567281"/>
              <a:gd name="connsiteY27-464" fmla="*/ 2281883 h 2567281"/>
              <a:gd name="connsiteX28-465" fmla="*/ 435584 w 2567281"/>
              <a:gd name="connsiteY28-466" fmla="*/ 2247295 h 2567281"/>
              <a:gd name="connsiteX29-467" fmla="*/ 345490 w 2567281"/>
              <a:gd name="connsiteY29-468" fmla="*/ 2159843 h 2567281"/>
              <a:gd name="connsiteX30-469" fmla="*/ 271660 w 2567281"/>
              <a:gd name="connsiteY30-470" fmla="*/ 2072382 h 2567281"/>
              <a:gd name="connsiteX31-471" fmla="*/ 335363 w 2567281"/>
              <a:gd name="connsiteY31-472" fmla="*/ 1653711 h 2567281"/>
              <a:gd name="connsiteX32-473" fmla="*/ 8015 w 2567281"/>
              <a:gd name="connsiteY32-474" fmla="*/ 1412826 h 2567281"/>
              <a:gd name="connsiteX33-475" fmla="*/ 1549 w 2567281"/>
              <a:gd name="connsiteY33-476" fmla="*/ 1347429 h 2567281"/>
              <a:gd name="connsiteX34-477" fmla="*/ 13418 w 2567281"/>
              <a:gd name="connsiteY34-478" fmla="*/ 1099676 h 2567281"/>
              <a:gd name="connsiteX35-479" fmla="*/ 14995 w 2567281"/>
              <a:gd name="connsiteY35-480" fmla="*/ 1091591 h 2567281"/>
              <a:gd name="connsiteX36-481" fmla="*/ 446351 w 2567281"/>
              <a:gd name="connsiteY36-482" fmla="*/ 894601 h 2567281"/>
              <a:gd name="connsiteX37-483" fmla="*/ 279210 w 2567281"/>
              <a:gd name="connsiteY37-484" fmla="*/ 486794 h 2567281"/>
              <a:gd name="connsiteX38-485" fmla="*/ 319987 w 2567281"/>
              <a:gd name="connsiteY38-486" fmla="*/ 435584 h 2567281"/>
              <a:gd name="connsiteX39-487" fmla="*/ 504477 w 2567281"/>
              <a:gd name="connsiteY39-488" fmla="*/ 263576 h 2567281"/>
              <a:gd name="connsiteX40-489" fmla="*/ 542723 w 2567281"/>
              <a:gd name="connsiteY40-490" fmla="*/ 237362 h 2567281"/>
              <a:gd name="connsiteX0-491" fmla="*/ 542723 w 2567281"/>
              <a:gd name="connsiteY0-492" fmla="*/ 237362 h 2567281"/>
              <a:gd name="connsiteX1-493" fmla="*/ 899550 w 2567281"/>
              <a:gd name="connsiteY1-494" fmla="*/ 291655 h 2567281"/>
              <a:gd name="connsiteX2-495" fmla="*/ 1104648 w 2567281"/>
              <a:gd name="connsiteY2-496" fmla="*/ 12940 h 2567281"/>
              <a:gd name="connsiteX3-497" fmla="*/ 1219853 w 2567281"/>
              <a:gd name="connsiteY3-498" fmla="*/ 1549 h 2567281"/>
              <a:gd name="connsiteX4-499" fmla="*/ 1467606 w 2567281"/>
              <a:gd name="connsiteY4-500" fmla="*/ 13418 h 2567281"/>
              <a:gd name="connsiteX5-501" fmla="*/ 1496875 w 2567281"/>
              <a:gd name="connsiteY5-502" fmla="*/ 19128 h 2567281"/>
              <a:gd name="connsiteX6-503" fmla="*/ 1697419 w 2567281"/>
              <a:gd name="connsiteY6-504" fmla="*/ 291655 h 2567281"/>
              <a:gd name="connsiteX7-505" fmla="*/ 2031761 w 2567281"/>
              <a:gd name="connsiteY7-506" fmla="*/ 240783 h 2567281"/>
              <a:gd name="connsiteX8-507" fmla="*/ 2034286 w 2567281"/>
              <a:gd name="connsiteY8-508" fmla="*/ 242421 h 2567281"/>
              <a:gd name="connsiteX9-509" fmla="*/ 2303706 w 2567281"/>
              <a:gd name="connsiteY9-510" fmla="*/ 504477 h 2567281"/>
              <a:gd name="connsiteX10-511" fmla="*/ 2313004 w 2567281"/>
              <a:gd name="connsiteY10-512" fmla="*/ 518043 h 2567281"/>
              <a:gd name="connsiteX11-513" fmla="*/ 2261606 w 2567281"/>
              <a:gd name="connsiteY11-514" fmla="*/ 855842 h 2567281"/>
              <a:gd name="connsiteX12-515" fmla="*/ 2547655 w 2567281"/>
              <a:gd name="connsiteY12-516" fmla="*/ 1066337 h 2567281"/>
              <a:gd name="connsiteX13-517" fmla="*/ 2553379 w 2567281"/>
              <a:gd name="connsiteY13-518" fmla="*/ 1094904 h 2567281"/>
              <a:gd name="connsiteX14-519" fmla="*/ 2565794 w 2567281"/>
              <a:gd name="connsiteY14-520" fmla="*/ 1344373 h 2567281"/>
              <a:gd name="connsiteX15-521" fmla="*/ 2556882 w 2567281"/>
              <a:gd name="connsiteY15-522" fmla="*/ 1436427 h 2567281"/>
              <a:gd name="connsiteX16-523" fmla="*/ 2261606 w 2567281"/>
              <a:gd name="connsiteY16-524" fmla="*/ 1653711 h 2567281"/>
              <a:gd name="connsiteX17-525" fmla="*/ 2320371 w 2567281"/>
              <a:gd name="connsiteY17-526" fmla="*/ 2039924 h 2567281"/>
              <a:gd name="connsiteX18-527" fmla="*/ 2247295 w 2567281"/>
              <a:gd name="connsiteY18-528" fmla="*/ 2131698 h 2567281"/>
              <a:gd name="connsiteX19-529" fmla="*/ 2159843 w 2567281"/>
              <a:gd name="connsiteY19-530" fmla="*/ 2221792 h 2567281"/>
              <a:gd name="connsiteX20-531" fmla="*/ 2093129 w 2567281"/>
              <a:gd name="connsiteY20-532" fmla="*/ 2278108 h 2567281"/>
              <a:gd name="connsiteX21-533" fmla="*/ 1697419 w 2567281"/>
              <a:gd name="connsiteY21-534" fmla="*/ 2217898 h 2567281"/>
              <a:gd name="connsiteX22-535" fmla="*/ 1448837 w 2567281"/>
              <a:gd name="connsiteY22-536" fmla="*/ 2555706 h 2567281"/>
              <a:gd name="connsiteX23-537" fmla="*/ 1347429 w 2567281"/>
              <a:gd name="connsiteY23-538" fmla="*/ 2565733 h 2567281"/>
              <a:gd name="connsiteX24-539" fmla="*/ 1222908 w 2567281"/>
              <a:gd name="connsiteY24-540" fmla="*/ 2565794 h 2567281"/>
              <a:gd name="connsiteX25-541" fmla="*/ 1150390 w 2567281"/>
              <a:gd name="connsiteY25-542" fmla="*/ 2558774 h 2567281"/>
              <a:gd name="connsiteX26-543" fmla="*/ 899550 w 2567281"/>
              <a:gd name="connsiteY26-544" fmla="*/ 2217898 h 2567281"/>
              <a:gd name="connsiteX27-545" fmla="*/ 479023 w 2567281"/>
              <a:gd name="connsiteY27-546" fmla="*/ 2281883 h 2567281"/>
              <a:gd name="connsiteX28-547" fmla="*/ 435584 w 2567281"/>
              <a:gd name="connsiteY28-548" fmla="*/ 2247295 h 2567281"/>
              <a:gd name="connsiteX29-549" fmla="*/ 345490 w 2567281"/>
              <a:gd name="connsiteY29-550" fmla="*/ 2159843 h 2567281"/>
              <a:gd name="connsiteX30-551" fmla="*/ 271660 w 2567281"/>
              <a:gd name="connsiteY30-552" fmla="*/ 2072382 h 2567281"/>
              <a:gd name="connsiteX31-553" fmla="*/ 335363 w 2567281"/>
              <a:gd name="connsiteY31-554" fmla="*/ 1653711 h 2567281"/>
              <a:gd name="connsiteX32-555" fmla="*/ 8015 w 2567281"/>
              <a:gd name="connsiteY32-556" fmla="*/ 1412826 h 2567281"/>
              <a:gd name="connsiteX33-557" fmla="*/ 1549 w 2567281"/>
              <a:gd name="connsiteY33-558" fmla="*/ 1347429 h 2567281"/>
              <a:gd name="connsiteX34-559" fmla="*/ 13418 w 2567281"/>
              <a:gd name="connsiteY34-560" fmla="*/ 1099676 h 2567281"/>
              <a:gd name="connsiteX35-561" fmla="*/ 14995 w 2567281"/>
              <a:gd name="connsiteY35-562" fmla="*/ 1091591 h 2567281"/>
              <a:gd name="connsiteX36-563" fmla="*/ 422275 w 2567281"/>
              <a:gd name="connsiteY36-564" fmla="*/ 844686 h 2567281"/>
              <a:gd name="connsiteX37-565" fmla="*/ 279210 w 2567281"/>
              <a:gd name="connsiteY37-566" fmla="*/ 486794 h 2567281"/>
              <a:gd name="connsiteX38-567" fmla="*/ 319987 w 2567281"/>
              <a:gd name="connsiteY38-568" fmla="*/ 435584 h 2567281"/>
              <a:gd name="connsiteX39-569" fmla="*/ 504477 w 2567281"/>
              <a:gd name="connsiteY39-570" fmla="*/ 263576 h 2567281"/>
              <a:gd name="connsiteX40-571" fmla="*/ 542723 w 2567281"/>
              <a:gd name="connsiteY40-572" fmla="*/ 237362 h 2567281"/>
              <a:gd name="connsiteX0-573" fmla="*/ 542723 w 2567281"/>
              <a:gd name="connsiteY0-574" fmla="*/ 237362 h 2567281"/>
              <a:gd name="connsiteX1-575" fmla="*/ 899550 w 2567281"/>
              <a:gd name="connsiteY1-576" fmla="*/ 291655 h 2567281"/>
              <a:gd name="connsiteX2-577" fmla="*/ 1104648 w 2567281"/>
              <a:gd name="connsiteY2-578" fmla="*/ 12940 h 2567281"/>
              <a:gd name="connsiteX3-579" fmla="*/ 1219853 w 2567281"/>
              <a:gd name="connsiteY3-580" fmla="*/ 1549 h 2567281"/>
              <a:gd name="connsiteX4-581" fmla="*/ 1467606 w 2567281"/>
              <a:gd name="connsiteY4-582" fmla="*/ 13418 h 2567281"/>
              <a:gd name="connsiteX5-583" fmla="*/ 1496875 w 2567281"/>
              <a:gd name="connsiteY5-584" fmla="*/ 19128 h 2567281"/>
              <a:gd name="connsiteX6-585" fmla="*/ 1697419 w 2567281"/>
              <a:gd name="connsiteY6-586" fmla="*/ 291655 h 2567281"/>
              <a:gd name="connsiteX7-587" fmla="*/ 2031761 w 2567281"/>
              <a:gd name="connsiteY7-588" fmla="*/ 240783 h 2567281"/>
              <a:gd name="connsiteX8-589" fmla="*/ 2034286 w 2567281"/>
              <a:gd name="connsiteY8-590" fmla="*/ 242421 h 2567281"/>
              <a:gd name="connsiteX9-591" fmla="*/ 2303706 w 2567281"/>
              <a:gd name="connsiteY9-592" fmla="*/ 504477 h 2567281"/>
              <a:gd name="connsiteX10-593" fmla="*/ 2313004 w 2567281"/>
              <a:gd name="connsiteY10-594" fmla="*/ 518043 h 2567281"/>
              <a:gd name="connsiteX11-595" fmla="*/ 2261606 w 2567281"/>
              <a:gd name="connsiteY11-596" fmla="*/ 855842 h 2567281"/>
              <a:gd name="connsiteX12-597" fmla="*/ 2547655 w 2567281"/>
              <a:gd name="connsiteY12-598" fmla="*/ 1066337 h 2567281"/>
              <a:gd name="connsiteX13-599" fmla="*/ 2553379 w 2567281"/>
              <a:gd name="connsiteY13-600" fmla="*/ 1094904 h 2567281"/>
              <a:gd name="connsiteX14-601" fmla="*/ 2565794 w 2567281"/>
              <a:gd name="connsiteY14-602" fmla="*/ 1344373 h 2567281"/>
              <a:gd name="connsiteX15-603" fmla="*/ 2556882 w 2567281"/>
              <a:gd name="connsiteY15-604" fmla="*/ 1436427 h 2567281"/>
              <a:gd name="connsiteX16-605" fmla="*/ 2261606 w 2567281"/>
              <a:gd name="connsiteY16-606" fmla="*/ 1653711 h 2567281"/>
              <a:gd name="connsiteX17-607" fmla="*/ 2320371 w 2567281"/>
              <a:gd name="connsiteY17-608" fmla="*/ 2039924 h 2567281"/>
              <a:gd name="connsiteX18-609" fmla="*/ 2247295 w 2567281"/>
              <a:gd name="connsiteY18-610" fmla="*/ 2131698 h 2567281"/>
              <a:gd name="connsiteX19-611" fmla="*/ 2159843 w 2567281"/>
              <a:gd name="connsiteY19-612" fmla="*/ 2221792 h 2567281"/>
              <a:gd name="connsiteX20-613" fmla="*/ 2093129 w 2567281"/>
              <a:gd name="connsiteY20-614" fmla="*/ 2278108 h 2567281"/>
              <a:gd name="connsiteX21-615" fmla="*/ 1697419 w 2567281"/>
              <a:gd name="connsiteY21-616" fmla="*/ 2217898 h 2567281"/>
              <a:gd name="connsiteX22-617" fmla="*/ 1448837 w 2567281"/>
              <a:gd name="connsiteY22-618" fmla="*/ 2555706 h 2567281"/>
              <a:gd name="connsiteX23-619" fmla="*/ 1347429 w 2567281"/>
              <a:gd name="connsiteY23-620" fmla="*/ 2565733 h 2567281"/>
              <a:gd name="connsiteX24-621" fmla="*/ 1222908 w 2567281"/>
              <a:gd name="connsiteY24-622" fmla="*/ 2565794 h 2567281"/>
              <a:gd name="connsiteX25-623" fmla="*/ 1150390 w 2567281"/>
              <a:gd name="connsiteY25-624" fmla="*/ 2558774 h 2567281"/>
              <a:gd name="connsiteX26-625" fmla="*/ 899550 w 2567281"/>
              <a:gd name="connsiteY26-626" fmla="*/ 2217898 h 2567281"/>
              <a:gd name="connsiteX27-627" fmla="*/ 479023 w 2567281"/>
              <a:gd name="connsiteY27-628" fmla="*/ 2281883 h 2567281"/>
              <a:gd name="connsiteX28-629" fmla="*/ 435584 w 2567281"/>
              <a:gd name="connsiteY28-630" fmla="*/ 2247295 h 2567281"/>
              <a:gd name="connsiteX29-631" fmla="*/ 345490 w 2567281"/>
              <a:gd name="connsiteY29-632" fmla="*/ 2159843 h 2567281"/>
              <a:gd name="connsiteX30-633" fmla="*/ 271660 w 2567281"/>
              <a:gd name="connsiteY30-634" fmla="*/ 2072382 h 2567281"/>
              <a:gd name="connsiteX31-635" fmla="*/ 335363 w 2567281"/>
              <a:gd name="connsiteY31-636" fmla="*/ 1653711 h 2567281"/>
              <a:gd name="connsiteX32-637" fmla="*/ 8015 w 2567281"/>
              <a:gd name="connsiteY32-638" fmla="*/ 1412826 h 2567281"/>
              <a:gd name="connsiteX33-639" fmla="*/ 1549 w 2567281"/>
              <a:gd name="connsiteY33-640" fmla="*/ 1347429 h 2567281"/>
              <a:gd name="connsiteX34-641" fmla="*/ 13418 w 2567281"/>
              <a:gd name="connsiteY34-642" fmla="*/ 1099676 h 2567281"/>
              <a:gd name="connsiteX35-643" fmla="*/ 14995 w 2567281"/>
              <a:gd name="connsiteY35-644" fmla="*/ 1091591 h 2567281"/>
              <a:gd name="connsiteX36-645" fmla="*/ 397317 w 2567281"/>
              <a:gd name="connsiteY36-646" fmla="*/ 856724 h 2567281"/>
              <a:gd name="connsiteX37-647" fmla="*/ 279210 w 2567281"/>
              <a:gd name="connsiteY37-648" fmla="*/ 486794 h 2567281"/>
              <a:gd name="connsiteX38-649" fmla="*/ 319987 w 2567281"/>
              <a:gd name="connsiteY38-650" fmla="*/ 435584 h 2567281"/>
              <a:gd name="connsiteX39-651" fmla="*/ 504477 w 2567281"/>
              <a:gd name="connsiteY39-652" fmla="*/ 263576 h 2567281"/>
              <a:gd name="connsiteX40-653" fmla="*/ 542723 w 2567281"/>
              <a:gd name="connsiteY40-654" fmla="*/ 237362 h 2567281"/>
              <a:gd name="connsiteX0-655" fmla="*/ 542723 w 2567281"/>
              <a:gd name="connsiteY0-656" fmla="*/ 237362 h 2567281"/>
              <a:gd name="connsiteX1-657" fmla="*/ 899550 w 2567281"/>
              <a:gd name="connsiteY1-658" fmla="*/ 291655 h 2567281"/>
              <a:gd name="connsiteX2-659" fmla="*/ 1104648 w 2567281"/>
              <a:gd name="connsiteY2-660" fmla="*/ 12940 h 2567281"/>
              <a:gd name="connsiteX3-661" fmla="*/ 1219853 w 2567281"/>
              <a:gd name="connsiteY3-662" fmla="*/ 1549 h 2567281"/>
              <a:gd name="connsiteX4-663" fmla="*/ 1467606 w 2567281"/>
              <a:gd name="connsiteY4-664" fmla="*/ 13418 h 2567281"/>
              <a:gd name="connsiteX5-665" fmla="*/ 1496875 w 2567281"/>
              <a:gd name="connsiteY5-666" fmla="*/ 19128 h 2567281"/>
              <a:gd name="connsiteX6-667" fmla="*/ 1697419 w 2567281"/>
              <a:gd name="connsiteY6-668" fmla="*/ 291655 h 2567281"/>
              <a:gd name="connsiteX7-669" fmla="*/ 2031761 w 2567281"/>
              <a:gd name="connsiteY7-670" fmla="*/ 240783 h 2567281"/>
              <a:gd name="connsiteX8-671" fmla="*/ 2034286 w 2567281"/>
              <a:gd name="connsiteY8-672" fmla="*/ 242421 h 2567281"/>
              <a:gd name="connsiteX9-673" fmla="*/ 2303706 w 2567281"/>
              <a:gd name="connsiteY9-674" fmla="*/ 504477 h 2567281"/>
              <a:gd name="connsiteX10-675" fmla="*/ 2313004 w 2567281"/>
              <a:gd name="connsiteY10-676" fmla="*/ 518043 h 2567281"/>
              <a:gd name="connsiteX11-677" fmla="*/ 2261606 w 2567281"/>
              <a:gd name="connsiteY11-678" fmla="*/ 855842 h 2567281"/>
              <a:gd name="connsiteX12-679" fmla="*/ 2547655 w 2567281"/>
              <a:gd name="connsiteY12-680" fmla="*/ 1066337 h 2567281"/>
              <a:gd name="connsiteX13-681" fmla="*/ 2553379 w 2567281"/>
              <a:gd name="connsiteY13-682" fmla="*/ 1094904 h 2567281"/>
              <a:gd name="connsiteX14-683" fmla="*/ 2565794 w 2567281"/>
              <a:gd name="connsiteY14-684" fmla="*/ 1344373 h 2567281"/>
              <a:gd name="connsiteX15-685" fmla="*/ 2556882 w 2567281"/>
              <a:gd name="connsiteY15-686" fmla="*/ 1436427 h 2567281"/>
              <a:gd name="connsiteX16-687" fmla="*/ 2261606 w 2567281"/>
              <a:gd name="connsiteY16-688" fmla="*/ 1653711 h 2567281"/>
              <a:gd name="connsiteX17-689" fmla="*/ 2320371 w 2567281"/>
              <a:gd name="connsiteY17-690" fmla="*/ 2039924 h 2567281"/>
              <a:gd name="connsiteX18-691" fmla="*/ 2247295 w 2567281"/>
              <a:gd name="connsiteY18-692" fmla="*/ 2131698 h 2567281"/>
              <a:gd name="connsiteX19-693" fmla="*/ 2159843 w 2567281"/>
              <a:gd name="connsiteY19-694" fmla="*/ 2221792 h 2567281"/>
              <a:gd name="connsiteX20-695" fmla="*/ 2093129 w 2567281"/>
              <a:gd name="connsiteY20-696" fmla="*/ 2278108 h 2567281"/>
              <a:gd name="connsiteX21-697" fmla="*/ 1697419 w 2567281"/>
              <a:gd name="connsiteY21-698" fmla="*/ 2217898 h 2567281"/>
              <a:gd name="connsiteX22-699" fmla="*/ 1448837 w 2567281"/>
              <a:gd name="connsiteY22-700" fmla="*/ 2555706 h 2567281"/>
              <a:gd name="connsiteX23-701" fmla="*/ 1347429 w 2567281"/>
              <a:gd name="connsiteY23-702" fmla="*/ 2565733 h 2567281"/>
              <a:gd name="connsiteX24-703" fmla="*/ 1222908 w 2567281"/>
              <a:gd name="connsiteY24-704" fmla="*/ 2565794 h 2567281"/>
              <a:gd name="connsiteX25-705" fmla="*/ 1150390 w 2567281"/>
              <a:gd name="connsiteY25-706" fmla="*/ 2558774 h 2567281"/>
              <a:gd name="connsiteX26-707" fmla="*/ 899550 w 2567281"/>
              <a:gd name="connsiteY26-708" fmla="*/ 2217898 h 2567281"/>
              <a:gd name="connsiteX27-709" fmla="*/ 479023 w 2567281"/>
              <a:gd name="connsiteY27-710" fmla="*/ 2281883 h 2567281"/>
              <a:gd name="connsiteX28-711" fmla="*/ 435584 w 2567281"/>
              <a:gd name="connsiteY28-712" fmla="*/ 2247295 h 2567281"/>
              <a:gd name="connsiteX29-713" fmla="*/ 345490 w 2567281"/>
              <a:gd name="connsiteY29-714" fmla="*/ 2159843 h 2567281"/>
              <a:gd name="connsiteX30-715" fmla="*/ 271660 w 2567281"/>
              <a:gd name="connsiteY30-716" fmla="*/ 2072382 h 2567281"/>
              <a:gd name="connsiteX31-717" fmla="*/ 335363 w 2567281"/>
              <a:gd name="connsiteY31-718" fmla="*/ 1653711 h 2567281"/>
              <a:gd name="connsiteX32-719" fmla="*/ 8015 w 2567281"/>
              <a:gd name="connsiteY32-720" fmla="*/ 1412826 h 2567281"/>
              <a:gd name="connsiteX33-721" fmla="*/ 1549 w 2567281"/>
              <a:gd name="connsiteY33-722" fmla="*/ 1347429 h 2567281"/>
              <a:gd name="connsiteX34-723" fmla="*/ 13418 w 2567281"/>
              <a:gd name="connsiteY34-724" fmla="*/ 1099676 h 2567281"/>
              <a:gd name="connsiteX35-725" fmla="*/ 14995 w 2567281"/>
              <a:gd name="connsiteY35-726" fmla="*/ 1091591 h 2567281"/>
              <a:gd name="connsiteX36-727" fmla="*/ 397317 w 2567281"/>
              <a:gd name="connsiteY36-728" fmla="*/ 856724 h 2567281"/>
              <a:gd name="connsiteX37-729" fmla="*/ 279210 w 2567281"/>
              <a:gd name="connsiteY37-730" fmla="*/ 486794 h 2567281"/>
              <a:gd name="connsiteX38-731" fmla="*/ 319987 w 2567281"/>
              <a:gd name="connsiteY38-732" fmla="*/ 435584 h 2567281"/>
              <a:gd name="connsiteX39-733" fmla="*/ 504477 w 2567281"/>
              <a:gd name="connsiteY39-734" fmla="*/ 263576 h 2567281"/>
              <a:gd name="connsiteX40-735" fmla="*/ 542723 w 2567281"/>
              <a:gd name="connsiteY40-736" fmla="*/ 237362 h 2567281"/>
              <a:gd name="connsiteX0-737" fmla="*/ 542723 w 2567281"/>
              <a:gd name="connsiteY0-738" fmla="*/ 237362 h 2567281"/>
              <a:gd name="connsiteX1-739" fmla="*/ 899550 w 2567281"/>
              <a:gd name="connsiteY1-740" fmla="*/ 291655 h 2567281"/>
              <a:gd name="connsiteX2-741" fmla="*/ 1104648 w 2567281"/>
              <a:gd name="connsiteY2-742" fmla="*/ 12940 h 2567281"/>
              <a:gd name="connsiteX3-743" fmla="*/ 1219853 w 2567281"/>
              <a:gd name="connsiteY3-744" fmla="*/ 1549 h 2567281"/>
              <a:gd name="connsiteX4-745" fmla="*/ 1467606 w 2567281"/>
              <a:gd name="connsiteY4-746" fmla="*/ 13418 h 2567281"/>
              <a:gd name="connsiteX5-747" fmla="*/ 1496875 w 2567281"/>
              <a:gd name="connsiteY5-748" fmla="*/ 19128 h 2567281"/>
              <a:gd name="connsiteX6-749" fmla="*/ 1697419 w 2567281"/>
              <a:gd name="connsiteY6-750" fmla="*/ 291655 h 2567281"/>
              <a:gd name="connsiteX7-751" fmla="*/ 2031761 w 2567281"/>
              <a:gd name="connsiteY7-752" fmla="*/ 240783 h 2567281"/>
              <a:gd name="connsiteX8-753" fmla="*/ 2034286 w 2567281"/>
              <a:gd name="connsiteY8-754" fmla="*/ 242421 h 2567281"/>
              <a:gd name="connsiteX9-755" fmla="*/ 2303706 w 2567281"/>
              <a:gd name="connsiteY9-756" fmla="*/ 504477 h 2567281"/>
              <a:gd name="connsiteX10-757" fmla="*/ 2313004 w 2567281"/>
              <a:gd name="connsiteY10-758" fmla="*/ 518043 h 2567281"/>
              <a:gd name="connsiteX11-759" fmla="*/ 2261606 w 2567281"/>
              <a:gd name="connsiteY11-760" fmla="*/ 855842 h 2567281"/>
              <a:gd name="connsiteX12-761" fmla="*/ 2547655 w 2567281"/>
              <a:gd name="connsiteY12-762" fmla="*/ 1066337 h 2567281"/>
              <a:gd name="connsiteX13-763" fmla="*/ 2553379 w 2567281"/>
              <a:gd name="connsiteY13-764" fmla="*/ 1094904 h 2567281"/>
              <a:gd name="connsiteX14-765" fmla="*/ 2565794 w 2567281"/>
              <a:gd name="connsiteY14-766" fmla="*/ 1344373 h 2567281"/>
              <a:gd name="connsiteX15-767" fmla="*/ 2556882 w 2567281"/>
              <a:gd name="connsiteY15-768" fmla="*/ 1436427 h 2567281"/>
              <a:gd name="connsiteX16-769" fmla="*/ 2261606 w 2567281"/>
              <a:gd name="connsiteY16-770" fmla="*/ 1653711 h 2567281"/>
              <a:gd name="connsiteX17-771" fmla="*/ 2320371 w 2567281"/>
              <a:gd name="connsiteY17-772" fmla="*/ 2039924 h 2567281"/>
              <a:gd name="connsiteX18-773" fmla="*/ 2247295 w 2567281"/>
              <a:gd name="connsiteY18-774" fmla="*/ 2131698 h 2567281"/>
              <a:gd name="connsiteX19-775" fmla="*/ 2159843 w 2567281"/>
              <a:gd name="connsiteY19-776" fmla="*/ 2221792 h 2567281"/>
              <a:gd name="connsiteX20-777" fmla="*/ 2093129 w 2567281"/>
              <a:gd name="connsiteY20-778" fmla="*/ 2278108 h 2567281"/>
              <a:gd name="connsiteX21-779" fmla="*/ 1697419 w 2567281"/>
              <a:gd name="connsiteY21-780" fmla="*/ 2217898 h 2567281"/>
              <a:gd name="connsiteX22-781" fmla="*/ 1448837 w 2567281"/>
              <a:gd name="connsiteY22-782" fmla="*/ 2555706 h 2567281"/>
              <a:gd name="connsiteX23-783" fmla="*/ 1347429 w 2567281"/>
              <a:gd name="connsiteY23-784" fmla="*/ 2565733 h 2567281"/>
              <a:gd name="connsiteX24-785" fmla="*/ 1222908 w 2567281"/>
              <a:gd name="connsiteY24-786" fmla="*/ 2565794 h 2567281"/>
              <a:gd name="connsiteX25-787" fmla="*/ 1150390 w 2567281"/>
              <a:gd name="connsiteY25-788" fmla="*/ 2558774 h 2567281"/>
              <a:gd name="connsiteX26-789" fmla="*/ 899550 w 2567281"/>
              <a:gd name="connsiteY26-790" fmla="*/ 2217898 h 2567281"/>
              <a:gd name="connsiteX27-791" fmla="*/ 479023 w 2567281"/>
              <a:gd name="connsiteY27-792" fmla="*/ 2281883 h 2567281"/>
              <a:gd name="connsiteX28-793" fmla="*/ 435584 w 2567281"/>
              <a:gd name="connsiteY28-794" fmla="*/ 2247295 h 2567281"/>
              <a:gd name="connsiteX29-795" fmla="*/ 345490 w 2567281"/>
              <a:gd name="connsiteY29-796" fmla="*/ 2159843 h 2567281"/>
              <a:gd name="connsiteX30-797" fmla="*/ 271660 w 2567281"/>
              <a:gd name="connsiteY30-798" fmla="*/ 2072382 h 2567281"/>
              <a:gd name="connsiteX31-799" fmla="*/ 335363 w 2567281"/>
              <a:gd name="connsiteY31-800" fmla="*/ 1653711 h 2567281"/>
              <a:gd name="connsiteX32-801" fmla="*/ 8015 w 2567281"/>
              <a:gd name="connsiteY32-802" fmla="*/ 1412826 h 2567281"/>
              <a:gd name="connsiteX33-803" fmla="*/ 1549 w 2567281"/>
              <a:gd name="connsiteY33-804" fmla="*/ 1347429 h 2567281"/>
              <a:gd name="connsiteX34-805" fmla="*/ 13418 w 2567281"/>
              <a:gd name="connsiteY34-806" fmla="*/ 1099676 h 2567281"/>
              <a:gd name="connsiteX35-807" fmla="*/ 14995 w 2567281"/>
              <a:gd name="connsiteY35-808" fmla="*/ 1091591 h 2567281"/>
              <a:gd name="connsiteX36-809" fmla="*/ 397317 w 2567281"/>
              <a:gd name="connsiteY36-810" fmla="*/ 856724 h 2567281"/>
              <a:gd name="connsiteX37-811" fmla="*/ 279210 w 2567281"/>
              <a:gd name="connsiteY37-812" fmla="*/ 486794 h 2567281"/>
              <a:gd name="connsiteX38-813" fmla="*/ 319987 w 2567281"/>
              <a:gd name="connsiteY38-814" fmla="*/ 435584 h 2567281"/>
              <a:gd name="connsiteX39-815" fmla="*/ 504477 w 2567281"/>
              <a:gd name="connsiteY39-816" fmla="*/ 263576 h 2567281"/>
              <a:gd name="connsiteX40-817" fmla="*/ 542723 w 2567281"/>
              <a:gd name="connsiteY40-818" fmla="*/ 237362 h 2567281"/>
              <a:gd name="connsiteX0-819" fmla="*/ 542723 w 2567281"/>
              <a:gd name="connsiteY0-820" fmla="*/ 237362 h 2567281"/>
              <a:gd name="connsiteX1-821" fmla="*/ 899550 w 2567281"/>
              <a:gd name="connsiteY1-822" fmla="*/ 291655 h 2567281"/>
              <a:gd name="connsiteX2-823" fmla="*/ 1104648 w 2567281"/>
              <a:gd name="connsiteY2-824" fmla="*/ 12940 h 2567281"/>
              <a:gd name="connsiteX3-825" fmla="*/ 1219853 w 2567281"/>
              <a:gd name="connsiteY3-826" fmla="*/ 1549 h 2567281"/>
              <a:gd name="connsiteX4-827" fmla="*/ 1467606 w 2567281"/>
              <a:gd name="connsiteY4-828" fmla="*/ 13418 h 2567281"/>
              <a:gd name="connsiteX5-829" fmla="*/ 1496875 w 2567281"/>
              <a:gd name="connsiteY5-830" fmla="*/ 19128 h 2567281"/>
              <a:gd name="connsiteX6-831" fmla="*/ 1697419 w 2567281"/>
              <a:gd name="connsiteY6-832" fmla="*/ 291655 h 2567281"/>
              <a:gd name="connsiteX7-833" fmla="*/ 2031761 w 2567281"/>
              <a:gd name="connsiteY7-834" fmla="*/ 240783 h 2567281"/>
              <a:gd name="connsiteX8-835" fmla="*/ 2034286 w 2567281"/>
              <a:gd name="connsiteY8-836" fmla="*/ 242421 h 2567281"/>
              <a:gd name="connsiteX9-837" fmla="*/ 2303706 w 2567281"/>
              <a:gd name="connsiteY9-838" fmla="*/ 504477 h 2567281"/>
              <a:gd name="connsiteX10-839" fmla="*/ 2313004 w 2567281"/>
              <a:gd name="connsiteY10-840" fmla="*/ 518043 h 2567281"/>
              <a:gd name="connsiteX11-841" fmla="*/ 2261606 w 2567281"/>
              <a:gd name="connsiteY11-842" fmla="*/ 855842 h 2567281"/>
              <a:gd name="connsiteX12-843" fmla="*/ 2547655 w 2567281"/>
              <a:gd name="connsiteY12-844" fmla="*/ 1066337 h 2567281"/>
              <a:gd name="connsiteX13-845" fmla="*/ 2553379 w 2567281"/>
              <a:gd name="connsiteY13-846" fmla="*/ 1094904 h 2567281"/>
              <a:gd name="connsiteX14-847" fmla="*/ 2565794 w 2567281"/>
              <a:gd name="connsiteY14-848" fmla="*/ 1344373 h 2567281"/>
              <a:gd name="connsiteX15-849" fmla="*/ 2556882 w 2567281"/>
              <a:gd name="connsiteY15-850" fmla="*/ 1436427 h 2567281"/>
              <a:gd name="connsiteX16-851" fmla="*/ 2261606 w 2567281"/>
              <a:gd name="connsiteY16-852" fmla="*/ 1653711 h 2567281"/>
              <a:gd name="connsiteX17-853" fmla="*/ 2320371 w 2567281"/>
              <a:gd name="connsiteY17-854" fmla="*/ 2039924 h 2567281"/>
              <a:gd name="connsiteX18-855" fmla="*/ 2247295 w 2567281"/>
              <a:gd name="connsiteY18-856" fmla="*/ 2131698 h 2567281"/>
              <a:gd name="connsiteX19-857" fmla="*/ 2159843 w 2567281"/>
              <a:gd name="connsiteY19-858" fmla="*/ 2221792 h 2567281"/>
              <a:gd name="connsiteX20-859" fmla="*/ 2093129 w 2567281"/>
              <a:gd name="connsiteY20-860" fmla="*/ 2278108 h 2567281"/>
              <a:gd name="connsiteX21-861" fmla="*/ 1697419 w 2567281"/>
              <a:gd name="connsiteY21-862" fmla="*/ 2217898 h 2567281"/>
              <a:gd name="connsiteX22-863" fmla="*/ 1448837 w 2567281"/>
              <a:gd name="connsiteY22-864" fmla="*/ 2555706 h 2567281"/>
              <a:gd name="connsiteX23-865" fmla="*/ 1347429 w 2567281"/>
              <a:gd name="connsiteY23-866" fmla="*/ 2565733 h 2567281"/>
              <a:gd name="connsiteX24-867" fmla="*/ 1222908 w 2567281"/>
              <a:gd name="connsiteY24-868" fmla="*/ 2565794 h 2567281"/>
              <a:gd name="connsiteX25-869" fmla="*/ 1150390 w 2567281"/>
              <a:gd name="connsiteY25-870" fmla="*/ 2558774 h 2567281"/>
              <a:gd name="connsiteX26-871" fmla="*/ 899550 w 2567281"/>
              <a:gd name="connsiteY26-872" fmla="*/ 2217898 h 2567281"/>
              <a:gd name="connsiteX27-873" fmla="*/ 479023 w 2567281"/>
              <a:gd name="connsiteY27-874" fmla="*/ 2281883 h 2567281"/>
              <a:gd name="connsiteX28-875" fmla="*/ 435584 w 2567281"/>
              <a:gd name="connsiteY28-876" fmla="*/ 2247295 h 2567281"/>
              <a:gd name="connsiteX29-877" fmla="*/ 345490 w 2567281"/>
              <a:gd name="connsiteY29-878" fmla="*/ 2159843 h 2567281"/>
              <a:gd name="connsiteX30-879" fmla="*/ 271660 w 2567281"/>
              <a:gd name="connsiteY30-880" fmla="*/ 2072382 h 2567281"/>
              <a:gd name="connsiteX31-881" fmla="*/ 335363 w 2567281"/>
              <a:gd name="connsiteY31-882" fmla="*/ 1653711 h 2567281"/>
              <a:gd name="connsiteX32-883" fmla="*/ 8015 w 2567281"/>
              <a:gd name="connsiteY32-884" fmla="*/ 1412826 h 2567281"/>
              <a:gd name="connsiteX33-885" fmla="*/ 1549 w 2567281"/>
              <a:gd name="connsiteY33-886" fmla="*/ 1347429 h 2567281"/>
              <a:gd name="connsiteX34-887" fmla="*/ 13418 w 2567281"/>
              <a:gd name="connsiteY34-888" fmla="*/ 1099676 h 2567281"/>
              <a:gd name="connsiteX35-889" fmla="*/ 14995 w 2567281"/>
              <a:gd name="connsiteY35-890" fmla="*/ 1091591 h 2567281"/>
              <a:gd name="connsiteX36-891" fmla="*/ 397317 w 2567281"/>
              <a:gd name="connsiteY36-892" fmla="*/ 856724 h 2567281"/>
              <a:gd name="connsiteX37-893" fmla="*/ 279210 w 2567281"/>
              <a:gd name="connsiteY37-894" fmla="*/ 486794 h 2567281"/>
              <a:gd name="connsiteX38-895" fmla="*/ 319987 w 2567281"/>
              <a:gd name="connsiteY38-896" fmla="*/ 435584 h 2567281"/>
              <a:gd name="connsiteX39-897" fmla="*/ 504477 w 2567281"/>
              <a:gd name="connsiteY39-898" fmla="*/ 263576 h 2567281"/>
              <a:gd name="connsiteX40-899" fmla="*/ 542723 w 2567281"/>
              <a:gd name="connsiteY40-900" fmla="*/ 237362 h 2567281"/>
              <a:gd name="connsiteX0-901" fmla="*/ 542723 w 2567281"/>
              <a:gd name="connsiteY0-902" fmla="*/ 237362 h 2567281"/>
              <a:gd name="connsiteX1-903" fmla="*/ 899550 w 2567281"/>
              <a:gd name="connsiteY1-904" fmla="*/ 291655 h 2567281"/>
              <a:gd name="connsiteX2-905" fmla="*/ 1104648 w 2567281"/>
              <a:gd name="connsiteY2-906" fmla="*/ 12940 h 2567281"/>
              <a:gd name="connsiteX3-907" fmla="*/ 1219853 w 2567281"/>
              <a:gd name="connsiteY3-908" fmla="*/ 1549 h 2567281"/>
              <a:gd name="connsiteX4-909" fmla="*/ 1467606 w 2567281"/>
              <a:gd name="connsiteY4-910" fmla="*/ 13418 h 2567281"/>
              <a:gd name="connsiteX5-911" fmla="*/ 1496875 w 2567281"/>
              <a:gd name="connsiteY5-912" fmla="*/ 19128 h 2567281"/>
              <a:gd name="connsiteX6-913" fmla="*/ 1697419 w 2567281"/>
              <a:gd name="connsiteY6-914" fmla="*/ 291655 h 2567281"/>
              <a:gd name="connsiteX7-915" fmla="*/ 2031761 w 2567281"/>
              <a:gd name="connsiteY7-916" fmla="*/ 240783 h 2567281"/>
              <a:gd name="connsiteX8-917" fmla="*/ 2034286 w 2567281"/>
              <a:gd name="connsiteY8-918" fmla="*/ 242421 h 2567281"/>
              <a:gd name="connsiteX9-919" fmla="*/ 2303706 w 2567281"/>
              <a:gd name="connsiteY9-920" fmla="*/ 504477 h 2567281"/>
              <a:gd name="connsiteX10-921" fmla="*/ 2313004 w 2567281"/>
              <a:gd name="connsiteY10-922" fmla="*/ 518043 h 2567281"/>
              <a:gd name="connsiteX11-923" fmla="*/ 2261606 w 2567281"/>
              <a:gd name="connsiteY11-924" fmla="*/ 855842 h 2567281"/>
              <a:gd name="connsiteX12-925" fmla="*/ 2547655 w 2567281"/>
              <a:gd name="connsiteY12-926" fmla="*/ 1066337 h 2567281"/>
              <a:gd name="connsiteX13-927" fmla="*/ 2553379 w 2567281"/>
              <a:gd name="connsiteY13-928" fmla="*/ 1094904 h 2567281"/>
              <a:gd name="connsiteX14-929" fmla="*/ 2565794 w 2567281"/>
              <a:gd name="connsiteY14-930" fmla="*/ 1344373 h 2567281"/>
              <a:gd name="connsiteX15-931" fmla="*/ 2556882 w 2567281"/>
              <a:gd name="connsiteY15-932" fmla="*/ 1436427 h 2567281"/>
              <a:gd name="connsiteX16-933" fmla="*/ 2261606 w 2567281"/>
              <a:gd name="connsiteY16-934" fmla="*/ 1653711 h 2567281"/>
              <a:gd name="connsiteX17-935" fmla="*/ 2320371 w 2567281"/>
              <a:gd name="connsiteY17-936" fmla="*/ 2039924 h 2567281"/>
              <a:gd name="connsiteX18-937" fmla="*/ 2247295 w 2567281"/>
              <a:gd name="connsiteY18-938" fmla="*/ 2131698 h 2567281"/>
              <a:gd name="connsiteX19-939" fmla="*/ 2159843 w 2567281"/>
              <a:gd name="connsiteY19-940" fmla="*/ 2221792 h 2567281"/>
              <a:gd name="connsiteX20-941" fmla="*/ 2093129 w 2567281"/>
              <a:gd name="connsiteY20-942" fmla="*/ 2278108 h 2567281"/>
              <a:gd name="connsiteX21-943" fmla="*/ 1697419 w 2567281"/>
              <a:gd name="connsiteY21-944" fmla="*/ 2217898 h 2567281"/>
              <a:gd name="connsiteX22-945" fmla="*/ 1448837 w 2567281"/>
              <a:gd name="connsiteY22-946" fmla="*/ 2555706 h 2567281"/>
              <a:gd name="connsiteX23-947" fmla="*/ 1347429 w 2567281"/>
              <a:gd name="connsiteY23-948" fmla="*/ 2565733 h 2567281"/>
              <a:gd name="connsiteX24-949" fmla="*/ 1222908 w 2567281"/>
              <a:gd name="connsiteY24-950" fmla="*/ 2565794 h 2567281"/>
              <a:gd name="connsiteX25-951" fmla="*/ 1150390 w 2567281"/>
              <a:gd name="connsiteY25-952" fmla="*/ 2558774 h 2567281"/>
              <a:gd name="connsiteX26-953" fmla="*/ 899550 w 2567281"/>
              <a:gd name="connsiteY26-954" fmla="*/ 2217898 h 2567281"/>
              <a:gd name="connsiteX27-955" fmla="*/ 479023 w 2567281"/>
              <a:gd name="connsiteY27-956" fmla="*/ 2281883 h 2567281"/>
              <a:gd name="connsiteX28-957" fmla="*/ 435584 w 2567281"/>
              <a:gd name="connsiteY28-958" fmla="*/ 2247295 h 2567281"/>
              <a:gd name="connsiteX29-959" fmla="*/ 345490 w 2567281"/>
              <a:gd name="connsiteY29-960" fmla="*/ 2159843 h 2567281"/>
              <a:gd name="connsiteX30-961" fmla="*/ 271660 w 2567281"/>
              <a:gd name="connsiteY30-962" fmla="*/ 2072382 h 2567281"/>
              <a:gd name="connsiteX31-963" fmla="*/ 335363 w 2567281"/>
              <a:gd name="connsiteY31-964" fmla="*/ 1653711 h 2567281"/>
              <a:gd name="connsiteX32-965" fmla="*/ 8015 w 2567281"/>
              <a:gd name="connsiteY32-966" fmla="*/ 1412826 h 2567281"/>
              <a:gd name="connsiteX33-967" fmla="*/ 1549 w 2567281"/>
              <a:gd name="connsiteY33-968" fmla="*/ 1347429 h 2567281"/>
              <a:gd name="connsiteX34-969" fmla="*/ 13418 w 2567281"/>
              <a:gd name="connsiteY34-970" fmla="*/ 1099676 h 2567281"/>
              <a:gd name="connsiteX35-971" fmla="*/ 14995 w 2567281"/>
              <a:gd name="connsiteY35-972" fmla="*/ 1091591 h 2567281"/>
              <a:gd name="connsiteX36-973" fmla="*/ 397317 w 2567281"/>
              <a:gd name="connsiteY36-974" fmla="*/ 856724 h 2567281"/>
              <a:gd name="connsiteX37-975" fmla="*/ 279210 w 2567281"/>
              <a:gd name="connsiteY37-976" fmla="*/ 486794 h 2567281"/>
              <a:gd name="connsiteX38-977" fmla="*/ 319987 w 2567281"/>
              <a:gd name="connsiteY38-978" fmla="*/ 435584 h 2567281"/>
              <a:gd name="connsiteX39-979" fmla="*/ 504477 w 2567281"/>
              <a:gd name="connsiteY39-980" fmla="*/ 263576 h 2567281"/>
              <a:gd name="connsiteX40-981" fmla="*/ 542723 w 2567281"/>
              <a:gd name="connsiteY40-982" fmla="*/ 237362 h 2567281"/>
              <a:gd name="connsiteX0-983" fmla="*/ 542723 w 2567281"/>
              <a:gd name="connsiteY0-984" fmla="*/ 237362 h 2567281"/>
              <a:gd name="connsiteX1-985" fmla="*/ 923626 w 2567281"/>
              <a:gd name="connsiteY1-986" fmla="*/ 341570 h 2567281"/>
              <a:gd name="connsiteX2-987" fmla="*/ 1104648 w 2567281"/>
              <a:gd name="connsiteY2-988" fmla="*/ 12940 h 2567281"/>
              <a:gd name="connsiteX3-989" fmla="*/ 1219853 w 2567281"/>
              <a:gd name="connsiteY3-990" fmla="*/ 1549 h 2567281"/>
              <a:gd name="connsiteX4-991" fmla="*/ 1467606 w 2567281"/>
              <a:gd name="connsiteY4-992" fmla="*/ 13418 h 2567281"/>
              <a:gd name="connsiteX5-993" fmla="*/ 1496875 w 2567281"/>
              <a:gd name="connsiteY5-994" fmla="*/ 19128 h 2567281"/>
              <a:gd name="connsiteX6-995" fmla="*/ 1697419 w 2567281"/>
              <a:gd name="connsiteY6-996" fmla="*/ 291655 h 2567281"/>
              <a:gd name="connsiteX7-997" fmla="*/ 2031761 w 2567281"/>
              <a:gd name="connsiteY7-998" fmla="*/ 240783 h 2567281"/>
              <a:gd name="connsiteX8-999" fmla="*/ 2034286 w 2567281"/>
              <a:gd name="connsiteY8-1000" fmla="*/ 242421 h 2567281"/>
              <a:gd name="connsiteX9-1001" fmla="*/ 2303706 w 2567281"/>
              <a:gd name="connsiteY9-1002" fmla="*/ 504477 h 2567281"/>
              <a:gd name="connsiteX10-1003" fmla="*/ 2313004 w 2567281"/>
              <a:gd name="connsiteY10-1004" fmla="*/ 518043 h 2567281"/>
              <a:gd name="connsiteX11-1005" fmla="*/ 2261606 w 2567281"/>
              <a:gd name="connsiteY11-1006" fmla="*/ 855842 h 2567281"/>
              <a:gd name="connsiteX12-1007" fmla="*/ 2547655 w 2567281"/>
              <a:gd name="connsiteY12-1008" fmla="*/ 1066337 h 2567281"/>
              <a:gd name="connsiteX13-1009" fmla="*/ 2553379 w 2567281"/>
              <a:gd name="connsiteY13-1010" fmla="*/ 1094904 h 2567281"/>
              <a:gd name="connsiteX14-1011" fmla="*/ 2565794 w 2567281"/>
              <a:gd name="connsiteY14-1012" fmla="*/ 1344373 h 2567281"/>
              <a:gd name="connsiteX15-1013" fmla="*/ 2556882 w 2567281"/>
              <a:gd name="connsiteY15-1014" fmla="*/ 1436427 h 2567281"/>
              <a:gd name="connsiteX16-1015" fmla="*/ 2261606 w 2567281"/>
              <a:gd name="connsiteY16-1016" fmla="*/ 1653711 h 2567281"/>
              <a:gd name="connsiteX17-1017" fmla="*/ 2320371 w 2567281"/>
              <a:gd name="connsiteY17-1018" fmla="*/ 2039924 h 2567281"/>
              <a:gd name="connsiteX18-1019" fmla="*/ 2247295 w 2567281"/>
              <a:gd name="connsiteY18-1020" fmla="*/ 2131698 h 2567281"/>
              <a:gd name="connsiteX19-1021" fmla="*/ 2159843 w 2567281"/>
              <a:gd name="connsiteY19-1022" fmla="*/ 2221792 h 2567281"/>
              <a:gd name="connsiteX20-1023" fmla="*/ 2093129 w 2567281"/>
              <a:gd name="connsiteY20-1024" fmla="*/ 2278108 h 2567281"/>
              <a:gd name="connsiteX21-1025" fmla="*/ 1697419 w 2567281"/>
              <a:gd name="connsiteY21-1026" fmla="*/ 2217898 h 2567281"/>
              <a:gd name="connsiteX22-1027" fmla="*/ 1448837 w 2567281"/>
              <a:gd name="connsiteY22-1028" fmla="*/ 2555706 h 2567281"/>
              <a:gd name="connsiteX23-1029" fmla="*/ 1347429 w 2567281"/>
              <a:gd name="connsiteY23-1030" fmla="*/ 2565733 h 2567281"/>
              <a:gd name="connsiteX24-1031" fmla="*/ 1222908 w 2567281"/>
              <a:gd name="connsiteY24-1032" fmla="*/ 2565794 h 2567281"/>
              <a:gd name="connsiteX25-1033" fmla="*/ 1150390 w 2567281"/>
              <a:gd name="connsiteY25-1034" fmla="*/ 2558774 h 2567281"/>
              <a:gd name="connsiteX26-1035" fmla="*/ 899550 w 2567281"/>
              <a:gd name="connsiteY26-1036" fmla="*/ 2217898 h 2567281"/>
              <a:gd name="connsiteX27-1037" fmla="*/ 479023 w 2567281"/>
              <a:gd name="connsiteY27-1038" fmla="*/ 2281883 h 2567281"/>
              <a:gd name="connsiteX28-1039" fmla="*/ 435584 w 2567281"/>
              <a:gd name="connsiteY28-1040" fmla="*/ 2247295 h 2567281"/>
              <a:gd name="connsiteX29-1041" fmla="*/ 345490 w 2567281"/>
              <a:gd name="connsiteY29-1042" fmla="*/ 2159843 h 2567281"/>
              <a:gd name="connsiteX30-1043" fmla="*/ 271660 w 2567281"/>
              <a:gd name="connsiteY30-1044" fmla="*/ 2072382 h 2567281"/>
              <a:gd name="connsiteX31-1045" fmla="*/ 335363 w 2567281"/>
              <a:gd name="connsiteY31-1046" fmla="*/ 1653711 h 2567281"/>
              <a:gd name="connsiteX32-1047" fmla="*/ 8015 w 2567281"/>
              <a:gd name="connsiteY32-1048" fmla="*/ 1412826 h 2567281"/>
              <a:gd name="connsiteX33-1049" fmla="*/ 1549 w 2567281"/>
              <a:gd name="connsiteY33-1050" fmla="*/ 1347429 h 2567281"/>
              <a:gd name="connsiteX34-1051" fmla="*/ 13418 w 2567281"/>
              <a:gd name="connsiteY34-1052" fmla="*/ 1099676 h 2567281"/>
              <a:gd name="connsiteX35-1053" fmla="*/ 14995 w 2567281"/>
              <a:gd name="connsiteY35-1054" fmla="*/ 1091591 h 2567281"/>
              <a:gd name="connsiteX36-1055" fmla="*/ 397317 w 2567281"/>
              <a:gd name="connsiteY36-1056" fmla="*/ 856724 h 2567281"/>
              <a:gd name="connsiteX37-1057" fmla="*/ 279210 w 2567281"/>
              <a:gd name="connsiteY37-1058" fmla="*/ 486794 h 2567281"/>
              <a:gd name="connsiteX38-1059" fmla="*/ 319987 w 2567281"/>
              <a:gd name="connsiteY38-1060" fmla="*/ 435584 h 2567281"/>
              <a:gd name="connsiteX39-1061" fmla="*/ 504477 w 2567281"/>
              <a:gd name="connsiteY39-1062" fmla="*/ 263576 h 2567281"/>
              <a:gd name="connsiteX40-1063" fmla="*/ 542723 w 2567281"/>
              <a:gd name="connsiteY40-1064" fmla="*/ 237362 h 2567281"/>
              <a:gd name="connsiteX0-1065" fmla="*/ 542723 w 2567281"/>
              <a:gd name="connsiteY0-1066" fmla="*/ 237362 h 2567281"/>
              <a:gd name="connsiteX1-1067" fmla="*/ 923626 w 2567281"/>
              <a:gd name="connsiteY1-1068" fmla="*/ 341570 h 2567281"/>
              <a:gd name="connsiteX2-1069" fmla="*/ 1104648 w 2567281"/>
              <a:gd name="connsiteY2-1070" fmla="*/ 12940 h 2567281"/>
              <a:gd name="connsiteX3-1071" fmla="*/ 1219853 w 2567281"/>
              <a:gd name="connsiteY3-1072" fmla="*/ 1549 h 2567281"/>
              <a:gd name="connsiteX4-1073" fmla="*/ 1467606 w 2567281"/>
              <a:gd name="connsiteY4-1074" fmla="*/ 13418 h 2567281"/>
              <a:gd name="connsiteX5-1075" fmla="*/ 1496875 w 2567281"/>
              <a:gd name="connsiteY5-1076" fmla="*/ 19128 h 2567281"/>
              <a:gd name="connsiteX6-1077" fmla="*/ 1697419 w 2567281"/>
              <a:gd name="connsiteY6-1078" fmla="*/ 291655 h 2567281"/>
              <a:gd name="connsiteX7-1079" fmla="*/ 2031761 w 2567281"/>
              <a:gd name="connsiteY7-1080" fmla="*/ 240783 h 2567281"/>
              <a:gd name="connsiteX8-1081" fmla="*/ 2034286 w 2567281"/>
              <a:gd name="connsiteY8-1082" fmla="*/ 242421 h 2567281"/>
              <a:gd name="connsiteX9-1083" fmla="*/ 2303706 w 2567281"/>
              <a:gd name="connsiteY9-1084" fmla="*/ 504477 h 2567281"/>
              <a:gd name="connsiteX10-1085" fmla="*/ 2313004 w 2567281"/>
              <a:gd name="connsiteY10-1086" fmla="*/ 518043 h 2567281"/>
              <a:gd name="connsiteX11-1087" fmla="*/ 2261606 w 2567281"/>
              <a:gd name="connsiteY11-1088" fmla="*/ 855842 h 2567281"/>
              <a:gd name="connsiteX12-1089" fmla="*/ 2547655 w 2567281"/>
              <a:gd name="connsiteY12-1090" fmla="*/ 1066337 h 2567281"/>
              <a:gd name="connsiteX13-1091" fmla="*/ 2553379 w 2567281"/>
              <a:gd name="connsiteY13-1092" fmla="*/ 1094904 h 2567281"/>
              <a:gd name="connsiteX14-1093" fmla="*/ 2565794 w 2567281"/>
              <a:gd name="connsiteY14-1094" fmla="*/ 1344373 h 2567281"/>
              <a:gd name="connsiteX15-1095" fmla="*/ 2556882 w 2567281"/>
              <a:gd name="connsiteY15-1096" fmla="*/ 1436427 h 2567281"/>
              <a:gd name="connsiteX16-1097" fmla="*/ 2261606 w 2567281"/>
              <a:gd name="connsiteY16-1098" fmla="*/ 1653711 h 2567281"/>
              <a:gd name="connsiteX17-1099" fmla="*/ 2320371 w 2567281"/>
              <a:gd name="connsiteY17-1100" fmla="*/ 2039924 h 2567281"/>
              <a:gd name="connsiteX18-1101" fmla="*/ 2247295 w 2567281"/>
              <a:gd name="connsiteY18-1102" fmla="*/ 2131698 h 2567281"/>
              <a:gd name="connsiteX19-1103" fmla="*/ 2159843 w 2567281"/>
              <a:gd name="connsiteY19-1104" fmla="*/ 2221792 h 2567281"/>
              <a:gd name="connsiteX20-1105" fmla="*/ 2093129 w 2567281"/>
              <a:gd name="connsiteY20-1106" fmla="*/ 2278108 h 2567281"/>
              <a:gd name="connsiteX21-1107" fmla="*/ 1697419 w 2567281"/>
              <a:gd name="connsiteY21-1108" fmla="*/ 2217898 h 2567281"/>
              <a:gd name="connsiteX22-1109" fmla="*/ 1448837 w 2567281"/>
              <a:gd name="connsiteY22-1110" fmla="*/ 2555706 h 2567281"/>
              <a:gd name="connsiteX23-1111" fmla="*/ 1347429 w 2567281"/>
              <a:gd name="connsiteY23-1112" fmla="*/ 2565733 h 2567281"/>
              <a:gd name="connsiteX24-1113" fmla="*/ 1222908 w 2567281"/>
              <a:gd name="connsiteY24-1114" fmla="*/ 2565794 h 2567281"/>
              <a:gd name="connsiteX25-1115" fmla="*/ 1150390 w 2567281"/>
              <a:gd name="connsiteY25-1116" fmla="*/ 2558774 h 2567281"/>
              <a:gd name="connsiteX26-1117" fmla="*/ 899550 w 2567281"/>
              <a:gd name="connsiteY26-1118" fmla="*/ 2217898 h 2567281"/>
              <a:gd name="connsiteX27-1119" fmla="*/ 479023 w 2567281"/>
              <a:gd name="connsiteY27-1120" fmla="*/ 2281883 h 2567281"/>
              <a:gd name="connsiteX28-1121" fmla="*/ 435584 w 2567281"/>
              <a:gd name="connsiteY28-1122" fmla="*/ 2247295 h 2567281"/>
              <a:gd name="connsiteX29-1123" fmla="*/ 345490 w 2567281"/>
              <a:gd name="connsiteY29-1124" fmla="*/ 2159843 h 2567281"/>
              <a:gd name="connsiteX30-1125" fmla="*/ 271660 w 2567281"/>
              <a:gd name="connsiteY30-1126" fmla="*/ 2072382 h 2567281"/>
              <a:gd name="connsiteX31-1127" fmla="*/ 335363 w 2567281"/>
              <a:gd name="connsiteY31-1128" fmla="*/ 1653711 h 2567281"/>
              <a:gd name="connsiteX32-1129" fmla="*/ 8015 w 2567281"/>
              <a:gd name="connsiteY32-1130" fmla="*/ 1412826 h 2567281"/>
              <a:gd name="connsiteX33-1131" fmla="*/ 1549 w 2567281"/>
              <a:gd name="connsiteY33-1132" fmla="*/ 1347429 h 2567281"/>
              <a:gd name="connsiteX34-1133" fmla="*/ 13418 w 2567281"/>
              <a:gd name="connsiteY34-1134" fmla="*/ 1099676 h 2567281"/>
              <a:gd name="connsiteX35-1135" fmla="*/ 14995 w 2567281"/>
              <a:gd name="connsiteY35-1136" fmla="*/ 1091591 h 2567281"/>
              <a:gd name="connsiteX36-1137" fmla="*/ 397317 w 2567281"/>
              <a:gd name="connsiteY36-1138" fmla="*/ 856724 h 2567281"/>
              <a:gd name="connsiteX37-1139" fmla="*/ 279210 w 2567281"/>
              <a:gd name="connsiteY37-1140" fmla="*/ 486794 h 2567281"/>
              <a:gd name="connsiteX38-1141" fmla="*/ 319987 w 2567281"/>
              <a:gd name="connsiteY38-1142" fmla="*/ 435584 h 2567281"/>
              <a:gd name="connsiteX39-1143" fmla="*/ 504477 w 2567281"/>
              <a:gd name="connsiteY39-1144" fmla="*/ 263576 h 2567281"/>
              <a:gd name="connsiteX40-1145" fmla="*/ 542723 w 2567281"/>
              <a:gd name="connsiteY40-1146" fmla="*/ 237362 h 2567281"/>
              <a:gd name="connsiteX0-1147" fmla="*/ 542723 w 2567281"/>
              <a:gd name="connsiteY0-1148" fmla="*/ 237362 h 2567281"/>
              <a:gd name="connsiteX1-1149" fmla="*/ 923626 w 2567281"/>
              <a:gd name="connsiteY1-1150" fmla="*/ 341570 h 2567281"/>
              <a:gd name="connsiteX2-1151" fmla="*/ 1104648 w 2567281"/>
              <a:gd name="connsiteY2-1152" fmla="*/ 12940 h 2567281"/>
              <a:gd name="connsiteX3-1153" fmla="*/ 1219853 w 2567281"/>
              <a:gd name="connsiteY3-1154" fmla="*/ 1549 h 2567281"/>
              <a:gd name="connsiteX4-1155" fmla="*/ 1467606 w 2567281"/>
              <a:gd name="connsiteY4-1156" fmla="*/ 13418 h 2567281"/>
              <a:gd name="connsiteX5-1157" fmla="*/ 1496875 w 2567281"/>
              <a:gd name="connsiteY5-1158" fmla="*/ 19128 h 2567281"/>
              <a:gd name="connsiteX6-1159" fmla="*/ 1697419 w 2567281"/>
              <a:gd name="connsiteY6-1160" fmla="*/ 291655 h 2567281"/>
              <a:gd name="connsiteX7-1161" fmla="*/ 2031761 w 2567281"/>
              <a:gd name="connsiteY7-1162" fmla="*/ 240783 h 2567281"/>
              <a:gd name="connsiteX8-1163" fmla="*/ 2034286 w 2567281"/>
              <a:gd name="connsiteY8-1164" fmla="*/ 242421 h 2567281"/>
              <a:gd name="connsiteX9-1165" fmla="*/ 2303706 w 2567281"/>
              <a:gd name="connsiteY9-1166" fmla="*/ 504477 h 2567281"/>
              <a:gd name="connsiteX10-1167" fmla="*/ 2313004 w 2567281"/>
              <a:gd name="connsiteY10-1168" fmla="*/ 518043 h 2567281"/>
              <a:gd name="connsiteX11-1169" fmla="*/ 2261606 w 2567281"/>
              <a:gd name="connsiteY11-1170" fmla="*/ 855842 h 2567281"/>
              <a:gd name="connsiteX12-1171" fmla="*/ 2547655 w 2567281"/>
              <a:gd name="connsiteY12-1172" fmla="*/ 1066337 h 2567281"/>
              <a:gd name="connsiteX13-1173" fmla="*/ 2553379 w 2567281"/>
              <a:gd name="connsiteY13-1174" fmla="*/ 1094904 h 2567281"/>
              <a:gd name="connsiteX14-1175" fmla="*/ 2565794 w 2567281"/>
              <a:gd name="connsiteY14-1176" fmla="*/ 1344373 h 2567281"/>
              <a:gd name="connsiteX15-1177" fmla="*/ 2556882 w 2567281"/>
              <a:gd name="connsiteY15-1178" fmla="*/ 1436427 h 2567281"/>
              <a:gd name="connsiteX16-1179" fmla="*/ 2261606 w 2567281"/>
              <a:gd name="connsiteY16-1180" fmla="*/ 1653711 h 2567281"/>
              <a:gd name="connsiteX17-1181" fmla="*/ 2320371 w 2567281"/>
              <a:gd name="connsiteY17-1182" fmla="*/ 2039924 h 2567281"/>
              <a:gd name="connsiteX18-1183" fmla="*/ 2247295 w 2567281"/>
              <a:gd name="connsiteY18-1184" fmla="*/ 2131698 h 2567281"/>
              <a:gd name="connsiteX19-1185" fmla="*/ 2159843 w 2567281"/>
              <a:gd name="connsiteY19-1186" fmla="*/ 2221792 h 2567281"/>
              <a:gd name="connsiteX20-1187" fmla="*/ 2093129 w 2567281"/>
              <a:gd name="connsiteY20-1188" fmla="*/ 2278108 h 2567281"/>
              <a:gd name="connsiteX21-1189" fmla="*/ 1697419 w 2567281"/>
              <a:gd name="connsiteY21-1190" fmla="*/ 2217898 h 2567281"/>
              <a:gd name="connsiteX22-1191" fmla="*/ 1448837 w 2567281"/>
              <a:gd name="connsiteY22-1192" fmla="*/ 2555706 h 2567281"/>
              <a:gd name="connsiteX23-1193" fmla="*/ 1347429 w 2567281"/>
              <a:gd name="connsiteY23-1194" fmla="*/ 2565733 h 2567281"/>
              <a:gd name="connsiteX24-1195" fmla="*/ 1222908 w 2567281"/>
              <a:gd name="connsiteY24-1196" fmla="*/ 2565794 h 2567281"/>
              <a:gd name="connsiteX25-1197" fmla="*/ 1150390 w 2567281"/>
              <a:gd name="connsiteY25-1198" fmla="*/ 2558774 h 2567281"/>
              <a:gd name="connsiteX26-1199" fmla="*/ 899550 w 2567281"/>
              <a:gd name="connsiteY26-1200" fmla="*/ 2217898 h 2567281"/>
              <a:gd name="connsiteX27-1201" fmla="*/ 479023 w 2567281"/>
              <a:gd name="connsiteY27-1202" fmla="*/ 2281883 h 2567281"/>
              <a:gd name="connsiteX28-1203" fmla="*/ 435584 w 2567281"/>
              <a:gd name="connsiteY28-1204" fmla="*/ 2247295 h 2567281"/>
              <a:gd name="connsiteX29-1205" fmla="*/ 345490 w 2567281"/>
              <a:gd name="connsiteY29-1206" fmla="*/ 2159843 h 2567281"/>
              <a:gd name="connsiteX30-1207" fmla="*/ 271660 w 2567281"/>
              <a:gd name="connsiteY30-1208" fmla="*/ 2072382 h 2567281"/>
              <a:gd name="connsiteX31-1209" fmla="*/ 335363 w 2567281"/>
              <a:gd name="connsiteY31-1210" fmla="*/ 1653711 h 2567281"/>
              <a:gd name="connsiteX32-1211" fmla="*/ 8015 w 2567281"/>
              <a:gd name="connsiteY32-1212" fmla="*/ 1412826 h 2567281"/>
              <a:gd name="connsiteX33-1213" fmla="*/ 1549 w 2567281"/>
              <a:gd name="connsiteY33-1214" fmla="*/ 1347429 h 2567281"/>
              <a:gd name="connsiteX34-1215" fmla="*/ 13418 w 2567281"/>
              <a:gd name="connsiteY34-1216" fmla="*/ 1099676 h 2567281"/>
              <a:gd name="connsiteX35-1217" fmla="*/ 14995 w 2567281"/>
              <a:gd name="connsiteY35-1218" fmla="*/ 1091591 h 2567281"/>
              <a:gd name="connsiteX36-1219" fmla="*/ 397317 w 2567281"/>
              <a:gd name="connsiteY36-1220" fmla="*/ 856724 h 2567281"/>
              <a:gd name="connsiteX37-1221" fmla="*/ 279210 w 2567281"/>
              <a:gd name="connsiteY37-1222" fmla="*/ 486794 h 2567281"/>
              <a:gd name="connsiteX38-1223" fmla="*/ 319987 w 2567281"/>
              <a:gd name="connsiteY38-1224" fmla="*/ 435584 h 2567281"/>
              <a:gd name="connsiteX39-1225" fmla="*/ 504477 w 2567281"/>
              <a:gd name="connsiteY39-1226" fmla="*/ 263576 h 2567281"/>
              <a:gd name="connsiteX40-1227" fmla="*/ 542723 w 2567281"/>
              <a:gd name="connsiteY40-1228" fmla="*/ 237362 h 2567281"/>
              <a:gd name="connsiteX0-1229" fmla="*/ 542723 w 2567281"/>
              <a:gd name="connsiteY0-1230" fmla="*/ 237362 h 2567281"/>
              <a:gd name="connsiteX1-1231" fmla="*/ 923626 w 2567281"/>
              <a:gd name="connsiteY1-1232" fmla="*/ 341570 h 2567281"/>
              <a:gd name="connsiteX2-1233" fmla="*/ 1104648 w 2567281"/>
              <a:gd name="connsiteY2-1234" fmla="*/ 12940 h 2567281"/>
              <a:gd name="connsiteX3-1235" fmla="*/ 1219853 w 2567281"/>
              <a:gd name="connsiteY3-1236" fmla="*/ 1549 h 2567281"/>
              <a:gd name="connsiteX4-1237" fmla="*/ 1467606 w 2567281"/>
              <a:gd name="connsiteY4-1238" fmla="*/ 13418 h 2567281"/>
              <a:gd name="connsiteX5-1239" fmla="*/ 1496875 w 2567281"/>
              <a:gd name="connsiteY5-1240" fmla="*/ 19128 h 2567281"/>
              <a:gd name="connsiteX6-1241" fmla="*/ 1703438 w 2567281"/>
              <a:gd name="connsiteY6-1242" fmla="*/ 304134 h 2567281"/>
              <a:gd name="connsiteX7-1243" fmla="*/ 2031761 w 2567281"/>
              <a:gd name="connsiteY7-1244" fmla="*/ 240783 h 2567281"/>
              <a:gd name="connsiteX8-1245" fmla="*/ 2034286 w 2567281"/>
              <a:gd name="connsiteY8-1246" fmla="*/ 242421 h 2567281"/>
              <a:gd name="connsiteX9-1247" fmla="*/ 2303706 w 2567281"/>
              <a:gd name="connsiteY9-1248" fmla="*/ 504477 h 2567281"/>
              <a:gd name="connsiteX10-1249" fmla="*/ 2313004 w 2567281"/>
              <a:gd name="connsiteY10-1250" fmla="*/ 518043 h 2567281"/>
              <a:gd name="connsiteX11-1251" fmla="*/ 2261606 w 2567281"/>
              <a:gd name="connsiteY11-1252" fmla="*/ 855842 h 2567281"/>
              <a:gd name="connsiteX12-1253" fmla="*/ 2547655 w 2567281"/>
              <a:gd name="connsiteY12-1254" fmla="*/ 1066337 h 2567281"/>
              <a:gd name="connsiteX13-1255" fmla="*/ 2553379 w 2567281"/>
              <a:gd name="connsiteY13-1256" fmla="*/ 1094904 h 2567281"/>
              <a:gd name="connsiteX14-1257" fmla="*/ 2565794 w 2567281"/>
              <a:gd name="connsiteY14-1258" fmla="*/ 1344373 h 2567281"/>
              <a:gd name="connsiteX15-1259" fmla="*/ 2556882 w 2567281"/>
              <a:gd name="connsiteY15-1260" fmla="*/ 1436427 h 2567281"/>
              <a:gd name="connsiteX16-1261" fmla="*/ 2261606 w 2567281"/>
              <a:gd name="connsiteY16-1262" fmla="*/ 1653711 h 2567281"/>
              <a:gd name="connsiteX17-1263" fmla="*/ 2320371 w 2567281"/>
              <a:gd name="connsiteY17-1264" fmla="*/ 2039924 h 2567281"/>
              <a:gd name="connsiteX18-1265" fmla="*/ 2247295 w 2567281"/>
              <a:gd name="connsiteY18-1266" fmla="*/ 2131698 h 2567281"/>
              <a:gd name="connsiteX19-1267" fmla="*/ 2159843 w 2567281"/>
              <a:gd name="connsiteY19-1268" fmla="*/ 2221792 h 2567281"/>
              <a:gd name="connsiteX20-1269" fmla="*/ 2093129 w 2567281"/>
              <a:gd name="connsiteY20-1270" fmla="*/ 2278108 h 2567281"/>
              <a:gd name="connsiteX21-1271" fmla="*/ 1697419 w 2567281"/>
              <a:gd name="connsiteY21-1272" fmla="*/ 2217898 h 2567281"/>
              <a:gd name="connsiteX22-1273" fmla="*/ 1448837 w 2567281"/>
              <a:gd name="connsiteY22-1274" fmla="*/ 2555706 h 2567281"/>
              <a:gd name="connsiteX23-1275" fmla="*/ 1347429 w 2567281"/>
              <a:gd name="connsiteY23-1276" fmla="*/ 2565733 h 2567281"/>
              <a:gd name="connsiteX24-1277" fmla="*/ 1222908 w 2567281"/>
              <a:gd name="connsiteY24-1278" fmla="*/ 2565794 h 2567281"/>
              <a:gd name="connsiteX25-1279" fmla="*/ 1150390 w 2567281"/>
              <a:gd name="connsiteY25-1280" fmla="*/ 2558774 h 2567281"/>
              <a:gd name="connsiteX26-1281" fmla="*/ 899550 w 2567281"/>
              <a:gd name="connsiteY26-1282" fmla="*/ 2217898 h 2567281"/>
              <a:gd name="connsiteX27-1283" fmla="*/ 479023 w 2567281"/>
              <a:gd name="connsiteY27-1284" fmla="*/ 2281883 h 2567281"/>
              <a:gd name="connsiteX28-1285" fmla="*/ 435584 w 2567281"/>
              <a:gd name="connsiteY28-1286" fmla="*/ 2247295 h 2567281"/>
              <a:gd name="connsiteX29-1287" fmla="*/ 345490 w 2567281"/>
              <a:gd name="connsiteY29-1288" fmla="*/ 2159843 h 2567281"/>
              <a:gd name="connsiteX30-1289" fmla="*/ 271660 w 2567281"/>
              <a:gd name="connsiteY30-1290" fmla="*/ 2072382 h 2567281"/>
              <a:gd name="connsiteX31-1291" fmla="*/ 335363 w 2567281"/>
              <a:gd name="connsiteY31-1292" fmla="*/ 1653711 h 2567281"/>
              <a:gd name="connsiteX32-1293" fmla="*/ 8015 w 2567281"/>
              <a:gd name="connsiteY32-1294" fmla="*/ 1412826 h 2567281"/>
              <a:gd name="connsiteX33-1295" fmla="*/ 1549 w 2567281"/>
              <a:gd name="connsiteY33-1296" fmla="*/ 1347429 h 2567281"/>
              <a:gd name="connsiteX34-1297" fmla="*/ 13418 w 2567281"/>
              <a:gd name="connsiteY34-1298" fmla="*/ 1099676 h 2567281"/>
              <a:gd name="connsiteX35-1299" fmla="*/ 14995 w 2567281"/>
              <a:gd name="connsiteY35-1300" fmla="*/ 1091591 h 2567281"/>
              <a:gd name="connsiteX36-1301" fmla="*/ 397317 w 2567281"/>
              <a:gd name="connsiteY36-1302" fmla="*/ 856724 h 2567281"/>
              <a:gd name="connsiteX37-1303" fmla="*/ 279210 w 2567281"/>
              <a:gd name="connsiteY37-1304" fmla="*/ 486794 h 2567281"/>
              <a:gd name="connsiteX38-1305" fmla="*/ 319987 w 2567281"/>
              <a:gd name="connsiteY38-1306" fmla="*/ 435584 h 2567281"/>
              <a:gd name="connsiteX39-1307" fmla="*/ 504477 w 2567281"/>
              <a:gd name="connsiteY39-1308" fmla="*/ 263576 h 2567281"/>
              <a:gd name="connsiteX40-1309" fmla="*/ 542723 w 2567281"/>
              <a:gd name="connsiteY40-1310" fmla="*/ 237362 h 2567281"/>
              <a:gd name="connsiteX0-1311" fmla="*/ 542723 w 2567281"/>
              <a:gd name="connsiteY0-1312" fmla="*/ 237362 h 2567281"/>
              <a:gd name="connsiteX1-1313" fmla="*/ 923626 w 2567281"/>
              <a:gd name="connsiteY1-1314" fmla="*/ 341570 h 2567281"/>
              <a:gd name="connsiteX2-1315" fmla="*/ 1104648 w 2567281"/>
              <a:gd name="connsiteY2-1316" fmla="*/ 12940 h 2567281"/>
              <a:gd name="connsiteX3-1317" fmla="*/ 1219853 w 2567281"/>
              <a:gd name="connsiteY3-1318" fmla="*/ 1549 h 2567281"/>
              <a:gd name="connsiteX4-1319" fmla="*/ 1467606 w 2567281"/>
              <a:gd name="connsiteY4-1320" fmla="*/ 13418 h 2567281"/>
              <a:gd name="connsiteX5-1321" fmla="*/ 1496875 w 2567281"/>
              <a:gd name="connsiteY5-1322" fmla="*/ 19128 h 2567281"/>
              <a:gd name="connsiteX6-1323" fmla="*/ 1628565 w 2567281"/>
              <a:gd name="connsiteY6-1324" fmla="*/ 340248 h 2567281"/>
              <a:gd name="connsiteX7-1325" fmla="*/ 2031761 w 2567281"/>
              <a:gd name="connsiteY7-1326" fmla="*/ 240783 h 2567281"/>
              <a:gd name="connsiteX8-1327" fmla="*/ 2034286 w 2567281"/>
              <a:gd name="connsiteY8-1328" fmla="*/ 242421 h 2567281"/>
              <a:gd name="connsiteX9-1329" fmla="*/ 2303706 w 2567281"/>
              <a:gd name="connsiteY9-1330" fmla="*/ 504477 h 2567281"/>
              <a:gd name="connsiteX10-1331" fmla="*/ 2313004 w 2567281"/>
              <a:gd name="connsiteY10-1332" fmla="*/ 518043 h 2567281"/>
              <a:gd name="connsiteX11-1333" fmla="*/ 2261606 w 2567281"/>
              <a:gd name="connsiteY11-1334" fmla="*/ 855842 h 2567281"/>
              <a:gd name="connsiteX12-1335" fmla="*/ 2547655 w 2567281"/>
              <a:gd name="connsiteY12-1336" fmla="*/ 1066337 h 2567281"/>
              <a:gd name="connsiteX13-1337" fmla="*/ 2553379 w 2567281"/>
              <a:gd name="connsiteY13-1338" fmla="*/ 1094904 h 2567281"/>
              <a:gd name="connsiteX14-1339" fmla="*/ 2565794 w 2567281"/>
              <a:gd name="connsiteY14-1340" fmla="*/ 1344373 h 2567281"/>
              <a:gd name="connsiteX15-1341" fmla="*/ 2556882 w 2567281"/>
              <a:gd name="connsiteY15-1342" fmla="*/ 1436427 h 2567281"/>
              <a:gd name="connsiteX16-1343" fmla="*/ 2261606 w 2567281"/>
              <a:gd name="connsiteY16-1344" fmla="*/ 1653711 h 2567281"/>
              <a:gd name="connsiteX17-1345" fmla="*/ 2320371 w 2567281"/>
              <a:gd name="connsiteY17-1346" fmla="*/ 2039924 h 2567281"/>
              <a:gd name="connsiteX18-1347" fmla="*/ 2247295 w 2567281"/>
              <a:gd name="connsiteY18-1348" fmla="*/ 2131698 h 2567281"/>
              <a:gd name="connsiteX19-1349" fmla="*/ 2159843 w 2567281"/>
              <a:gd name="connsiteY19-1350" fmla="*/ 2221792 h 2567281"/>
              <a:gd name="connsiteX20-1351" fmla="*/ 2093129 w 2567281"/>
              <a:gd name="connsiteY20-1352" fmla="*/ 2278108 h 2567281"/>
              <a:gd name="connsiteX21-1353" fmla="*/ 1697419 w 2567281"/>
              <a:gd name="connsiteY21-1354" fmla="*/ 2217898 h 2567281"/>
              <a:gd name="connsiteX22-1355" fmla="*/ 1448837 w 2567281"/>
              <a:gd name="connsiteY22-1356" fmla="*/ 2555706 h 2567281"/>
              <a:gd name="connsiteX23-1357" fmla="*/ 1347429 w 2567281"/>
              <a:gd name="connsiteY23-1358" fmla="*/ 2565733 h 2567281"/>
              <a:gd name="connsiteX24-1359" fmla="*/ 1222908 w 2567281"/>
              <a:gd name="connsiteY24-1360" fmla="*/ 2565794 h 2567281"/>
              <a:gd name="connsiteX25-1361" fmla="*/ 1150390 w 2567281"/>
              <a:gd name="connsiteY25-1362" fmla="*/ 2558774 h 2567281"/>
              <a:gd name="connsiteX26-1363" fmla="*/ 899550 w 2567281"/>
              <a:gd name="connsiteY26-1364" fmla="*/ 2217898 h 2567281"/>
              <a:gd name="connsiteX27-1365" fmla="*/ 479023 w 2567281"/>
              <a:gd name="connsiteY27-1366" fmla="*/ 2281883 h 2567281"/>
              <a:gd name="connsiteX28-1367" fmla="*/ 435584 w 2567281"/>
              <a:gd name="connsiteY28-1368" fmla="*/ 2247295 h 2567281"/>
              <a:gd name="connsiteX29-1369" fmla="*/ 345490 w 2567281"/>
              <a:gd name="connsiteY29-1370" fmla="*/ 2159843 h 2567281"/>
              <a:gd name="connsiteX30-1371" fmla="*/ 271660 w 2567281"/>
              <a:gd name="connsiteY30-1372" fmla="*/ 2072382 h 2567281"/>
              <a:gd name="connsiteX31-1373" fmla="*/ 335363 w 2567281"/>
              <a:gd name="connsiteY31-1374" fmla="*/ 1653711 h 2567281"/>
              <a:gd name="connsiteX32-1375" fmla="*/ 8015 w 2567281"/>
              <a:gd name="connsiteY32-1376" fmla="*/ 1412826 h 2567281"/>
              <a:gd name="connsiteX33-1377" fmla="*/ 1549 w 2567281"/>
              <a:gd name="connsiteY33-1378" fmla="*/ 1347429 h 2567281"/>
              <a:gd name="connsiteX34-1379" fmla="*/ 13418 w 2567281"/>
              <a:gd name="connsiteY34-1380" fmla="*/ 1099676 h 2567281"/>
              <a:gd name="connsiteX35-1381" fmla="*/ 14995 w 2567281"/>
              <a:gd name="connsiteY35-1382" fmla="*/ 1091591 h 2567281"/>
              <a:gd name="connsiteX36-1383" fmla="*/ 397317 w 2567281"/>
              <a:gd name="connsiteY36-1384" fmla="*/ 856724 h 2567281"/>
              <a:gd name="connsiteX37-1385" fmla="*/ 279210 w 2567281"/>
              <a:gd name="connsiteY37-1386" fmla="*/ 486794 h 2567281"/>
              <a:gd name="connsiteX38-1387" fmla="*/ 319987 w 2567281"/>
              <a:gd name="connsiteY38-1388" fmla="*/ 435584 h 2567281"/>
              <a:gd name="connsiteX39-1389" fmla="*/ 504477 w 2567281"/>
              <a:gd name="connsiteY39-1390" fmla="*/ 263576 h 2567281"/>
              <a:gd name="connsiteX40-1391" fmla="*/ 542723 w 2567281"/>
              <a:gd name="connsiteY40-1392" fmla="*/ 237362 h 2567281"/>
              <a:gd name="connsiteX0-1393" fmla="*/ 542723 w 2567281"/>
              <a:gd name="connsiteY0-1394" fmla="*/ 237362 h 2567281"/>
              <a:gd name="connsiteX1-1395" fmla="*/ 923626 w 2567281"/>
              <a:gd name="connsiteY1-1396" fmla="*/ 341570 h 2567281"/>
              <a:gd name="connsiteX2-1397" fmla="*/ 1104648 w 2567281"/>
              <a:gd name="connsiteY2-1398" fmla="*/ 12940 h 2567281"/>
              <a:gd name="connsiteX3-1399" fmla="*/ 1219853 w 2567281"/>
              <a:gd name="connsiteY3-1400" fmla="*/ 1549 h 2567281"/>
              <a:gd name="connsiteX4-1401" fmla="*/ 1467606 w 2567281"/>
              <a:gd name="connsiteY4-1402" fmla="*/ 13418 h 2567281"/>
              <a:gd name="connsiteX5-1403" fmla="*/ 1496875 w 2567281"/>
              <a:gd name="connsiteY5-1404" fmla="*/ 19128 h 2567281"/>
              <a:gd name="connsiteX6-1405" fmla="*/ 1628565 w 2567281"/>
              <a:gd name="connsiteY6-1406" fmla="*/ 340248 h 2567281"/>
              <a:gd name="connsiteX7-1407" fmla="*/ 2031761 w 2567281"/>
              <a:gd name="connsiteY7-1408" fmla="*/ 240783 h 2567281"/>
              <a:gd name="connsiteX8-1409" fmla="*/ 2034286 w 2567281"/>
              <a:gd name="connsiteY8-1410" fmla="*/ 242421 h 2567281"/>
              <a:gd name="connsiteX9-1411" fmla="*/ 2303706 w 2567281"/>
              <a:gd name="connsiteY9-1412" fmla="*/ 504477 h 2567281"/>
              <a:gd name="connsiteX10-1413" fmla="*/ 2313004 w 2567281"/>
              <a:gd name="connsiteY10-1414" fmla="*/ 518043 h 2567281"/>
              <a:gd name="connsiteX11-1415" fmla="*/ 2261606 w 2567281"/>
              <a:gd name="connsiteY11-1416" fmla="*/ 855842 h 2567281"/>
              <a:gd name="connsiteX12-1417" fmla="*/ 2547655 w 2567281"/>
              <a:gd name="connsiteY12-1418" fmla="*/ 1066337 h 2567281"/>
              <a:gd name="connsiteX13-1419" fmla="*/ 2553379 w 2567281"/>
              <a:gd name="connsiteY13-1420" fmla="*/ 1094904 h 2567281"/>
              <a:gd name="connsiteX14-1421" fmla="*/ 2565794 w 2567281"/>
              <a:gd name="connsiteY14-1422" fmla="*/ 1344373 h 2567281"/>
              <a:gd name="connsiteX15-1423" fmla="*/ 2556882 w 2567281"/>
              <a:gd name="connsiteY15-1424" fmla="*/ 1436427 h 2567281"/>
              <a:gd name="connsiteX16-1425" fmla="*/ 2261606 w 2567281"/>
              <a:gd name="connsiteY16-1426" fmla="*/ 1653711 h 2567281"/>
              <a:gd name="connsiteX17-1427" fmla="*/ 2320371 w 2567281"/>
              <a:gd name="connsiteY17-1428" fmla="*/ 2039924 h 2567281"/>
              <a:gd name="connsiteX18-1429" fmla="*/ 2247295 w 2567281"/>
              <a:gd name="connsiteY18-1430" fmla="*/ 2131698 h 2567281"/>
              <a:gd name="connsiteX19-1431" fmla="*/ 2159843 w 2567281"/>
              <a:gd name="connsiteY19-1432" fmla="*/ 2221792 h 2567281"/>
              <a:gd name="connsiteX20-1433" fmla="*/ 2093129 w 2567281"/>
              <a:gd name="connsiteY20-1434" fmla="*/ 2278108 h 2567281"/>
              <a:gd name="connsiteX21-1435" fmla="*/ 1697419 w 2567281"/>
              <a:gd name="connsiteY21-1436" fmla="*/ 2217898 h 2567281"/>
              <a:gd name="connsiteX22-1437" fmla="*/ 1448837 w 2567281"/>
              <a:gd name="connsiteY22-1438" fmla="*/ 2555706 h 2567281"/>
              <a:gd name="connsiteX23-1439" fmla="*/ 1347429 w 2567281"/>
              <a:gd name="connsiteY23-1440" fmla="*/ 2565733 h 2567281"/>
              <a:gd name="connsiteX24-1441" fmla="*/ 1222908 w 2567281"/>
              <a:gd name="connsiteY24-1442" fmla="*/ 2565794 h 2567281"/>
              <a:gd name="connsiteX25-1443" fmla="*/ 1150390 w 2567281"/>
              <a:gd name="connsiteY25-1444" fmla="*/ 2558774 h 2567281"/>
              <a:gd name="connsiteX26-1445" fmla="*/ 899550 w 2567281"/>
              <a:gd name="connsiteY26-1446" fmla="*/ 2217898 h 2567281"/>
              <a:gd name="connsiteX27-1447" fmla="*/ 479023 w 2567281"/>
              <a:gd name="connsiteY27-1448" fmla="*/ 2281883 h 2567281"/>
              <a:gd name="connsiteX28-1449" fmla="*/ 435584 w 2567281"/>
              <a:gd name="connsiteY28-1450" fmla="*/ 2247295 h 2567281"/>
              <a:gd name="connsiteX29-1451" fmla="*/ 345490 w 2567281"/>
              <a:gd name="connsiteY29-1452" fmla="*/ 2159843 h 2567281"/>
              <a:gd name="connsiteX30-1453" fmla="*/ 271660 w 2567281"/>
              <a:gd name="connsiteY30-1454" fmla="*/ 2072382 h 2567281"/>
              <a:gd name="connsiteX31-1455" fmla="*/ 335363 w 2567281"/>
              <a:gd name="connsiteY31-1456" fmla="*/ 1653711 h 2567281"/>
              <a:gd name="connsiteX32-1457" fmla="*/ 8015 w 2567281"/>
              <a:gd name="connsiteY32-1458" fmla="*/ 1412826 h 2567281"/>
              <a:gd name="connsiteX33-1459" fmla="*/ 1549 w 2567281"/>
              <a:gd name="connsiteY33-1460" fmla="*/ 1347429 h 2567281"/>
              <a:gd name="connsiteX34-1461" fmla="*/ 13418 w 2567281"/>
              <a:gd name="connsiteY34-1462" fmla="*/ 1099676 h 2567281"/>
              <a:gd name="connsiteX35-1463" fmla="*/ 14995 w 2567281"/>
              <a:gd name="connsiteY35-1464" fmla="*/ 1091591 h 2567281"/>
              <a:gd name="connsiteX36-1465" fmla="*/ 397317 w 2567281"/>
              <a:gd name="connsiteY36-1466" fmla="*/ 856724 h 2567281"/>
              <a:gd name="connsiteX37-1467" fmla="*/ 279210 w 2567281"/>
              <a:gd name="connsiteY37-1468" fmla="*/ 486794 h 2567281"/>
              <a:gd name="connsiteX38-1469" fmla="*/ 319987 w 2567281"/>
              <a:gd name="connsiteY38-1470" fmla="*/ 435584 h 2567281"/>
              <a:gd name="connsiteX39-1471" fmla="*/ 504477 w 2567281"/>
              <a:gd name="connsiteY39-1472" fmla="*/ 263576 h 2567281"/>
              <a:gd name="connsiteX40-1473" fmla="*/ 542723 w 2567281"/>
              <a:gd name="connsiteY40-1474" fmla="*/ 237362 h 2567281"/>
              <a:gd name="connsiteX0-1475" fmla="*/ 542723 w 2567281"/>
              <a:gd name="connsiteY0-1476" fmla="*/ 237362 h 2567281"/>
              <a:gd name="connsiteX1-1477" fmla="*/ 923626 w 2567281"/>
              <a:gd name="connsiteY1-1478" fmla="*/ 341570 h 2567281"/>
              <a:gd name="connsiteX2-1479" fmla="*/ 1104648 w 2567281"/>
              <a:gd name="connsiteY2-1480" fmla="*/ 12940 h 2567281"/>
              <a:gd name="connsiteX3-1481" fmla="*/ 1219853 w 2567281"/>
              <a:gd name="connsiteY3-1482" fmla="*/ 1549 h 2567281"/>
              <a:gd name="connsiteX4-1483" fmla="*/ 1467606 w 2567281"/>
              <a:gd name="connsiteY4-1484" fmla="*/ 13418 h 2567281"/>
              <a:gd name="connsiteX5-1485" fmla="*/ 1496875 w 2567281"/>
              <a:gd name="connsiteY5-1486" fmla="*/ 19128 h 2567281"/>
              <a:gd name="connsiteX6-1487" fmla="*/ 1628565 w 2567281"/>
              <a:gd name="connsiteY6-1488" fmla="*/ 340248 h 2567281"/>
              <a:gd name="connsiteX7-1489" fmla="*/ 2031761 w 2567281"/>
              <a:gd name="connsiteY7-1490" fmla="*/ 240783 h 2567281"/>
              <a:gd name="connsiteX8-1491" fmla="*/ 2034286 w 2567281"/>
              <a:gd name="connsiteY8-1492" fmla="*/ 242421 h 2567281"/>
              <a:gd name="connsiteX9-1493" fmla="*/ 2303706 w 2567281"/>
              <a:gd name="connsiteY9-1494" fmla="*/ 504477 h 2567281"/>
              <a:gd name="connsiteX10-1495" fmla="*/ 2313004 w 2567281"/>
              <a:gd name="connsiteY10-1496" fmla="*/ 518043 h 2567281"/>
              <a:gd name="connsiteX11-1497" fmla="*/ 2261606 w 2567281"/>
              <a:gd name="connsiteY11-1498" fmla="*/ 855842 h 2567281"/>
              <a:gd name="connsiteX12-1499" fmla="*/ 2547655 w 2567281"/>
              <a:gd name="connsiteY12-1500" fmla="*/ 1066337 h 2567281"/>
              <a:gd name="connsiteX13-1501" fmla="*/ 2553379 w 2567281"/>
              <a:gd name="connsiteY13-1502" fmla="*/ 1094904 h 2567281"/>
              <a:gd name="connsiteX14-1503" fmla="*/ 2565794 w 2567281"/>
              <a:gd name="connsiteY14-1504" fmla="*/ 1344373 h 2567281"/>
              <a:gd name="connsiteX15-1505" fmla="*/ 2556882 w 2567281"/>
              <a:gd name="connsiteY15-1506" fmla="*/ 1436427 h 2567281"/>
              <a:gd name="connsiteX16-1507" fmla="*/ 2261606 w 2567281"/>
              <a:gd name="connsiteY16-1508" fmla="*/ 1653711 h 2567281"/>
              <a:gd name="connsiteX17-1509" fmla="*/ 2320371 w 2567281"/>
              <a:gd name="connsiteY17-1510" fmla="*/ 2039924 h 2567281"/>
              <a:gd name="connsiteX18-1511" fmla="*/ 2247295 w 2567281"/>
              <a:gd name="connsiteY18-1512" fmla="*/ 2131698 h 2567281"/>
              <a:gd name="connsiteX19-1513" fmla="*/ 2159843 w 2567281"/>
              <a:gd name="connsiteY19-1514" fmla="*/ 2221792 h 2567281"/>
              <a:gd name="connsiteX20-1515" fmla="*/ 2093129 w 2567281"/>
              <a:gd name="connsiteY20-1516" fmla="*/ 2278108 h 2567281"/>
              <a:gd name="connsiteX21-1517" fmla="*/ 1697419 w 2567281"/>
              <a:gd name="connsiteY21-1518" fmla="*/ 2217898 h 2567281"/>
              <a:gd name="connsiteX22-1519" fmla="*/ 1448837 w 2567281"/>
              <a:gd name="connsiteY22-1520" fmla="*/ 2555706 h 2567281"/>
              <a:gd name="connsiteX23-1521" fmla="*/ 1347429 w 2567281"/>
              <a:gd name="connsiteY23-1522" fmla="*/ 2565733 h 2567281"/>
              <a:gd name="connsiteX24-1523" fmla="*/ 1222908 w 2567281"/>
              <a:gd name="connsiteY24-1524" fmla="*/ 2565794 h 2567281"/>
              <a:gd name="connsiteX25-1525" fmla="*/ 1150390 w 2567281"/>
              <a:gd name="connsiteY25-1526" fmla="*/ 2558774 h 2567281"/>
              <a:gd name="connsiteX26-1527" fmla="*/ 899550 w 2567281"/>
              <a:gd name="connsiteY26-1528" fmla="*/ 2217898 h 2567281"/>
              <a:gd name="connsiteX27-1529" fmla="*/ 479023 w 2567281"/>
              <a:gd name="connsiteY27-1530" fmla="*/ 2281883 h 2567281"/>
              <a:gd name="connsiteX28-1531" fmla="*/ 435584 w 2567281"/>
              <a:gd name="connsiteY28-1532" fmla="*/ 2247295 h 2567281"/>
              <a:gd name="connsiteX29-1533" fmla="*/ 345490 w 2567281"/>
              <a:gd name="connsiteY29-1534" fmla="*/ 2159843 h 2567281"/>
              <a:gd name="connsiteX30-1535" fmla="*/ 271660 w 2567281"/>
              <a:gd name="connsiteY30-1536" fmla="*/ 2072382 h 2567281"/>
              <a:gd name="connsiteX31-1537" fmla="*/ 335363 w 2567281"/>
              <a:gd name="connsiteY31-1538" fmla="*/ 1653711 h 2567281"/>
              <a:gd name="connsiteX32-1539" fmla="*/ 8015 w 2567281"/>
              <a:gd name="connsiteY32-1540" fmla="*/ 1412826 h 2567281"/>
              <a:gd name="connsiteX33-1541" fmla="*/ 1549 w 2567281"/>
              <a:gd name="connsiteY33-1542" fmla="*/ 1347429 h 2567281"/>
              <a:gd name="connsiteX34-1543" fmla="*/ 13418 w 2567281"/>
              <a:gd name="connsiteY34-1544" fmla="*/ 1099676 h 2567281"/>
              <a:gd name="connsiteX35-1545" fmla="*/ 14995 w 2567281"/>
              <a:gd name="connsiteY35-1546" fmla="*/ 1091591 h 2567281"/>
              <a:gd name="connsiteX36-1547" fmla="*/ 397317 w 2567281"/>
              <a:gd name="connsiteY36-1548" fmla="*/ 856724 h 2567281"/>
              <a:gd name="connsiteX37-1549" fmla="*/ 279210 w 2567281"/>
              <a:gd name="connsiteY37-1550" fmla="*/ 486794 h 2567281"/>
              <a:gd name="connsiteX38-1551" fmla="*/ 319987 w 2567281"/>
              <a:gd name="connsiteY38-1552" fmla="*/ 435584 h 2567281"/>
              <a:gd name="connsiteX39-1553" fmla="*/ 504477 w 2567281"/>
              <a:gd name="connsiteY39-1554" fmla="*/ 263576 h 2567281"/>
              <a:gd name="connsiteX40-1555" fmla="*/ 542723 w 2567281"/>
              <a:gd name="connsiteY40-1556" fmla="*/ 237362 h 2567281"/>
              <a:gd name="connsiteX0-1557" fmla="*/ 542723 w 2567281"/>
              <a:gd name="connsiteY0-1558" fmla="*/ 237362 h 2567281"/>
              <a:gd name="connsiteX1-1559" fmla="*/ 923626 w 2567281"/>
              <a:gd name="connsiteY1-1560" fmla="*/ 341570 h 2567281"/>
              <a:gd name="connsiteX2-1561" fmla="*/ 1104648 w 2567281"/>
              <a:gd name="connsiteY2-1562" fmla="*/ 12940 h 2567281"/>
              <a:gd name="connsiteX3-1563" fmla="*/ 1219853 w 2567281"/>
              <a:gd name="connsiteY3-1564" fmla="*/ 1549 h 2567281"/>
              <a:gd name="connsiteX4-1565" fmla="*/ 1467606 w 2567281"/>
              <a:gd name="connsiteY4-1566" fmla="*/ 13418 h 2567281"/>
              <a:gd name="connsiteX5-1567" fmla="*/ 1496875 w 2567281"/>
              <a:gd name="connsiteY5-1568" fmla="*/ 19128 h 2567281"/>
              <a:gd name="connsiteX6-1569" fmla="*/ 1628565 w 2567281"/>
              <a:gd name="connsiteY6-1570" fmla="*/ 340248 h 2567281"/>
              <a:gd name="connsiteX7-1571" fmla="*/ 2031761 w 2567281"/>
              <a:gd name="connsiteY7-1572" fmla="*/ 240783 h 2567281"/>
              <a:gd name="connsiteX8-1573" fmla="*/ 2034286 w 2567281"/>
              <a:gd name="connsiteY8-1574" fmla="*/ 242421 h 2567281"/>
              <a:gd name="connsiteX9-1575" fmla="*/ 2303706 w 2567281"/>
              <a:gd name="connsiteY9-1576" fmla="*/ 504477 h 2567281"/>
              <a:gd name="connsiteX10-1577" fmla="*/ 2313004 w 2567281"/>
              <a:gd name="connsiteY10-1578" fmla="*/ 518043 h 2567281"/>
              <a:gd name="connsiteX11-1579" fmla="*/ 2218151 w 2567281"/>
              <a:gd name="connsiteY11-1580" fmla="*/ 861420 h 2567281"/>
              <a:gd name="connsiteX12-1581" fmla="*/ 2547655 w 2567281"/>
              <a:gd name="connsiteY12-1582" fmla="*/ 1066337 h 2567281"/>
              <a:gd name="connsiteX13-1583" fmla="*/ 2553379 w 2567281"/>
              <a:gd name="connsiteY13-1584" fmla="*/ 1094904 h 2567281"/>
              <a:gd name="connsiteX14-1585" fmla="*/ 2565794 w 2567281"/>
              <a:gd name="connsiteY14-1586" fmla="*/ 1344373 h 2567281"/>
              <a:gd name="connsiteX15-1587" fmla="*/ 2556882 w 2567281"/>
              <a:gd name="connsiteY15-1588" fmla="*/ 1436427 h 2567281"/>
              <a:gd name="connsiteX16-1589" fmla="*/ 2261606 w 2567281"/>
              <a:gd name="connsiteY16-1590" fmla="*/ 1653711 h 2567281"/>
              <a:gd name="connsiteX17-1591" fmla="*/ 2320371 w 2567281"/>
              <a:gd name="connsiteY17-1592" fmla="*/ 2039924 h 2567281"/>
              <a:gd name="connsiteX18-1593" fmla="*/ 2247295 w 2567281"/>
              <a:gd name="connsiteY18-1594" fmla="*/ 2131698 h 2567281"/>
              <a:gd name="connsiteX19-1595" fmla="*/ 2159843 w 2567281"/>
              <a:gd name="connsiteY19-1596" fmla="*/ 2221792 h 2567281"/>
              <a:gd name="connsiteX20-1597" fmla="*/ 2093129 w 2567281"/>
              <a:gd name="connsiteY20-1598" fmla="*/ 2278108 h 2567281"/>
              <a:gd name="connsiteX21-1599" fmla="*/ 1697419 w 2567281"/>
              <a:gd name="connsiteY21-1600" fmla="*/ 2217898 h 2567281"/>
              <a:gd name="connsiteX22-1601" fmla="*/ 1448837 w 2567281"/>
              <a:gd name="connsiteY22-1602" fmla="*/ 2555706 h 2567281"/>
              <a:gd name="connsiteX23-1603" fmla="*/ 1347429 w 2567281"/>
              <a:gd name="connsiteY23-1604" fmla="*/ 2565733 h 2567281"/>
              <a:gd name="connsiteX24-1605" fmla="*/ 1222908 w 2567281"/>
              <a:gd name="connsiteY24-1606" fmla="*/ 2565794 h 2567281"/>
              <a:gd name="connsiteX25-1607" fmla="*/ 1150390 w 2567281"/>
              <a:gd name="connsiteY25-1608" fmla="*/ 2558774 h 2567281"/>
              <a:gd name="connsiteX26-1609" fmla="*/ 899550 w 2567281"/>
              <a:gd name="connsiteY26-1610" fmla="*/ 2217898 h 2567281"/>
              <a:gd name="connsiteX27-1611" fmla="*/ 479023 w 2567281"/>
              <a:gd name="connsiteY27-1612" fmla="*/ 2281883 h 2567281"/>
              <a:gd name="connsiteX28-1613" fmla="*/ 435584 w 2567281"/>
              <a:gd name="connsiteY28-1614" fmla="*/ 2247295 h 2567281"/>
              <a:gd name="connsiteX29-1615" fmla="*/ 345490 w 2567281"/>
              <a:gd name="connsiteY29-1616" fmla="*/ 2159843 h 2567281"/>
              <a:gd name="connsiteX30-1617" fmla="*/ 271660 w 2567281"/>
              <a:gd name="connsiteY30-1618" fmla="*/ 2072382 h 2567281"/>
              <a:gd name="connsiteX31-1619" fmla="*/ 335363 w 2567281"/>
              <a:gd name="connsiteY31-1620" fmla="*/ 1653711 h 2567281"/>
              <a:gd name="connsiteX32-1621" fmla="*/ 8015 w 2567281"/>
              <a:gd name="connsiteY32-1622" fmla="*/ 1412826 h 2567281"/>
              <a:gd name="connsiteX33-1623" fmla="*/ 1549 w 2567281"/>
              <a:gd name="connsiteY33-1624" fmla="*/ 1347429 h 2567281"/>
              <a:gd name="connsiteX34-1625" fmla="*/ 13418 w 2567281"/>
              <a:gd name="connsiteY34-1626" fmla="*/ 1099676 h 2567281"/>
              <a:gd name="connsiteX35-1627" fmla="*/ 14995 w 2567281"/>
              <a:gd name="connsiteY35-1628" fmla="*/ 1091591 h 2567281"/>
              <a:gd name="connsiteX36-1629" fmla="*/ 397317 w 2567281"/>
              <a:gd name="connsiteY36-1630" fmla="*/ 856724 h 2567281"/>
              <a:gd name="connsiteX37-1631" fmla="*/ 279210 w 2567281"/>
              <a:gd name="connsiteY37-1632" fmla="*/ 486794 h 2567281"/>
              <a:gd name="connsiteX38-1633" fmla="*/ 319987 w 2567281"/>
              <a:gd name="connsiteY38-1634" fmla="*/ 435584 h 2567281"/>
              <a:gd name="connsiteX39-1635" fmla="*/ 504477 w 2567281"/>
              <a:gd name="connsiteY39-1636" fmla="*/ 263576 h 2567281"/>
              <a:gd name="connsiteX40-1637" fmla="*/ 542723 w 2567281"/>
              <a:gd name="connsiteY40-1638" fmla="*/ 237362 h 2567281"/>
              <a:gd name="connsiteX0-1639" fmla="*/ 542723 w 2567281"/>
              <a:gd name="connsiteY0-1640" fmla="*/ 237362 h 2567281"/>
              <a:gd name="connsiteX1-1641" fmla="*/ 923626 w 2567281"/>
              <a:gd name="connsiteY1-1642" fmla="*/ 341570 h 2567281"/>
              <a:gd name="connsiteX2-1643" fmla="*/ 1104648 w 2567281"/>
              <a:gd name="connsiteY2-1644" fmla="*/ 12940 h 2567281"/>
              <a:gd name="connsiteX3-1645" fmla="*/ 1219853 w 2567281"/>
              <a:gd name="connsiteY3-1646" fmla="*/ 1549 h 2567281"/>
              <a:gd name="connsiteX4-1647" fmla="*/ 1467606 w 2567281"/>
              <a:gd name="connsiteY4-1648" fmla="*/ 13418 h 2567281"/>
              <a:gd name="connsiteX5-1649" fmla="*/ 1496875 w 2567281"/>
              <a:gd name="connsiteY5-1650" fmla="*/ 19128 h 2567281"/>
              <a:gd name="connsiteX6-1651" fmla="*/ 1628565 w 2567281"/>
              <a:gd name="connsiteY6-1652" fmla="*/ 340248 h 2567281"/>
              <a:gd name="connsiteX7-1653" fmla="*/ 2031761 w 2567281"/>
              <a:gd name="connsiteY7-1654" fmla="*/ 240783 h 2567281"/>
              <a:gd name="connsiteX8-1655" fmla="*/ 2034286 w 2567281"/>
              <a:gd name="connsiteY8-1656" fmla="*/ 242421 h 2567281"/>
              <a:gd name="connsiteX9-1657" fmla="*/ 2303706 w 2567281"/>
              <a:gd name="connsiteY9-1658" fmla="*/ 504477 h 2567281"/>
              <a:gd name="connsiteX10-1659" fmla="*/ 2313004 w 2567281"/>
              <a:gd name="connsiteY10-1660" fmla="*/ 518043 h 2567281"/>
              <a:gd name="connsiteX11-1661" fmla="*/ 2218151 w 2567281"/>
              <a:gd name="connsiteY11-1662" fmla="*/ 861420 h 2567281"/>
              <a:gd name="connsiteX12-1663" fmla="*/ 2547655 w 2567281"/>
              <a:gd name="connsiteY12-1664" fmla="*/ 1066337 h 2567281"/>
              <a:gd name="connsiteX13-1665" fmla="*/ 2553379 w 2567281"/>
              <a:gd name="connsiteY13-1666" fmla="*/ 1094904 h 2567281"/>
              <a:gd name="connsiteX14-1667" fmla="*/ 2565794 w 2567281"/>
              <a:gd name="connsiteY14-1668" fmla="*/ 1344373 h 2567281"/>
              <a:gd name="connsiteX15-1669" fmla="*/ 2556882 w 2567281"/>
              <a:gd name="connsiteY15-1670" fmla="*/ 1436427 h 2567281"/>
              <a:gd name="connsiteX16-1671" fmla="*/ 2261606 w 2567281"/>
              <a:gd name="connsiteY16-1672" fmla="*/ 1653711 h 2567281"/>
              <a:gd name="connsiteX17-1673" fmla="*/ 2320371 w 2567281"/>
              <a:gd name="connsiteY17-1674" fmla="*/ 2039924 h 2567281"/>
              <a:gd name="connsiteX18-1675" fmla="*/ 2247295 w 2567281"/>
              <a:gd name="connsiteY18-1676" fmla="*/ 2131698 h 2567281"/>
              <a:gd name="connsiteX19-1677" fmla="*/ 2159843 w 2567281"/>
              <a:gd name="connsiteY19-1678" fmla="*/ 2221792 h 2567281"/>
              <a:gd name="connsiteX20-1679" fmla="*/ 2093129 w 2567281"/>
              <a:gd name="connsiteY20-1680" fmla="*/ 2278108 h 2567281"/>
              <a:gd name="connsiteX21-1681" fmla="*/ 1697419 w 2567281"/>
              <a:gd name="connsiteY21-1682" fmla="*/ 2217898 h 2567281"/>
              <a:gd name="connsiteX22-1683" fmla="*/ 1448837 w 2567281"/>
              <a:gd name="connsiteY22-1684" fmla="*/ 2555706 h 2567281"/>
              <a:gd name="connsiteX23-1685" fmla="*/ 1347429 w 2567281"/>
              <a:gd name="connsiteY23-1686" fmla="*/ 2565733 h 2567281"/>
              <a:gd name="connsiteX24-1687" fmla="*/ 1222908 w 2567281"/>
              <a:gd name="connsiteY24-1688" fmla="*/ 2565794 h 2567281"/>
              <a:gd name="connsiteX25-1689" fmla="*/ 1150390 w 2567281"/>
              <a:gd name="connsiteY25-1690" fmla="*/ 2558774 h 2567281"/>
              <a:gd name="connsiteX26-1691" fmla="*/ 899550 w 2567281"/>
              <a:gd name="connsiteY26-1692" fmla="*/ 2217898 h 2567281"/>
              <a:gd name="connsiteX27-1693" fmla="*/ 479023 w 2567281"/>
              <a:gd name="connsiteY27-1694" fmla="*/ 2281883 h 2567281"/>
              <a:gd name="connsiteX28-1695" fmla="*/ 435584 w 2567281"/>
              <a:gd name="connsiteY28-1696" fmla="*/ 2247295 h 2567281"/>
              <a:gd name="connsiteX29-1697" fmla="*/ 345490 w 2567281"/>
              <a:gd name="connsiteY29-1698" fmla="*/ 2159843 h 2567281"/>
              <a:gd name="connsiteX30-1699" fmla="*/ 271660 w 2567281"/>
              <a:gd name="connsiteY30-1700" fmla="*/ 2072382 h 2567281"/>
              <a:gd name="connsiteX31-1701" fmla="*/ 335363 w 2567281"/>
              <a:gd name="connsiteY31-1702" fmla="*/ 1653711 h 2567281"/>
              <a:gd name="connsiteX32-1703" fmla="*/ 8015 w 2567281"/>
              <a:gd name="connsiteY32-1704" fmla="*/ 1412826 h 2567281"/>
              <a:gd name="connsiteX33-1705" fmla="*/ 1549 w 2567281"/>
              <a:gd name="connsiteY33-1706" fmla="*/ 1347429 h 2567281"/>
              <a:gd name="connsiteX34-1707" fmla="*/ 13418 w 2567281"/>
              <a:gd name="connsiteY34-1708" fmla="*/ 1099676 h 2567281"/>
              <a:gd name="connsiteX35-1709" fmla="*/ 14995 w 2567281"/>
              <a:gd name="connsiteY35-1710" fmla="*/ 1091591 h 2567281"/>
              <a:gd name="connsiteX36-1711" fmla="*/ 397317 w 2567281"/>
              <a:gd name="connsiteY36-1712" fmla="*/ 856724 h 2567281"/>
              <a:gd name="connsiteX37-1713" fmla="*/ 279210 w 2567281"/>
              <a:gd name="connsiteY37-1714" fmla="*/ 486794 h 2567281"/>
              <a:gd name="connsiteX38-1715" fmla="*/ 319987 w 2567281"/>
              <a:gd name="connsiteY38-1716" fmla="*/ 435584 h 2567281"/>
              <a:gd name="connsiteX39-1717" fmla="*/ 504477 w 2567281"/>
              <a:gd name="connsiteY39-1718" fmla="*/ 263576 h 2567281"/>
              <a:gd name="connsiteX40-1719" fmla="*/ 542723 w 2567281"/>
              <a:gd name="connsiteY40-1720" fmla="*/ 237362 h 2567281"/>
              <a:gd name="connsiteX0-1721" fmla="*/ 542723 w 2567281"/>
              <a:gd name="connsiteY0-1722" fmla="*/ 237362 h 2567281"/>
              <a:gd name="connsiteX1-1723" fmla="*/ 923626 w 2567281"/>
              <a:gd name="connsiteY1-1724" fmla="*/ 341570 h 2567281"/>
              <a:gd name="connsiteX2-1725" fmla="*/ 1104648 w 2567281"/>
              <a:gd name="connsiteY2-1726" fmla="*/ 12940 h 2567281"/>
              <a:gd name="connsiteX3-1727" fmla="*/ 1219853 w 2567281"/>
              <a:gd name="connsiteY3-1728" fmla="*/ 1549 h 2567281"/>
              <a:gd name="connsiteX4-1729" fmla="*/ 1467606 w 2567281"/>
              <a:gd name="connsiteY4-1730" fmla="*/ 13418 h 2567281"/>
              <a:gd name="connsiteX5-1731" fmla="*/ 1496875 w 2567281"/>
              <a:gd name="connsiteY5-1732" fmla="*/ 19128 h 2567281"/>
              <a:gd name="connsiteX6-1733" fmla="*/ 1628565 w 2567281"/>
              <a:gd name="connsiteY6-1734" fmla="*/ 340248 h 2567281"/>
              <a:gd name="connsiteX7-1735" fmla="*/ 2031761 w 2567281"/>
              <a:gd name="connsiteY7-1736" fmla="*/ 240783 h 2567281"/>
              <a:gd name="connsiteX8-1737" fmla="*/ 2034286 w 2567281"/>
              <a:gd name="connsiteY8-1738" fmla="*/ 242421 h 2567281"/>
              <a:gd name="connsiteX9-1739" fmla="*/ 2303706 w 2567281"/>
              <a:gd name="connsiteY9-1740" fmla="*/ 504477 h 2567281"/>
              <a:gd name="connsiteX10-1741" fmla="*/ 2313004 w 2567281"/>
              <a:gd name="connsiteY10-1742" fmla="*/ 518043 h 2567281"/>
              <a:gd name="connsiteX11-1743" fmla="*/ 2218151 w 2567281"/>
              <a:gd name="connsiteY11-1744" fmla="*/ 861420 h 2567281"/>
              <a:gd name="connsiteX12-1745" fmla="*/ 2547655 w 2567281"/>
              <a:gd name="connsiteY12-1746" fmla="*/ 1066337 h 2567281"/>
              <a:gd name="connsiteX13-1747" fmla="*/ 2553379 w 2567281"/>
              <a:gd name="connsiteY13-1748" fmla="*/ 1094904 h 2567281"/>
              <a:gd name="connsiteX14-1749" fmla="*/ 2565794 w 2567281"/>
              <a:gd name="connsiteY14-1750" fmla="*/ 1344373 h 2567281"/>
              <a:gd name="connsiteX15-1751" fmla="*/ 2556882 w 2567281"/>
              <a:gd name="connsiteY15-1752" fmla="*/ 1436427 h 2567281"/>
              <a:gd name="connsiteX16-1753" fmla="*/ 2261606 w 2567281"/>
              <a:gd name="connsiteY16-1754" fmla="*/ 1653711 h 2567281"/>
              <a:gd name="connsiteX17-1755" fmla="*/ 2320371 w 2567281"/>
              <a:gd name="connsiteY17-1756" fmla="*/ 2039924 h 2567281"/>
              <a:gd name="connsiteX18-1757" fmla="*/ 2247295 w 2567281"/>
              <a:gd name="connsiteY18-1758" fmla="*/ 2131698 h 2567281"/>
              <a:gd name="connsiteX19-1759" fmla="*/ 2159843 w 2567281"/>
              <a:gd name="connsiteY19-1760" fmla="*/ 2221792 h 2567281"/>
              <a:gd name="connsiteX20-1761" fmla="*/ 2093129 w 2567281"/>
              <a:gd name="connsiteY20-1762" fmla="*/ 2278108 h 2567281"/>
              <a:gd name="connsiteX21-1763" fmla="*/ 1697419 w 2567281"/>
              <a:gd name="connsiteY21-1764" fmla="*/ 2217898 h 2567281"/>
              <a:gd name="connsiteX22-1765" fmla="*/ 1448837 w 2567281"/>
              <a:gd name="connsiteY22-1766" fmla="*/ 2555706 h 2567281"/>
              <a:gd name="connsiteX23-1767" fmla="*/ 1347429 w 2567281"/>
              <a:gd name="connsiteY23-1768" fmla="*/ 2565733 h 2567281"/>
              <a:gd name="connsiteX24-1769" fmla="*/ 1222908 w 2567281"/>
              <a:gd name="connsiteY24-1770" fmla="*/ 2565794 h 2567281"/>
              <a:gd name="connsiteX25-1771" fmla="*/ 1150390 w 2567281"/>
              <a:gd name="connsiteY25-1772" fmla="*/ 2558774 h 2567281"/>
              <a:gd name="connsiteX26-1773" fmla="*/ 899550 w 2567281"/>
              <a:gd name="connsiteY26-1774" fmla="*/ 2217898 h 2567281"/>
              <a:gd name="connsiteX27-1775" fmla="*/ 479023 w 2567281"/>
              <a:gd name="connsiteY27-1776" fmla="*/ 2281883 h 2567281"/>
              <a:gd name="connsiteX28-1777" fmla="*/ 435584 w 2567281"/>
              <a:gd name="connsiteY28-1778" fmla="*/ 2247295 h 2567281"/>
              <a:gd name="connsiteX29-1779" fmla="*/ 345490 w 2567281"/>
              <a:gd name="connsiteY29-1780" fmla="*/ 2159843 h 2567281"/>
              <a:gd name="connsiteX30-1781" fmla="*/ 271660 w 2567281"/>
              <a:gd name="connsiteY30-1782" fmla="*/ 2072382 h 2567281"/>
              <a:gd name="connsiteX31-1783" fmla="*/ 335363 w 2567281"/>
              <a:gd name="connsiteY31-1784" fmla="*/ 1653711 h 2567281"/>
              <a:gd name="connsiteX32-1785" fmla="*/ 8015 w 2567281"/>
              <a:gd name="connsiteY32-1786" fmla="*/ 1412826 h 2567281"/>
              <a:gd name="connsiteX33-1787" fmla="*/ 1549 w 2567281"/>
              <a:gd name="connsiteY33-1788" fmla="*/ 1347429 h 2567281"/>
              <a:gd name="connsiteX34-1789" fmla="*/ 13418 w 2567281"/>
              <a:gd name="connsiteY34-1790" fmla="*/ 1099676 h 2567281"/>
              <a:gd name="connsiteX35-1791" fmla="*/ 14995 w 2567281"/>
              <a:gd name="connsiteY35-1792" fmla="*/ 1091591 h 2567281"/>
              <a:gd name="connsiteX36-1793" fmla="*/ 397317 w 2567281"/>
              <a:gd name="connsiteY36-1794" fmla="*/ 856724 h 2567281"/>
              <a:gd name="connsiteX37-1795" fmla="*/ 279210 w 2567281"/>
              <a:gd name="connsiteY37-1796" fmla="*/ 486794 h 2567281"/>
              <a:gd name="connsiteX38-1797" fmla="*/ 319987 w 2567281"/>
              <a:gd name="connsiteY38-1798" fmla="*/ 435584 h 2567281"/>
              <a:gd name="connsiteX39-1799" fmla="*/ 504477 w 2567281"/>
              <a:gd name="connsiteY39-1800" fmla="*/ 263576 h 2567281"/>
              <a:gd name="connsiteX40-1801" fmla="*/ 542723 w 2567281"/>
              <a:gd name="connsiteY40-1802" fmla="*/ 237362 h 2567281"/>
              <a:gd name="connsiteX0-1803" fmla="*/ 542723 w 2567281"/>
              <a:gd name="connsiteY0-1804" fmla="*/ 237362 h 2567281"/>
              <a:gd name="connsiteX1-1805" fmla="*/ 923626 w 2567281"/>
              <a:gd name="connsiteY1-1806" fmla="*/ 341570 h 2567281"/>
              <a:gd name="connsiteX2-1807" fmla="*/ 1104648 w 2567281"/>
              <a:gd name="connsiteY2-1808" fmla="*/ 12940 h 2567281"/>
              <a:gd name="connsiteX3-1809" fmla="*/ 1219853 w 2567281"/>
              <a:gd name="connsiteY3-1810" fmla="*/ 1549 h 2567281"/>
              <a:gd name="connsiteX4-1811" fmla="*/ 1467606 w 2567281"/>
              <a:gd name="connsiteY4-1812" fmla="*/ 13418 h 2567281"/>
              <a:gd name="connsiteX5-1813" fmla="*/ 1496875 w 2567281"/>
              <a:gd name="connsiteY5-1814" fmla="*/ 19128 h 2567281"/>
              <a:gd name="connsiteX6-1815" fmla="*/ 1628565 w 2567281"/>
              <a:gd name="connsiteY6-1816" fmla="*/ 340248 h 2567281"/>
              <a:gd name="connsiteX7-1817" fmla="*/ 2031761 w 2567281"/>
              <a:gd name="connsiteY7-1818" fmla="*/ 240783 h 2567281"/>
              <a:gd name="connsiteX8-1819" fmla="*/ 2034286 w 2567281"/>
              <a:gd name="connsiteY8-1820" fmla="*/ 242421 h 2567281"/>
              <a:gd name="connsiteX9-1821" fmla="*/ 2303706 w 2567281"/>
              <a:gd name="connsiteY9-1822" fmla="*/ 504477 h 2567281"/>
              <a:gd name="connsiteX10-1823" fmla="*/ 2313004 w 2567281"/>
              <a:gd name="connsiteY10-1824" fmla="*/ 518043 h 2567281"/>
              <a:gd name="connsiteX11-1825" fmla="*/ 2218151 w 2567281"/>
              <a:gd name="connsiteY11-1826" fmla="*/ 861420 h 2567281"/>
              <a:gd name="connsiteX12-1827" fmla="*/ 2547655 w 2567281"/>
              <a:gd name="connsiteY12-1828" fmla="*/ 1066337 h 2567281"/>
              <a:gd name="connsiteX13-1829" fmla="*/ 2553379 w 2567281"/>
              <a:gd name="connsiteY13-1830" fmla="*/ 1094904 h 2567281"/>
              <a:gd name="connsiteX14-1831" fmla="*/ 2565794 w 2567281"/>
              <a:gd name="connsiteY14-1832" fmla="*/ 1344373 h 2567281"/>
              <a:gd name="connsiteX15-1833" fmla="*/ 2556882 w 2567281"/>
              <a:gd name="connsiteY15-1834" fmla="*/ 1436427 h 2567281"/>
              <a:gd name="connsiteX16-1835" fmla="*/ 2175577 w 2567281"/>
              <a:gd name="connsiteY16-1836" fmla="*/ 1602914 h 2567281"/>
              <a:gd name="connsiteX17-1837" fmla="*/ 2320371 w 2567281"/>
              <a:gd name="connsiteY17-1838" fmla="*/ 2039924 h 2567281"/>
              <a:gd name="connsiteX18-1839" fmla="*/ 2247295 w 2567281"/>
              <a:gd name="connsiteY18-1840" fmla="*/ 2131698 h 2567281"/>
              <a:gd name="connsiteX19-1841" fmla="*/ 2159843 w 2567281"/>
              <a:gd name="connsiteY19-1842" fmla="*/ 2221792 h 2567281"/>
              <a:gd name="connsiteX20-1843" fmla="*/ 2093129 w 2567281"/>
              <a:gd name="connsiteY20-1844" fmla="*/ 2278108 h 2567281"/>
              <a:gd name="connsiteX21-1845" fmla="*/ 1697419 w 2567281"/>
              <a:gd name="connsiteY21-1846" fmla="*/ 2217898 h 2567281"/>
              <a:gd name="connsiteX22-1847" fmla="*/ 1448837 w 2567281"/>
              <a:gd name="connsiteY22-1848" fmla="*/ 2555706 h 2567281"/>
              <a:gd name="connsiteX23-1849" fmla="*/ 1347429 w 2567281"/>
              <a:gd name="connsiteY23-1850" fmla="*/ 2565733 h 2567281"/>
              <a:gd name="connsiteX24-1851" fmla="*/ 1222908 w 2567281"/>
              <a:gd name="connsiteY24-1852" fmla="*/ 2565794 h 2567281"/>
              <a:gd name="connsiteX25-1853" fmla="*/ 1150390 w 2567281"/>
              <a:gd name="connsiteY25-1854" fmla="*/ 2558774 h 2567281"/>
              <a:gd name="connsiteX26-1855" fmla="*/ 899550 w 2567281"/>
              <a:gd name="connsiteY26-1856" fmla="*/ 2217898 h 2567281"/>
              <a:gd name="connsiteX27-1857" fmla="*/ 479023 w 2567281"/>
              <a:gd name="connsiteY27-1858" fmla="*/ 2281883 h 2567281"/>
              <a:gd name="connsiteX28-1859" fmla="*/ 435584 w 2567281"/>
              <a:gd name="connsiteY28-1860" fmla="*/ 2247295 h 2567281"/>
              <a:gd name="connsiteX29-1861" fmla="*/ 345490 w 2567281"/>
              <a:gd name="connsiteY29-1862" fmla="*/ 2159843 h 2567281"/>
              <a:gd name="connsiteX30-1863" fmla="*/ 271660 w 2567281"/>
              <a:gd name="connsiteY30-1864" fmla="*/ 2072382 h 2567281"/>
              <a:gd name="connsiteX31-1865" fmla="*/ 335363 w 2567281"/>
              <a:gd name="connsiteY31-1866" fmla="*/ 1653711 h 2567281"/>
              <a:gd name="connsiteX32-1867" fmla="*/ 8015 w 2567281"/>
              <a:gd name="connsiteY32-1868" fmla="*/ 1412826 h 2567281"/>
              <a:gd name="connsiteX33-1869" fmla="*/ 1549 w 2567281"/>
              <a:gd name="connsiteY33-1870" fmla="*/ 1347429 h 2567281"/>
              <a:gd name="connsiteX34-1871" fmla="*/ 13418 w 2567281"/>
              <a:gd name="connsiteY34-1872" fmla="*/ 1099676 h 2567281"/>
              <a:gd name="connsiteX35-1873" fmla="*/ 14995 w 2567281"/>
              <a:gd name="connsiteY35-1874" fmla="*/ 1091591 h 2567281"/>
              <a:gd name="connsiteX36-1875" fmla="*/ 397317 w 2567281"/>
              <a:gd name="connsiteY36-1876" fmla="*/ 856724 h 2567281"/>
              <a:gd name="connsiteX37-1877" fmla="*/ 279210 w 2567281"/>
              <a:gd name="connsiteY37-1878" fmla="*/ 486794 h 2567281"/>
              <a:gd name="connsiteX38-1879" fmla="*/ 319987 w 2567281"/>
              <a:gd name="connsiteY38-1880" fmla="*/ 435584 h 2567281"/>
              <a:gd name="connsiteX39-1881" fmla="*/ 504477 w 2567281"/>
              <a:gd name="connsiteY39-1882" fmla="*/ 263576 h 2567281"/>
              <a:gd name="connsiteX40-1883" fmla="*/ 542723 w 2567281"/>
              <a:gd name="connsiteY40-1884" fmla="*/ 237362 h 2567281"/>
              <a:gd name="connsiteX0-1885" fmla="*/ 542723 w 2567281"/>
              <a:gd name="connsiteY0-1886" fmla="*/ 237362 h 2567281"/>
              <a:gd name="connsiteX1-1887" fmla="*/ 923626 w 2567281"/>
              <a:gd name="connsiteY1-1888" fmla="*/ 341570 h 2567281"/>
              <a:gd name="connsiteX2-1889" fmla="*/ 1104648 w 2567281"/>
              <a:gd name="connsiteY2-1890" fmla="*/ 12940 h 2567281"/>
              <a:gd name="connsiteX3-1891" fmla="*/ 1219853 w 2567281"/>
              <a:gd name="connsiteY3-1892" fmla="*/ 1549 h 2567281"/>
              <a:gd name="connsiteX4-1893" fmla="*/ 1467606 w 2567281"/>
              <a:gd name="connsiteY4-1894" fmla="*/ 13418 h 2567281"/>
              <a:gd name="connsiteX5-1895" fmla="*/ 1496875 w 2567281"/>
              <a:gd name="connsiteY5-1896" fmla="*/ 19128 h 2567281"/>
              <a:gd name="connsiteX6-1897" fmla="*/ 1628565 w 2567281"/>
              <a:gd name="connsiteY6-1898" fmla="*/ 340248 h 2567281"/>
              <a:gd name="connsiteX7-1899" fmla="*/ 2031761 w 2567281"/>
              <a:gd name="connsiteY7-1900" fmla="*/ 240783 h 2567281"/>
              <a:gd name="connsiteX8-1901" fmla="*/ 2034286 w 2567281"/>
              <a:gd name="connsiteY8-1902" fmla="*/ 242421 h 2567281"/>
              <a:gd name="connsiteX9-1903" fmla="*/ 2303706 w 2567281"/>
              <a:gd name="connsiteY9-1904" fmla="*/ 504477 h 2567281"/>
              <a:gd name="connsiteX10-1905" fmla="*/ 2313004 w 2567281"/>
              <a:gd name="connsiteY10-1906" fmla="*/ 518043 h 2567281"/>
              <a:gd name="connsiteX11-1907" fmla="*/ 2218151 w 2567281"/>
              <a:gd name="connsiteY11-1908" fmla="*/ 861420 h 2567281"/>
              <a:gd name="connsiteX12-1909" fmla="*/ 2547655 w 2567281"/>
              <a:gd name="connsiteY12-1910" fmla="*/ 1066337 h 2567281"/>
              <a:gd name="connsiteX13-1911" fmla="*/ 2553379 w 2567281"/>
              <a:gd name="connsiteY13-1912" fmla="*/ 1094904 h 2567281"/>
              <a:gd name="connsiteX14-1913" fmla="*/ 2565794 w 2567281"/>
              <a:gd name="connsiteY14-1914" fmla="*/ 1344373 h 2567281"/>
              <a:gd name="connsiteX15-1915" fmla="*/ 2556882 w 2567281"/>
              <a:gd name="connsiteY15-1916" fmla="*/ 1436427 h 2567281"/>
              <a:gd name="connsiteX16-1917" fmla="*/ 2175577 w 2567281"/>
              <a:gd name="connsiteY16-1918" fmla="*/ 1602914 h 2567281"/>
              <a:gd name="connsiteX17-1919" fmla="*/ 2320371 w 2567281"/>
              <a:gd name="connsiteY17-1920" fmla="*/ 2039924 h 2567281"/>
              <a:gd name="connsiteX18-1921" fmla="*/ 2247295 w 2567281"/>
              <a:gd name="connsiteY18-1922" fmla="*/ 2131698 h 2567281"/>
              <a:gd name="connsiteX19-1923" fmla="*/ 2159843 w 2567281"/>
              <a:gd name="connsiteY19-1924" fmla="*/ 2221792 h 2567281"/>
              <a:gd name="connsiteX20-1925" fmla="*/ 2093129 w 2567281"/>
              <a:gd name="connsiteY20-1926" fmla="*/ 2278108 h 2567281"/>
              <a:gd name="connsiteX21-1927" fmla="*/ 1697419 w 2567281"/>
              <a:gd name="connsiteY21-1928" fmla="*/ 2217898 h 2567281"/>
              <a:gd name="connsiteX22-1929" fmla="*/ 1448837 w 2567281"/>
              <a:gd name="connsiteY22-1930" fmla="*/ 2555706 h 2567281"/>
              <a:gd name="connsiteX23-1931" fmla="*/ 1347429 w 2567281"/>
              <a:gd name="connsiteY23-1932" fmla="*/ 2565733 h 2567281"/>
              <a:gd name="connsiteX24-1933" fmla="*/ 1222908 w 2567281"/>
              <a:gd name="connsiteY24-1934" fmla="*/ 2565794 h 2567281"/>
              <a:gd name="connsiteX25-1935" fmla="*/ 1150390 w 2567281"/>
              <a:gd name="connsiteY25-1936" fmla="*/ 2558774 h 2567281"/>
              <a:gd name="connsiteX26-1937" fmla="*/ 899550 w 2567281"/>
              <a:gd name="connsiteY26-1938" fmla="*/ 2217898 h 2567281"/>
              <a:gd name="connsiteX27-1939" fmla="*/ 479023 w 2567281"/>
              <a:gd name="connsiteY27-1940" fmla="*/ 2281883 h 2567281"/>
              <a:gd name="connsiteX28-1941" fmla="*/ 435584 w 2567281"/>
              <a:gd name="connsiteY28-1942" fmla="*/ 2247295 h 2567281"/>
              <a:gd name="connsiteX29-1943" fmla="*/ 345490 w 2567281"/>
              <a:gd name="connsiteY29-1944" fmla="*/ 2159843 h 2567281"/>
              <a:gd name="connsiteX30-1945" fmla="*/ 271660 w 2567281"/>
              <a:gd name="connsiteY30-1946" fmla="*/ 2072382 h 2567281"/>
              <a:gd name="connsiteX31-1947" fmla="*/ 335363 w 2567281"/>
              <a:gd name="connsiteY31-1948" fmla="*/ 1653711 h 2567281"/>
              <a:gd name="connsiteX32-1949" fmla="*/ 8015 w 2567281"/>
              <a:gd name="connsiteY32-1950" fmla="*/ 1412826 h 2567281"/>
              <a:gd name="connsiteX33-1951" fmla="*/ 1549 w 2567281"/>
              <a:gd name="connsiteY33-1952" fmla="*/ 1347429 h 2567281"/>
              <a:gd name="connsiteX34-1953" fmla="*/ 13418 w 2567281"/>
              <a:gd name="connsiteY34-1954" fmla="*/ 1099676 h 2567281"/>
              <a:gd name="connsiteX35-1955" fmla="*/ 14995 w 2567281"/>
              <a:gd name="connsiteY35-1956" fmla="*/ 1091591 h 2567281"/>
              <a:gd name="connsiteX36-1957" fmla="*/ 397317 w 2567281"/>
              <a:gd name="connsiteY36-1958" fmla="*/ 856724 h 2567281"/>
              <a:gd name="connsiteX37-1959" fmla="*/ 279210 w 2567281"/>
              <a:gd name="connsiteY37-1960" fmla="*/ 486794 h 2567281"/>
              <a:gd name="connsiteX38-1961" fmla="*/ 319987 w 2567281"/>
              <a:gd name="connsiteY38-1962" fmla="*/ 435584 h 2567281"/>
              <a:gd name="connsiteX39-1963" fmla="*/ 504477 w 2567281"/>
              <a:gd name="connsiteY39-1964" fmla="*/ 263576 h 2567281"/>
              <a:gd name="connsiteX40-1965" fmla="*/ 542723 w 2567281"/>
              <a:gd name="connsiteY40-1966" fmla="*/ 237362 h 2567281"/>
              <a:gd name="connsiteX0-1967" fmla="*/ 542723 w 2567281"/>
              <a:gd name="connsiteY0-1968" fmla="*/ 237362 h 2567281"/>
              <a:gd name="connsiteX1-1969" fmla="*/ 923626 w 2567281"/>
              <a:gd name="connsiteY1-1970" fmla="*/ 341570 h 2567281"/>
              <a:gd name="connsiteX2-1971" fmla="*/ 1104648 w 2567281"/>
              <a:gd name="connsiteY2-1972" fmla="*/ 12940 h 2567281"/>
              <a:gd name="connsiteX3-1973" fmla="*/ 1219853 w 2567281"/>
              <a:gd name="connsiteY3-1974" fmla="*/ 1549 h 2567281"/>
              <a:gd name="connsiteX4-1975" fmla="*/ 1467606 w 2567281"/>
              <a:gd name="connsiteY4-1976" fmla="*/ 13418 h 2567281"/>
              <a:gd name="connsiteX5-1977" fmla="*/ 1496875 w 2567281"/>
              <a:gd name="connsiteY5-1978" fmla="*/ 19128 h 2567281"/>
              <a:gd name="connsiteX6-1979" fmla="*/ 1628565 w 2567281"/>
              <a:gd name="connsiteY6-1980" fmla="*/ 340248 h 2567281"/>
              <a:gd name="connsiteX7-1981" fmla="*/ 2031761 w 2567281"/>
              <a:gd name="connsiteY7-1982" fmla="*/ 240783 h 2567281"/>
              <a:gd name="connsiteX8-1983" fmla="*/ 2034286 w 2567281"/>
              <a:gd name="connsiteY8-1984" fmla="*/ 242421 h 2567281"/>
              <a:gd name="connsiteX9-1985" fmla="*/ 2303706 w 2567281"/>
              <a:gd name="connsiteY9-1986" fmla="*/ 504477 h 2567281"/>
              <a:gd name="connsiteX10-1987" fmla="*/ 2313004 w 2567281"/>
              <a:gd name="connsiteY10-1988" fmla="*/ 518043 h 2567281"/>
              <a:gd name="connsiteX11-1989" fmla="*/ 2218151 w 2567281"/>
              <a:gd name="connsiteY11-1990" fmla="*/ 861420 h 2567281"/>
              <a:gd name="connsiteX12-1991" fmla="*/ 2547655 w 2567281"/>
              <a:gd name="connsiteY12-1992" fmla="*/ 1066337 h 2567281"/>
              <a:gd name="connsiteX13-1993" fmla="*/ 2553379 w 2567281"/>
              <a:gd name="connsiteY13-1994" fmla="*/ 1094904 h 2567281"/>
              <a:gd name="connsiteX14-1995" fmla="*/ 2565794 w 2567281"/>
              <a:gd name="connsiteY14-1996" fmla="*/ 1344373 h 2567281"/>
              <a:gd name="connsiteX15-1997" fmla="*/ 2556882 w 2567281"/>
              <a:gd name="connsiteY15-1998" fmla="*/ 1436427 h 2567281"/>
              <a:gd name="connsiteX16-1999" fmla="*/ 2175577 w 2567281"/>
              <a:gd name="connsiteY16-2000" fmla="*/ 1602914 h 2567281"/>
              <a:gd name="connsiteX17-2001" fmla="*/ 2320371 w 2567281"/>
              <a:gd name="connsiteY17-2002" fmla="*/ 2039924 h 2567281"/>
              <a:gd name="connsiteX18-2003" fmla="*/ 2247295 w 2567281"/>
              <a:gd name="connsiteY18-2004" fmla="*/ 2131698 h 2567281"/>
              <a:gd name="connsiteX19-2005" fmla="*/ 2159843 w 2567281"/>
              <a:gd name="connsiteY19-2006" fmla="*/ 2221792 h 2567281"/>
              <a:gd name="connsiteX20-2007" fmla="*/ 2093129 w 2567281"/>
              <a:gd name="connsiteY20-2008" fmla="*/ 2278108 h 2567281"/>
              <a:gd name="connsiteX21-2009" fmla="*/ 1697419 w 2567281"/>
              <a:gd name="connsiteY21-2010" fmla="*/ 2217898 h 2567281"/>
              <a:gd name="connsiteX22-2011" fmla="*/ 1448837 w 2567281"/>
              <a:gd name="connsiteY22-2012" fmla="*/ 2555706 h 2567281"/>
              <a:gd name="connsiteX23-2013" fmla="*/ 1347429 w 2567281"/>
              <a:gd name="connsiteY23-2014" fmla="*/ 2565733 h 2567281"/>
              <a:gd name="connsiteX24-2015" fmla="*/ 1222908 w 2567281"/>
              <a:gd name="connsiteY24-2016" fmla="*/ 2565794 h 2567281"/>
              <a:gd name="connsiteX25-2017" fmla="*/ 1150390 w 2567281"/>
              <a:gd name="connsiteY25-2018" fmla="*/ 2558774 h 2567281"/>
              <a:gd name="connsiteX26-2019" fmla="*/ 899550 w 2567281"/>
              <a:gd name="connsiteY26-2020" fmla="*/ 2217898 h 2567281"/>
              <a:gd name="connsiteX27-2021" fmla="*/ 479023 w 2567281"/>
              <a:gd name="connsiteY27-2022" fmla="*/ 2281883 h 2567281"/>
              <a:gd name="connsiteX28-2023" fmla="*/ 435584 w 2567281"/>
              <a:gd name="connsiteY28-2024" fmla="*/ 2247295 h 2567281"/>
              <a:gd name="connsiteX29-2025" fmla="*/ 345490 w 2567281"/>
              <a:gd name="connsiteY29-2026" fmla="*/ 2159843 h 2567281"/>
              <a:gd name="connsiteX30-2027" fmla="*/ 271660 w 2567281"/>
              <a:gd name="connsiteY30-2028" fmla="*/ 2072382 h 2567281"/>
              <a:gd name="connsiteX31-2029" fmla="*/ 335363 w 2567281"/>
              <a:gd name="connsiteY31-2030" fmla="*/ 1653711 h 2567281"/>
              <a:gd name="connsiteX32-2031" fmla="*/ 8015 w 2567281"/>
              <a:gd name="connsiteY32-2032" fmla="*/ 1412826 h 2567281"/>
              <a:gd name="connsiteX33-2033" fmla="*/ 1549 w 2567281"/>
              <a:gd name="connsiteY33-2034" fmla="*/ 1347429 h 2567281"/>
              <a:gd name="connsiteX34-2035" fmla="*/ 13418 w 2567281"/>
              <a:gd name="connsiteY34-2036" fmla="*/ 1099676 h 2567281"/>
              <a:gd name="connsiteX35-2037" fmla="*/ 14995 w 2567281"/>
              <a:gd name="connsiteY35-2038" fmla="*/ 1091591 h 2567281"/>
              <a:gd name="connsiteX36-2039" fmla="*/ 397317 w 2567281"/>
              <a:gd name="connsiteY36-2040" fmla="*/ 856724 h 2567281"/>
              <a:gd name="connsiteX37-2041" fmla="*/ 279210 w 2567281"/>
              <a:gd name="connsiteY37-2042" fmla="*/ 486794 h 2567281"/>
              <a:gd name="connsiteX38-2043" fmla="*/ 319987 w 2567281"/>
              <a:gd name="connsiteY38-2044" fmla="*/ 435584 h 2567281"/>
              <a:gd name="connsiteX39-2045" fmla="*/ 504477 w 2567281"/>
              <a:gd name="connsiteY39-2046" fmla="*/ 263576 h 2567281"/>
              <a:gd name="connsiteX40-2047" fmla="*/ 542723 w 2567281"/>
              <a:gd name="connsiteY40-2048" fmla="*/ 237362 h 2567281"/>
              <a:gd name="connsiteX0-2049" fmla="*/ 542723 w 2567281"/>
              <a:gd name="connsiteY0-2050" fmla="*/ 237362 h 2567281"/>
              <a:gd name="connsiteX1-2051" fmla="*/ 923626 w 2567281"/>
              <a:gd name="connsiteY1-2052" fmla="*/ 341570 h 2567281"/>
              <a:gd name="connsiteX2-2053" fmla="*/ 1104648 w 2567281"/>
              <a:gd name="connsiteY2-2054" fmla="*/ 12940 h 2567281"/>
              <a:gd name="connsiteX3-2055" fmla="*/ 1219853 w 2567281"/>
              <a:gd name="connsiteY3-2056" fmla="*/ 1549 h 2567281"/>
              <a:gd name="connsiteX4-2057" fmla="*/ 1467606 w 2567281"/>
              <a:gd name="connsiteY4-2058" fmla="*/ 13418 h 2567281"/>
              <a:gd name="connsiteX5-2059" fmla="*/ 1496875 w 2567281"/>
              <a:gd name="connsiteY5-2060" fmla="*/ 19128 h 2567281"/>
              <a:gd name="connsiteX6-2061" fmla="*/ 1628565 w 2567281"/>
              <a:gd name="connsiteY6-2062" fmla="*/ 340248 h 2567281"/>
              <a:gd name="connsiteX7-2063" fmla="*/ 2031761 w 2567281"/>
              <a:gd name="connsiteY7-2064" fmla="*/ 240783 h 2567281"/>
              <a:gd name="connsiteX8-2065" fmla="*/ 2034286 w 2567281"/>
              <a:gd name="connsiteY8-2066" fmla="*/ 242421 h 2567281"/>
              <a:gd name="connsiteX9-2067" fmla="*/ 2303706 w 2567281"/>
              <a:gd name="connsiteY9-2068" fmla="*/ 504477 h 2567281"/>
              <a:gd name="connsiteX10-2069" fmla="*/ 2313004 w 2567281"/>
              <a:gd name="connsiteY10-2070" fmla="*/ 518043 h 2567281"/>
              <a:gd name="connsiteX11-2071" fmla="*/ 2218151 w 2567281"/>
              <a:gd name="connsiteY11-2072" fmla="*/ 861420 h 2567281"/>
              <a:gd name="connsiteX12-2073" fmla="*/ 2547655 w 2567281"/>
              <a:gd name="connsiteY12-2074" fmla="*/ 1066337 h 2567281"/>
              <a:gd name="connsiteX13-2075" fmla="*/ 2553379 w 2567281"/>
              <a:gd name="connsiteY13-2076" fmla="*/ 1094904 h 2567281"/>
              <a:gd name="connsiteX14-2077" fmla="*/ 2565794 w 2567281"/>
              <a:gd name="connsiteY14-2078" fmla="*/ 1344373 h 2567281"/>
              <a:gd name="connsiteX15-2079" fmla="*/ 2556882 w 2567281"/>
              <a:gd name="connsiteY15-2080" fmla="*/ 1436427 h 2567281"/>
              <a:gd name="connsiteX16-2081" fmla="*/ 2175577 w 2567281"/>
              <a:gd name="connsiteY16-2082" fmla="*/ 1602914 h 2567281"/>
              <a:gd name="connsiteX17-2083" fmla="*/ 2320371 w 2567281"/>
              <a:gd name="connsiteY17-2084" fmla="*/ 2039924 h 2567281"/>
              <a:gd name="connsiteX18-2085" fmla="*/ 2247295 w 2567281"/>
              <a:gd name="connsiteY18-2086" fmla="*/ 2131698 h 2567281"/>
              <a:gd name="connsiteX19-2087" fmla="*/ 2159843 w 2567281"/>
              <a:gd name="connsiteY19-2088" fmla="*/ 2221792 h 2567281"/>
              <a:gd name="connsiteX20-2089" fmla="*/ 2093129 w 2567281"/>
              <a:gd name="connsiteY20-2090" fmla="*/ 2278108 h 2567281"/>
              <a:gd name="connsiteX21-2091" fmla="*/ 1655286 w 2567281"/>
              <a:gd name="connsiteY21-2092" fmla="*/ 2130546 h 2567281"/>
              <a:gd name="connsiteX22-2093" fmla="*/ 1448837 w 2567281"/>
              <a:gd name="connsiteY22-2094" fmla="*/ 2555706 h 2567281"/>
              <a:gd name="connsiteX23-2095" fmla="*/ 1347429 w 2567281"/>
              <a:gd name="connsiteY23-2096" fmla="*/ 2565733 h 2567281"/>
              <a:gd name="connsiteX24-2097" fmla="*/ 1222908 w 2567281"/>
              <a:gd name="connsiteY24-2098" fmla="*/ 2565794 h 2567281"/>
              <a:gd name="connsiteX25-2099" fmla="*/ 1150390 w 2567281"/>
              <a:gd name="connsiteY25-2100" fmla="*/ 2558774 h 2567281"/>
              <a:gd name="connsiteX26-2101" fmla="*/ 899550 w 2567281"/>
              <a:gd name="connsiteY26-2102" fmla="*/ 2217898 h 2567281"/>
              <a:gd name="connsiteX27-2103" fmla="*/ 479023 w 2567281"/>
              <a:gd name="connsiteY27-2104" fmla="*/ 2281883 h 2567281"/>
              <a:gd name="connsiteX28-2105" fmla="*/ 435584 w 2567281"/>
              <a:gd name="connsiteY28-2106" fmla="*/ 2247295 h 2567281"/>
              <a:gd name="connsiteX29-2107" fmla="*/ 345490 w 2567281"/>
              <a:gd name="connsiteY29-2108" fmla="*/ 2159843 h 2567281"/>
              <a:gd name="connsiteX30-2109" fmla="*/ 271660 w 2567281"/>
              <a:gd name="connsiteY30-2110" fmla="*/ 2072382 h 2567281"/>
              <a:gd name="connsiteX31-2111" fmla="*/ 335363 w 2567281"/>
              <a:gd name="connsiteY31-2112" fmla="*/ 1653711 h 2567281"/>
              <a:gd name="connsiteX32-2113" fmla="*/ 8015 w 2567281"/>
              <a:gd name="connsiteY32-2114" fmla="*/ 1412826 h 2567281"/>
              <a:gd name="connsiteX33-2115" fmla="*/ 1549 w 2567281"/>
              <a:gd name="connsiteY33-2116" fmla="*/ 1347429 h 2567281"/>
              <a:gd name="connsiteX34-2117" fmla="*/ 13418 w 2567281"/>
              <a:gd name="connsiteY34-2118" fmla="*/ 1099676 h 2567281"/>
              <a:gd name="connsiteX35-2119" fmla="*/ 14995 w 2567281"/>
              <a:gd name="connsiteY35-2120" fmla="*/ 1091591 h 2567281"/>
              <a:gd name="connsiteX36-2121" fmla="*/ 397317 w 2567281"/>
              <a:gd name="connsiteY36-2122" fmla="*/ 856724 h 2567281"/>
              <a:gd name="connsiteX37-2123" fmla="*/ 279210 w 2567281"/>
              <a:gd name="connsiteY37-2124" fmla="*/ 486794 h 2567281"/>
              <a:gd name="connsiteX38-2125" fmla="*/ 319987 w 2567281"/>
              <a:gd name="connsiteY38-2126" fmla="*/ 435584 h 2567281"/>
              <a:gd name="connsiteX39-2127" fmla="*/ 504477 w 2567281"/>
              <a:gd name="connsiteY39-2128" fmla="*/ 263576 h 2567281"/>
              <a:gd name="connsiteX40-2129" fmla="*/ 542723 w 2567281"/>
              <a:gd name="connsiteY40-2130" fmla="*/ 237362 h 2567281"/>
              <a:gd name="connsiteX0-2131" fmla="*/ 542723 w 2567281"/>
              <a:gd name="connsiteY0-2132" fmla="*/ 237362 h 2567281"/>
              <a:gd name="connsiteX1-2133" fmla="*/ 923626 w 2567281"/>
              <a:gd name="connsiteY1-2134" fmla="*/ 341570 h 2567281"/>
              <a:gd name="connsiteX2-2135" fmla="*/ 1104648 w 2567281"/>
              <a:gd name="connsiteY2-2136" fmla="*/ 12940 h 2567281"/>
              <a:gd name="connsiteX3-2137" fmla="*/ 1219853 w 2567281"/>
              <a:gd name="connsiteY3-2138" fmla="*/ 1549 h 2567281"/>
              <a:gd name="connsiteX4-2139" fmla="*/ 1467606 w 2567281"/>
              <a:gd name="connsiteY4-2140" fmla="*/ 13418 h 2567281"/>
              <a:gd name="connsiteX5-2141" fmla="*/ 1496875 w 2567281"/>
              <a:gd name="connsiteY5-2142" fmla="*/ 19128 h 2567281"/>
              <a:gd name="connsiteX6-2143" fmla="*/ 1628565 w 2567281"/>
              <a:gd name="connsiteY6-2144" fmla="*/ 340248 h 2567281"/>
              <a:gd name="connsiteX7-2145" fmla="*/ 2031761 w 2567281"/>
              <a:gd name="connsiteY7-2146" fmla="*/ 240783 h 2567281"/>
              <a:gd name="connsiteX8-2147" fmla="*/ 2034286 w 2567281"/>
              <a:gd name="connsiteY8-2148" fmla="*/ 242421 h 2567281"/>
              <a:gd name="connsiteX9-2149" fmla="*/ 2303706 w 2567281"/>
              <a:gd name="connsiteY9-2150" fmla="*/ 504477 h 2567281"/>
              <a:gd name="connsiteX10-2151" fmla="*/ 2313004 w 2567281"/>
              <a:gd name="connsiteY10-2152" fmla="*/ 518043 h 2567281"/>
              <a:gd name="connsiteX11-2153" fmla="*/ 2218151 w 2567281"/>
              <a:gd name="connsiteY11-2154" fmla="*/ 861420 h 2567281"/>
              <a:gd name="connsiteX12-2155" fmla="*/ 2547655 w 2567281"/>
              <a:gd name="connsiteY12-2156" fmla="*/ 1066337 h 2567281"/>
              <a:gd name="connsiteX13-2157" fmla="*/ 2553379 w 2567281"/>
              <a:gd name="connsiteY13-2158" fmla="*/ 1094904 h 2567281"/>
              <a:gd name="connsiteX14-2159" fmla="*/ 2565794 w 2567281"/>
              <a:gd name="connsiteY14-2160" fmla="*/ 1344373 h 2567281"/>
              <a:gd name="connsiteX15-2161" fmla="*/ 2556882 w 2567281"/>
              <a:gd name="connsiteY15-2162" fmla="*/ 1436427 h 2567281"/>
              <a:gd name="connsiteX16-2163" fmla="*/ 2175577 w 2567281"/>
              <a:gd name="connsiteY16-2164" fmla="*/ 1602914 h 2567281"/>
              <a:gd name="connsiteX17-2165" fmla="*/ 2320371 w 2567281"/>
              <a:gd name="connsiteY17-2166" fmla="*/ 2039924 h 2567281"/>
              <a:gd name="connsiteX18-2167" fmla="*/ 2247295 w 2567281"/>
              <a:gd name="connsiteY18-2168" fmla="*/ 2131698 h 2567281"/>
              <a:gd name="connsiteX19-2169" fmla="*/ 2159843 w 2567281"/>
              <a:gd name="connsiteY19-2170" fmla="*/ 2221792 h 2567281"/>
              <a:gd name="connsiteX20-2171" fmla="*/ 2093129 w 2567281"/>
              <a:gd name="connsiteY20-2172" fmla="*/ 2278108 h 2567281"/>
              <a:gd name="connsiteX21-2173" fmla="*/ 1655286 w 2567281"/>
              <a:gd name="connsiteY21-2174" fmla="*/ 2130546 h 2567281"/>
              <a:gd name="connsiteX22-2175" fmla="*/ 1448837 w 2567281"/>
              <a:gd name="connsiteY22-2176" fmla="*/ 2555706 h 2567281"/>
              <a:gd name="connsiteX23-2177" fmla="*/ 1347429 w 2567281"/>
              <a:gd name="connsiteY23-2178" fmla="*/ 2565733 h 2567281"/>
              <a:gd name="connsiteX24-2179" fmla="*/ 1222908 w 2567281"/>
              <a:gd name="connsiteY24-2180" fmla="*/ 2565794 h 2567281"/>
              <a:gd name="connsiteX25-2181" fmla="*/ 1150390 w 2567281"/>
              <a:gd name="connsiteY25-2182" fmla="*/ 2558774 h 2567281"/>
              <a:gd name="connsiteX26-2183" fmla="*/ 899550 w 2567281"/>
              <a:gd name="connsiteY26-2184" fmla="*/ 2217898 h 2567281"/>
              <a:gd name="connsiteX27-2185" fmla="*/ 479023 w 2567281"/>
              <a:gd name="connsiteY27-2186" fmla="*/ 2281883 h 2567281"/>
              <a:gd name="connsiteX28-2187" fmla="*/ 435584 w 2567281"/>
              <a:gd name="connsiteY28-2188" fmla="*/ 2247295 h 2567281"/>
              <a:gd name="connsiteX29-2189" fmla="*/ 345490 w 2567281"/>
              <a:gd name="connsiteY29-2190" fmla="*/ 2159843 h 2567281"/>
              <a:gd name="connsiteX30-2191" fmla="*/ 271660 w 2567281"/>
              <a:gd name="connsiteY30-2192" fmla="*/ 2072382 h 2567281"/>
              <a:gd name="connsiteX31-2193" fmla="*/ 335363 w 2567281"/>
              <a:gd name="connsiteY31-2194" fmla="*/ 1653711 h 2567281"/>
              <a:gd name="connsiteX32-2195" fmla="*/ 8015 w 2567281"/>
              <a:gd name="connsiteY32-2196" fmla="*/ 1412826 h 2567281"/>
              <a:gd name="connsiteX33-2197" fmla="*/ 1549 w 2567281"/>
              <a:gd name="connsiteY33-2198" fmla="*/ 1347429 h 2567281"/>
              <a:gd name="connsiteX34-2199" fmla="*/ 13418 w 2567281"/>
              <a:gd name="connsiteY34-2200" fmla="*/ 1099676 h 2567281"/>
              <a:gd name="connsiteX35-2201" fmla="*/ 14995 w 2567281"/>
              <a:gd name="connsiteY35-2202" fmla="*/ 1091591 h 2567281"/>
              <a:gd name="connsiteX36-2203" fmla="*/ 397317 w 2567281"/>
              <a:gd name="connsiteY36-2204" fmla="*/ 856724 h 2567281"/>
              <a:gd name="connsiteX37-2205" fmla="*/ 279210 w 2567281"/>
              <a:gd name="connsiteY37-2206" fmla="*/ 486794 h 2567281"/>
              <a:gd name="connsiteX38-2207" fmla="*/ 319987 w 2567281"/>
              <a:gd name="connsiteY38-2208" fmla="*/ 435584 h 2567281"/>
              <a:gd name="connsiteX39-2209" fmla="*/ 504477 w 2567281"/>
              <a:gd name="connsiteY39-2210" fmla="*/ 263576 h 2567281"/>
              <a:gd name="connsiteX40-2211" fmla="*/ 542723 w 2567281"/>
              <a:gd name="connsiteY40-2212" fmla="*/ 237362 h 2567281"/>
              <a:gd name="connsiteX0-2213" fmla="*/ 542723 w 2567281"/>
              <a:gd name="connsiteY0-2214" fmla="*/ 237362 h 2567281"/>
              <a:gd name="connsiteX1-2215" fmla="*/ 923626 w 2567281"/>
              <a:gd name="connsiteY1-2216" fmla="*/ 341570 h 2567281"/>
              <a:gd name="connsiteX2-2217" fmla="*/ 1104648 w 2567281"/>
              <a:gd name="connsiteY2-2218" fmla="*/ 12940 h 2567281"/>
              <a:gd name="connsiteX3-2219" fmla="*/ 1219853 w 2567281"/>
              <a:gd name="connsiteY3-2220" fmla="*/ 1549 h 2567281"/>
              <a:gd name="connsiteX4-2221" fmla="*/ 1467606 w 2567281"/>
              <a:gd name="connsiteY4-2222" fmla="*/ 13418 h 2567281"/>
              <a:gd name="connsiteX5-2223" fmla="*/ 1496875 w 2567281"/>
              <a:gd name="connsiteY5-2224" fmla="*/ 19128 h 2567281"/>
              <a:gd name="connsiteX6-2225" fmla="*/ 1628565 w 2567281"/>
              <a:gd name="connsiteY6-2226" fmla="*/ 340248 h 2567281"/>
              <a:gd name="connsiteX7-2227" fmla="*/ 2031761 w 2567281"/>
              <a:gd name="connsiteY7-2228" fmla="*/ 240783 h 2567281"/>
              <a:gd name="connsiteX8-2229" fmla="*/ 2034286 w 2567281"/>
              <a:gd name="connsiteY8-2230" fmla="*/ 242421 h 2567281"/>
              <a:gd name="connsiteX9-2231" fmla="*/ 2303706 w 2567281"/>
              <a:gd name="connsiteY9-2232" fmla="*/ 504477 h 2567281"/>
              <a:gd name="connsiteX10-2233" fmla="*/ 2313004 w 2567281"/>
              <a:gd name="connsiteY10-2234" fmla="*/ 518043 h 2567281"/>
              <a:gd name="connsiteX11-2235" fmla="*/ 2218151 w 2567281"/>
              <a:gd name="connsiteY11-2236" fmla="*/ 861420 h 2567281"/>
              <a:gd name="connsiteX12-2237" fmla="*/ 2547655 w 2567281"/>
              <a:gd name="connsiteY12-2238" fmla="*/ 1066337 h 2567281"/>
              <a:gd name="connsiteX13-2239" fmla="*/ 2553379 w 2567281"/>
              <a:gd name="connsiteY13-2240" fmla="*/ 1094904 h 2567281"/>
              <a:gd name="connsiteX14-2241" fmla="*/ 2565794 w 2567281"/>
              <a:gd name="connsiteY14-2242" fmla="*/ 1344373 h 2567281"/>
              <a:gd name="connsiteX15-2243" fmla="*/ 2556882 w 2567281"/>
              <a:gd name="connsiteY15-2244" fmla="*/ 1436427 h 2567281"/>
              <a:gd name="connsiteX16-2245" fmla="*/ 2175577 w 2567281"/>
              <a:gd name="connsiteY16-2246" fmla="*/ 1602914 h 2567281"/>
              <a:gd name="connsiteX17-2247" fmla="*/ 2320371 w 2567281"/>
              <a:gd name="connsiteY17-2248" fmla="*/ 2039924 h 2567281"/>
              <a:gd name="connsiteX18-2249" fmla="*/ 2247295 w 2567281"/>
              <a:gd name="connsiteY18-2250" fmla="*/ 2131698 h 2567281"/>
              <a:gd name="connsiteX19-2251" fmla="*/ 2159843 w 2567281"/>
              <a:gd name="connsiteY19-2252" fmla="*/ 2221792 h 2567281"/>
              <a:gd name="connsiteX20-2253" fmla="*/ 2093129 w 2567281"/>
              <a:gd name="connsiteY20-2254" fmla="*/ 2278108 h 2567281"/>
              <a:gd name="connsiteX21-2255" fmla="*/ 1655286 w 2567281"/>
              <a:gd name="connsiteY21-2256" fmla="*/ 2130546 h 2567281"/>
              <a:gd name="connsiteX22-2257" fmla="*/ 1448837 w 2567281"/>
              <a:gd name="connsiteY22-2258" fmla="*/ 2555706 h 2567281"/>
              <a:gd name="connsiteX23-2259" fmla="*/ 1347429 w 2567281"/>
              <a:gd name="connsiteY23-2260" fmla="*/ 2565733 h 2567281"/>
              <a:gd name="connsiteX24-2261" fmla="*/ 1222908 w 2567281"/>
              <a:gd name="connsiteY24-2262" fmla="*/ 2565794 h 2567281"/>
              <a:gd name="connsiteX25-2263" fmla="*/ 1150390 w 2567281"/>
              <a:gd name="connsiteY25-2264" fmla="*/ 2558774 h 2567281"/>
              <a:gd name="connsiteX26-2265" fmla="*/ 899550 w 2567281"/>
              <a:gd name="connsiteY26-2266" fmla="*/ 2217898 h 2567281"/>
              <a:gd name="connsiteX27-2267" fmla="*/ 479023 w 2567281"/>
              <a:gd name="connsiteY27-2268" fmla="*/ 2281883 h 2567281"/>
              <a:gd name="connsiteX28-2269" fmla="*/ 435584 w 2567281"/>
              <a:gd name="connsiteY28-2270" fmla="*/ 2247295 h 2567281"/>
              <a:gd name="connsiteX29-2271" fmla="*/ 345490 w 2567281"/>
              <a:gd name="connsiteY29-2272" fmla="*/ 2159843 h 2567281"/>
              <a:gd name="connsiteX30-2273" fmla="*/ 271660 w 2567281"/>
              <a:gd name="connsiteY30-2274" fmla="*/ 2072382 h 2567281"/>
              <a:gd name="connsiteX31-2275" fmla="*/ 335363 w 2567281"/>
              <a:gd name="connsiteY31-2276" fmla="*/ 1653711 h 2567281"/>
              <a:gd name="connsiteX32-2277" fmla="*/ 8015 w 2567281"/>
              <a:gd name="connsiteY32-2278" fmla="*/ 1412826 h 2567281"/>
              <a:gd name="connsiteX33-2279" fmla="*/ 1549 w 2567281"/>
              <a:gd name="connsiteY33-2280" fmla="*/ 1347429 h 2567281"/>
              <a:gd name="connsiteX34-2281" fmla="*/ 13418 w 2567281"/>
              <a:gd name="connsiteY34-2282" fmla="*/ 1099676 h 2567281"/>
              <a:gd name="connsiteX35-2283" fmla="*/ 14995 w 2567281"/>
              <a:gd name="connsiteY35-2284" fmla="*/ 1091591 h 2567281"/>
              <a:gd name="connsiteX36-2285" fmla="*/ 397317 w 2567281"/>
              <a:gd name="connsiteY36-2286" fmla="*/ 856724 h 2567281"/>
              <a:gd name="connsiteX37-2287" fmla="*/ 279210 w 2567281"/>
              <a:gd name="connsiteY37-2288" fmla="*/ 486794 h 2567281"/>
              <a:gd name="connsiteX38-2289" fmla="*/ 319987 w 2567281"/>
              <a:gd name="connsiteY38-2290" fmla="*/ 435584 h 2567281"/>
              <a:gd name="connsiteX39-2291" fmla="*/ 504477 w 2567281"/>
              <a:gd name="connsiteY39-2292" fmla="*/ 263576 h 2567281"/>
              <a:gd name="connsiteX40-2293" fmla="*/ 542723 w 2567281"/>
              <a:gd name="connsiteY40-2294" fmla="*/ 237362 h 2567281"/>
              <a:gd name="connsiteX0-2295" fmla="*/ 542723 w 2567281"/>
              <a:gd name="connsiteY0-2296" fmla="*/ 237362 h 2567281"/>
              <a:gd name="connsiteX1-2297" fmla="*/ 923626 w 2567281"/>
              <a:gd name="connsiteY1-2298" fmla="*/ 341570 h 2567281"/>
              <a:gd name="connsiteX2-2299" fmla="*/ 1104648 w 2567281"/>
              <a:gd name="connsiteY2-2300" fmla="*/ 12940 h 2567281"/>
              <a:gd name="connsiteX3-2301" fmla="*/ 1219853 w 2567281"/>
              <a:gd name="connsiteY3-2302" fmla="*/ 1549 h 2567281"/>
              <a:gd name="connsiteX4-2303" fmla="*/ 1467606 w 2567281"/>
              <a:gd name="connsiteY4-2304" fmla="*/ 13418 h 2567281"/>
              <a:gd name="connsiteX5-2305" fmla="*/ 1496875 w 2567281"/>
              <a:gd name="connsiteY5-2306" fmla="*/ 19128 h 2567281"/>
              <a:gd name="connsiteX6-2307" fmla="*/ 1628565 w 2567281"/>
              <a:gd name="connsiteY6-2308" fmla="*/ 340248 h 2567281"/>
              <a:gd name="connsiteX7-2309" fmla="*/ 2031761 w 2567281"/>
              <a:gd name="connsiteY7-2310" fmla="*/ 240783 h 2567281"/>
              <a:gd name="connsiteX8-2311" fmla="*/ 2034286 w 2567281"/>
              <a:gd name="connsiteY8-2312" fmla="*/ 242421 h 2567281"/>
              <a:gd name="connsiteX9-2313" fmla="*/ 2303706 w 2567281"/>
              <a:gd name="connsiteY9-2314" fmla="*/ 504477 h 2567281"/>
              <a:gd name="connsiteX10-2315" fmla="*/ 2313004 w 2567281"/>
              <a:gd name="connsiteY10-2316" fmla="*/ 518043 h 2567281"/>
              <a:gd name="connsiteX11-2317" fmla="*/ 2218151 w 2567281"/>
              <a:gd name="connsiteY11-2318" fmla="*/ 861420 h 2567281"/>
              <a:gd name="connsiteX12-2319" fmla="*/ 2547655 w 2567281"/>
              <a:gd name="connsiteY12-2320" fmla="*/ 1066337 h 2567281"/>
              <a:gd name="connsiteX13-2321" fmla="*/ 2553379 w 2567281"/>
              <a:gd name="connsiteY13-2322" fmla="*/ 1094904 h 2567281"/>
              <a:gd name="connsiteX14-2323" fmla="*/ 2565794 w 2567281"/>
              <a:gd name="connsiteY14-2324" fmla="*/ 1344373 h 2567281"/>
              <a:gd name="connsiteX15-2325" fmla="*/ 2556882 w 2567281"/>
              <a:gd name="connsiteY15-2326" fmla="*/ 1436427 h 2567281"/>
              <a:gd name="connsiteX16-2327" fmla="*/ 2175577 w 2567281"/>
              <a:gd name="connsiteY16-2328" fmla="*/ 1602914 h 2567281"/>
              <a:gd name="connsiteX17-2329" fmla="*/ 2320371 w 2567281"/>
              <a:gd name="connsiteY17-2330" fmla="*/ 2039924 h 2567281"/>
              <a:gd name="connsiteX18-2331" fmla="*/ 2247295 w 2567281"/>
              <a:gd name="connsiteY18-2332" fmla="*/ 2131698 h 2567281"/>
              <a:gd name="connsiteX19-2333" fmla="*/ 2159843 w 2567281"/>
              <a:gd name="connsiteY19-2334" fmla="*/ 2221792 h 2567281"/>
              <a:gd name="connsiteX20-2335" fmla="*/ 2093129 w 2567281"/>
              <a:gd name="connsiteY20-2336" fmla="*/ 2278108 h 2567281"/>
              <a:gd name="connsiteX21-2337" fmla="*/ 1655286 w 2567281"/>
              <a:gd name="connsiteY21-2338" fmla="*/ 2130546 h 2567281"/>
              <a:gd name="connsiteX22-2339" fmla="*/ 1448837 w 2567281"/>
              <a:gd name="connsiteY22-2340" fmla="*/ 2555706 h 2567281"/>
              <a:gd name="connsiteX23-2341" fmla="*/ 1347429 w 2567281"/>
              <a:gd name="connsiteY23-2342" fmla="*/ 2565733 h 2567281"/>
              <a:gd name="connsiteX24-2343" fmla="*/ 1222908 w 2567281"/>
              <a:gd name="connsiteY24-2344" fmla="*/ 2565794 h 2567281"/>
              <a:gd name="connsiteX25-2345" fmla="*/ 1150390 w 2567281"/>
              <a:gd name="connsiteY25-2346" fmla="*/ 2558774 h 2567281"/>
              <a:gd name="connsiteX26-2347" fmla="*/ 899550 w 2567281"/>
              <a:gd name="connsiteY26-2348" fmla="*/ 2217898 h 2567281"/>
              <a:gd name="connsiteX27-2349" fmla="*/ 479023 w 2567281"/>
              <a:gd name="connsiteY27-2350" fmla="*/ 2281883 h 2567281"/>
              <a:gd name="connsiteX28-2351" fmla="*/ 435584 w 2567281"/>
              <a:gd name="connsiteY28-2352" fmla="*/ 2247295 h 2567281"/>
              <a:gd name="connsiteX29-2353" fmla="*/ 345490 w 2567281"/>
              <a:gd name="connsiteY29-2354" fmla="*/ 2159843 h 2567281"/>
              <a:gd name="connsiteX30-2355" fmla="*/ 271660 w 2567281"/>
              <a:gd name="connsiteY30-2356" fmla="*/ 2072382 h 2567281"/>
              <a:gd name="connsiteX31-2357" fmla="*/ 335363 w 2567281"/>
              <a:gd name="connsiteY31-2358" fmla="*/ 1653711 h 2567281"/>
              <a:gd name="connsiteX32-2359" fmla="*/ 8015 w 2567281"/>
              <a:gd name="connsiteY32-2360" fmla="*/ 1412826 h 2567281"/>
              <a:gd name="connsiteX33-2361" fmla="*/ 1549 w 2567281"/>
              <a:gd name="connsiteY33-2362" fmla="*/ 1347429 h 2567281"/>
              <a:gd name="connsiteX34-2363" fmla="*/ 13418 w 2567281"/>
              <a:gd name="connsiteY34-2364" fmla="*/ 1099676 h 2567281"/>
              <a:gd name="connsiteX35-2365" fmla="*/ 14995 w 2567281"/>
              <a:gd name="connsiteY35-2366" fmla="*/ 1091591 h 2567281"/>
              <a:gd name="connsiteX36-2367" fmla="*/ 397317 w 2567281"/>
              <a:gd name="connsiteY36-2368" fmla="*/ 856724 h 2567281"/>
              <a:gd name="connsiteX37-2369" fmla="*/ 279210 w 2567281"/>
              <a:gd name="connsiteY37-2370" fmla="*/ 486794 h 2567281"/>
              <a:gd name="connsiteX38-2371" fmla="*/ 319987 w 2567281"/>
              <a:gd name="connsiteY38-2372" fmla="*/ 435584 h 2567281"/>
              <a:gd name="connsiteX39-2373" fmla="*/ 504477 w 2567281"/>
              <a:gd name="connsiteY39-2374" fmla="*/ 263576 h 2567281"/>
              <a:gd name="connsiteX40-2375" fmla="*/ 542723 w 2567281"/>
              <a:gd name="connsiteY40-2376" fmla="*/ 237362 h 2567281"/>
              <a:gd name="connsiteX0-2377" fmla="*/ 542723 w 2567281"/>
              <a:gd name="connsiteY0-2378" fmla="*/ 237362 h 2567281"/>
              <a:gd name="connsiteX1-2379" fmla="*/ 923626 w 2567281"/>
              <a:gd name="connsiteY1-2380" fmla="*/ 341570 h 2567281"/>
              <a:gd name="connsiteX2-2381" fmla="*/ 1104648 w 2567281"/>
              <a:gd name="connsiteY2-2382" fmla="*/ 12940 h 2567281"/>
              <a:gd name="connsiteX3-2383" fmla="*/ 1219853 w 2567281"/>
              <a:gd name="connsiteY3-2384" fmla="*/ 1549 h 2567281"/>
              <a:gd name="connsiteX4-2385" fmla="*/ 1467606 w 2567281"/>
              <a:gd name="connsiteY4-2386" fmla="*/ 13418 h 2567281"/>
              <a:gd name="connsiteX5-2387" fmla="*/ 1496875 w 2567281"/>
              <a:gd name="connsiteY5-2388" fmla="*/ 19128 h 2567281"/>
              <a:gd name="connsiteX6-2389" fmla="*/ 1628565 w 2567281"/>
              <a:gd name="connsiteY6-2390" fmla="*/ 340248 h 2567281"/>
              <a:gd name="connsiteX7-2391" fmla="*/ 2031761 w 2567281"/>
              <a:gd name="connsiteY7-2392" fmla="*/ 240783 h 2567281"/>
              <a:gd name="connsiteX8-2393" fmla="*/ 2034286 w 2567281"/>
              <a:gd name="connsiteY8-2394" fmla="*/ 242421 h 2567281"/>
              <a:gd name="connsiteX9-2395" fmla="*/ 2303706 w 2567281"/>
              <a:gd name="connsiteY9-2396" fmla="*/ 504477 h 2567281"/>
              <a:gd name="connsiteX10-2397" fmla="*/ 2313004 w 2567281"/>
              <a:gd name="connsiteY10-2398" fmla="*/ 518043 h 2567281"/>
              <a:gd name="connsiteX11-2399" fmla="*/ 2218151 w 2567281"/>
              <a:gd name="connsiteY11-2400" fmla="*/ 861420 h 2567281"/>
              <a:gd name="connsiteX12-2401" fmla="*/ 2547655 w 2567281"/>
              <a:gd name="connsiteY12-2402" fmla="*/ 1066337 h 2567281"/>
              <a:gd name="connsiteX13-2403" fmla="*/ 2553379 w 2567281"/>
              <a:gd name="connsiteY13-2404" fmla="*/ 1094904 h 2567281"/>
              <a:gd name="connsiteX14-2405" fmla="*/ 2565794 w 2567281"/>
              <a:gd name="connsiteY14-2406" fmla="*/ 1344373 h 2567281"/>
              <a:gd name="connsiteX15-2407" fmla="*/ 2556882 w 2567281"/>
              <a:gd name="connsiteY15-2408" fmla="*/ 1436427 h 2567281"/>
              <a:gd name="connsiteX16-2409" fmla="*/ 2175577 w 2567281"/>
              <a:gd name="connsiteY16-2410" fmla="*/ 1602914 h 2567281"/>
              <a:gd name="connsiteX17-2411" fmla="*/ 2320371 w 2567281"/>
              <a:gd name="connsiteY17-2412" fmla="*/ 2039924 h 2567281"/>
              <a:gd name="connsiteX18-2413" fmla="*/ 2247295 w 2567281"/>
              <a:gd name="connsiteY18-2414" fmla="*/ 2131698 h 2567281"/>
              <a:gd name="connsiteX19-2415" fmla="*/ 2159843 w 2567281"/>
              <a:gd name="connsiteY19-2416" fmla="*/ 2221792 h 2567281"/>
              <a:gd name="connsiteX20-2417" fmla="*/ 2093129 w 2567281"/>
              <a:gd name="connsiteY20-2418" fmla="*/ 2278108 h 2567281"/>
              <a:gd name="connsiteX21-2419" fmla="*/ 1655286 w 2567281"/>
              <a:gd name="connsiteY21-2420" fmla="*/ 2130546 h 2567281"/>
              <a:gd name="connsiteX22-2421" fmla="*/ 1448837 w 2567281"/>
              <a:gd name="connsiteY22-2422" fmla="*/ 2555706 h 2567281"/>
              <a:gd name="connsiteX23-2423" fmla="*/ 1347429 w 2567281"/>
              <a:gd name="connsiteY23-2424" fmla="*/ 2565733 h 2567281"/>
              <a:gd name="connsiteX24-2425" fmla="*/ 1222908 w 2567281"/>
              <a:gd name="connsiteY24-2426" fmla="*/ 2565794 h 2567281"/>
              <a:gd name="connsiteX25-2427" fmla="*/ 1150390 w 2567281"/>
              <a:gd name="connsiteY25-2428" fmla="*/ 2558774 h 2567281"/>
              <a:gd name="connsiteX26-2429" fmla="*/ 956807 w 2567281"/>
              <a:gd name="connsiteY26-2430" fmla="*/ 2113371 h 2567281"/>
              <a:gd name="connsiteX27-2431" fmla="*/ 479023 w 2567281"/>
              <a:gd name="connsiteY27-2432" fmla="*/ 2281883 h 2567281"/>
              <a:gd name="connsiteX28-2433" fmla="*/ 435584 w 2567281"/>
              <a:gd name="connsiteY28-2434" fmla="*/ 2247295 h 2567281"/>
              <a:gd name="connsiteX29-2435" fmla="*/ 345490 w 2567281"/>
              <a:gd name="connsiteY29-2436" fmla="*/ 2159843 h 2567281"/>
              <a:gd name="connsiteX30-2437" fmla="*/ 271660 w 2567281"/>
              <a:gd name="connsiteY30-2438" fmla="*/ 2072382 h 2567281"/>
              <a:gd name="connsiteX31-2439" fmla="*/ 335363 w 2567281"/>
              <a:gd name="connsiteY31-2440" fmla="*/ 1653711 h 2567281"/>
              <a:gd name="connsiteX32-2441" fmla="*/ 8015 w 2567281"/>
              <a:gd name="connsiteY32-2442" fmla="*/ 1412826 h 2567281"/>
              <a:gd name="connsiteX33-2443" fmla="*/ 1549 w 2567281"/>
              <a:gd name="connsiteY33-2444" fmla="*/ 1347429 h 2567281"/>
              <a:gd name="connsiteX34-2445" fmla="*/ 13418 w 2567281"/>
              <a:gd name="connsiteY34-2446" fmla="*/ 1099676 h 2567281"/>
              <a:gd name="connsiteX35-2447" fmla="*/ 14995 w 2567281"/>
              <a:gd name="connsiteY35-2448" fmla="*/ 1091591 h 2567281"/>
              <a:gd name="connsiteX36-2449" fmla="*/ 397317 w 2567281"/>
              <a:gd name="connsiteY36-2450" fmla="*/ 856724 h 2567281"/>
              <a:gd name="connsiteX37-2451" fmla="*/ 279210 w 2567281"/>
              <a:gd name="connsiteY37-2452" fmla="*/ 486794 h 2567281"/>
              <a:gd name="connsiteX38-2453" fmla="*/ 319987 w 2567281"/>
              <a:gd name="connsiteY38-2454" fmla="*/ 435584 h 2567281"/>
              <a:gd name="connsiteX39-2455" fmla="*/ 504477 w 2567281"/>
              <a:gd name="connsiteY39-2456" fmla="*/ 263576 h 2567281"/>
              <a:gd name="connsiteX40-2457" fmla="*/ 542723 w 2567281"/>
              <a:gd name="connsiteY40-2458" fmla="*/ 237362 h 2567281"/>
              <a:gd name="connsiteX0-2459" fmla="*/ 542723 w 2567281"/>
              <a:gd name="connsiteY0-2460" fmla="*/ 237362 h 2567281"/>
              <a:gd name="connsiteX1-2461" fmla="*/ 923626 w 2567281"/>
              <a:gd name="connsiteY1-2462" fmla="*/ 341570 h 2567281"/>
              <a:gd name="connsiteX2-2463" fmla="*/ 1104648 w 2567281"/>
              <a:gd name="connsiteY2-2464" fmla="*/ 12940 h 2567281"/>
              <a:gd name="connsiteX3-2465" fmla="*/ 1219853 w 2567281"/>
              <a:gd name="connsiteY3-2466" fmla="*/ 1549 h 2567281"/>
              <a:gd name="connsiteX4-2467" fmla="*/ 1467606 w 2567281"/>
              <a:gd name="connsiteY4-2468" fmla="*/ 13418 h 2567281"/>
              <a:gd name="connsiteX5-2469" fmla="*/ 1496875 w 2567281"/>
              <a:gd name="connsiteY5-2470" fmla="*/ 19128 h 2567281"/>
              <a:gd name="connsiteX6-2471" fmla="*/ 1628565 w 2567281"/>
              <a:gd name="connsiteY6-2472" fmla="*/ 340248 h 2567281"/>
              <a:gd name="connsiteX7-2473" fmla="*/ 2031761 w 2567281"/>
              <a:gd name="connsiteY7-2474" fmla="*/ 240783 h 2567281"/>
              <a:gd name="connsiteX8-2475" fmla="*/ 2034286 w 2567281"/>
              <a:gd name="connsiteY8-2476" fmla="*/ 242421 h 2567281"/>
              <a:gd name="connsiteX9-2477" fmla="*/ 2303706 w 2567281"/>
              <a:gd name="connsiteY9-2478" fmla="*/ 504477 h 2567281"/>
              <a:gd name="connsiteX10-2479" fmla="*/ 2313004 w 2567281"/>
              <a:gd name="connsiteY10-2480" fmla="*/ 518043 h 2567281"/>
              <a:gd name="connsiteX11-2481" fmla="*/ 2218151 w 2567281"/>
              <a:gd name="connsiteY11-2482" fmla="*/ 861420 h 2567281"/>
              <a:gd name="connsiteX12-2483" fmla="*/ 2547655 w 2567281"/>
              <a:gd name="connsiteY12-2484" fmla="*/ 1066337 h 2567281"/>
              <a:gd name="connsiteX13-2485" fmla="*/ 2553379 w 2567281"/>
              <a:gd name="connsiteY13-2486" fmla="*/ 1094904 h 2567281"/>
              <a:gd name="connsiteX14-2487" fmla="*/ 2565794 w 2567281"/>
              <a:gd name="connsiteY14-2488" fmla="*/ 1344373 h 2567281"/>
              <a:gd name="connsiteX15-2489" fmla="*/ 2556882 w 2567281"/>
              <a:gd name="connsiteY15-2490" fmla="*/ 1436427 h 2567281"/>
              <a:gd name="connsiteX16-2491" fmla="*/ 2175577 w 2567281"/>
              <a:gd name="connsiteY16-2492" fmla="*/ 1602914 h 2567281"/>
              <a:gd name="connsiteX17-2493" fmla="*/ 2320371 w 2567281"/>
              <a:gd name="connsiteY17-2494" fmla="*/ 2039924 h 2567281"/>
              <a:gd name="connsiteX18-2495" fmla="*/ 2247295 w 2567281"/>
              <a:gd name="connsiteY18-2496" fmla="*/ 2131698 h 2567281"/>
              <a:gd name="connsiteX19-2497" fmla="*/ 2159843 w 2567281"/>
              <a:gd name="connsiteY19-2498" fmla="*/ 2221792 h 2567281"/>
              <a:gd name="connsiteX20-2499" fmla="*/ 2093129 w 2567281"/>
              <a:gd name="connsiteY20-2500" fmla="*/ 2278108 h 2567281"/>
              <a:gd name="connsiteX21-2501" fmla="*/ 1655286 w 2567281"/>
              <a:gd name="connsiteY21-2502" fmla="*/ 2130546 h 2567281"/>
              <a:gd name="connsiteX22-2503" fmla="*/ 1448837 w 2567281"/>
              <a:gd name="connsiteY22-2504" fmla="*/ 2555706 h 2567281"/>
              <a:gd name="connsiteX23-2505" fmla="*/ 1347429 w 2567281"/>
              <a:gd name="connsiteY23-2506" fmla="*/ 2565733 h 2567281"/>
              <a:gd name="connsiteX24-2507" fmla="*/ 1222908 w 2567281"/>
              <a:gd name="connsiteY24-2508" fmla="*/ 2565794 h 2567281"/>
              <a:gd name="connsiteX25-2509" fmla="*/ 1150390 w 2567281"/>
              <a:gd name="connsiteY25-2510" fmla="*/ 2558774 h 2567281"/>
              <a:gd name="connsiteX26-2511" fmla="*/ 956807 w 2567281"/>
              <a:gd name="connsiteY26-2512" fmla="*/ 2113371 h 2567281"/>
              <a:gd name="connsiteX27-2513" fmla="*/ 479023 w 2567281"/>
              <a:gd name="connsiteY27-2514" fmla="*/ 2281883 h 2567281"/>
              <a:gd name="connsiteX28-2515" fmla="*/ 435584 w 2567281"/>
              <a:gd name="connsiteY28-2516" fmla="*/ 2247295 h 2567281"/>
              <a:gd name="connsiteX29-2517" fmla="*/ 345490 w 2567281"/>
              <a:gd name="connsiteY29-2518" fmla="*/ 2159843 h 2567281"/>
              <a:gd name="connsiteX30-2519" fmla="*/ 271660 w 2567281"/>
              <a:gd name="connsiteY30-2520" fmla="*/ 2072382 h 2567281"/>
              <a:gd name="connsiteX31-2521" fmla="*/ 335363 w 2567281"/>
              <a:gd name="connsiteY31-2522" fmla="*/ 1653711 h 2567281"/>
              <a:gd name="connsiteX32-2523" fmla="*/ 8015 w 2567281"/>
              <a:gd name="connsiteY32-2524" fmla="*/ 1412826 h 2567281"/>
              <a:gd name="connsiteX33-2525" fmla="*/ 1549 w 2567281"/>
              <a:gd name="connsiteY33-2526" fmla="*/ 1347429 h 2567281"/>
              <a:gd name="connsiteX34-2527" fmla="*/ 13418 w 2567281"/>
              <a:gd name="connsiteY34-2528" fmla="*/ 1099676 h 2567281"/>
              <a:gd name="connsiteX35-2529" fmla="*/ 14995 w 2567281"/>
              <a:gd name="connsiteY35-2530" fmla="*/ 1091591 h 2567281"/>
              <a:gd name="connsiteX36-2531" fmla="*/ 397317 w 2567281"/>
              <a:gd name="connsiteY36-2532" fmla="*/ 856724 h 2567281"/>
              <a:gd name="connsiteX37-2533" fmla="*/ 279210 w 2567281"/>
              <a:gd name="connsiteY37-2534" fmla="*/ 486794 h 2567281"/>
              <a:gd name="connsiteX38-2535" fmla="*/ 319987 w 2567281"/>
              <a:gd name="connsiteY38-2536" fmla="*/ 435584 h 2567281"/>
              <a:gd name="connsiteX39-2537" fmla="*/ 504477 w 2567281"/>
              <a:gd name="connsiteY39-2538" fmla="*/ 263576 h 2567281"/>
              <a:gd name="connsiteX40-2539" fmla="*/ 542723 w 2567281"/>
              <a:gd name="connsiteY40-2540" fmla="*/ 237362 h 2567281"/>
              <a:gd name="connsiteX0-2541" fmla="*/ 542723 w 2567281"/>
              <a:gd name="connsiteY0-2542" fmla="*/ 237362 h 2567281"/>
              <a:gd name="connsiteX1-2543" fmla="*/ 923626 w 2567281"/>
              <a:gd name="connsiteY1-2544" fmla="*/ 341570 h 2567281"/>
              <a:gd name="connsiteX2-2545" fmla="*/ 1104648 w 2567281"/>
              <a:gd name="connsiteY2-2546" fmla="*/ 12940 h 2567281"/>
              <a:gd name="connsiteX3-2547" fmla="*/ 1219853 w 2567281"/>
              <a:gd name="connsiteY3-2548" fmla="*/ 1549 h 2567281"/>
              <a:gd name="connsiteX4-2549" fmla="*/ 1467606 w 2567281"/>
              <a:gd name="connsiteY4-2550" fmla="*/ 13418 h 2567281"/>
              <a:gd name="connsiteX5-2551" fmla="*/ 1496875 w 2567281"/>
              <a:gd name="connsiteY5-2552" fmla="*/ 19128 h 2567281"/>
              <a:gd name="connsiteX6-2553" fmla="*/ 1628565 w 2567281"/>
              <a:gd name="connsiteY6-2554" fmla="*/ 340248 h 2567281"/>
              <a:gd name="connsiteX7-2555" fmla="*/ 2031761 w 2567281"/>
              <a:gd name="connsiteY7-2556" fmla="*/ 240783 h 2567281"/>
              <a:gd name="connsiteX8-2557" fmla="*/ 2034286 w 2567281"/>
              <a:gd name="connsiteY8-2558" fmla="*/ 242421 h 2567281"/>
              <a:gd name="connsiteX9-2559" fmla="*/ 2303706 w 2567281"/>
              <a:gd name="connsiteY9-2560" fmla="*/ 504477 h 2567281"/>
              <a:gd name="connsiteX10-2561" fmla="*/ 2313004 w 2567281"/>
              <a:gd name="connsiteY10-2562" fmla="*/ 518043 h 2567281"/>
              <a:gd name="connsiteX11-2563" fmla="*/ 2218151 w 2567281"/>
              <a:gd name="connsiteY11-2564" fmla="*/ 861420 h 2567281"/>
              <a:gd name="connsiteX12-2565" fmla="*/ 2547655 w 2567281"/>
              <a:gd name="connsiteY12-2566" fmla="*/ 1066337 h 2567281"/>
              <a:gd name="connsiteX13-2567" fmla="*/ 2553379 w 2567281"/>
              <a:gd name="connsiteY13-2568" fmla="*/ 1094904 h 2567281"/>
              <a:gd name="connsiteX14-2569" fmla="*/ 2565794 w 2567281"/>
              <a:gd name="connsiteY14-2570" fmla="*/ 1344373 h 2567281"/>
              <a:gd name="connsiteX15-2571" fmla="*/ 2556882 w 2567281"/>
              <a:gd name="connsiteY15-2572" fmla="*/ 1436427 h 2567281"/>
              <a:gd name="connsiteX16-2573" fmla="*/ 2175577 w 2567281"/>
              <a:gd name="connsiteY16-2574" fmla="*/ 1602914 h 2567281"/>
              <a:gd name="connsiteX17-2575" fmla="*/ 2320371 w 2567281"/>
              <a:gd name="connsiteY17-2576" fmla="*/ 2039924 h 2567281"/>
              <a:gd name="connsiteX18-2577" fmla="*/ 2247295 w 2567281"/>
              <a:gd name="connsiteY18-2578" fmla="*/ 2131698 h 2567281"/>
              <a:gd name="connsiteX19-2579" fmla="*/ 2159843 w 2567281"/>
              <a:gd name="connsiteY19-2580" fmla="*/ 2221792 h 2567281"/>
              <a:gd name="connsiteX20-2581" fmla="*/ 2093129 w 2567281"/>
              <a:gd name="connsiteY20-2582" fmla="*/ 2278108 h 2567281"/>
              <a:gd name="connsiteX21-2583" fmla="*/ 1655286 w 2567281"/>
              <a:gd name="connsiteY21-2584" fmla="*/ 2130546 h 2567281"/>
              <a:gd name="connsiteX22-2585" fmla="*/ 1448837 w 2567281"/>
              <a:gd name="connsiteY22-2586" fmla="*/ 2555706 h 2567281"/>
              <a:gd name="connsiteX23-2587" fmla="*/ 1347429 w 2567281"/>
              <a:gd name="connsiteY23-2588" fmla="*/ 2565733 h 2567281"/>
              <a:gd name="connsiteX24-2589" fmla="*/ 1222908 w 2567281"/>
              <a:gd name="connsiteY24-2590" fmla="*/ 2565794 h 2567281"/>
              <a:gd name="connsiteX25-2591" fmla="*/ 1150390 w 2567281"/>
              <a:gd name="connsiteY25-2592" fmla="*/ 2558774 h 2567281"/>
              <a:gd name="connsiteX26-2593" fmla="*/ 956807 w 2567281"/>
              <a:gd name="connsiteY26-2594" fmla="*/ 2113371 h 2567281"/>
              <a:gd name="connsiteX27-2595" fmla="*/ 479023 w 2567281"/>
              <a:gd name="connsiteY27-2596" fmla="*/ 2281883 h 2567281"/>
              <a:gd name="connsiteX28-2597" fmla="*/ 435584 w 2567281"/>
              <a:gd name="connsiteY28-2598" fmla="*/ 2247295 h 2567281"/>
              <a:gd name="connsiteX29-2599" fmla="*/ 345490 w 2567281"/>
              <a:gd name="connsiteY29-2600" fmla="*/ 2159843 h 2567281"/>
              <a:gd name="connsiteX30-2601" fmla="*/ 271660 w 2567281"/>
              <a:gd name="connsiteY30-2602" fmla="*/ 2072382 h 2567281"/>
              <a:gd name="connsiteX31-2603" fmla="*/ 335363 w 2567281"/>
              <a:gd name="connsiteY31-2604" fmla="*/ 1653711 h 2567281"/>
              <a:gd name="connsiteX32-2605" fmla="*/ 8015 w 2567281"/>
              <a:gd name="connsiteY32-2606" fmla="*/ 1412826 h 2567281"/>
              <a:gd name="connsiteX33-2607" fmla="*/ 1549 w 2567281"/>
              <a:gd name="connsiteY33-2608" fmla="*/ 1347429 h 2567281"/>
              <a:gd name="connsiteX34-2609" fmla="*/ 13418 w 2567281"/>
              <a:gd name="connsiteY34-2610" fmla="*/ 1099676 h 2567281"/>
              <a:gd name="connsiteX35-2611" fmla="*/ 14995 w 2567281"/>
              <a:gd name="connsiteY35-2612" fmla="*/ 1091591 h 2567281"/>
              <a:gd name="connsiteX36-2613" fmla="*/ 397317 w 2567281"/>
              <a:gd name="connsiteY36-2614" fmla="*/ 856724 h 2567281"/>
              <a:gd name="connsiteX37-2615" fmla="*/ 279210 w 2567281"/>
              <a:gd name="connsiteY37-2616" fmla="*/ 486794 h 2567281"/>
              <a:gd name="connsiteX38-2617" fmla="*/ 319987 w 2567281"/>
              <a:gd name="connsiteY38-2618" fmla="*/ 435584 h 2567281"/>
              <a:gd name="connsiteX39-2619" fmla="*/ 504477 w 2567281"/>
              <a:gd name="connsiteY39-2620" fmla="*/ 263576 h 2567281"/>
              <a:gd name="connsiteX40-2621" fmla="*/ 542723 w 2567281"/>
              <a:gd name="connsiteY40-2622" fmla="*/ 237362 h 2567281"/>
              <a:gd name="connsiteX0-2623" fmla="*/ 542723 w 2567281"/>
              <a:gd name="connsiteY0-2624" fmla="*/ 237362 h 2567281"/>
              <a:gd name="connsiteX1-2625" fmla="*/ 923626 w 2567281"/>
              <a:gd name="connsiteY1-2626" fmla="*/ 341570 h 2567281"/>
              <a:gd name="connsiteX2-2627" fmla="*/ 1104648 w 2567281"/>
              <a:gd name="connsiteY2-2628" fmla="*/ 12940 h 2567281"/>
              <a:gd name="connsiteX3-2629" fmla="*/ 1219853 w 2567281"/>
              <a:gd name="connsiteY3-2630" fmla="*/ 1549 h 2567281"/>
              <a:gd name="connsiteX4-2631" fmla="*/ 1467606 w 2567281"/>
              <a:gd name="connsiteY4-2632" fmla="*/ 13418 h 2567281"/>
              <a:gd name="connsiteX5-2633" fmla="*/ 1496875 w 2567281"/>
              <a:gd name="connsiteY5-2634" fmla="*/ 19128 h 2567281"/>
              <a:gd name="connsiteX6-2635" fmla="*/ 1628565 w 2567281"/>
              <a:gd name="connsiteY6-2636" fmla="*/ 340248 h 2567281"/>
              <a:gd name="connsiteX7-2637" fmla="*/ 2031761 w 2567281"/>
              <a:gd name="connsiteY7-2638" fmla="*/ 240783 h 2567281"/>
              <a:gd name="connsiteX8-2639" fmla="*/ 2034286 w 2567281"/>
              <a:gd name="connsiteY8-2640" fmla="*/ 242421 h 2567281"/>
              <a:gd name="connsiteX9-2641" fmla="*/ 2303706 w 2567281"/>
              <a:gd name="connsiteY9-2642" fmla="*/ 504477 h 2567281"/>
              <a:gd name="connsiteX10-2643" fmla="*/ 2313004 w 2567281"/>
              <a:gd name="connsiteY10-2644" fmla="*/ 518043 h 2567281"/>
              <a:gd name="connsiteX11-2645" fmla="*/ 2218151 w 2567281"/>
              <a:gd name="connsiteY11-2646" fmla="*/ 861420 h 2567281"/>
              <a:gd name="connsiteX12-2647" fmla="*/ 2547655 w 2567281"/>
              <a:gd name="connsiteY12-2648" fmla="*/ 1066337 h 2567281"/>
              <a:gd name="connsiteX13-2649" fmla="*/ 2553379 w 2567281"/>
              <a:gd name="connsiteY13-2650" fmla="*/ 1094904 h 2567281"/>
              <a:gd name="connsiteX14-2651" fmla="*/ 2565794 w 2567281"/>
              <a:gd name="connsiteY14-2652" fmla="*/ 1344373 h 2567281"/>
              <a:gd name="connsiteX15-2653" fmla="*/ 2556882 w 2567281"/>
              <a:gd name="connsiteY15-2654" fmla="*/ 1436427 h 2567281"/>
              <a:gd name="connsiteX16-2655" fmla="*/ 2175577 w 2567281"/>
              <a:gd name="connsiteY16-2656" fmla="*/ 1602914 h 2567281"/>
              <a:gd name="connsiteX17-2657" fmla="*/ 2320371 w 2567281"/>
              <a:gd name="connsiteY17-2658" fmla="*/ 2039924 h 2567281"/>
              <a:gd name="connsiteX18-2659" fmla="*/ 2247295 w 2567281"/>
              <a:gd name="connsiteY18-2660" fmla="*/ 2131698 h 2567281"/>
              <a:gd name="connsiteX19-2661" fmla="*/ 2159843 w 2567281"/>
              <a:gd name="connsiteY19-2662" fmla="*/ 2221792 h 2567281"/>
              <a:gd name="connsiteX20-2663" fmla="*/ 2093129 w 2567281"/>
              <a:gd name="connsiteY20-2664" fmla="*/ 2278108 h 2567281"/>
              <a:gd name="connsiteX21-2665" fmla="*/ 1655286 w 2567281"/>
              <a:gd name="connsiteY21-2666" fmla="*/ 2130546 h 2567281"/>
              <a:gd name="connsiteX22-2667" fmla="*/ 1448837 w 2567281"/>
              <a:gd name="connsiteY22-2668" fmla="*/ 2555706 h 2567281"/>
              <a:gd name="connsiteX23-2669" fmla="*/ 1347429 w 2567281"/>
              <a:gd name="connsiteY23-2670" fmla="*/ 2565733 h 2567281"/>
              <a:gd name="connsiteX24-2671" fmla="*/ 1222908 w 2567281"/>
              <a:gd name="connsiteY24-2672" fmla="*/ 2565794 h 2567281"/>
              <a:gd name="connsiteX25-2673" fmla="*/ 1150390 w 2567281"/>
              <a:gd name="connsiteY25-2674" fmla="*/ 2558774 h 2567281"/>
              <a:gd name="connsiteX26-2675" fmla="*/ 956807 w 2567281"/>
              <a:gd name="connsiteY26-2676" fmla="*/ 2113371 h 2567281"/>
              <a:gd name="connsiteX27-2677" fmla="*/ 479023 w 2567281"/>
              <a:gd name="connsiteY27-2678" fmla="*/ 2281883 h 2567281"/>
              <a:gd name="connsiteX28-2679" fmla="*/ 435584 w 2567281"/>
              <a:gd name="connsiteY28-2680" fmla="*/ 2247295 h 2567281"/>
              <a:gd name="connsiteX29-2681" fmla="*/ 345490 w 2567281"/>
              <a:gd name="connsiteY29-2682" fmla="*/ 2159843 h 2567281"/>
              <a:gd name="connsiteX30-2683" fmla="*/ 271660 w 2567281"/>
              <a:gd name="connsiteY30-2684" fmla="*/ 2072382 h 2567281"/>
              <a:gd name="connsiteX31-2685" fmla="*/ 447673 w 2567281"/>
              <a:gd name="connsiteY31-2686" fmla="*/ 1599540 h 2567281"/>
              <a:gd name="connsiteX32-2687" fmla="*/ 8015 w 2567281"/>
              <a:gd name="connsiteY32-2688" fmla="*/ 1412826 h 2567281"/>
              <a:gd name="connsiteX33-2689" fmla="*/ 1549 w 2567281"/>
              <a:gd name="connsiteY33-2690" fmla="*/ 1347429 h 2567281"/>
              <a:gd name="connsiteX34-2691" fmla="*/ 13418 w 2567281"/>
              <a:gd name="connsiteY34-2692" fmla="*/ 1099676 h 2567281"/>
              <a:gd name="connsiteX35-2693" fmla="*/ 14995 w 2567281"/>
              <a:gd name="connsiteY35-2694" fmla="*/ 1091591 h 2567281"/>
              <a:gd name="connsiteX36-2695" fmla="*/ 397317 w 2567281"/>
              <a:gd name="connsiteY36-2696" fmla="*/ 856724 h 2567281"/>
              <a:gd name="connsiteX37-2697" fmla="*/ 279210 w 2567281"/>
              <a:gd name="connsiteY37-2698" fmla="*/ 486794 h 2567281"/>
              <a:gd name="connsiteX38-2699" fmla="*/ 319987 w 2567281"/>
              <a:gd name="connsiteY38-2700" fmla="*/ 435584 h 2567281"/>
              <a:gd name="connsiteX39-2701" fmla="*/ 504477 w 2567281"/>
              <a:gd name="connsiteY39-2702" fmla="*/ 263576 h 2567281"/>
              <a:gd name="connsiteX40-2703" fmla="*/ 542723 w 2567281"/>
              <a:gd name="connsiteY40-2704" fmla="*/ 237362 h 2567281"/>
              <a:gd name="connsiteX0-2705" fmla="*/ 542723 w 2567281"/>
              <a:gd name="connsiteY0-2706" fmla="*/ 237362 h 2567281"/>
              <a:gd name="connsiteX1-2707" fmla="*/ 923626 w 2567281"/>
              <a:gd name="connsiteY1-2708" fmla="*/ 341570 h 2567281"/>
              <a:gd name="connsiteX2-2709" fmla="*/ 1104648 w 2567281"/>
              <a:gd name="connsiteY2-2710" fmla="*/ 12940 h 2567281"/>
              <a:gd name="connsiteX3-2711" fmla="*/ 1219853 w 2567281"/>
              <a:gd name="connsiteY3-2712" fmla="*/ 1549 h 2567281"/>
              <a:gd name="connsiteX4-2713" fmla="*/ 1467606 w 2567281"/>
              <a:gd name="connsiteY4-2714" fmla="*/ 13418 h 2567281"/>
              <a:gd name="connsiteX5-2715" fmla="*/ 1496875 w 2567281"/>
              <a:gd name="connsiteY5-2716" fmla="*/ 19128 h 2567281"/>
              <a:gd name="connsiteX6-2717" fmla="*/ 1628565 w 2567281"/>
              <a:gd name="connsiteY6-2718" fmla="*/ 340248 h 2567281"/>
              <a:gd name="connsiteX7-2719" fmla="*/ 2031761 w 2567281"/>
              <a:gd name="connsiteY7-2720" fmla="*/ 240783 h 2567281"/>
              <a:gd name="connsiteX8-2721" fmla="*/ 2034286 w 2567281"/>
              <a:gd name="connsiteY8-2722" fmla="*/ 242421 h 2567281"/>
              <a:gd name="connsiteX9-2723" fmla="*/ 2303706 w 2567281"/>
              <a:gd name="connsiteY9-2724" fmla="*/ 504477 h 2567281"/>
              <a:gd name="connsiteX10-2725" fmla="*/ 2313004 w 2567281"/>
              <a:gd name="connsiteY10-2726" fmla="*/ 518043 h 2567281"/>
              <a:gd name="connsiteX11-2727" fmla="*/ 2218151 w 2567281"/>
              <a:gd name="connsiteY11-2728" fmla="*/ 861420 h 2567281"/>
              <a:gd name="connsiteX12-2729" fmla="*/ 2547655 w 2567281"/>
              <a:gd name="connsiteY12-2730" fmla="*/ 1066337 h 2567281"/>
              <a:gd name="connsiteX13-2731" fmla="*/ 2553379 w 2567281"/>
              <a:gd name="connsiteY13-2732" fmla="*/ 1094904 h 2567281"/>
              <a:gd name="connsiteX14-2733" fmla="*/ 2565794 w 2567281"/>
              <a:gd name="connsiteY14-2734" fmla="*/ 1344373 h 2567281"/>
              <a:gd name="connsiteX15-2735" fmla="*/ 2556882 w 2567281"/>
              <a:gd name="connsiteY15-2736" fmla="*/ 1436427 h 2567281"/>
              <a:gd name="connsiteX16-2737" fmla="*/ 2175577 w 2567281"/>
              <a:gd name="connsiteY16-2738" fmla="*/ 1602914 h 2567281"/>
              <a:gd name="connsiteX17-2739" fmla="*/ 2320371 w 2567281"/>
              <a:gd name="connsiteY17-2740" fmla="*/ 2039924 h 2567281"/>
              <a:gd name="connsiteX18-2741" fmla="*/ 2247295 w 2567281"/>
              <a:gd name="connsiteY18-2742" fmla="*/ 2131698 h 2567281"/>
              <a:gd name="connsiteX19-2743" fmla="*/ 2159843 w 2567281"/>
              <a:gd name="connsiteY19-2744" fmla="*/ 2221792 h 2567281"/>
              <a:gd name="connsiteX20-2745" fmla="*/ 2093129 w 2567281"/>
              <a:gd name="connsiteY20-2746" fmla="*/ 2278108 h 2567281"/>
              <a:gd name="connsiteX21-2747" fmla="*/ 1655286 w 2567281"/>
              <a:gd name="connsiteY21-2748" fmla="*/ 2130546 h 2567281"/>
              <a:gd name="connsiteX22-2749" fmla="*/ 1448837 w 2567281"/>
              <a:gd name="connsiteY22-2750" fmla="*/ 2555706 h 2567281"/>
              <a:gd name="connsiteX23-2751" fmla="*/ 1347429 w 2567281"/>
              <a:gd name="connsiteY23-2752" fmla="*/ 2565733 h 2567281"/>
              <a:gd name="connsiteX24-2753" fmla="*/ 1222908 w 2567281"/>
              <a:gd name="connsiteY24-2754" fmla="*/ 2565794 h 2567281"/>
              <a:gd name="connsiteX25-2755" fmla="*/ 1150390 w 2567281"/>
              <a:gd name="connsiteY25-2756" fmla="*/ 2558774 h 2567281"/>
              <a:gd name="connsiteX26-2757" fmla="*/ 956807 w 2567281"/>
              <a:gd name="connsiteY26-2758" fmla="*/ 2113371 h 2567281"/>
              <a:gd name="connsiteX27-2759" fmla="*/ 479023 w 2567281"/>
              <a:gd name="connsiteY27-2760" fmla="*/ 2281883 h 2567281"/>
              <a:gd name="connsiteX28-2761" fmla="*/ 435584 w 2567281"/>
              <a:gd name="connsiteY28-2762" fmla="*/ 2247295 h 2567281"/>
              <a:gd name="connsiteX29-2763" fmla="*/ 345490 w 2567281"/>
              <a:gd name="connsiteY29-2764" fmla="*/ 2159843 h 2567281"/>
              <a:gd name="connsiteX30-2765" fmla="*/ 271660 w 2567281"/>
              <a:gd name="connsiteY30-2766" fmla="*/ 2072382 h 2567281"/>
              <a:gd name="connsiteX31-2767" fmla="*/ 447673 w 2567281"/>
              <a:gd name="connsiteY31-2768" fmla="*/ 1599540 h 2567281"/>
              <a:gd name="connsiteX32-2769" fmla="*/ 8015 w 2567281"/>
              <a:gd name="connsiteY32-2770" fmla="*/ 1412826 h 2567281"/>
              <a:gd name="connsiteX33-2771" fmla="*/ 1549 w 2567281"/>
              <a:gd name="connsiteY33-2772" fmla="*/ 1347429 h 2567281"/>
              <a:gd name="connsiteX34-2773" fmla="*/ 13418 w 2567281"/>
              <a:gd name="connsiteY34-2774" fmla="*/ 1099676 h 2567281"/>
              <a:gd name="connsiteX35-2775" fmla="*/ 14995 w 2567281"/>
              <a:gd name="connsiteY35-2776" fmla="*/ 1091591 h 2567281"/>
              <a:gd name="connsiteX36-2777" fmla="*/ 397317 w 2567281"/>
              <a:gd name="connsiteY36-2778" fmla="*/ 856724 h 2567281"/>
              <a:gd name="connsiteX37-2779" fmla="*/ 279210 w 2567281"/>
              <a:gd name="connsiteY37-2780" fmla="*/ 486794 h 2567281"/>
              <a:gd name="connsiteX38-2781" fmla="*/ 319987 w 2567281"/>
              <a:gd name="connsiteY38-2782" fmla="*/ 435584 h 2567281"/>
              <a:gd name="connsiteX39-2783" fmla="*/ 504477 w 2567281"/>
              <a:gd name="connsiteY39-2784" fmla="*/ 263576 h 2567281"/>
              <a:gd name="connsiteX40-2785" fmla="*/ 542723 w 2567281"/>
              <a:gd name="connsiteY40-2786" fmla="*/ 237362 h 2567281"/>
              <a:gd name="connsiteX0-2787" fmla="*/ 542723 w 2567281"/>
              <a:gd name="connsiteY0-2788" fmla="*/ 237362 h 2567281"/>
              <a:gd name="connsiteX1-2789" fmla="*/ 923626 w 2567281"/>
              <a:gd name="connsiteY1-2790" fmla="*/ 341570 h 2567281"/>
              <a:gd name="connsiteX2-2791" fmla="*/ 1104648 w 2567281"/>
              <a:gd name="connsiteY2-2792" fmla="*/ 12940 h 2567281"/>
              <a:gd name="connsiteX3-2793" fmla="*/ 1219853 w 2567281"/>
              <a:gd name="connsiteY3-2794" fmla="*/ 1549 h 2567281"/>
              <a:gd name="connsiteX4-2795" fmla="*/ 1467606 w 2567281"/>
              <a:gd name="connsiteY4-2796" fmla="*/ 13418 h 2567281"/>
              <a:gd name="connsiteX5-2797" fmla="*/ 1496875 w 2567281"/>
              <a:gd name="connsiteY5-2798" fmla="*/ 19128 h 2567281"/>
              <a:gd name="connsiteX6-2799" fmla="*/ 1628565 w 2567281"/>
              <a:gd name="connsiteY6-2800" fmla="*/ 340248 h 2567281"/>
              <a:gd name="connsiteX7-2801" fmla="*/ 2031761 w 2567281"/>
              <a:gd name="connsiteY7-2802" fmla="*/ 240783 h 2567281"/>
              <a:gd name="connsiteX8-2803" fmla="*/ 2034286 w 2567281"/>
              <a:gd name="connsiteY8-2804" fmla="*/ 242421 h 2567281"/>
              <a:gd name="connsiteX9-2805" fmla="*/ 2303706 w 2567281"/>
              <a:gd name="connsiteY9-2806" fmla="*/ 504477 h 2567281"/>
              <a:gd name="connsiteX10-2807" fmla="*/ 2313004 w 2567281"/>
              <a:gd name="connsiteY10-2808" fmla="*/ 518043 h 2567281"/>
              <a:gd name="connsiteX11-2809" fmla="*/ 2218151 w 2567281"/>
              <a:gd name="connsiteY11-2810" fmla="*/ 861420 h 2567281"/>
              <a:gd name="connsiteX12-2811" fmla="*/ 2547655 w 2567281"/>
              <a:gd name="connsiteY12-2812" fmla="*/ 1066337 h 2567281"/>
              <a:gd name="connsiteX13-2813" fmla="*/ 2553379 w 2567281"/>
              <a:gd name="connsiteY13-2814" fmla="*/ 1094904 h 2567281"/>
              <a:gd name="connsiteX14-2815" fmla="*/ 2565794 w 2567281"/>
              <a:gd name="connsiteY14-2816" fmla="*/ 1344373 h 2567281"/>
              <a:gd name="connsiteX15-2817" fmla="*/ 2556882 w 2567281"/>
              <a:gd name="connsiteY15-2818" fmla="*/ 1436427 h 2567281"/>
              <a:gd name="connsiteX16-2819" fmla="*/ 2175577 w 2567281"/>
              <a:gd name="connsiteY16-2820" fmla="*/ 1602914 h 2567281"/>
              <a:gd name="connsiteX17-2821" fmla="*/ 2320371 w 2567281"/>
              <a:gd name="connsiteY17-2822" fmla="*/ 2039924 h 2567281"/>
              <a:gd name="connsiteX18-2823" fmla="*/ 2247295 w 2567281"/>
              <a:gd name="connsiteY18-2824" fmla="*/ 2131698 h 2567281"/>
              <a:gd name="connsiteX19-2825" fmla="*/ 2159843 w 2567281"/>
              <a:gd name="connsiteY19-2826" fmla="*/ 2221792 h 2567281"/>
              <a:gd name="connsiteX20-2827" fmla="*/ 2093129 w 2567281"/>
              <a:gd name="connsiteY20-2828" fmla="*/ 2278108 h 2567281"/>
              <a:gd name="connsiteX21-2829" fmla="*/ 1655286 w 2567281"/>
              <a:gd name="connsiteY21-2830" fmla="*/ 2130546 h 2567281"/>
              <a:gd name="connsiteX22-2831" fmla="*/ 1448837 w 2567281"/>
              <a:gd name="connsiteY22-2832" fmla="*/ 2555706 h 2567281"/>
              <a:gd name="connsiteX23-2833" fmla="*/ 1347429 w 2567281"/>
              <a:gd name="connsiteY23-2834" fmla="*/ 2565733 h 2567281"/>
              <a:gd name="connsiteX24-2835" fmla="*/ 1222908 w 2567281"/>
              <a:gd name="connsiteY24-2836" fmla="*/ 2565794 h 2567281"/>
              <a:gd name="connsiteX25-2837" fmla="*/ 1150390 w 2567281"/>
              <a:gd name="connsiteY25-2838" fmla="*/ 2558774 h 2567281"/>
              <a:gd name="connsiteX26-2839" fmla="*/ 956807 w 2567281"/>
              <a:gd name="connsiteY26-2840" fmla="*/ 2113371 h 2567281"/>
              <a:gd name="connsiteX27-2841" fmla="*/ 479023 w 2567281"/>
              <a:gd name="connsiteY27-2842" fmla="*/ 2281883 h 2567281"/>
              <a:gd name="connsiteX28-2843" fmla="*/ 435584 w 2567281"/>
              <a:gd name="connsiteY28-2844" fmla="*/ 2247295 h 2567281"/>
              <a:gd name="connsiteX29-2845" fmla="*/ 345490 w 2567281"/>
              <a:gd name="connsiteY29-2846" fmla="*/ 2159843 h 2567281"/>
              <a:gd name="connsiteX30-2847" fmla="*/ 271660 w 2567281"/>
              <a:gd name="connsiteY30-2848" fmla="*/ 2072382 h 2567281"/>
              <a:gd name="connsiteX31-2849" fmla="*/ 447673 w 2567281"/>
              <a:gd name="connsiteY31-2850" fmla="*/ 1599540 h 2567281"/>
              <a:gd name="connsiteX32-2851" fmla="*/ 8015 w 2567281"/>
              <a:gd name="connsiteY32-2852" fmla="*/ 1412826 h 2567281"/>
              <a:gd name="connsiteX33-2853" fmla="*/ 1549 w 2567281"/>
              <a:gd name="connsiteY33-2854" fmla="*/ 1347429 h 2567281"/>
              <a:gd name="connsiteX34-2855" fmla="*/ 13418 w 2567281"/>
              <a:gd name="connsiteY34-2856" fmla="*/ 1099676 h 2567281"/>
              <a:gd name="connsiteX35-2857" fmla="*/ 14995 w 2567281"/>
              <a:gd name="connsiteY35-2858" fmla="*/ 1091591 h 2567281"/>
              <a:gd name="connsiteX36-2859" fmla="*/ 397317 w 2567281"/>
              <a:gd name="connsiteY36-2860" fmla="*/ 856724 h 2567281"/>
              <a:gd name="connsiteX37-2861" fmla="*/ 279210 w 2567281"/>
              <a:gd name="connsiteY37-2862" fmla="*/ 486794 h 2567281"/>
              <a:gd name="connsiteX38-2863" fmla="*/ 319987 w 2567281"/>
              <a:gd name="connsiteY38-2864" fmla="*/ 435584 h 2567281"/>
              <a:gd name="connsiteX39-2865" fmla="*/ 504477 w 2567281"/>
              <a:gd name="connsiteY39-2866" fmla="*/ 263576 h 2567281"/>
              <a:gd name="connsiteX40-2867" fmla="*/ 542723 w 2567281"/>
              <a:gd name="connsiteY40-2868" fmla="*/ 237362 h 25672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161" y="connsiteY40-162"/>
              </a:cxn>
            </a:cxnLst>
            <a:rect l="l" t="t" r="r" b="b"/>
            <a:pathLst>
              <a:path w="2567281" h="2567281">
                <a:moveTo>
                  <a:pt x="542723" y="237362"/>
                </a:moveTo>
                <a:cubicBezTo>
                  <a:pt x="669691" y="272098"/>
                  <a:pt x="758341" y="386844"/>
                  <a:pt x="923626" y="341570"/>
                </a:cubicBezTo>
                <a:cubicBezTo>
                  <a:pt x="1057958" y="257868"/>
                  <a:pt x="1044307" y="122483"/>
                  <a:pt x="1104648" y="12940"/>
                </a:cubicBezTo>
                <a:lnTo>
                  <a:pt x="1219853" y="1549"/>
                </a:lnTo>
                <a:cubicBezTo>
                  <a:pt x="1303105" y="-2556"/>
                  <a:pt x="1386072" y="1534"/>
                  <a:pt x="1467606" y="13418"/>
                </a:cubicBezTo>
                <a:lnTo>
                  <a:pt x="1496875" y="19128"/>
                </a:lnTo>
                <a:cubicBezTo>
                  <a:pt x="1540772" y="126168"/>
                  <a:pt x="1553691" y="232767"/>
                  <a:pt x="1628565" y="340248"/>
                </a:cubicBezTo>
                <a:cubicBezTo>
                  <a:pt x="1836513" y="363909"/>
                  <a:pt x="1897362" y="273938"/>
                  <a:pt x="2031761" y="240783"/>
                </a:cubicBezTo>
                <a:lnTo>
                  <a:pt x="2034286" y="242421"/>
                </a:lnTo>
                <a:cubicBezTo>
                  <a:pt x="2135070" y="314944"/>
                  <a:pt x="2226168" y="402746"/>
                  <a:pt x="2303706" y="504477"/>
                </a:cubicBezTo>
                <a:lnTo>
                  <a:pt x="2313004" y="518043"/>
                </a:lnTo>
                <a:cubicBezTo>
                  <a:pt x="2281386" y="632502"/>
                  <a:pt x="2200735" y="709083"/>
                  <a:pt x="2218151" y="861420"/>
                </a:cubicBezTo>
                <a:cubicBezTo>
                  <a:pt x="2351180" y="1041595"/>
                  <a:pt x="2437820" y="998031"/>
                  <a:pt x="2547655" y="1066337"/>
                </a:cubicBezTo>
                <a:lnTo>
                  <a:pt x="2553379" y="1094904"/>
                </a:lnTo>
                <a:cubicBezTo>
                  <a:pt x="2565780" y="1178154"/>
                  <a:pt x="2569784" y="1261693"/>
                  <a:pt x="2565794" y="1344373"/>
                </a:cubicBezTo>
                <a:lnTo>
                  <a:pt x="2556882" y="1436427"/>
                </a:lnTo>
                <a:cubicBezTo>
                  <a:pt x="2429780" y="1491923"/>
                  <a:pt x="2335419" y="1423953"/>
                  <a:pt x="2175577" y="1602914"/>
                </a:cubicBezTo>
                <a:cubicBezTo>
                  <a:pt x="2142509" y="1803196"/>
                  <a:pt x="2272106" y="1894254"/>
                  <a:pt x="2320371" y="2039924"/>
                </a:cubicBezTo>
                <a:lnTo>
                  <a:pt x="2247295" y="2131698"/>
                </a:lnTo>
                <a:cubicBezTo>
                  <a:pt x="2219775" y="2162997"/>
                  <a:pt x="2190608" y="2193076"/>
                  <a:pt x="2159843" y="2221792"/>
                </a:cubicBezTo>
                <a:lnTo>
                  <a:pt x="2093129" y="2278108"/>
                </a:lnTo>
                <a:cubicBezTo>
                  <a:pt x="1947181" y="2228921"/>
                  <a:pt x="1870528" y="2100164"/>
                  <a:pt x="1655286" y="2130546"/>
                </a:cubicBezTo>
                <a:cubicBezTo>
                  <a:pt x="1475044" y="2264484"/>
                  <a:pt x="1517653" y="2413986"/>
                  <a:pt x="1448837" y="2555706"/>
                </a:cubicBezTo>
                <a:lnTo>
                  <a:pt x="1347429" y="2565733"/>
                </a:lnTo>
                <a:cubicBezTo>
                  <a:pt x="1305803" y="2567786"/>
                  <a:pt x="1264248" y="2567789"/>
                  <a:pt x="1222908" y="2565794"/>
                </a:cubicBezTo>
                <a:lnTo>
                  <a:pt x="1150390" y="2558774"/>
                </a:lnTo>
                <a:cubicBezTo>
                  <a:pt x="1085862" y="2410306"/>
                  <a:pt x="1108687" y="2219706"/>
                  <a:pt x="956807" y="2113371"/>
                </a:cubicBezTo>
                <a:cubicBezTo>
                  <a:pt x="749394" y="2069712"/>
                  <a:pt x="638284" y="2225712"/>
                  <a:pt x="479023" y="2281883"/>
                </a:cubicBezTo>
                <a:lnTo>
                  <a:pt x="435584" y="2247295"/>
                </a:lnTo>
                <a:cubicBezTo>
                  <a:pt x="404285" y="2219775"/>
                  <a:pt x="374206" y="2190608"/>
                  <a:pt x="345490" y="2159843"/>
                </a:cubicBezTo>
                <a:lnTo>
                  <a:pt x="271660" y="2072382"/>
                </a:lnTo>
                <a:cubicBezTo>
                  <a:pt x="330331" y="1914768"/>
                  <a:pt x="511586" y="1851848"/>
                  <a:pt x="447673" y="1599540"/>
                </a:cubicBezTo>
                <a:cubicBezTo>
                  <a:pt x="326959" y="1463311"/>
                  <a:pt x="154568" y="1475064"/>
                  <a:pt x="8015" y="1412826"/>
                </a:cubicBezTo>
                <a:lnTo>
                  <a:pt x="1549" y="1347429"/>
                </a:lnTo>
                <a:cubicBezTo>
                  <a:pt x="-2556" y="1264177"/>
                  <a:pt x="1534" y="1181210"/>
                  <a:pt x="13418" y="1099676"/>
                </a:cubicBezTo>
                <a:lnTo>
                  <a:pt x="14995" y="1091591"/>
                </a:lnTo>
                <a:cubicBezTo>
                  <a:pt x="121784" y="1013008"/>
                  <a:pt x="381694" y="1060536"/>
                  <a:pt x="397317" y="856724"/>
                </a:cubicBezTo>
                <a:cubicBezTo>
                  <a:pt x="496046" y="753970"/>
                  <a:pt x="366341" y="592193"/>
                  <a:pt x="279210" y="486794"/>
                </a:cubicBezTo>
                <a:lnTo>
                  <a:pt x="319987" y="435584"/>
                </a:lnTo>
                <a:cubicBezTo>
                  <a:pt x="375026" y="372987"/>
                  <a:pt x="436657" y="315268"/>
                  <a:pt x="504477" y="263576"/>
                </a:cubicBezTo>
                <a:lnTo>
                  <a:pt x="542723" y="237362"/>
                </a:lnTo>
                <a:close/>
              </a:path>
            </a:pathLst>
          </a:custGeom>
          <a:solidFill>
            <a:srgbClr val="A4A8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 rot="545508">
            <a:off x="3211897" y="1435248"/>
            <a:ext cx="1659715" cy="1659715"/>
          </a:xfrm>
          <a:custGeom>
            <a:avLst/>
            <a:gdLst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35363 w 2567281"/>
              <a:gd name="connsiteY36" fmla="*/ 855842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0-1" fmla="*/ 542723 w 2567281"/>
              <a:gd name="connsiteY0-2" fmla="*/ 237362 h 2567281"/>
              <a:gd name="connsiteX1-3" fmla="*/ 899550 w 2567281"/>
              <a:gd name="connsiteY1-4" fmla="*/ 291655 h 2567281"/>
              <a:gd name="connsiteX2-5" fmla="*/ 1104648 w 2567281"/>
              <a:gd name="connsiteY2-6" fmla="*/ 12940 h 2567281"/>
              <a:gd name="connsiteX3-7" fmla="*/ 1219853 w 2567281"/>
              <a:gd name="connsiteY3-8" fmla="*/ 1549 h 2567281"/>
              <a:gd name="connsiteX4-9" fmla="*/ 1467606 w 2567281"/>
              <a:gd name="connsiteY4-10" fmla="*/ 13418 h 2567281"/>
              <a:gd name="connsiteX5-11" fmla="*/ 1496875 w 2567281"/>
              <a:gd name="connsiteY5-12" fmla="*/ 19128 h 2567281"/>
              <a:gd name="connsiteX6-13" fmla="*/ 1697419 w 2567281"/>
              <a:gd name="connsiteY6-14" fmla="*/ 291655 h 2567281"/>
              <a:gd name="connsiteX7-15" fmla="*/ 2031761 w 2567281"/>
              <a:gd name="connsiteY7-16" fmla="*/ 240783 h 2567281"/>
              <a:gd name="connsiteX8-17" fmla="*/ 2034286 w 2567281"/>
              <a:gd name="connsiteY8-18" fmla="*/ 242421 h 2567281"/>
              <a:gd name="connsiteX9-19" fmla="*/ 2303706 w 2567281"/>
              <a:gd name="connsiteY9-20" fmla="*/ 504477 h 2567281"/>
              <a:gd name="connsiteX10-21" fmla="*/ 2313004 w 2567281"/>
              <a:gd name="connsiteY10-22" fmla="*/ 518043 h 2567281"/>
              <a:gd name="connsiteX11-23" fmla="*/ 2261606 w 2567281"/>
              <a:gd name="connsiteY11-24" fmla="*/ 855842 h 2567281"/>
              <a:gd name="connsiteX12-25" fmla="*/ 2547655 w 2567281"/>
              <a:gd name="connsiteY12-26" fmla="*/ 1066337 h 2567281"/>
              <a:gd name="connsiteX13-27" fmla="*/ 2553379 w 2567281"/>
              <a:gd name="connsiteY13-28" fmla="*/ 1094904 h 2567281"/>
              <a:gd name="connsiteX14-29" fmla="*/ 2565794 w 2567281"/>
              <a:gd name="connsiteY14-30" fmla="*/ 1344373 h 2567281"/>
              <a:gd name="connsiteX15-31" fmla="*/ 2556882 w 2567281"/>
              <a:gd name="connsiteY15-32" fmla="*/ 1436427 h 2567281"/>
              <a:gd name="connsiteX16-33" fmla="*/ 2261606 w 2567281"/>
              <a:gd name="connsiteY16-34" fmla="*/ 1653711 h 2567281"/>
              <a:gd name="connsiteX17-35" fmla="*/ 2320371 w 2567281"/>
              <a:gd name="connsiteY17-36" fmla="*/ 2039924 h 2567281"/>
              <a:gd name="connsiteX18-37" fmla="*/ 2247295 w 2567281"/>
              <a:gd name="connsiteY18-38" fmla="*/ 2131698 h 2567281"/>
              <a:gd name="connsiteX19-39" fmla="*/ 2159843 w 2567281"/>
              <a:gd name="connsiteY19-40" fmla="*/ 2221792 h 2567281"/>
              <a:gd name="connsiteX20-41" fmla="*/ 2093129 w 2567281"/>
              <a:gd name="connsiteY20-42" fmla="*/ 2278108 h 2567281"/>
              <a:gd name="connsiteX21-43" fmla="*/ 1697419 w 2567281"/>
              <a:gd name="connsiteY21-44" fmla="*/ 2217898 h 2567281"/>
              <a:gd name="connsiteX22-45" fmla="*/ 1448837 w 2567281"/>
              <a:gd name="connsiteY22-46" fmla="*/ 2555706 h 2567281"/>
              <a:gd name="connsiteX23-47" fmla="*/ 1347429 w 2567281"/>
              <a:gd name="connsiteY23-48" fmla="*/ 2565733 h 2567281"/>
              <a:gd name="connsiteX24-49" fmla="*/ 1222908 w 2567281"/>
              <a:gd name="connsiteY24-50" fmla="*/ 2565794 h 2567281"/>
              <a:gd name="connsiteX25-51" fmla="*/ 1150390 w 2567281"/>
              <a:gd name="connsiteY25-52" fmla="*/ 2558774 h 2567281"/>
              <a:gd name="connsiteX26-53" fmla="*/ 899550 w 2567281"/>
              <a:gd name="connsiteY26-54" fmla="*/ 2217898 h 2567281"/>
              <a:gd name="connsiteX27-55" fmla="*/ 479023 w 2567281"/>
              <a:gd name="connsiteY27-56" fmla="*/ 2281883 h 2567281"/>
              <a:gd name="connsiteX28-57" fmla="*/ 435584 w 2567281"/>
              <a:gd name="connsiteY28-58" fmla="*/ 2247295 h 2567281"/>
              <a:gd name="connsiteX29-59" fmla="*/ 345490 w 2567281"/>
              <a:gd name="connsiteY29-60" fmla="*/ 2159843 h 2567281"/>
              <a:gd name="connsiteX30-61" fmla="*/ 271660 w 2567281"/>
              <a:gd name="connsiteY30-62" fmla="*/ 2072382 h 2567281"/>
              <a:gd name="connsiteX31-63" fmla="*/ 335363 w 2567281"/>
              <a:gd name="connsiteY31-64" fmla="*/ 1653711 h 2567281"/>
              <a:gd name="connsiteX32-65" fmla="*/ 8015 w 2567281"/>
              <a:gd name="connsiteY32-66" fmla="*/ 1412826 h 2567281"/>
              <a:gd name="connsiteX33-67" fmla="*/ 1549 w 2567281"/>
              <a:gd name="connsiteY33-68" fmla="*/ 1347429 h 2567281"/>
              <a:gd name="connsiteX34-69" fmla="*/ 13418 w 2567281"/>
              <a:gd name="connsiteY34-70" fmla="*/ 1099676 h 2567281"/>
              <a:gd name="connsiteX35-71" fmla="*/ 14995 w 2567281"/>
              <a:gd name="connsiteY35-72" fmla="*/ 1091591 h 2567281"/>
              <a:gd name="connsiteX36-73" fmla="*/ 335363 w 2567281"/>
              <a:gd name="connsiteY36-74" fmla="*/ 855842 h 2567281"/>
              <a:gd name="connsiteX37-75" fmla="*/ 279210 w 2567281"/>
              <a:gd name="connsiteY37-76" fmla="*/ 486794 h 2567281"/>
              <a:gd name="connsiteX38-77" fmla="*/ 319987 w 2567281"/>
              <a:gd name="connsiteY38-78" fmla="*/ 435584 h 2567281"/>
              <a:gd name="connsiteX39-79" fmla="*/ 504477 w 2567281"/>
              <a:gd name="connsiteY39-80" fmla="*/ 263576 h 2567281"/>
              <a:gd name="connsiteX40" fmla="*/ 542723 w 2567281"/>
              <a:gd name="connsiteY40" fmla="*/ 237362 h 2567281"/>
              <a:gd name="connsiteX0-81" fmla="*/ 542723 w 2567281"/>
              <a:gd name="connsiteY0-82" fmla="*/ 237362 h 2567281"/>
              <a:gd name="connsiteX1-83" fmla="*/ 899550 w 2567281"/>
              <a:gd name="connsiteY1-84" fmla="*/ 291655 h 2567281"/>
              <a:gd name="connsiteX2-85" fmla="*/ 1104648 w 2567281"/>
              <a:gd name="connsiteY2-86" fmla="*/ 12940 h 2567281"/>
              <a:gd name="connsiteX3-87" fmla="*/ 1219853 w 2567281"/>
              <a:gd name="connsiteY3-88" fmla="*/ 1549 h 2567281"/>
              <a:gd name="connsiteX4-89" fmla="*/ 1467606 w 2567281"/>
              <a:gd name="connsiteY4-90" fmla="*/ 13418 h 2567281"/>
              <a:gd name="connsiteX5-91" fmla="*/ 1496875 w 2567281"/>
              <a:gd name="connsiteY5-92" fmla="*/ 19128 h 2567281"/>
              <a:gd name="connsiteX6-93" fmla="*/ 1697419 w 2567281"/>
              <a:gd name="connsiteY6-94" fmla="*/ 291655 h 2567281"/>
              <a:gd name="connsiteX7-95" fmla="*/ 2031761 w 2567281"/>
              <a:gd name="connsiteY7-96" fmla="*/ 240783 h 2567281"/>
              <a:gd name="connsiteX8-97" fmla="*/ 2034286 w 2567281"/>
              <a:gd name="connsiteY8-98" fmla="*/ 242421 h 2567281"/>
              <a:gd name="connsiteX9-99" fmla="*/ 2303706 w 2567281"/>
              <a:gd name="connsiteY9-100" fmla="*/ 504477 h 2567281"/>
              <a:gd name="connsiteX10-101" fmla="*/ 2313004 w 2567281"/>
              <a:gd name="connsiteY10-102" fmla="*/ 518043 h 2567281"/>
              <a:gd name="connsiteX11-103" fmla="*/ 2261606 w 2567281"/>
              <a:gd name="connsiteY11-104" fmla="*/ 855842 h 2567281"/>
              <a:gd name="connsiteX12-105" fmla="*/ 2547655 w 2567281"/>
              <a:gd name="connsiteY12-106" fmla="*/ 1066337 h 2567281"/>
              <a:gd name="connsiteX13-107" fmla="*/ 2553379 w 2567281"/>
              <a:gd name="connsiteY13-108" fmla="*/ 1094904 h 2567281"/>
              <a:gd name="connsiteX14-109" fmla="*/ 2565794 w 2567281"/>
              <a:gd name="connsiteY14-110" fmla="*/ 1344373 h 2567281"/>
              <a:gd name="connsiteX15-111" fmla="*/ 2556882 w 2567281"/>
              <a:gd name="connsiteY15-112" fmla="*/ 1436427 h 2567281"/>
              <a:gd name="connsiteX16-113" fmla="*/ 2261606 w 2567281"/>
              <a:gd name="connsiteY16-114" fmla="*/ 1653711 h 2567281"/>
              <a:gd name="connsiteX17-115" fmla="*/ 2320371 w 2567281"/>
              <a:gd name="connsiteY17-116" fmla="*/ 2039924 h 2567281"/>
              <a:gd name="connsiteX18-117" fmla="*/ 2247295 w 2567281"/>
              <a:gd name="connsiteY18-118" fmla="*/ 2131698 h 2567281"/>
              <a:gd name="connsiteX19-119" fmla="*/ 2159843 w 2567281"/>
              <a:gd name="connsiteY19-120" fmla="*/ 2221792 h 2567281"/>
              <a:gd name="connsiteX20-121" fmla="*/ 2093129 w 2567281"/>
              <a:gd name="connsiteY20-122" fmla="*/ 2278108 h 2567281"/>
              <a:gd name="connsiteX21-123" fmla="*/ 1697419 w 2567281"/>
              <a:gd name="connsiteY21-124" fmla="*/ 2217898 h 2567281"/>
              <a:gd name="connsiteX22-125" fmla="*/ 1448837 w 2567281"/>
              <a:gd name="connsiteY22-126" fmla="*/ 2555706 h 2567281"/>
              <a:gd name="connsiteX23-127" fmla="*/ 1347429 w 2567281"/>
              <a:gd name="connsiteY23-128" fmla="*/ 2565733 h 2567281"/>
              <a:gd name="connsiteX24-129" fmla="*/ 1222908 w 2567281"/>
              <a:gd name="connsiteY24-130" fmla="*/ 2565794 h 2567281"/>
              <a:gd name="connsiteX25-131" fmla="*/ 1150390 w 2567281"/>
              <a:gd name="connsiteY25-132" fmla="*/ 2558774 h 2567281"/>
              <a:gd name="connsiteX26-133" fmla="*/ 899550 w 2567281"/>
              <a:gd name="connsiteY26-134" fmla="*/ 2217898 h 2567281"/>
              <a:gd name="connsiteX27-135" fmla="*/ 479023 w 2567281"/>
              <a:gd name="connsiteY27-136" fmla="*/ 2281883 h 2567281"/>
              <a:gd name="connsiteX28-137" fmla="*/ 435584 w 2567281"/>
              <a:gd name="connsiteY28-138" fmla="*/ 2247295 h 2567281"/>
              <a:gd name="connsiteX29-139" fmla="*/ 345490 w 2567281"/>
              <a:gd name="connsiteY29-140" fmla="*/ 2159843 h 2567281"/>
              <a:gd name="connsiteX30-141" fmla="*/ 271660 w 2567281"/>
              <a:gd name="connsiteY30-142" fmla="*/ 2072382 h 2567281"/>
              <a:gd name="connsiteX31-143" fmla="*/ 335363 w 2567281"/>
              <a:gd name="connsiteY31-144" fmla="*/ 1653711 h 2567281"/>
              <a:gd name="connsiteX32-145" fmla="*/ 8015 w 2567281"/>
              <a:gd name="connsiteY32-146" fmla="*/ 1412826 h 2567281"/>
              <a:gd name="connsiteX33-147" fmla="*/ 1549 w 2567281"/>
              <a:gd name="connsiteY33-148" fmla="*/ 1347429 h 2567281"/>
              <a:gd name="connsiteX34-149" fmla="*/ 13418 w 2567281"/>
              <a:gd name="connsiteY34-150" fmla="*/ 1099676 h 2567281"/>
              <a:gd name="connsiteX35-151" fmla="*/ 14995 w 2567281"/>
              <a:gd name="connsiteY35-152" fmla="*/ 1091591 h 2567281"/>
              <a:gd name="connsiteX36-153" fmla="*/ 335363 w 2567281"/>
              <a:gd name="connsiteY36-154" fmla="*/ 855842 h 2567281"/>
              <a:gd name="connsiteX37-155" fmla="*/ 279210 w 2567281"/>
              <a:gd name="connsiteY37-156" fmla="*/ 486794 h 2567281"/>
              <a:gd name="connsiteX38-157" fmla="*/ 319987 w 2567281"/>
              <a:gd name="connsiteY38-158" fmla="*/ 435584 h 2567281"/>
              <a:gd name="connsiteX39-159" fmla="*/ 504477 w 2567281"/>
              <a:gd name="connsiteY39-160" fmla="*/ 263576 h 2567281"/>
              <a:gd name="connsiteX40-161" fmla="*/ 542723 w 2567281"/>
              <a:gd name="connsiteY40-162" fmla="*/ 237362 h 2567281"/>
              <a:gd name="connsiteX0-163" fmla="*/ 542723 w 2567281"/>
              <a:gd name="connsiteY0-164" fmla="*/ 237362 h 2567281"/>
              <a:gd name="connsiteX1-165" fmla="*/ 899550 w 2567281"/>
              <a:gd name="connsiteY1-166" fmla="*/ 291655 h 2567281"/>
              <a:gd name="connsiteX2-167" fmla="*/ 1104648 w 2567281"/>
              <a:gd name="connsiteY2-168" fmla="*/ 12940 h 2567281"/>
              <a:gd name="connsiteX3-169" fmla="*/ 1219853 w 2567281"/>
              <a:gd name="connsiteY3-170" fmla="*/ 1549 h 2567281"/>
              <a:gd name="connsiteX4-171" fmla="*/ 1467606 w 2567281"/>
              <a:gd name="connsiteY4-172" fmla="*/ 13418 h 2567281"/>
              <a:gd name="connsiteX5-173" fmla="*/ 1496875 w 2567281"/>
              <a:gd name="connsiteY5-174" fmla="*/ 19128 h 2567281"/>
              <a:gd name="connsiteX6-175" fmla="*/ 1697419 w 2567281"/>
              <a:gd name="connsiteY6-176" fmla="*/ 291655 h 2567281"/>
              <a:gd name="connsiteX7-177" fmla="*/ 2031761 w 2567281"/>
              <a:gd name="connsiteY7-178" fmla="*/ 240783 h 2567281"/>
              <a:gd name="connsiteX8-179" fmla="*/ 2034286 w 2567281"/>
              <a:gd name="connsiteY8-180" fmla="*/ 242421 h 2567281"/>
              <a:gd name="connsiteX9-181" fmla="*/ 2303706 w 2567281"/>
              <a:gd name="connsiteY9-182" fmla="*/ 504477 h 2567281"/>
              <a:gd name="connsiteX10-183" fmla="*/ 2313004 w 2567281"/>
              <a:gd name="connsiteY10-184" fmla="*/ 518043 h 2567281"/>
              <a:gd name="connsiteX11-185" fmla="*/ 2261606 w 2567281"/>
              <a:gd name="connsiteY11-186" fmla="*/ 855842 h 2567281"/>
              <a:gd name="connsiteX12-187" fmla="*/ 2547655 w 2567281"/>
              <a:gd name="connsiteY12-188" fmla="*/ 1066337 h 2567281"/>
              <a:gd name="connsiteX13-189" fmla="*/ 2553379 w 2567281"/>
              <a:gd name="connsiteY13-190" fmla="*/ 1094904 h 2567281"/>
              <a:gd name="connsiteX14-191" fmla="*/ 2565794 w 2567281"/>
              <a:gd name="connsiteY14-192" fmla="*/ 1344373 h 2567281"/>
              <a:gd name="connsiteX15-193" fmla="*/ 2556882 w 2567281"/>
              <a:gd name="connsiteY15-194" fmla="*/ 1436427 h 2567281"/>
              <a:gd name="connsiteX16-195" fmla="*/ 2261606 w 2567281"/>
              <a:gd name="connsiteY16-196" fmla="*/ 1653711 h 2567281"/>
              <a:gd name="connsiteX17-197" fmla="*/ 2320371 w 2567281"/>
              <a:gd name="connsiteY17-198" fmla="*/ 2039924 h 2567281"/>
              <a:gd name="connsiteX18-199" fmla="*/ 2247295 w 2567281"/>
              <a:gd name="connsiteY18-200" fmla="*/ 2131698 h 2567281"/>
              <a:gd name="connsiteX19-201" fmla="*/ 2159843 w 2567281"/>
              <a:gd name="connsiteY19-202" fmla="*/ 2221792 h 2567281"/>
              <a:gd name="connsiteX20-203" fmla="*/ 2093129 w 2567281"/>
              <a:gd name="connsiteY20-204" fmla="*/ 2278108 h 2567281"/>
              <a:gd name="connsiteX21-205" fmla="*/ 1697419 w 2567281"/>
              <a:gd name="connsiteY21-206" fmla="*/ 2217898 h 2567281"/>
              <a:gd name="connsiteX22-207" fmla="*/ 1448837 w 2567281"/>
              <a:gd name="connsiteY22-208" fmla="*/ 2555706 h 2567281"/>
              <a:gd name="connsiteX23-209" fmla="*/ 1347429 w 2567281"/>
              <a:gd name="connsiteY23-210" fmla="*/ 2565733 h 2567281"/>
              <a:gd name="connsiteX24-211" fmla="*/ 1222908 w 2567281"/>
              <a:gd name="connsiteY24-212" fmla="*/ 2565794 h 2567281"/>
              <a:gd name="connsiteX25-213" fmla="*/ 1150390 w 2567281"/>
              <a:gd name="connsiteY25-214" fmla="*/ 2558774 h 2567281"/>
              <a:gd name="connsiteX26-215" fmla="*/ 899550 w 2567281"/>
              <a:gd name="connsiteY26-216" fmla="*/ 2217898 h 2567281"/>
              <a:gd name="connsiteX27-217" fmla="*/ 479023 w 2567281"/>
              <a:gd name="connsiteY27-218" fmla="*/ 2281883 h 2567281"/>
              <a:gd name="connsiteX28-219" fmla="*/ 435584 w 2567281"/>
              <a:gd name="connsiteY28-220" fmla="*/ 2247295 h 2567281"/>
              <a:gd name="connsiteX29-221" fmla="*/ 345490 w 2567281"/>
              <a:gd name="connsiteY29-222" fmla="*/ 2159843 h 2567281"/>
              <a:gd name="connsiteX30-223" fmla="*/ 271660 w 2567281"/>
              <a:gd name="connsiteY30-224" fmla="*/ 2072382 h 2567281"/>
              <a:gd name="connsiteX31-225" fmla="*/ 335363 w 2567281"/>
              <a:gd name="connsiteY31-226" fmla="*/ 1653711 h 2567281"/>
              <a:gd name="connsiteX32-227" fmla="*/ 8015 w 2567281"/>
              <a:gd name="connsiteY32-228" fmla="*/ 1412826 h 2567281"/>
              <a:gd name="connsiteX33-229" fmla="*/ 1549 w 2567281"/>
              <a:gd name="connsiteY33-230" fmla="*/ 1347429 h 2567281"/>
              <a:gd name="connsiteX34-231" fmla="*/ 13418 w 2567281"/>
              <a:gd name="connsiteY34-232" fmla="*/ 1099676 h 2567281"/>
              <a:gd name="connsiteX35-233" fmla="*/ 14995 w 2567281"/>
              <a:gd name="connsiteY35-234" fmla="*/ 1091591 h 2567281"/>
              <a:gd name="connsiteX36-235" fmla="*/ 383955 w 2567281"/>
              <a:gd name="connsiteY36-236" fmla="*/ 924696 h 2567281"/>
              <a:gd name="connsiteX37-237" fmla="*/ 279210 w 2567281"/>
              <a:gd name="connsiteY37-238" fmla="*/ 486794 h 2567281"/>
              <a:gd name="connsiteX38-239" fmla="*/ 319987 w 2567281"/>
              <a:gd name="connsiteY38-240" fmla="*/ 435584 h 2567281"/>
              <a:gd name="connsiteX39-241" fmla="*/ 504477 w 2567281"/>
              <a:gd name="connsiteY39-242" fmla="*/ 263576 h 2567281"/>
              <a:gd name="connsiteX40-243" fmla="*/ 542723 w 2567281"/>
              <a:gd name="connsiteY40-244" fmla="*/ 237362 h 2567281"/>
              <a:gd name="connsiteX0-245" fmla="*/ 542723 w 2567281"/>
              <a:gd name="connsiteY0-246" fmla="*/ 237362 h 2567281"/>
              <a:gd name="connsiteX1-247" fmla="*/ 899550 w 2567281"/>
              <a:gd name="connsiteY1-248" fmla="*/ 291655 h 2567281"/>
              <a:gd name="connsiteX2-249" fmla="*/ 1104648 w 2567281"/>
              <a:gd name="connsiteY2-250" fmla="*/ 12940 h 2567281"/>
              <a:gd name="connsiteX3-251" fmla="*/ 1219853 w 2567281"/>
              <a:gd name="connsiteY3-252" fmla="*/ 1549 h 2567281"/>
              <a:gd name="connsiteX4-253" fmla="*/ 1467606 w 2567281"/>
              <a:gd name="connsiteY4-254" fmla="*/ 13418 h 2567281"/>
              <a:gd name="connsiteX5-255" fmla="*/ 1496875 w 2567281"/>
              <a:gd name="connsiteY5-256" fmla="*/ 19128 h 2567281"/>
              <a:gd name="connsiteX6-257" fmla="*/ 1697419 w 2567281"/>
              <a:gd name="connsiteY6-258" fmla="*/ 291655 h 2567281"/>
              <a:gd name="connsiteX7-259" fmla="*/ 2031761 w 2567281"/>
              <a:gd name="connsiteY7-260" fmla="*/ 240783 h 2567281"/>
              <a:gd name="connsiteX8-261" fmla="*/ 2034286 w 2567281"/>
              <a:gd name="connsiteY8-262" fmla="*/ 242421 h 2567281"/>
              <a:gd name="connsiteX9-263" fmla="*/ 2303706 w 2567281"/>
              <a:gd name="connsiteY9-264" fmla="*/ 504477 h 2567281"/>
              <a:gd name="connsiteX10-265" fmla="*/ 2313004 w 2567281"/>
              <a:gd name="connsiteY10-266" fmla="*/ 518043 h 2567281"/>
              <a:gd name="connsiteX11-267" fmla="*/ 2261606 w 2567281"/>
              <a:gd name="connsiteY11-268" fmla="*/ 855842 h 2567281"/>
              <a:gd name="connsiteX12-269" fmla="*/ 2547655 w 2567281"/>
              <a:gd name="connsiteY12-270" fmla="*/ 1066337 h 2567281"/>
              <a:gd name="connsiteX13-271" fmla="*/ 2553379 w 2567281"/>
              <a:gd name="connsiteY13-272" fmla="*/ 1094904 h 2567281"/>
              <a:gd name="connsiteX14-273" fmla="*/ 2565794 w 2567281"/>
              <a:gd name="connsiteY14-274" fmla="*/ 1344373 h 2567281"/>
              <a:gd name="connsiteX15-275" fmla="*/ 2556882 w 2567281"/>
              <a:gd name="connsiteY15-276" fmla="*/ 1436427 h 2567281"/>
              <a:gd name="connsiteX16-277" fmla="*/ 2261606 w 2567281"/>
              <a:gd name="connsiteY16-278" fmla="*/ 1653711 h 2567281"/>
              <a:gd name="connsiteX17-279" fmla="*/ 2320371 w 2567281"/>
              <a:gd name="connsiteY17-280" fmla="*/ 2039924 h 2567281"/>
              <a:gd name="connsiteX18-281" fmla="*/ 2247295 w 2567281"/>
              <a:gd name="connsiteY18-282" fmla="*/ 2131698 h 2567281"/>
              <a:gd name="connsiteX19-283" fmla="*/ 2159843 w 2567281"/>
              <a:gd name="connsiteY19-284" fmla="*/ 2221792 h 2567281"/>
              <a:gd name="connsiteX20-285" fmla="*/ 2093129 w 2567281"/>
              <a:gd name="connsiteY20-286" fmla="*/ 2278108 h 2567281"/>
              <a:gd name="connsiteX21-287" fmla="*/ 1697419 w 2567281"/>
              <a:gd name="connsiteY21-288" fmla="*/ 2217898 h 2567281"/>
              <a:gd name="connsiteX22-289" fmla="*/ 1448837 w 2567281"/>
              <a:gd name="connsiteY22-290" fmla="*/ 2555706 h 2567281"/>
              <a:gd name="connsiteX23-291" fmla="*/ 1347429 w 2567281"/>
              <a:gd name="connsiteY23-292" fmla="*/ 2565733 h 2567281"/>
              <a:gd name="connsiteX24-293" fmla="*/ 1222908 w 2567281"/>
              <a:gd name="connsiteY24-294" fmla="*/ 2565794 h 2567281"/>
              <a:gd name="connsiteX25-295" fmla="*/ 1150390 w 2567281"/>
              <a:gd name="connsiteY25-296" fmla="*/ 2558774 h 2567281"/>
              <a:gd name="connsiteX26-297" fmla="*/ 899550 w 2567281"/>
              <a:gd name="connsiteY26-298" fmla="*/ 2217898 h 2567281"/>
              <a:gd name="connsiteX27-299" fmla="*/ 479023 w 2567281"/>
              <a:gd name="connsiteY27-300" fmla="*/ 2281883 h 2567281"/>
              <a:gd name="connsiteX28-301" fmla="*/ 435584 w 2567281"/>
              <a:gd name="connsiteY28-302" fmla="*/ 2247295 h 2567281"/>
              <a:gd name="connsiteX29-303" fmla="*/ 345490 w 2567281"/>
              <a:gd name="connsiteY29-304" fmla="*/ 2159843 h 2567281"/>
              <a:gd name="connsiteX30-305" fmla="*/ 271660 w 2567281"/>
              <a:gd name="connsiteY30-306" fmla="*/ 2072382 h 2567281"/>
              <a:gd name="connsiteX31-307" fmla="*/ 335363 w 2567281"/>
              <a:gd name="connsiteY31-308" fmla="*/ 1653711 h 2567281"/>
              <a:gd name="connsiteX32-309" fmla="*/ 8015 w 2567281"/>
              <a:gd name="connsiteY32-310" fmla="*/ 1412826 h 2567281"/>
              <a:gd name="connsiteX33-311" fmla="*/ 1549 w 2567281"/>
              <a:gd name="connsiteY33-312" fmla="*/ 1347429 h 2567281"/>
              <a:gd name="connsiteX34-313" fmla="*/ 13418 w 2567281"/>
              <a:gd name="connsiteY34-314" fmla="*/ 1099676 h 2567281"/>
              <a:gd name="connsiteX35-315" fmla="*/ 14995 w 2567281"/>
              <a:gd name="connsiteY35-316" fmla="*/ 1091591 h 2567281"/>
              <a:gd name="connsiteX36-317" fmla="*/ 397757 w 2567281"/>
              <a:gd name="connsiteY36-318" fmla="*/ 825747 h 2567281"/>
              <a:gd name="connsiteX37-319" fmla="*/ 279210 w 2567281"/>
              <a:gd name="connsiteY37-320" fmla="*/ 486794 h 2567281"/>
              <a:gd name="connsiteX38-321" fmla="*/ 319987 w 2567281"/>
              <a:gd name="connsiteY38-322" fmla="*/ 435584 h 2567281"/>
              <a:gd name="connsiteX39-323" fmla="*/ 504477 w 2567281"/>
              <a:gd name="connsiteY39-324" fmla="*/ 263576 h 2567281"/>
              <a:gd name="connsiteX40-325" fmla="*/ 542723 w 2567281"/>
              <a:gd name="connsiteY40-326" fmla="*/ 237362 h 2567281"/>
              <a:gd name="connsiteX0-327" fmla="*/ 542723 w 2567281"/>
              <a:gd name="connsiteY0-328" fmla="*/ 237362 h 2567281"/>
              <a:gd name="connsiteX1-329" fmla="*/ 899550 w 2567281"/>
              <a:gd name="connsiteY1-330" fmla="*/ 291655 h 2567281"/>
              <a:gd name="connsiteX2-331" fmla="*/ 1104648 w 2567281"/>
              <a:gd name="connsiteY2-332" fmla="*/ 12940 h 2567281"/>
              <a:gd name="connsiteX3-333" fmla="*/ 1219853 w 2567281"/>
              <a:gd name="connsiteY3-334" fmla="*/ 1549 h 2567281"/>
              <a:gd name="connsiteX4-335" fmla="*/ 1467606 w 2567281"/>
              <a:gd name="connsiteY4-336" fmla="*/ 13418 h 2567281"/>
              <a:gd name="connsiteX5-337" fmla="*/ 1496875 w 2567281"/>
              <a:gd name="connsiteY5-338" fmla="*/ 19128 h 2567281"/>
              <a:gd name="connsiteX6-339" fmla="*/ 1697419 w 2567281"/>
              <a:gd name="connsiteY6-340" fmla="*/ 291655 h 2567281"/>
              <a:gd name="connsiteX7-341" fmla="*/ 2031761 w 2567281"/>
              <a:gd name="connsiteY7-342" fmla="*/ 240783 h 2567281"/>
              <a:gd name="connsiteX8-343" fmla="*/ 2034286 w 2567281"/>
              <a:gd name="connsiteY8-344" fmla="*/ 242421 h 2567281"/>
              <a:gd name="connsiteX9-345" fmla="*/ 2303706 w 2567281"/>
              <a:gd name="connsiteY9-346" fmla="*/ 504477 h 2567281"/>
              <a:gd name="connsiteX10-347" fmla="*/ 2313004 w 2567281"/>
              <a:gd name="connsiteY10-348" fmla="*/ 518043 h 2567281"/>
              <a:gd name="connsiteX11-349" fmla="*/ 2261606 w 2567281"/>
              <a:gd name="connsiteY11-350" fmla="*/ 855842 h 2567281"/>
              <a:gd name="connsiteX12-351" fmla="*/ 2547655 w 2567281"/>
              <a:gd name="connsiteY12-352" fmla="*/ 1066337 h 2567281"/>
              <a:gd name="connsiteX13-353" fmla="*/ 2553379 w 2567281"/>
              <a:gd name="connsiteY13-354" fmla="*/ 1094904 h 2567281"/>
              <a:gd name="connsiteX14-355" fmla="*/ 2565794 w 2567281"/>
              <a:gd name="connsiteY14-356" fmla="*/ 1344373 h 2567281"/>
              <a:gd name="connsiteX15-357" fmla="*/ 2556882 w 2567281"/>
              <a:gd name="connsiteY15-358" fmla="*/ 1436427 h 2567281"/>
              <a:gd name="connsiteX16-359" fmla="*/ 2261606 w 2567281"/>
              <a:gd name="connsiteY16-360" fmla="*/ 1653711 h 2567281"/>
              <a:gd name="connsiteX17-361" fmla="*/ 2320371 w 2567281"/>
              <a:gd name="connsiteY17-362" fmla="*/ 2039924 h 2567281"/>
              <a:gd name="connsiteX18-363" fmla="*/ 2247295 w 2567281"/>
              <a:gd name="connsiteY18-364" fmla="*/ 2131698 h 2567281"/>
              <a:gd name="connsiteX19-365" fmla="*/ 2159843 w 2567281"/>
              <a:gd name="connsiteY19-366" fmla="*/ 2221792 h 2567281"/>
              <a:gd name="connsiteX20-367" fmla="*/ 2093129 w 2567281"/>
              <a:gd name="connsiteY20-368" fmla="*/ 2278108 h 2567281"/>
              <a:gd name="connsiteX21-369" fmla="*/ 1697419 w 2567281"/>
              <a:gd name="connsiteY21-370" fmla="*/ 2217898 h 2567281"/>
              <a:gd name="connsiteX22-371" fmla="*/ 1448837 w 2567281"/>
              <a:gd name="connsiteY22-372" fmla="*/ 2555706 h 2567281"/>
              <a:gd name="connsiteX23-373" fmla="*/ 1347429 w 2567281"/>
              <a:gd name="connsiteY23-374" fmla="*/ 2565733 h 2567281"/>
              <a:gd name="connsiteX24-375" fmla="*/ 1222908 w 2567281"/>
              <a:gd name="connsiteY24-376" fmla="*/ 2565794 h 2567281"/>
              <a:gd name="connsiteX25-377" fmla="*/ 1150390 w 2567281"/>
              <a:gd name="connsiteY25-378" fmla="*/ 2558774 h 2567281"/>
              <a:gd name="connsiteX26-379" fmla="*/ 899550 w 2567281"/>
              <a:gd name="connsiteY26-380" fmla="*/ 2217898 h 2567281"/>
              <a:gd name="connsiteX27-381" fmla="*/ 479023 w 2567281"/>
              <a:gd name="connsiteY27-382" fmla="*/ 2281883 h 2567281"/>
              <a:gd name="connsiteX28-383" fmla="*/ 435584 w 2567281"/>
              <a:gd name="connsiteY28-384" fmla="*/ 2247295 h 2567281"/>
              <a:gd name="connsiteX29-385" fmla="*/ 345490 w 2567281"/>
              <a:gd name="connsiteY29-386" fmla="*/ 2159843 h 2567281"/>
              <a:gd name="connsiteX30-387" fmla="*/ 271660 w 2567281"/>
              <a:gd name="connsiteY30-388" fmla="*/ 2072382 h 2567281"/>
              <a:gd name="connsiteX31-389" fmla="*/ 335363 w 2567281"/>
              <a:gd name="connsiteY31-390" fmla="*/ 1653711 h 2567281"/>
              <a:gd name="connsiteX32-391" fmla="*/ 8015 w 2567281"/>
              <a:gd name="connsiteY32-392" fmla="*/ 1412826 h 2567281"/>
              <a:gd name="connsiteX33-393" fmla="*/ 1549 w 2567281"/>
              <a:gd name="connsiteY33-394" fmla="*/ 1347429 h 2567281"/>
              <a:gd name="connsiteX34-395" fmla="*/ 13418 w 2567281"/>
              <a:gd name="connsiteY34-396" fmla="*/ 1099676 h 2567281"/>
              <a:gd name="connsiteX35-397" fmla="*/ 14995 w 2567281"/>
              <a:gd name="connsiteY35-398" fmla="*/ 1091591 h 2567281"/>
              <a:gd name="connsiteX36-399" fmla="*/ 396436 w 2567281"/>
              <a:gd name="connsiteY36-400" fmla="*/ 918677 h 2567281"/>
              <a:gd name="connsiteX37-401" fmla="*/ 279210 w 2567281"/>
              <a:gd name="connsiteY37-402" fmla="*/ 486794 h 2567281"/>
              <a:gd name="connsiteX38-403" fmla="*/ 319987 w 2567281"/>
              <a:gd name="connsiteY38-404" fmla="*/ 435584 h 2567281"/>
              <a:gd name="connsiteX39-405" fmla="*/ 504477 w 2567281"/>
              <a:gd name="connsiteY39-406" fmla="*/ 263576 h 2567281"/>
              <a:gd name="connsiteX40-407" fmla="*/ 542723 w 2567281"/>
              <a:gd name="connsiteY40-408" fmla="*/ 237362 h 2567281"/>
              <a:gd name="connsiteX0-409" fmla="*/ 542723 w 2567281"/>
              <a:gd name="connsiteY0-410" fmla="*/ 237362 h 2567281"/>
              <a:gd name="connsiteX1-411" fmla="*/ 899550 w 2567281"/>
              <a:gd name="connsiteY1-412" fmla="*/ 291655 h 2567281"/>
              <a:gd name="connsiteX2-413" fmla="*/ 1104648 w 2567281"/>
              <a:gd name="connsiteY2-414" fmla="*/ 12940 h 2567281"/>
              <a:gd name="connsiteX3-415" fmla="*/ 1219853 w 2567281"/>
              <a:gd name="connsiteY3-416" fmla="*/ 1549 h 2567281"/>
              <a:gd name="connsiteX4-417" fmla="*/ 1467606 w 2567281"/>
              <a:gd name="connsiteY4-418" fmla="*/ 13418 h 2567281"/>
              <a:gd name="connsiteX5-419" fmla="*/ 1496875 w 2567281"/>
              <a:gd name="connsiteY5-420" fmla="*/ 19128 h 2567281"/>
              <a:gd name="connsiteX6-421" fmla="*/ 1697419 w 2567281"/>
              <a:gd name="connsiteY6-422" fmla="*/ 291655 h 2567281"/>
              <a:gd name="connsiteX7-423" fmla="*/ 2031761 w 2567281"/>
              <a:gd name="connsiteY7-424" fmla="*/ 240783 h 2567281"/>
              <a:gd name="connsiteX8-425" fmla="*/ 2034286 w 2567281"/>
              <a:gd name="connsiteY8-426" fmla="*/ 242421 h 2567281"/>
              <a:gd name="connsiteX9-427" fmla="*/ 2303706 w 2567281"/>
              <a:gd name="connsiteY9-428" fmla="*/ 504477 h 2567281"/>
              <a:gd name="connsiteX10-429" fmla="*/ 2313004 w 2567281"/>
              <a:gd name="connsiteY10-430" fmla="*/ 518043 h 2567281"/>
              <a:gd name="connsiteX11-431" fmla="*/ 2261606 w 2567281"/>
              <a:gd name="connsiteY11-432" fmla="*/ 855842 h 2567281"/>
              <a:gd name="connsiteX12-433" fmla="*/ 2547655 w 2567281"/>
              <a:gd name="connsiteY12-434" fmla="*/ 1066337 h 2567281"/>
              <a:gd name="connsiteX13-435" fmla="*/ 2553379 w 2567281"/>
              <a:gd name="connsiteY13-436" fmla="*/ 1094904 h 2567281"/>
              <a:gd name="connsiteX14-437" fmla="*/ 2565794 w 2567281"/>
              <a:gd name="connsiteY14-438" fmla="*/ 1344373 h 2567281"/>
              <a:gd name="connsiteX15-439" fmla="*/ 2556882 w 2567281"/>
              <a:gd name="connsiteY15-440" fmla="*/ 1436427 h 2567281"/>
              <a:gd name="connsiteX16-441" fmla="*/ 2261606 w 2567281"/>
              <a:gd name="connsiteY16-442" fmla="*/ 1653711 h 2567281"/>
              <a:gd name="connsiteX17-443" fmla="*/ 2320371 w 2567281"/>
              <a:gd name="connsiteY17-444" fmla="*/ 2039924 h 2567281"/>
              <a:gd name="connsiteX18-445" fmla="*/ 2247295 w 2567281"/>
              <a:gd name="connsiteY18-446" fmla="*/ 2131698 h 2567281"/>
              <a:gd name="connsiteX19-447" fmla="*/ 2159843 w 2567281"/>
              <a:gd name="connsiteY19-448" fmla="*/ 2221792 h 2567281"/>
              <a:gd name="connsiteX20-449" fmla="*/ 2093129 w 2567281"/>
              <a:gd name="connsiteY20-450" fmla="*/ 2278108 h 2567281"/>
              <a:gd name="connsiteX21-451" fmla="*/ 1697419 w 2567281"/>
              <a:gd name="connsiteY21-452" fmla="*/ 2217898 h 2567281"/>
              <a:gd name="connsiteX22-453" fmla="*/ 1448837 w 2567281"/>
              <a:gd name="connsiteY22-454" fmla="*/ 2555706 h 2567281"/>
              <a:gd name="connsiteX23-455" fmla="*/ 1347429 w 2567281"/>
              <a:gd name="connsiteY23-456" fmla="*/ 2565733 h 2567281"/>
              <a:gd name="connsiteX24-457" fmla="*/ 1222908 w 2567281"/>
              <a:gd name="connsiteY24-458" fmla="*/ 2565794 h 2567281"/>
              <a:gd name="connsiteX25-459" fmla="*/ 1150390 w 2567281"/>
              <a:gd name="connsiteY25-460" fmla="*/ 2558774 h 2567281"/>
              <a:gd name="connsiteX26-461" fmla="*/ 899550 w 2567281"/>
              <a:gd name="connsiteY26-462" fmla="*/ 2217898 h 2567281"/>
              <a:gd name="connsiteX27-463" fmla="*/ 479023 w 2567281"/>
              <a:gd name="connsiteY27-464" fmla="*/ 2281883 h 2567281"/>
              <a:gd name="connsiteX28-465" fmla="*/ 435584 w 2567281"/>
              <a:gd name="connsiteY28-466" fmla="*/ 2247295 h 2567281"/>
              <a:gd name="connsiteX29-467" fmla="*/ 345490 w 2567281"/>
              <a:gd name="connsiteY29-468" fmla="*/ 2159843 h 2567281"/>
              <a:gd name="connsiteX30-469" fmla="*/ 271660 w 2567281"/>
              <a:gd name="connsiteY30-470" fmla="*/ 2072382 h 2567281"/>
              <a:gd name="connsiteX31-471" fmla="*/ 335363 w 2567281"/>
              <a:gd name="connsiteY31-472" fmla="*/ 1653711 h 2567281"/>
              <a:gd name="connsiteX32-473" fmla="*/ 8015 w 2567281"/>
              <a:gd name="connsiteY32-474" fmla="*/ 1412826 h 2567281"/>
              <a:gd name="connsiteX33-475" fmla="*/ 1549 w 2567281"/>
              <a:gd name="connsiteY33-476" fmla="*/ 1347429 h 2567281"/>
              <a:gd name="connsiteX34-477" fmla="*/ 13418 w 2567281"/>
              <a:gd name="connsiteY34-478" fmla="*/ 1099676 h 2567281"/>
              <a:gd name="connsiteX35-479" fmla="*/ 14995 w 2567281"/>
              <a:gd name="connsiteY35-480" fmla="*/ 1091591 h 2567281"/>
              <a:gd name="connsiteX36-481" fmla="*/ 446351 w 2567281"/>
              <a:gd name="connsiteY36-482" fmla="*/ 894601 h 2567281"/>
              <a:gd name="connsiteX37-483" fmla="*/ 279210 w 2567281"/>
              <a:gd name="connsiteY37-484" fmla="*/ 486794 h 2567281"/>
              <a:gd name="connsiteX38-485" fmla="*/ 319987 w 2567281"/>
              <a:gd name="connsiteY38-486" fmla="*/ 435584 h 2567281"/>
              <a:gd name="connsiteX39-487" fmla="*/ 504477 w 2567281"/>
              <a:gd name="connsiteY39-488" fmla="*/ 263576 h 2567281"/>
              <a:gd name="connsiteX40-489" fmla="*/ 542723 w 2567281"/>
              <a:gd name="connsiteY40-490" fmla="*/ 237362 h 2567281"/>
              <a:gd name="connsiteX0-491" fmla="*/ 542723 w 2567281"/>
              <a:gd name="connsiteY0-492" fmla="*/ 237362 h 2567281"/>
              <a:gd name="connsiteX1-493" fmla="*/ 899550 w 2567281"/>
              <a:gd name="connsiteY1-494" fmla="*/ 291655 h 2567281"/>
              <a:gd name="connsiteX2-495" fmla="*/ 1104648 w 2567281"/>
              <a:gd name="connsiteY2-496" fmla="*/ 12940 h 2567281"/>
              <a:gd name="connsiteX3-497" fmla="*/ 1219853 w 2567281"/>
              <a:gd name="connsiteY3-498" fmla="*/ 1549 h 2567281"/>
              <a:gd name="connsiteX4-499" fmla="*/ 1467606 w 2567281"/>
              <a:gd name="connsiteY4-500" fmla="*/ 13418 h 2567281"/>
              <a:gd name="connsiteX5-501" fmla="*/ 1496875 w 2567281"/>
              <a:gd name="connsiteY5-502" fmla="*/ 19128 h 2567281"/>
              <a:gd name="connsiteX6-503" fmla="*/ 1697419 w 2567281"/>
              <a:gd name="connsiteY6-504" fmla="*/ 291655 h 2567281"/>
              <a:gd name="connsiteX7-505" fmla="*/ 2031761 w 2567281"/>
              <a:gd name="connsiteY7-506" fmla="*/ 240783 h 2567281"/>
              <a:gd name="connsiteX8-507" fmla="*/ 2034286 w 2567281"/>
              <a:gd name="connsiteY8-508" fmla="*/ 242421 h 2567281"/>
              <a:gd name="connsiteX9-509" fmla="*/ 2303706 w 2567281"/>
              <a:gd name="connsiteY9-510" fmla="*/ 504477 h 2567281"/>
              <a:gd name="connsiteX10-511" fmla="*/ 2313004 w 2567281"/>
              <a:gd name="connsiteY10-512" fmla="*/ 518043 h 2567281"/>
              <a:gd name="connsiteX11-513" fmla="*/ 2261606 w 2567281"/>
              <a:gd name="connsiteY11-514" fmla="*/ 855842 h 2567281"/>
              <a:gd name="connsiteX12-515" fmla="*/ 2547655 w 2567281"/>
              <a:gd name="connsiteY12-516" fmla="*/ 1066337 h 2567281"/>
              <a:gd name="connsiteX13-517" fmla="*/ 2553379 w 2567281"/>
              <a:gd name="connsiteY13-518" fmla="*/ 1094904 h 2567281"/>
              <a:gd name="connsiteX14-519" fmla="*/ 2565794 w 2567281"/>
              <a:gd name="connsiteY14-520" fmla="*/ 1344373 h 2567281"/>
              <a:gd name="connsiteX15-521" fmla="*/ 2556882 w 2567281"/>
              <a:gd name="connsiteY15-522" fmla="*/ 1436427 h 2567281"/>
              <a:gd name="connsiteX16-523" fmla="*/ 2261606 w 2567281"/>
              <a:gd name="connsiteY16-524" fmla="*/ 1653711 h 2567281"/>
              <a:gd name="connsiteX17-525" fmla="*/ 2320371 w 2567281"/>
              <a:gd name="connsiteY17-526" fmla="*/ 2039924 h 2567281"/>
              <a:gd name="connsiteX18-527" fmla="*/ 2247295 w 2567281"/>
              <a:gd name="connsiteY18-528" fmla="*/ 2131698 h 2567281"/>
              <a:gd name="connsiteX19-529" fmla="*/ 2159843 w 2567281"/>
              <a:gd name="connsiteY19-530" fmla="*/ 2221792 h 2567281"/>
              <a:gd name="connsiteX20-531" fmla="*/ 2093129 w 2567281"/>
              <a:gd name="connsiteY20-532" fmla="*/ 2278108 h 2567281"/>
              <a:gd name="connsiteX21-533" fmla="*/ 1697419 w 2567281"/>
              <a:gd name="connsiteY21-534" fmla="*/ 2217898 h 2567281"/>
              <a:gd name="connsiteX22-535" fmla="*/ 1448837 w 2567281"/>
              <a:gd name="connsiteY22-536" fmla="*/ 2555706 h 2567281"/>
              <a:gd name="connsiteX23-537" fmla="*/ 1347429 w 2567281"/>
              <a:gd name="connsiteY23-538" fmla="*/ 2565733 h 2567281"/>
              <a:gd name="connsiteX24-539" fmla="*/ 1222908 w 2567281"/>
              <a:gd name="connsiteY24-540" fmla="*/ 2565794 h 2567281"/>
              <a:gd name="connsiteX25-541" fmla="*/ 1150390 w 2567281"/>
              <a:gd name="connsiteY25-542" fmla="*/ 2558774 h 2567281"/>
              <a:gd name="connsiteX26-543" fmla="*/ 899550 w 2567281"/>
              <a:gd name="connsiteY26-544" fmla="*/ 2217898 h 2567281"/>
              <a:gd name="connsiteX27-545" fmla="*/ 479023 w 2567281"/>
              <a:gd name="connsiteY27-546" fmla="*/ 2281883 h 2567281"/>
              <a:gd name="connsiteX28-547" fmla="*/ 435584 w 2567281"/>
              <a:gd name="connsiteY28-548" fmla="*/ 2247295 h 2567281"/>
              <a:gd name="connsiteX29-549" fmla="*/ 345490 w 2567281"/>
              <a:gd name="connsiteY29-550" fmla="*/ 2159843 h 2567281"/>
              <a:gd name="connsiteX30-551" fmla="*/ 271660 w 2567281"/>
              <a:gd name="connsiteY30-552" fmla="*/ 2072382 h 2567281"/>
              <a:gd name="connsiteX31-553" fmla="*/ 335363 w 2567281"/>
              <a:gd name="connsiteY31-554" fmla="*/ 1653711 h 2567281"/>
              <a:gd name="connsiteX32-555" fmla="*/ 8015 w 2567281"/>
              <a:gd name="connsiteY32-556" fmla="*/ 1412826 h 2567281"/>
              <a:gd name="connsiteX33-557" fmla="*/ 1549 w 2567281"/>
              <a:gd name="connsiteY33-558" fmla="*/ 1347429 h 2567281"/>
              <a:gd name="connsiteX34-559" fmla="*/ 13418 w 2567281"/>
              <a:gd name="connsiteY34-560" fmla="*/ 1099676 h 2567281"/>
              <a:gd name="connsiteX35-561" fmla="*/ 14995 w 2567281"/>
              <a:gd name="connsiteY35-562" fmla="*/ 1091591 h 2567281"/>
              <a:gd name="connsiteX36-563" fmla="*/ 422275 w 2567281"/>
              <a:gd name="connsiteY36-564" fmla="*/ 844686 h 2567281"/>
              <a:gd name="connsiteX37-565" fmla="*/ 279210 w 2567281"/>
              <a:gd name="connsiteY37-566" fmla="*/ 486794 h 2567281"/>
              <a:gd name="connsiteX38-567" fmla="*/ 319987 w 2567281"/>
              <a:gd name="connsiteY38-568" fmla="*/ 435584 h 2567281"/>
              <a:gd name="connsiteX39-569" fmla="*/ 504477 w 2567281"/>
              <a:gd name="connsiteY39-570" fmla="*/ 263576 h 2567281"/>
              <a:gd name="connsiteX40-571" fmla="*/ 542723 w 2567281"/>
              <a:gd name="connsiteY40-572" fmla="*/ 237362 h 2567281"/>
              <a:gd name="connsiteX0-573" fmla="*/ 542723 w 2567281"/>
              <a:gd name="connsiteY0-574" fmla="*/ 237362 h 2567281"/>
              <a:gd name="connsiteX1-575" fmla="*/ 899550 w 2567281"/>
              <a:gd name="connsiteY1-576" fmla="*/ 291655 h 2567281"/>
              <a:gd name="connsiteX2-577" fmla="*/ 1104648 w 2567281"/>
              <a:gd name="connsiteY2-578" fmla="*/ 12940 h 2567281"/>
              <a:gd name="connsiteX3-579" fmla="*/ 1219853 w 2567281"/>
              <a:gd name="connsiteY3-580" fmla="*/ 1549 h 2567281"/>
              <a:gd name="connsiteX4-581" fmla="*/ 1467606 w 2567281"/>
              <a:gd name="connsiteY4-582" fmla="*/ 13418 h 2567281"/>
              <a:gd name="connsiteX5-583" fmla="*/ 1496875 w 2567281"/>
              <a:gd name="connsiteY5-584" fmla="*/ 19128 h 2567281"/>
              <a:gd name="connsiteX6-585" fmla="*/ 1697419 w 2567281"/>
              <a:gd name="connsiteY6-586" fmla="*/ 291655 h 2567281"/>
              <a:gd name="connsiteX7-587" fmla="*/ 2031761 w 2567281"/>
              <a:gd name="connsiteY7-588" fmla="*/ 240783 h 2567281"/>
              <a:gd name="connsiteX8-589" fmla="*/ 2034286 w 2567281"/>
              <a:gd name="connsiteY8-590" fmla="*/ 242421 h 2567281"/>
              <a:gd name="connsiteX9-591" fmla="*/ 2303706 w 2567281"/>
              <a:gd name="connsiteY9-592" fmla="*/ 504477 h 2567281"/>
              <a:gd name="connsiteX10-593" fmla="*/ 2313004 w 2567281"/>
              <a:gd name="connsiteY10-594" fmla="*/ 518043 h 2567281"/>
              <a:gd name="connsiteX11-595" fmla="*/ 2261606 w 2567281"/>
              <a:gd name="connsiteY11-596" fmla="*/ 855842 h 2567281"/>
              <a:gd name="connsiteX12-597" fmla="*/ 2547655 w 2567281"/>
              <a:gd name="connsiteY12-598" fmla="*/ 1066337 h 2567281"/>
              <a:gd name="connsiteX13-599" fmla="*/ 2553379 w 2567281"/>
              <a:gd name="connsiteY13-600" fmla="*/ 1094904 h 2567281"/>
              <a:gd name="connsiteX14-601" fmla="*/ 2565794 w 2567281"/>
              <a:gd name="connsiteY14-602" fmla="*/ 1344373 h 2567281"/>
              <a:gd name="connsiteX15-603" fmla="*/ 2556882 w 2567281"/>
              <a:gd name="connsiteY15-604" fmla="*/ 1436427 h 2567281"/>
              <a:gd name="connsiteX16-605" fmla="*/ 2261606 w 2567281"/>
              <a:gd name="connsiteY16-606" fmla="*/ 1653711 h 2567281"/>
              <a:gd name="connsiteX17-607" fmla="*/ 2320371 w 2567281"/>
              <a:gd name="connsiteY17-608" fmla="*/ 2039924 h 2567281"/>
              <a:gd name="connsiteX18-609" fmla="*/ 2247295 w 2567281"/>
              <a:gd name="connsiteY18-610" fmla="*/ 2131698 h 2567281"/>
              <a:gd name="connsiteX19-611" fmla="*/ 2159843 w 2567281"/>
              <a:gd name="connsiteY19-612" fmla="*/ 2221792 h 2567281"/>
              <a:gd name="connsiteX20-613" fmla="*/ 2093129 w 2567281"/>
              <a:gd name="connsiteY20-614" fmla="*/ 2278108 h 2567281"/>
              <a:gd name="connsiteX21-615" fmla="*/ 1697419 w 2567281"/>
              <a:gd name="connsiteY21-616" fmla="*/ 2217898 h 2567281"/>
              <a:gd name="connsiteX22-617" fmla="*/ 1448837 w 2567281"/>
              <a:gd name="connsiteY22-618" fmla="*/ 2555706 h 2567281"/>
              <a:gd name="connsiteX23-619" fmla="*/ 1347429 w 2567281"/>
              <a:gd name="connsiteY23-620" fmla="*/ 2565733 h 2567281"/>
              <a:gd name="connsiteX24-621" fmla="*/ 1222908 w 2567281"/>
              <a:gd name="connsiteY24-622" fmla="*/ 2565794 h 2567281"/>
              <a:gd name="connsiteX25-623" fmla="*/ 1150390 w 2567281"/>
              <a:gd name="connsiteY25-624" fmla="*/ 2558774 h 2567281"/>
              <a:gd name="connsiteX26-625" fmla="*/ 899550 w 2567281"/>
              <a:gd name="connsiteY26-626" fmla="*/ 2217898 h 2567281"/>
              <a:gd name="connsiteX27-627" fmla="*/ 479023 w 2567281"/>
              <a:gd name="connsiteY27-628" fmla="*/ 2281883 h 2567281"/>
              <a:gd name="connsiteX28-629" fmla="*/ 435584 w 2567281"/>
              <a:gd name="connsiteY28-630" fmla="*/ 2247295 h 2567281"/>
              <a:gd name="connsiteX29-631" fmla="*/ 345490 w 2567281"/>
              <a:gd name="connsiteY29-632" fmla="*/ 2159843 h 2567281"/>
              <a:gd name="connsiteX30-633" fmla="*/ 271660 w 2567281"/>
              <a:gd name="connsiteY30-634" fmla="*/ 2072382 h 2567281"/>
              <a:gd name="connsiteX31-635" fmla="*/ 335363 w 2567281"/>
              <a:gd name="connsiteY31-636" fmla="*/ 1653711 h 2567281"/>
              <a:gd name="connsiteX32-637" fmla="*/ 8015 w 2567281"/>
              <a:gd name="connsiteY32-638" fmla="*/ 1412826 h 2567281"/>
              <a:gd name="connsiteX33-639" fmla="*/ 1549 w 2567281"/>
              <a:gd name="connsiteY33-640" fmla="*/ 1347429 h 2567281"/>
              <a:gd name="connsiteX34-641" fmla="*/ 13418 w 2567281"/>
              <a:gd name="connsiteY34-642" fmla="*/ 1099676 h 2567281"/>
              <a:gd name="connsiteX35-643" fmla="*/ 14995 w 2567281"/>
              <a:gd name="connsiteY35-644" fmla="*/ 1091591 h 2567281"/>
              <a:gd name="connsiteX36-645" fmla="*/ 397317 w 2567281"/>
              <a:gd name="connsiteY36-646" fmla="*/ 856724 h 2567281"/>
              <a:gd name="connsiteX37-647" fmla="*/ 279210 w 2567281"/>
              <a:gd name="connsiteY37-648" fmla="*/ 486794 h 2567281"/>
              <a:gd name="connsiteX38-649" fmla="*/ 319987 w 2567281"/>
              <a:gd name="connsiteY38-650" fmla="*/ 435584 h 2567281"/>
              <a:gd name="connsiteX39-651" fmla="*/ 504477 w 2567281"/>
              <a:gd name="connsiteY39-652" fmla="*/ 263576 h 2567281"/>
              <a:gd name="connsiteX40-653" fmla="*/ 542723 w 2567281"/>
              <a:gd name="connsiteY40-654" fmla="*/ 237362 h 2567281"/>
              <a:gd name="connsiteX0-655" fmla="*/ 542723 w 2567281"/>
              <a:gd name="connsiteY0-656" fmla="*/ 237362 h 2567281"/>
              <a:gd name="connsiteX1-657" fmla="*/ 899550 w 2567281"/>
              <a:gd name="connsiteY1-658" fmla="*/ 291655 h 2567281"/>
              <a:gd name="connsiteX2-659" fmla="*/ 1104648 w 2567281"/>
              <a:gd name="connsiteY2-660" fmla="*/ 12940 h 2567281"/>
              <a:gd name="connsiteX3-661" fmla="*/ 1219853 w 2567281"/>
              <a:gd name="connsiteY3-662" fmla="*/ 1549 h 2567281"/>
              <a:gd name="connsiteX4-663" fmla="*/ 1467606 w 2567281"/>
              <a:gd name="connsiteY4-664" fmla="*/ 13418 h 2567281"/>
              <a:gd name="connsiteX5-665" fmla="*/ 1496875 w 2567281"/>
              <a:gd name="connsiteY5-666" fmla="*/ 19128 h 2567281"/>
              <a:gd name="connsiteX6-667" fmla="*/ 1697419 w 2567281"/>
              <a:gd name="connsiteY6-668" fmla="*/ 291655 h 2567281"/>
              <a:gd name="connsiteX7-669" fmla="*/ 2031761 w 2567281"/>
              <a:gd name="connsiteY7-670" fmla="*/ 240783 h 2567281"/>
              <a:gd name="connsiteX8-671" fmla="*/ 2034286 w 2567281"/>
              <a:gd name="connsiteY8-672" fmla="*/ 242421 h 2567281"/>
              <a:gd name="connsiteX9-673" fmla="*/ 2303706 w 2567281"/>
              <a:gd name="connsiteY9-674" fmla="*/ 504477 h 2567281"/>
              <a:gd name="connsiteX10-675" fmla="*/ 2313004 w 2567281"/>
              <a:gd name="connsiteY10-676" fmla="*/ 518043 h 2567281"/>
              <a:gd name="connsiteX11-677" fmla="*/ 2261606 w 2567281"/>
              <a:gd name="connsiteY11-678" fmla="*/ 855842 h 2567281"/>
              <a:gd name="connsiteX12-679" fmla="*/ 2547655 w 2567281"/>
              <a:gd name="connsiteY12-680" fmla="*/ 1066337 h 2567281"/>
              <a:gd name="connsiteX13-681" fmla="*/ 2553379 w 2567281"/>
              <a:gd name="connsiteY13-682" fmla="*/ 1094904 h 2567281"/>
              <a:gd name="connsiteX14-683" fmla="*/ 2565794 w 2567281"/>
              <a:gd name="connsiteY14-684" fmla="*/ 1344373 h 2567281"/>
              <a:gd name="connsiteX15-685" fmla="*/ 2556882 w 2567281"/>
              <a:gd name="connsiteY15-686" fmla="*/ 1436427 h 2567281"/>
              <a:gd name="connsiteX16-687" fmla="*/ 2261606 w 2567281"/>
              <a:gd name="connsiteY16-688" fmla="*/ 1653711 h 2567281"/>
              <a:gd name="connsiteX17-689" fmla="*/ 2320371 w 2567281"/>
              <a:gd name="connsiteY17-690" fmla="*/ 2039924 h 2567281"/>
              <a:gd name="connsiteX18-691" fmla="*/ 2247295 w 2567281"/>
              <a:gd name="connsiteY18-692" fmla="*/ 2131698 h 2567281"/>
              <a:gd name="connsiteX19-693" fmla="*/ 2159843 w 2567281"/>
              <a:gd name="connsiteY19-694" fmla="*/ 2221792 h 2567281"/>
              <a:gd name="connsiteX20-695" fmla="*/ 2093129 w 2567281"/>
              <a:gd name="connsiteY20-696" fmla="*/ 2278108 h 2567281"/>
              <a:gd name="connsiteX21-697" fmla="*/ 1697419 w 2567281"/>
              <a:gd name="connsiteY21-698" fmla="*/ 2217898 h 2567281"/>
              <a:gd name="connsiteX22-699" fmla="*/ 1448837 w 2567281"/>
              <a:gd name="connsiteY22-700" fmla="*/ 2555706 h 2567281"/>
              <a:gd name="connsiteX23-701" fmla="*/ 1347429 w 2567281"/>
              <a:gd name="connsiteY23-702" fmla="*/ 2565733 h 2567281"/>
              <a:gd name="connsiteX24-703" fmla="*/ 1222908 w 2567281"/>
              <a:gd name="connsiteY24-704" fmla="*/ 2565794 h 2567281"/>
              <a:gd name="connsiteX25-705" fmla="*/ 1150390 w 2567281"/>
              <a:gd name="connsiteY25-706" fmla="*/ 2558774 h 2567281"/>
              <a:gd name="connsiteX26-707" fmla="*/ 899550 w 2567281"/>
              <a:gd name="connsiteY26-708" fmla="*/ 2217898 h 2567281"/>
              <a:gd name="connsiteX27-709" fmla="*/ 479023 w 2567281"/>
              <a:gd name="connsiteY27-710" fmla="*/ 2281883 h 2567281"/>
              <a:gd name="connsiteX28-711" fmla="*/ 435584 w 2567281"/>
              <a:gd name="connsiteY28-712" fmla="*/ 2247295 h 2567281"/>
              <a:gd name="connsiteX29-713" fmla="*/ 345490 w 2567281"/>
              <a:gd name="connsiteY29-714" fmla="*/ 2159843 h 2567281"/>
              <a:gd name="connsiteX30-715" fmla="*/ 271660 w 2567281"/>
              <a:gd name="connsiteY30-716" fmla="*/ 2072382 h 2567281"/>
              <a:gd name="connsiteX31-717" fmla="*/ 335363 w 2567281"/>
              <a:gd name="connsiteY31-718" fmla="*/ 1653711 h 2567281"/>
              <a:gd name="connsiteX32-719" fmla="*/ 8015 w 2567281"/>
              <a:gd name="connsiteY32-720" fmla="*/ 1412826 h 2567281"/>
              <a:gd name="connsiteX33-721" fmla="*/ 1549 w 2567281"/>
              <a:gd name="connsiteY33-722" fmla="*/ 1347429 h 2567281"/>
              <a:gd name="connsiteX34-723" fmla="*/ 13418 w 2567281"/>
              <a:gd name="connsiteY34-724" fmla="*/ 1099676 h 2567281"/>
              <a:gd name="connsiteX35-725" fmla="*/ 14995 w 2567281"/>
              <a:gd name="connsiteY35-726" fmla="*/ 1091591 h 2567281"/>
              <a:gd name="connsiteX36-727" fmla="*/ 397317 w 2567281"/>
              <a:gd name="connsiteY36-728" fmla="*/ 856724 h 2567281"/>
              <a:gd name="connsiteX37-729" fmla="*/ 279210 w 2567281"/>
              <a:gd name="connsiteY37-730" fmla="*/ 486794 h 2567281"/>
              <a:gd name="connsiteX38-731" fmla="*/ 319987 w 2567281"/>
              <a:gd name="connsiteY38-732" fmla="*/ 435584 h 2567281"/>
              <a:gd name="connsiteX39-733" fmla="*/ 504477 w 2567281"/>
              <a:gd name="connsiteY39-734" fmla="*/ 263576 h 2567281"/>
              <a:gd name="connsiteX40-735" fmla="*/ 542723 w 2567281"/>
              <a:gd name="connsiteY40-736" fmla="*/ 237362 h 2567281"/>
              <a:gd name="connsiteX0-737" fmla="*/ 542723 w 2567281"/>
              <a:gd name="connsiteY0-738" fmla="*/ 237362 h 2567281"/>
              <a:gd name="connsiteX1-739" fmla="*/ 899550 w 2567281"/>
              <a:gd name="connsiteY1-740" fmla="*/ 291655 h 2567281"/>
              <a:gd name="connsiteX2-741" fmla="*/ 1104648 w 2567281"/>
              <a:gd name="connsiteY2-742" fmla="*/ 12940 h 2567281"/>
              <a:gd name="connsiteX3-743" fmla="*/ 1219853 w 2567281"/>
              <a:gd name="connsiteY3-744" fmla="*/ 1549 h 2567281"/>
              <a:gd name="connsiteX4-745" fmla="*/ 1467606 w 2567281"/>
              <a:gd name="connsiteY4-746" fmla="*/ 13418 h 2567281"/>
              <a:gd name="connsiteX5-747" fmla="*/ 1496875 w 2567281"/>
              <a:gd name="connsiteY5-748" fmla="*/ 19128 h 2567281"/>
              <a:gd name="connsiteX6-749" fmla="*/ 1697419 w 2567281"/>
              <a:gd name="connsiteY6-750" fmla="*/ 291655 h 2567281"/>
              <a:gd name="connsiteX7-751" fmla="*/ 2031761 w 2567281"/>
              <a:gd name="connsiteY7-752" fmla="*/ 240783 h 2567281"/>
              <a:gd name="connsiteX8-753" fmla="*/ 2034286 w 2567281"/>
              <a:gd name="connsiteY8-754" fmla="*/ 242421 h 2567281"/>
              <a:gd name="connsiteX9-755" fmla="*/ 2303706 w 2567281"/>
              <a:gd name="connsiteY9-756" fmla="*/ 504477 h 2567281"/>
              <a:gd name="connsiteX10-757" fmla="*/ 2313004 w 2567281"/>
              <a:gd name="connsiteY10-758" fmla="*/ 518043 h 2567281"/>
              <a:gd name="connsiteX11-759" fmla="*/ 2261606 w 2567281"/>
              <a:gd name="connsiteY11-760" fmla="*/ 855842 h 2567281"/>
              <a:gd name="connsiteX12-761" fmla="*/ 2547655 w 2567281"/>
              <a:gd name="connsiteY12-762" fmla="*/ 1066337 h 2567281"/>
              <a:gd name="connsiteX13-763" fmla="*/ 2553379 w 2567281"/>
              <a:gd name="connsiteY13-764" fmla="*/ 1094904 h 2567281"/>
              <a:gd name="connsiteX14-765" fmla="*/ 2565794 w 2567281"/>
              <a:gd name="connsiteY14-766" fmla="*/ 1344373 h 2567281"/>
              <a:gd name="connsiteX15-767" fmla="*/ 2556882 w 2567281"/>
              <a:gd name="connsiteY15-768" fmla="*/ 1436427 h 2567281"/>
              <a:gd name="connsiteX16-769" fmla="*/ 2261606 w 2567281"/>
              <a:gd name="connsiteY16-770" fmla="*/ 1653711 h 2567281"/>
              <a:gd name="connsiteX17-771" fmla="*/ 2320371 w 2567281"/>
              <a:gd name="connsiteY17-772" fmla="*/ 2039924 h 2567281"/>
              <a:gd name="connsiteX18-773" fmla="*/ 2247295 w 2567281"/>
              <a:gd name="connsiteY18-774" fmla="*/ 2131698 h 2567281"/>
              <a:gd name="connsiteX19-775" fmla="*/ 2159843 w 2567281"/>
              <a:gd name="connsiteY19-776" fmla="*/ 2221792 h 2567281"/>
              <a:gd name="connsiteX20-777" fmla="*/ 2093129 w 2567281"/>
              <a:gd name="connsiteY20-778" fmla="*/ 2278108 h 2567281"/>
              <a:gd name="connsiteX21-779" fmla="*/ 1697419 w 2567281"/>
              <a:gd name="connsiteY21-780" fmla="*/ 2217898 h 2567281"/>
              <a:gd name="connsiteX22-781" fmla="*/ 1448837 w 2567281"/>
              <a:gd name="connsiteY22-782" fmla="*/ 2555706 h 2567281"/>
              <a:gd name="connsiteX23-783" fmla="*/ 1347429 w 2567281"/>
              <a:gd name="connsiteY23-784" fmla="*/ 2565733 h 2567281"/>
              <a:gd name="connsiteX24-785" fmla="*/ 1222908 w 2567281"/>
              <a:gd name="connsiteY24-786" fmla="*/ 2565794 h 2567281"/>
              <a:gd name="connsiteX25-787" fmla="*/ 1150390 w 2567281"/>
              <a:gd name="connsiteY25-788" fmla="*/ 2558774 h 2567281"/>
              <a:gd name="connsiteX26-789" fmla="*/ 899550 w 2567281"/>
              <a:gd name="connsiteY26-790" fmla="*/ 2217898 h 2567281"/>
              <a:gd name="connsiteX27-791" fmla="*/ 479023 w 2567281"/>
              <a:gd name="connsiteY27-792" fmla="*/ 2281883 h 2567281"/>
              <a:gd name="connsiteX28-793" fmla="*/ 435584 w 2567281"/>
              <a:gd name="connsiteY28-794" fmla="*/ 2247295 h 2567281"/>
              <a:gd name="connsiteX29-795" fmla="*/ 345490 w 2567281"/>
              <a:gd name="connsiteY29-796" fmla="*/ 2159843 h 2567281"/>
              <a:gd name="connsiteX30-797" fmla="*/ 271660 w 2567281"/>
              <a:gd name="connsiteY30-798" fmla="*/ 2072382 h 2567281"/>
              <a:gd name="connsiteX31-799" fmla="*/ 335363 w 2567281"/>
              <a:gd name="connsiteY31-800" fmla="*/ 1653711 h 2567281"/>
              <a:gd name="connsiteX32-801" fmla="*/ 8015 w 2567281"/>
              <a:gd name="connsiteY32-802" fmla="*/ 1412826 h 2567281"/>
              <a:gd name="connsiteX33-803" fmla="*/ 1549 w 2567281"/>
              <a:gd name="connsiteY33-804" fmla="*/ 1347429 h 2567281"/>
              <a:gd name="connsiteX34-805" fmla="*/ 13418 w 2567281"/>
              <a:gd name="connsiteY34-806" fmla="*/ 1099676 h 2567281"/>
              <a:gd name="connsiteX35-807" fmla="*/ 14995 w 2567281"/>
              <a:gd name="connsiteY35-808" fmla="*/ 1091591 h 2567281"/>
              <a:gd name="connsiteX36-809" fmla="*/ 397317 w 2567281"/>
              <a:gd name="connsiteY36-810" fmla="*/ 856724 h 2567281"/>
              <a:gd name="connsiteX37-811" fmla="*/ 279210 w 2567281"/>
              <a:gd name="connsiteY37-812" fmla="*/ 486794 h 2567281"/>
              <a:gd name="connsiteX38-813" fmla="*/ 319987 w 2567281"/>
              <a:gd name="connsiteY38-814" fmla="*/ 435584 h 2567281"/>
              <a:gd name="connsiteX39-815" fmla="*/ 504477 w 2567281"/>
              <a:gd name="connsiteY39-816" fmla="*/ 263576 h 2567281"/>
              <a:gd name="connsiteX40-817" fmla="*/ 542723 w 2567281"/>
              <a:gd name="connsiteY40-818" fmla="*/ 237362 h 2567281"/>
              <a:gd name="connsiteX0-819" fmla="*/ 542723 w 2567281"/>
              <a:gd name="connsiteY0-820" fmla="*/ 237362 h 2567281"/>
              <a:gd name="connsiteX1-821" fmla="*/ 899550 w 2567281"/>
              <a:gd name="connsiteY1-822" fmla="*/ 291655 h 2567281"/>
              <a:gd name="connsiteX2-823" fmla="*/ 1104648 w 2567281"/>
              <a:gd name="connsiteY2-824" fmla="*/ 12940 h 2567281"/>
              <a:gd name="connsiteX3-825" fmla="*/ 1219853 w 2567281"/>
              <a:gd name="connsiteY3-826" fmla="*/ 1549 h 2567281"/>
              <a:gd name="connsiteX4-827" fmla="*/ 1467606 w 2567281"/>
              <a:gd name="connsiteY4-828" fmla="*/ 13418 h 2567281"/>
              <a:gd name="connsiteX5-829" fmla="*/ 1496875 w 2567281"/>
              <a:gd name="connsiteY5-830" fmla="*/ 19128 h 2567281"/>
              <a:gd name="connsiteX6-831" fmla="*/ 1697419 w 2567281"/>
              <a:gd name="connsiteY6-832" fmla="*/ 291655 h 2567281"/>
              <a:gd name="connsiteX7-833" fmla="*/ 2031761 w 2567281"/>
              <a:gd name="connsiteY7-834" fmla="*/ 240783 h 2567281"/>
              <a:gd name="connsiteX8-835" fmla="*/ 2034286 w 2567281"/>
              <a:gd name="connsiteY8-836" fmla="*/ 242421 h 2567281"/>
              <a:gd name="connsiteX9-837" fmla="*/ 2303706 w 2567281"/>
              <a:gd name="connsiteY9-838" fmla="*/ 504477 h 2567281"/>
              <a:gd name="connsiteX10-839" fmla="*/ 2313004 w 2567281"/>
              <a:gd name="connsiteY10-840" fmla="*/ 518043 h 2567281"/>
              <a:gd name="connsiteX11-841" fmla="*/ 2261606 w 2567281"/>
              <a:gd name="connsiteY11-842" fmla="*/ 855842 h 2567281"/>
              <a:gd name="connsiteX12-843" fmla="*/ 2547655 w 2567281"/>
              <a:gd name="connsiteY12-844" fmla="*/ 1066337 h 2567281"/>
              <a:gd name="connsiteX13-845" fmla="*/ 2553379 w 2567281"/>
              <a:gd name="connsiteY13-846" fmla="*/ 1094904 h 2567281"/>
              <a:gd name="connsiteX14-847" fmla="*/ 2565794 w 2567281"/>
              <a:gd name="connsiteY14-848" fmla="*/ 1344373 h 2567281"/>
              <a:gd name="connsiteX15-849" fmla="*/ 2556882 w 2567281"/>
              <a:gd name="connsiteY15-850" fmla="*/ 1436427 h 2567281"/>
              <a:gd name="connsiteX16-851" fmla="*/ 2261606 w 2567281"/>
              <a:gd name="connsiteY16-852" fmla="*/ 1653711 h 2567281"/>
              <a:gd name="connsiteX17-853" fmla="*/ 2320371 w 2567281"/>
              <a:gd name="connsiteY17-854" fmla="*/ 2039924 h 2567281"/>
              <a:gd name="connsiteX18-855" fmla="*/ 2247295 w 2567281"/>
              <a:gd name="connsiteY18-856" fmla="*/ 2131698 h 2567281"/>
              <a:gd name="connsiteX19-857" fmla="*/ 2159843 w 2567281"/>
              <a:gd name="connsiteY19-858" fmla="*/ 2221792 h 2567281"/>
              <a:gd name="connsiteX20-859" fmla="*/ 2093129 w 2567281"/>
              <a:gd name="connsiteY20-860" fmla="*/ 2278108 h 2567281"/>
              <a:gd name="connsiteX21-861" fmla="*/ 1697419 w 2567281"/>
              <a:gd name="connsiteY21-862" fmla="*/ 2217898 h 2567281"/>
              <a:gd name="connsiteX22-863" fmla="*/ 1448837 w 2567281"/>
              <a:gd name="connsiteY22-864" fmla="*/ 2555706 h 2567281"/>
              <a:gd name="connsiteX23-865" fmla="*/ 1347429 w 2567281"/>
              <a:gd name="connsiteY23-866" fmla="*/ 2565733 h 2567281"/>
              <a:gd name="connsiteX24-867" fmla="*/ 1222908 w 2567281"/>
              <a:gd name="connsiteY24-868" fmla="*/ 2565794 h 2567281"/>
              <a:gd name="connsiteX25-869" fmla="*/ 1150390 w 2567281"/>
              <a:gd name="connsiteY25-870" fmla="*/ 2558774 h 2567281"/>
              <a:gd name="connsiteX26-871" fmla="*/ 899550 w 2567281"/>
              <a:gd name="connsiteY26-872" fmla="*/ 2217898 h 2567281"/>
              <a:gd name="connsiteX27-873" fmla="*/ 479023 w 2567281"/>
              <a:gd name="connsiteY27-874" fmla="*/ 2281883 h 2567281"/>
              <a:gd name="connsiteX28-875" fmla="*/ 435584 w 2567281"/>
              <a:gd name="connsiteY28-876" fmla="*/ 2247295 h 2567281"/>
              <a:gd name="connsiteX29-877" fmla="*/ 345490 w 2567281"/>
              <a:gd name="connsiteY29-878" fmla="*/ 2159843 h 2567281"/>
              <a:gd name="connsiteX30-879" fmla="*/ 271660 w 2567281"/>
              <a:gd name="connsiteY30-880" fmla="*/ 2072382 h 2567281"/>
              <a:gd name="connsiteX31-881" fmla="*/ 335363 w 2567281"/>
              <a:gd name="connsiteY31-882" fmla="*/ 1653711 h 2567281"/>
              <a:gd name="connsiteX32-883" fmla="*/ 8015 w 2567281"/>
              <a:gd name="connsiteY32-884" fmla="*/ 1412826 h 2567281"/>
              <a:gd name="connsiteX33-885" fmla="*/ 1549 w 2567281"/>
              <a:gd name="connsiteY33-886" fmla="*/ 1347429 h 2567281"/>
              <a:gd name="connsiteX34-887" fmla="*/ 13418 w 2567281"/>
              <a:gd name="connsiteY34-888" fmla="*/ 1099676 h 2567281"/>
              <a:gd name="connsiteX35-889" fmla="*/ 14995 w 2567281"/>
              <a:gd name="connsiteY35-890" fmla="*/ 1091591 h 2567281"/>
              <a:gd name="connsiteX36-891" fmla="*/ 397317 w 2567281"/>
              <a:gd name="connsiteY36-892" fmla="*/ 856724 h 2567281"/>
              <a:gd name="connsiteX37-893" fmla="*/ 279210 w 2567281"/>
              <a:gd name="connsiteY37-894" fmla="*/ 486794 h 2567281"/>
              <a:gd name="connsiteX38-895" fmla="*/ 319987 w 2567281"/>
              <a:gd name="connsiteY38-896" fmla="*/ 435584 h 2567281"/>
              <a:gd name="connsiteX39-897" fmla="*/ 504477 w 2567281"/>
              <a:gd name="connsiteY39-898" fmla="*/ 263576 h 2567281"/>
              <a:gd name="connsiteX40-899" fmla="*/ 542723 w 2567281"/>
              <a:gd name="connsiteY40-900" fmla="*/ 237362 h 2567281"/>
              <a:gd name="connsiteX0-901" fmla="*/ 542723 w 2567281"/>
              <a:gd name="connsiteY0-902" fmla="*/ 237362 h 2567281"/>
              <a:gd name="connsiteX1-903" fmla="*/ 899550 w 2567281"/>
              <a:gd name="connsiteY1-904" fmla="*/ 291655 h 2567281"/>
              <a:gd name="connsiteX2-905" fmla="*/ 1104648 w 2567281"/>
              <a:gd name="connsiteY2-906" fmla="*/ 12940 h 2567281"/>
              <a:gd name="connsiteX3-907" fmla="*/ 1219853 w 2567281"/>
              <a:gd name="connsiteY3-908" fmla="*/ 1549 h 2567281"/>
              <a:gd name="connsiteX4-909" fmla="*/ 1467606 w 2567281"/>
              <a:gd name="connsiteY4-910" fmla="*/ 13418 h 2567281"/>
              <a:gd name="connsiteX5-911" fmla="*/ 1496875 w 2567281"/>
              <a:gd name="connsiteY5-912" fmla="*/ 19128 h 2567281"/>
              <a:gd name="connsiteX6-913" fmla="*/ 1697419 w 2567281"/>
              <a:gd name="connsiteY6-914" fmla="*/ 291655 h 2567281"/>
              <a:gd name="connsiteX7-915" fmla="*/ 2031761 w 2567281"/>
              <a:gd name="connsiteY7-916" fmla="*/ 240783 h 2567281"/>
              <a:gd name="connsiteX8-917" fmla="*/ 2034286 w 2567281"/>
              <a:gd name="connsiteY8-918" fmla="*/ 242421 h 2567281"/>
              <a:gd name="connsiteX9-919" fmla="*/ 2303706 w 2567281"/>
              <a:gd name="connsiteY9-920" fmla="*/ 504477 h 2567281"/>
              <a:gd name="connsiteX10-921" fmla="*/ 2313004 w 2567281"/>
              <a:gd name="connsiteY10-922" fmla="*/ 518043 h 2567281"/>
              <a:gd name="connsiteX11-923" fmla="*/ 2261606 w 2567281"/>
              <a:gd name="connsiteY11-924" fmla="*/ 855842 h 2567281"/>
              <a:gd name="connsiteX12-925" fmla="*/ 2547655 w 2567281"/>
              <a:gd name="connsiteY12-926" fmla="*/ 1066337 h 2567281"/>
              <a:gd name="connsiteX13-927" fmla="*/ 2553379 w 2567281"/>
              <a:gd name="connsiteY13-928" fmla="*/ 1094904 h 2567281"/>
              <a:gd name="connsiteX14-929" fmla="*/ 2565794 w 2567281"/>
              <a:gd name="connsiteY14-930" fmla="*/ 1344373 h 2567281"/>
              <a:gd name="connsiteX15-931" fmla="*/ 2556882 w 2567281"/>
              <a:gd name="connsiteY15-932" fmla="*/ 1436427 h 2567281"/>
              <a:gd name="connsiteX16-933" fmla="*/ 2261606 w 2567281"/>
              <a:gd name="connsiteY16-934" fmla="*/ 1653711 h 2567281"/>
              <a:gd name="connsiteX17-935" fmla="*/ 2320371 w 2567281"/>
              <a:gd name="connsiteY17-936" fmla="*/ 2039924 h 2567281"/>
              <a:gd name="connsiteX18-937" fmla="*/ 2247295 w 2567281"/>
              <a:gd name="connsiteY18-938" fmla="*/ 2131698 h 2567281"/>
              <a:gd name="connsiteX19-939" fmla="*/ 2159843 w 2567281"/>
              <a:gd name="connsiteY19-940" fmla="*/ 2221792 h 2567281"/>
              <a:gd name="connsiteX20-941" fmla="*/ 2093129 w 2567281"/>
              <a:gd name="connsiteY20-942" fmla="*/ 2278108 h 2567281"/>
              <a:gd name="connsiteX21-943" fmla="*/ 1697419 w 2567281"/>
              <a:gd name="connsiteY21-944" fmla="*/ 2217898 h 2567281"/>
              <a:gd name="connsiteX22-945" fmla="*/ 1448837 w 2567281"/>
              <a:gd name="connsiteY22-946" fmla="*/ 2555706 h 2567281"/>
              <a:gd name="connsiteX23-947" fmla="*/ 1347429 w 2567281"/>
              <a:gd name="connsiteY23-948" fmla="*/ 2565733 h 2567281"/>
              <a:gd name="connsiteX24-949" fmla="*/ 1222908 w 2567281"/>
              <a:gd name="connsiteY24-950" fmla="*/ 2565794 h 2567281"/>
              <a:gd name="connsiteX25-951" fmla="*/ 1150390 w 2567281"/>
              <a:gd name="connsiteY25-952" fmla="*/ 2558774 h 2567281"/>
              <a:gd name="connsiteX26-953" fmla="*/ 899550 w 2567281"/>
              <a:gd name="connsiteY26-954" fmla="*/ 2217898 h 2567281"/>
              <a:gd name="connsiteX27-955" fmla="*/ 479023 w 2567281"/>
              <a:gd name="connsiteY27-956" fmla="*/ 2281883 h 2567281"/>
              <a:gd name="connsiteX28-957" fmla="*/ 435584 w 2567281"/>
              <a:gd name="connsiteY28-958" fmla="*/ 2247295 h 2567281"/>
              <a:gd name="connsiteX29-959" fmla="*/ 345490 w 2567281"/>
              <a:gd name="connsiteY29-960" fmla="*/ 2159843 h 2567281"/>
              <a:gd name="connsiteX30-961" fmla="*/ 271660 w 2567281"/>
              <a:gd name="connsiteY30-962" fmla="*/ 2072382 h 2567281"/>
              <a:gd name="connsiteX31-963" fmla="*/ 335363 w 2567281"/>
              <a:gd name="connsiteY31-964" fmla="*/ 1653711 h 2567281"/>
              <a:gd name="connsiteX32-965" fmla="*/ 8015 w 2567281"/>
              <a:gd name="connsiteY32-966" fmla="*/ 1412826 h 2567281"/>
              <a:gd name="connsiteX33-967" fmla="*/ 1549 w 2567281"/>
              <a:gd name="connsiteY33-968" fmla="*/ 1347429 h 2567281"/>
              <a:gd name="connsiteX34-969" fmla="*/ 13418 w 2567281"/>
              <a:gd name="connsiteY34-970" fmla="*/ 1099676 h 2567281"/>
              <a:gd name="connsiteX35-971" fmla="*/ 14995 w 2567281"/>
              <a:gd name="connsiteY35-972" fmla="*/ 1091591 h 2567281"/>
              <a:gd name="connsiteX36-973" fmla="*/ 397317 w 2567281"/>
              <a:gd name="connsiteY36-974" fmla="*/ 856724 h 2567281"/>
              <a:gd name="connsiteX37-975" fmla="*/ 279210 w 2567281"/>
              <a:gd name="connsiteY37-976" fmla="*/ 486794 h 2567281"/>
              <a:gd name="connsiteX38-977" fmla="*/ 319987 w 2567281"/>
              <a:gd name="connsiteY38-978" fmla="*/ 435584 h 2567281"/>
              <a:gd name="connsiteX39-979" fmla="*/ 504477 w 2567281"/>
              <a:gd name="connsiteY39-980" fmla="*/ 263576 h 2567281"/>
              <a:gd name="connsiteX40-981" fmla="*/ 542723 w 2567281"/>
              <a:gd name="connsiteY40-982" fmla="*/ 237362 h 2567281"/>
              <a:gd name="connsiteX0-983" fmla="*/ 542723 w 2567281"/>
              <a:gd name="connsiteY0-984" fmla="*/ 237362 h 2567281"/>
              <a:gd name="connsiteX1-985" fmla="*/ 923626 w 2567281"/>
              <a:gd name="connsiteY1-986" fmla="*/ 341570 h 2567281"/>
              <a:gd name="connsiteX2-987" fmla="*/ 1104648 w 2567281"/>
              <a:gd name="connsiteY2-988" fmla="*/ 12940 h 2567281"/>
              <a:gd name="connsiteX3-989" fmla="*/ 1219853 w 2567281"/>
              <a:gd name="connsiteY3-990" fmla="*/ 1549 h 2567281"/>
              <a:gd name="connsiteX4-991" fmla="*/ 1467606 w 2567281"/>
              <a:gd name="connsiteY4-992" fmla="*/ 13418 h 2567281"/>
              <a:gd name="connsiteX5-993" fmla="*/ 1496875 w 2567281"/>
              <a:gd name="connsiteY5-994" fmla="*/ 19128 h 2567281"/>
              <a:gd name="connsiteX6-995" fmla="*/ 1697419 w 2567281"/>
              <a:gd name="connsiteY6-996" fmla="*/ 291655 h 2567281"/>
              <a:gd name="connsiteX7-997" fmla="*/ 2031761 w 2567281"/>
              <a:gd name="connsiteY7-998" fmla="*/ 240783 h 2567281"/>
              <a:gd name="connsiteX8-999" fmla="*/ 2034286 w 2567281"/>
              <a:gd name="connsiteY8-1000" fmla="*/ 242421 h 2567281"/>
              <a:gd name="connsiteX9-1001" fmla="*/ 2303706 w 2567281"/>
              <a:gd name="connsiteY9-1002" fmla="*/ 504477 h 2567281"/>
              <a:gd name="connsiteX10-1003" fmla="*/ 2313004 w 2567281"/>
              <a:gd name="connsiteY10-1004" fmla="*/ 518043 h 2567281"/>
              <a:gd name="connsiteX11-1005" fmla="*/ 2261606 w 2567281"/>
              <a:gd name="connsiteY11-1006" fmla="*/ 855842 h 2567281"/>
              <a:gd name="connsiteX12-1007" fmla="*/ 2547655 w 2567281"/>
              <a:gd name="connsiteY12-1008" fmla="*/ 1066337 h 2567281"/>
              <a:gd name="connsiteX13-1009" fmla="*/ 2553379 w 2567281"/>
              <a:gd name="connsiteY13-1010" fmla="*/ 1094904 h 2567281"/>
              <a:gd name="connsiteX14-1011" fmla="*/ 2565794 w 2567281"/>
              <a:gd name="connsiteY14-1012" fmla="*/ 1344373 h 2567281"/>
              <a:gd name="connsiteX15-1013" fmla="*/ 2556882 w 2567281"/>
              <a:gd name="connsiteY15-1014" fmla="*/ 1436427 h 2567281"/>
              <a:gd name="connsiteX16-1015" fmla="*/ 2261606 w 2567281"/>
              <a:gd name="connsiteY16-1016" fmla="*/ 1653711 h 2567281"/>
              <a:gd name="connsiteX17-1017" fmla="*/ 2320371 w 2567281"/>
              <a:gd name="connsiteY17-1018" fmla="*/ 2039924 h 2567281"/>
              <a:gd name="connsiteX18-1019" fmla="*/ 2247295 w 2567281"/>
              <a:gd name="connsiteY18-1020" fmla="*/ 2131698 h 2567281"/>
              <a:gd name="connsiteX19-1021" fmla="*/ 2159843 w 2567281"/>
              <a:gd name="connsiteY19-1022" fmla="*/ 2221792 h 2567281"/>
              <a:gd name="connsiteX20-1023" fmla="*/ 2093129 w 2567281"/>
              <a:gd name="connsiteY20-1024" fmla="*/ 2278108 h 2567281"/>
              <a:gd name="connsiteX21-1025" fmla="*/ 1697419 w 2567281"/>
              <a:gd name="connsiteY21-1026" fmla="*/ 2217898 h 2567281"/>
              <a:gd name="connsiteX22-1027" fmla="*/ 1448837 w 2567281"/>
              <a:gd name="connsiteY22-1028" fmla="*/ 2555706 h 2567281"/>
              <a:gd name="connsiteX23-1029" fmla="*/ 1347429 w 2567281"/>
              <a:gd name="connsiteY23-1030" fmla="*/ 2565733 h 2567281"/>
              <a:gd name="connsiteX24-1031" fmla="*/ 1222908 w 2567281"/>
              <a:gd name="connsiteY24-1032" fmla="*/ 2565794 h 2567281"/>
              <a:gd name="connsiteX25-1033" fmla="*/ 1150390 w 2567281"/>
              <a:gd name="connsiteY25-1034" fmla="*/ 2558774 h 2567281"/>
              <a:gd name="connsiteX26-1035" fmla="*/ 899550 w 2567281"/>
              <a:gd name="connsiteY26-1036" fmla="*/ 2217898 h 2567281"/>
              <a:gd name="connsiteX27-1037" fmla="*/ 479023 w 2567281"/>
              <a:gd name="connsiteY27-1038" fmla="*/ 2281883 h 2567281"/>
              <a:gd name="connsiteX28-1039" fmla="*/ 435584 w 2567281"/>
              <a:gd name="connsiteY28-1040" fmla="*/ 2247295 h 2567281"/>
              <a:gd name="connsiteX29-1041" fmla="*/ 345490 w 2567281"/>
              <a:gd name="connsiteY29-1042" fmla="*/ 2159843 h 2567281"/>
              <a:gd name="connsiteX30-1043" fmla="*/ 271660 w 2567281"/>
              <a:gd name="connsiteY30-1044" fmla="*/ 2072382 h 2567281"/>
              <a:gd name="connsiteX31-1045" fmla="*/ 335363 w 2567281"/>
              <a:gd name="connsiteY31-1046" fmla="*/ 1653711 h 2567281"/>
              <a:gd name="connsiteX32-1047" fmla="*/ 8015 w 2567281"/>
              <a:gd name="connsiteY32-1048" fmla="*/ 1412826 h 2567281"/>
              <a:gd name="connsiteX33-1049" fmla="*/ 1549 w 2567281"/>
              <a:gd name="connsiteY33-1050" fmla="*/ 1347429 h 2567281"/>
              <a:gd name="connsiteX34-1051" fmla="*/ 13418 w 2567281"/>
              <a:gd name="connsiteY34-1052" fmla="*/ 1099676 h 2567281"/>
              <a:gd name="connsiteX35-1053" fmla="*/ 14995 w 2567281"/>
              <a:gd name="connsiteY35-1054" fmla="*/ 1091591 h 2567281"/>
              <a:gd name="connsiteX36-1055" fmla="*/ 397317 w 2567281"/>
              <a:gd name="connsiteY36-1056" fmla="*/ 856724 h 2567281"/>
              <a:gd name="connsiteX37-1057" fmla="*/ 279210 w 2567281"/>
              <a:gd name="connsiteY37-1058" fmla="*/ 486794 h 2567281"/>
              <a:gd name="connsiteX38-1059" fmla="*/ 319987 w 2567281"/>
              <a:gd name="connsiteY38-1060" fmla="*/ 435584 h 2567281"/>
              <a:gd name="connsiteX39-1061" fmla="*/ 504477 w 2567281"/>
              <a:gd name="connsiteY39-1062" fmla="*/ 263576 h 2567281"/>
              <a:gd name="connsiteX40-1063" fmla="*/ 542723 w 2567281"/>
              <a:gd name="connsiteY40-1064" fmla="*/ 237362 h 2567281"/>
              <a:gd name="connsiteX0-1065" fmla="*/ 542723 w 2567281"/>
              <a:gd name="connsiteY0-1066" fmla="*/ 237362 h 2567281"/>
              <a:gd name="connsiteX1-1067" fmla="*/ 923626 w 2567281"/>
              <a:gd name="connsiteY1-1068" fmla="*/ 341570 h 2567281"/>
              <a:gd name="connsiteX2-1069" fmla="*/ 1104648 w 2567281"/>
              <a:gd name="connsiteY2-1070" fmla="*/ 12940 h 2567281"/>
              <a:gd name="connsiteX3-1071" fmla="*/ 1219853 w 2567281"/>
              <a:gd name="connsiteY3-1072" fmla="*/ 1549 h 2567281"/>
              <a:gd name="connsiteX4-1073" fmla="*/ 1467606 w 2567281"/>
              <a:gd name="connsiteY4-1074" fmla="*/ 13418 h 2567281"/>
              <a:gd name="connsiteX5-1075" fmla="*/ 1496875 w 2567281"/>
              <a:gd name="connsiteY5-1076" fmla="*/ 19128 h 2567281"/>
              <a:gd name="connsiteX6-1077" fmla="*/ 1697419 w 2567281"/>
              <a:gd name="connsiteY6-1078" fmla="*/ 291655 h 2567281"/>
              <a:gd name="connsiteX7-1079" fmla="*/ 2031761 w 2567281"/>
              <a:gd name="connsiteY7-1080" fmla="*/ 240783 h 2567281"/>
              <a:gd name="connsiteX8-1081" fmla="*/ 2034286 w 2567281"/>
              <a:gd name="connsiteY8-1082" fmla="*/ 242421 h 2567281"/>
              <a:gd name="connsiteX9-1083" fmla="*/ 2303706 w 2567281"/>
              <a:gd name="connsiteY9-1084" fmla="*/ 504477 h 2567281"/>
              <a:gd name="connsiteX10-1085" fmla="*/ 2313004 w 2567281"/>
              <a:gd name="connsiteY10-1086" fmla="*/ 518043 h 2567281"/>
              <a:gd name="connsiteX11-1087" fmla="*/ 2261606 w 2567281"/>
              <a:gd name="connsiteY11-1088" fmla="*/ 855842 h 2567281"/>
              <a:gd name="connsiteX12-1089" fmla="*/ 2547655 w 2567281"/>
              <a:gd name="connsiteY12-1090" fmla="*/ 1066337 h 2567281"/>
              <a:gd name="connsiteX13-1091" fmla="*/ 2553379 w 2567281"/>
              <a:gd name="connsiteY13-1092" fmla="*/ 1094904 h 2567281"/>
              <a:gd name="connsiteX14-1093" fmla="*/ 2565794 w 2567281"/>
              <a:gd name="connsiteY14-1094" fmla="*/ 1344373 h 2567281"/>
              <a:gd name="connsiteX15-1095" fmla="*/ 2556882 w 2567281"/>
              <a:gd name="connsiteY15-1096" fmla="*/ 1436427 h 2567281"/>
              <a:gd name="connsiteX16-1097" fmla="*/ 2261606 w 2567281"/>
              <a:gd name="connsiteY16-1098" fmla="*/ 1653711 h 2567281"/>
              <a:gd name="connsiteX17-1099" fmla="*/ 2320371 w 2567281"/>
              <a:gd name="connsiteY17-1100" fmla="*/ 2039924 h 2567281"/>
              <a:gd name="connsiteX18-1101" fmla="*/ 2247295 w 2567281"/>
              <a:gd name="connsiteY18-1102" fmla="*/ 2131698 h 2567281"/>
              <a:gd name="connsiteX19-1103" fmla="*/ 2159843 w 2567281"/>
              <a:gd name="connsiteY19-1104" fmla="*/ 2221792 h 2567281"/>
              <a:gd name="connsiteX20-1105" fmla="*/ 2093129 w 2567281"/>
              <a:gd name="connsiteY20-1106" fmla="*/ 2278108 h 2567281"/>
              <a:gd name="connsiteX21-1107" fmla="*/ 1697419 w 2567281"/>
              <a:gd name="connsiteY21-1108" fmla="*/ 2217898 h 2567281"/>
              <a:gd name="connsiteX22-1109" fmla="*/ 1448837 w 2567281"/>
              <a:gd name="connsiteY22-1110" fmla="*/ 2555706 h 2567281"/>
              <a:gd name="connsiteX23-1111" fmla="*/ 1347429 w 2567281"/>
              <a:gd name="connsiteY23-1112" fmla="*/ 2565733 h 2567281"/>
              <a:gd name="connsiteX24-1113" fmla="*/ 1222908 w 2567281"/>
              <a:gd name="connsiteY24-1114" fmla="*/ 2565794 h 2567281"/>
              <a:gd name="connsiteX25-1115" fmla="*/ 1150390 w 2567281"/>
              <a:gd name="connsiteY25-1116" fmla="*/ 2558774 h 2567281"/>
              <a:gd name="connsiteX26-1117" fmla="*/ 899550 w 2567281"/>
              <a:gd name="connsiteY26-1118" fmla="*/ 2217898 h 2567281"/>
              <a:gd name="connsiteX27-1119" fmla="*/ 479023 w 2567281"/>
              <a:gd name="connsiteY27-1120" fmla="*/ 2281883 h 2567281"/>
              <a:gd name="connsiteX28-1121" fmla="*/ 435584 w 2567281"/>
              <a:gd name="connsiteY28-1122" fmla="*/ 2247295 h 2567281"/>
              <a:gd name="connsiteX29-1123" fmla="*/ 345490 w 2567281"/>
              <a:gd name="connsiteY29-1124" fmla="*/ 2159843 h 2567281"/>
              <a:gd name="connsiteX30-1125" fmla="*/ 271660 w 2567281"/>
              <a:gd name="connsiteY30-1126" fmla="*/ 2072382 h 2567281"/>
              <a:gd name="connsiteX31-1127" fmla="*/ 335363 w 2567281"/>
              <a:gd name="connsiteY31-1128" fmla="*/ 1653711 h 2567281"/>
              <a:gd name="connsiteX32-1129" fmla="*/ 8015 w 2567281"/>
              <a:gd name="connsiteY32-1130" fmla="*/ 1412826 h 2567281"/>
              <a:gd name="connsiteX33-1131" fmla="*/ 1549 w 2567281"/>
              <a:gd name="connsiteY33-1132" fmla="*/ 1347429 h 2567281"/>
              <a:gd name="connsiteX34-1133" fmla="*/ 13418 w 2567281"/>
              <a:gd name="connsiteY34-1134" fmla="*/ 1099676 h 2567281"/>
              <a:gd name="connsiteX35-1135" fmla="*/ 14995 w 2567281"/>
              <a:gd name="connsiteY35-1136" fmla="*/ 1091591 h 2567281"/>
              <a:gd name="connsiteX36-1137" fmla="*/ 397317 w 2567281"/>
              <a:gd name="connsiteY36-1138" fmla="*/ 856724 h 2567281"/>
              <a:gd name="connsiteX37-1139" fmla="*/ 279210 w 2567281"/>
              <a:gd name="connsiteY37-1140" fmla="*/ 486794 h 2567281"/>
              <a:gd name="connsiteX38-1141" fmla="*/ 319987 w 2567281"/>
              <a:gd name="connsiteY38-1142" fmla="*/ 435584 h 2567281"/>
              <a:gd name="connsiteX39-1143" fmla="*/ 504477 w 2567281"/>
              <a:gd name="connsiteY39-1144" fmla="*/ 263576 h 2567281"/>
              <a:gd name="connsiteX40-1145" fmla="*/ 542723 w 2567281"/>
              <a:gd name="connsiteY40-1146" fmla="*/ 237362 h 2567281"/>
              <a:gd name="connsiteX0-1147" fmla="*/ 542723 w 2567281"/>
              <a:gd name="connsiteY0-1148" fmla="*/ 237362 h 2567281"/>
              <a:gd name="connsiteX1-1149" fmla="*/ 923626 w 2567281"/>
              <a:gd name="connsiteY1-1150" fmla="*/ 341570 h 2567281"/>
              <a:gd name="connsiteX2-1151" fmla="*/ 1104648 w 2567281"/>
              <a:gd name="connsiteY2-1152" fmla="*/ 12940 h 2567281"/>
              <a:gd name="connsiteX3-1153" fmla="*/ 1219853 w 2567281"/>
              <a:gd name="connsiteY3-1154" fmla="*/ 1549 h 2567281"/>
              <a:gd name="connsiteX4-1155" fmla="*/ 1467606 w 2567281"/>
              <a:gd name="connsiteY4-1156" fmla="*/ 13418 h 2567281"/>
              <a:gd name="connsiteX5-1157" fmla="*/ 1496875 w 2567281"/>
              <a:gd name="connsiteY5-1158" fmla="*/ 19128 h 2567281"/>
              <a:gd name="connsiteX6-1159" fmla="*/ 1697419 w 2567281"/>
              <a:gd name="connsiteY6-1160" fmla="*/ 291655 h 2567281"/>
              <a:gd name="connsiteX7-1161" fmla="*/ 2031761 w 2567281"/>
              <a:gd name="connsiteY7-1162" fmla="*/ 240783 h 2567281"/>
              <a:gd name="connsiteX8-1163" fmla="*/ 2034286 w 2567281"/>
              <a:gd name="connsiteY8-1164" fmla="*/ 242421 h 2567281"/>
              <a:gd name="connsiteX9-1165" fmla="*/ 2303706 w 2567281"/>
              <a:gd name="connsiteY9-1166" fmla="*/ 504477 h 2567281"/>
              <a:gd name="connsiteX10-1167" fmla="*/ 2313004 w 2567281"/>
              <a:gd name="connsiteY10-1168" fmla="*/ 518043 h 2567281"/>
              <a:gd name="connsiteX11-1169" fmla="*/ 2261606 w 2567281"/>
              <a:gd name="connsiteY11-1170" fmla="*/ 855842 h 2567281"/>
              <a:gd name="connsiteX12-1171" fmla="*/ 2547655 w 2567281"/>
              <a:gd name="connsiteY12-1172" fmla="*/ 1066337 h 2567281"/>
              <a:gd name="connsiteX13-1173" fmla="*/ 2553379 w 2567281"/>
              <a:gd name="connsiteY13-1174" fmla="*/ 1094904 h 2567281"/>
              <a:gd name="connsiteX14-1175" fmla="*/ 2565794 w 2567281"/>
              <a:gd name="connsiteY14-1176" fmla="*/ 1344373 h 2567281"/>
              <a:gd name="connsiteX15-1177" fmla="*/ 2556882 w 2567281"/>
              <a:gd name="connsiteY15-1178" fmla="*/ 1436427 h 2567281"/>
              <a:gd name="connsiteX16-1179" fmla="*/ 2261606 w 2567281"/>
              <a:gd name="connsiteY16-1180" fmla="*/ 1653711 h 2567281"/>
              <a:gd name="connsiteX17-1181" fmla="*/ 2320371 w 2567281"/>
              <a:gd name="connsiteY17-1182" fmla="*/ 2039924 h 2567281"/>
              <a:gd name="connsiteX18-1183" fmla="*/ 2247295 w 2567281"/>
              <a:gd name="connsiteY18-1184" fmla="*/ 2131698 h 2567281"/>
              <a:gd name="connsiteX19-1185" fmla="*/ 2159843 w 2567281"/>
              <a:gd name="connsiteY19-1186" fmla="*/ 2221792 h 2567281"/>
              <a:gd name="connsiteX20-1187" fmla="*/ 2093129 w 2567281"/>
              <a:gd name="connsiteY20-1188" fmla="*/ 2278108 h 2567281"/>
              <a:gd name="connsiteX21-1189" fmla="*/ 1697419 w 2567281"/>
              <a:gd name="connsiteY21-1190" fmla="*/ 2217898 h 2567281"/>
              <a:gd name="connsiteX22-1191" fmla="*/ 1448837 w 2567281"/>
              <a:gd name="connsiteY22-1192" fmla="*/ 2555706 h 2567281"/>
              <a:gd name="connsiteX23-1193" fmla="*/ 1347429 w 2567281"/>
              <a:gd name="connsiteY23-1194" fmla="*/ 2565733 h 2567281"/>
              <a:gd name="connsiteX24-1195" fmla="*/ 1222908 w 2567281"/>
              <a:gd name="connsiteY24-1196" fmla="*/ 2565794 h 2567281"/>
              <a:gd name="connsiteX25-1197" fmla="*/ 1150390 w 2567281"/>
              <a:gd name="connsiteY25-1198" fmla="*/ 2558774 h 2567281"/>
              <a:gd name="connsiteX26-1199" fmla="*/ 899550 w 2567281"/>
              <a:gd name="connsiteY26-1200" fmla="*/ 2217898 h 2567281"/>
              <a:gd name="connsiteX27-1201" fmla="*/ 479023 w 2567281"/>
              <a:gd name="connsiteY27-1202" fmla="*/ 2281883 h 2567281"/>
              <a:gd name="connsiteX28-1203" fmla="*/ 435584 w 2567281"/>
              <a:gd name="connsiteY28-1204" fmla="*/ 2247295 h 2567281"/>
              <a:gd name="connsiteX29-1205" fmla="*/ 345490 w 2567281"/>
              <a:gd name="connsiteY29-1206" fmla="*/ 2159843 h 2567281"/>
              <a:gd name="connsiteX30-1207" fmla="*/ 271660 w 2567281"/>
              <a:gd name="connsiteY30-1208" fmla="*/ 2072382 h 2567281"/>
              <a:gd name="connsiteX31-1209" fmla="*/ 335363 w 2567281"/>
              <a:gd name="connsiteY31-1210" fmla="*/ 1653711 h 2567281"/>
              <a:gd name="connsiteX32-1211" fmla="*/ 8015 w 2567281"/>
              <a:gd name="connsiteY32-1212" fmla="*/ 1412826 h 2567281"/>
              <a:gd name="connsiteX33-1213" fmla="*/ 1549 w 2567281"/>
              <a:gd name="connsiteY33-1214" fmla="*/ 1347429 h 2567281"/>
              <a:gd name="connsiteX34-1215" fmla="*/ 13418 w 2567281"/>
              <a:gd name="connsiteY34-1216" fmla="*/ 1099676 h 2567281"/>
              <a:gd name="connsiteX35-1217" fmla="*/ 14995 w 2567281"/>
              <a:gd name="connsiteY35-1218" fmla="*/ 1091591 h 2567281"/>
              <a:gd name="connsiteX36-1219" fmla="*/ 397317 w 2567281"/>
              <a:gd name="connsiteY36-1220" fmla="*/ 856724 h 2567281"/>
              <a:gd name="connsiteX37-1221" fmla="*/ 279210 w 2567281"/>
              <a:gd name="connsiteY37-1222" fmla="*/ 486794 h 2567281"/>
              <a:gd name="connsiteX38-1223" fmla="*/ 319987 w 2567281"/>
              <a:gd name="connsiteY38-1224" fmla="*/ 435584 h 2567281"/>
              <a:gd name="connsiteX39-1225" fmla="*/ 504477 w 2567281"/>
              <a:gd name="connsiteY39-1226" fmla="*/ 263576 h 2567281"/>
              <a:gd name="connsiteX40-1227" fmla="*/ 542723 w 2567281"/>
              <a:gd name="connsiteY40-1228" fmla="*/ 237362 h 2567281"/>
              <a:gd name="connsiteX0-1229" fmla="*/ 542723 w 2567281"/>
              <a:gd name="connsiteY0-1230" fmla="*/ 237362 h 2567281"/>
              <a:gd name="connsiteX1-1231" fmla="*/ 923626 w 2567281"/>
              <a:gd name="connsiteY1-1232" fmla="*/ 341570 h 2567281"/>
              <a:gd name="connsiteX2-1233" fmla="*/ 1104648 w 2567281"/>
              <a:gd name="connsiteY2-1234" fmla="*/ 12940 h 2567281"/>
              <a:gd name="connsiteX3-1235" fmla="*/ 1219853 w 2567281"/>
              <a:gd name="connsiteY3-1236" fmla="*/ 1549 h 2567281"/>
              <a:gd name="connsiteX4-1237" fmla="*/ 1467606 w 2567281"/>
              <a:gd name="connsiteY4-1238" fmla="*/ 13418 h 2567281"/>
              <a:gd name="connsiteX5-1239" fmla="*/ 1496875 w 2567281"/>
              <a:gd name="connsiteY5-1240" fmla="*/ 19128 h 2567281"/>
              <a:gd name="connsiteX6-1241" fmla="*/ 1703438 w 2567281"/>
              <a:gd name="connsiteY6-1242" fmla="*/ 304134 h 2567281"/>
              <a:gd name="connsiteX7-1243" fmla="*/ 2031761 w 2567281"/>
              <a:gd name="connsiteY7-1244" fmla="*/ 240783 h 2567281"/>
              <a:gd name="connsiteX8-1245" fmla="*/ 2034286 w 2567281"/>
              <a:gd name="connsiteY8-1246" fmla="*/ 242421 h 2567281"/>
              <a:gd name="connsiteX9-1247" fmla="*/ 2303706 w 2567281"/>
              <a:gd name="connsiteY9-1248" fmla="*/ 504477 h 2567281"/>
              <a:gd name="connsiteX10-1249" fmla="*/ 2313004 w 2567281"/>
              <a:gd name="connsiteY10-1250" fmla="*/ 518043 h 2567281"/>
              <a:gd name="connsiteX11-1251" fmla="*/ 2261606 w 2567281"/>
              <a:gd name="connsiteY11-1252" fmla="*/ 855842 h 2567281"/>
              <a:gd name="connsiteX12-1253" fmla="*/ 2547655 w 2567281"/>
              <a:gd name="connsiteY12-1254" fmla="*/ 1066337 h 2567281"/>
              <a:gd name="connsiteX13-1255" fmla="*/ 2553379 w 2567281"/>
              <a:gd name="connsiteY13-1256" fmla="*/ 1094904 h 2567281"/>
              <a:gd name="connsiteX14-1257" fmla="*/ 2565794 w 2567281"/>
              <a:gd name="connsiteY14-1258" fmla="*/ 1344373 h 2567281"/>
              <a:gd name="connsiteX15-1259" fmla="*/ 2556882 w 2567281"/>
              <a:gd name="connsiteY15-1260" fmla="*/ 1436427 h 2567281"/>
              <a:gd name="connsiteX16-1261" fmla="*/ 2261606 w 2567281"/>
              <a:gd name="connsiteY16-1262" fmla="*/ 1653711 h 2567281"/>
              <a:gd name="connsiteX17-1263" fmla="*/ 2320371 w 2567281"/>
              <a:gd name="connsiteY17-1264" fmla="*/ 2039924 h 2567281"/>
              <a:gd name="connsiteX18-1265" fmla="*/ 2247295 w 2567281"/>
              <a:gd name="connsiteY18-1266" fmla="*/ 2131698 h 2567281"/>
              <a:gd name="connsiteX19-1267" fmla="*/ 2159843 w 2567281"/>
              <a:gd name="connsiteY19-1268" fmla="*/ 2221792 h 2567281"/>
              <a:gd name="connsiteX20-1269" fmla="*/ 2093129 w 2567281"/>
              <a:gd name="connsiteY20-1270" fmla="*/ 2278108 h 2567281"/>
              <a:gd name="connsiteX21-1271" fmla="*/ 1697419 w 2567281"/>
              <a:gd name="connsiteY21-1272" fmla="*/ 2217898 h 2567281"/>
              <a:gd name="connsiteX22-1273" fmla="*/ 1448837 w 2567281"/>
              <a:gd name="connsiteY22-1274" fmla="*/ 2555706 h 2567281"/>
              <a:gd name="connsiteX23-1275" fmla="*/ 1347429 w 2567281"/>
              <a:gd name="connsiteY23-1276" fmla="*/ 2565733 h 2567281"/>
              <a:gd name="connsiteX24-1277" fmla="*/ 1222908 w 2567281"/>
              <a:gd name="connsiteY24-1278" fmla="*/ 2565794 h 2567281"/>
              <a:gd name="connsiteX25-1279" fmla="*/ 1150390 w 2567281"/>
              <a:gd name="connsiteY25-1280" fmla="*/ 2558774 h 2567281"/>
              <a:gd name="connsiteX26-1281" fmla="*/ 899550 w 2567281"/>
              <a:gd name="connsiteY26-1282" fmla="*/ 2217898 h 2567281"/>
              <a:gd name="connsiteX27-1283" fmla="*/ 479023 w 2567281"/>
              <a:gd name="connsiteY27-1284" fmla="*/ 2281883 h 2567281"/>
              <a:gd name="connsiteX28-1285" fmla="*/ 435584 w 2567281"/>
              <a:gd name="connsiteY28-1286" fmla="*/ 2247295 h 2567281"/>
              <a:gd name="connsiteX29-1287" fmla="*/ 345490 w 2567281"/>
              <a:gd name="connsiteY29-1288" fmla="*/ 2159843 h 2567281"/>
              <a:gd name="connsiteX30-1289" fmla="*/ 271660 w 2567281"/>
              <a:gd name="connsiteY30-1290" fmla="*/ 2072382 h 2567281"/>
              <a:gd name="connsiteX31-1291" fmla="*/ 335363 w 2567281"/>
              <a:gd name="connsiteY31-1292" fmla="*/ 1653711 h 2567281"/>
              <a:gd name="connsiteX32-1293" fmla="*/ 8015 w 2567281"/>
              <a:gd name="connsiteY32-1294" fmla="*/ 1412826 h 2567281"/>
              <a:gd name="connsiteX33-1295" fmla="*/ 1549 w 2567281"/>
              <a:gd name="connsiteY33-1296" fmla="*/ 1347429 h 2567281"/>
              <a:gd name="connsiteX34-1297" fmla="*/ 13418 w 2567281"/>
              <a:gd name="connsiteY34-1298" fmla="*/ 1099676 h 2567281"/>
              <a:gd name="connsiteX35-1299" fmla="*/ 14995 w 2567281"/>
              <a:gd name="connsiteY35-1300" fmla="*/ 1091591 h 2567281"/>
              <a:gd name="connsiteX36-1301" fmla="*/ 397317 w 2567281"/>
              <a:gd name="connsiteY36-1302" fmla="*/ 856724 h 2567281"/>
              <a:gd name="connsiteX37-1303" fmla="*/ 279210 w 2567281"/>
              <a:gd name="connsiteY37-1304" fmla="*/ 486794 h 2567281"/>
              <a:gd name="connsiteX38-1305" fmla="*/ 319987 w 2567281"/>
              <a:gd name="connsiteY38-1306" fmla="*/ 435584 h 2567281"/>
              <a:gd name="connsiteX39-1307" fmla="*/ 504477 w 2567281"/>
              <a:gd name="connsiteY39-1308" fmla="*/ 263576 h 2567281"/>
              <a:gd name="connsiteX40-1309" fmla="*/ 542723 w 2567281"/>
              <a:gd name="connsiteY40-1310" fmla="*/ 237362 h 2567281"/>
              <a:gd name="connsiteX0-1311" fmla="*/ 542723 w 2567281"/>
              <a:gd name="connsiteY0-1312" fmla="*/ 237362 h 2567281"/>
              <a:gd name="connsiteX1-1313" fmla="*/ 923626 w 2567281"/>
              <a:gd name="connsiteY1-1314" fmla="*/ 341570 h 2567281"/>
              <a:gd name="connsiteX2-1315" fmla="*/ 1104648 w 2567281"/>
              <a:gd name="connsiteY2-1316" fmla="*/ 12940 h 2567281"/>
              <a:gd name="connsiteX3-1317" fmla="*/ 1219853 w 2567281"/>
              <a:gd name="connsiteY3-1318" fmla="*/ 1549 h 2567281"/>
              <a:gd name="connsiteX4-1319" fmla="*/ 1467606 w 2567281"/>
              <a:gd name="connsiteY4-1320" fmla="*/ 13418 h 2567281"/>
              <a:gd name="connsiteX5-1321" fmla="*/ 1496875 w 2567281"/>
              <a:gd name="connsiteY5-1322" fmla="*/ 19128 h 2567281"/>
              <a:gd name="connsiteX6-1323" fmla="*/ 1628565 w 2567281"/>
              <a:gd name="connsiteY6-1324" fmla="*/ 340248 h 2567281"/>
              <a:gd name="connsiteX7-1325" fmla="*/ 2031761 w 2567281"/>
              <a:gd name="connsiteY7-1326" fmla="*/ 240783 h 2567281"/>
              <a:gd name="connsiteX8-1327" fmla="*/ 2034286 w 2567281"/>
              <a:gd name="connsiteY8-1328" fmla="*/ 242421 h 2567281"/>
              <a:gd name="connsiteX9-1329" fmla="*/ 2303706 w 2567281"/>
              <a:gd name="connsiteY9-1330" fmla="*/ 504477 h 2567281"/>
              <a:gd name="connsiteX10-1331" fmla="*/ 2313004 w 2567281"/>
              <a:gd name="connsiteY10-1332" fmla="*/ 518043 h 2567281"/>
              <a:gd name="connsiteX11-1333" fmla="*/ 2261606 w 2567281"/>
              <a:gd name="connsiteY11-1334" fmla="*/ 855842 h 2567281"/>
              <a:gd name="connsiteX12-1335" fmla="*/ 2547655 w 2567281"/>
              <a:gd name="connsiteY12-1336" fmla="*/ 1066337 h 2567281"/>
              <a:gd name="connsiteX13-1337" fmla="*/ 2553379 w 2567281"/>
              <a:gd name="connsiteY13-1338" fmla="*/ 1094904 h 2567281"/>
              <a:gd name="connsiteX14-1339" fmla="*/ 2565794 w 2567281"/>
              <a:gd name="connsiteY14-1340" fmla="*/ 1344373 h 2567281"/>
              <a:gd name="connsiteX15-1341" fmla="*/ 2556882 w 2567281"/>
              <a:gd name="connsiteY15-1342" fmla="*/ 1436427 h 2567281"/>
              <a:gd name="connsiteX16-1343" fmla="*/ 2261606 w 2567281"/>
              <a:gd name="connsiteY16-1344" fmla="*/ 1653711 h 2567281"/>
              <a:gd name="connsiteX17-1345" fmla="*/ 2320371 w 2567281"/>
              <a:gd name="connsiteY17-1346" fmla="*/ 2039924 h 2567281"/>
              <a:gd name="connsiteX18-1347" fmla="*/ 2247295 w 2567281"/>
              <a:gd name="connsiteY18-1348" fmla="*/ 2131698 h 2567281"/>
              <a:gd name="connsiteX19-1349" fmla="*/ 2159843 w 2567281"/>
              <a:gd name="connsiteY19-1350" fmla="*/ 2221792 h 2567281"/>
              <a:gd name="connsiteX20-1351" fmla="*/ 2093129 w 2567281"/>
              <a:gd name="connsiteY20-1352" fmla="*/ 2278108 h 2567281"/>
              <a:gd name="connsiteX21-1353" fmla="*/ 1697419 w 2567281"/>
              <a:gd name="connsiteY21-1354" fmla="*/ 2217898 h 2567281"/>
              <a:gd name="connsiteX22-1355" fmla="*/ 1448837 w 2567281"/>
              <a:gd name="connsiteY22-1356" fmla="*/ 2555706 h 2567281"/>
              <a:gd name="connsiteX23-1357" fmla="*/ 1347429 w 2567281"/>
              <a:gd name="connsiteY23-1358" fmla="*/ 2565733 h 2567281"/>
              <a:gd name="connsiteX24-1359" fmla="*/ 1222908 w 2567281"/>
              <a:gd name="connsiteY24-1360" fmla="*/ 2565794 h 2567281"/>
              <a:gd name="connsiteX25-1361" fmla="*/ 1150390 w 2567281"/>
              <a:gd name="connsiteY25-1362" fmla="*/ 2558774 h 2567281"/>
              <a:gd name="connsiteX26-1363" fmla="*/ 899550 w 2567281"/>
              <a:gd name="connsiteY26-1364" fmla="*/ 2217898 h 2567281"/>
              <a:gd name="connsiteX27-1365" fmla="*/ 479023 w 2567281"/>
              <a:gd name="connsiteY27-1366" fmla="*/ 2281883 h 2567281"/>
              <a:gd name="connsiteX28-1367" fmla="*/ 435584 w 2567281"/>
              <a:gd name="connsiteY28-1368" fmla="*/ 2247295 h 2567281"/>
              <a:gd name="connsiteX29-1369" fmla="*/ 345490 w 2567281"/>
              <a:gd name="connsiteY29-1370" fmla="*/ 2159843 h 2567281"/>
              <a:gd name="connsiteX30-1371" fmla="*/ 271660 w 2567281"/>
              <a:gd name="connsiteY30-1372" fmla="*/ 2072382 h 2567281"/>
              <a:gd name="connsiteX31-1373" fmla="*/ 335363 w 2567281"/>
              <a:gd name="connsiteY31-1374" fmla="*/ 1653711 h 2567281"/>
              <a:gd name="connsiteX32-1375" fmla="*/ 8015 w 2567281"/>
              <a:gd name="connsiteY32-1376" fmla="*/ 1412826 h 2567281"/>
              <a:gd name="connsiteX33-1377" fmla="*/ 1549 w 2567281"/>
              <a:gd name="connsiteY33-1378" fmla="*/ 1347429 h 2567281"/>
              <a:gd name="connsiteX34-1379" fmla="*/ 13418 w 2567281"/>
              <a:gd name="connsiteY34-1380" fmla="*/ 1099676 h 2567281"/>
              <a:gd name="connsiteX35-1381" fmla="*/ 14995 w 2567281"/>
              <a:gd name="connsiteY35-1382" fmla="*/ 1091591 h 2567281"/>
              <a:gd name="connsiteX36-1383" fmla="*/ 397317 w 2567281"/>
              <a:gd name="connsiteY36-1384" fmla="*/ 856724 h 2567281"/>
              <a:gd name="connsiteX37-1385" fmla="*/ 279210 w 2567281"/>
              <a:gd name="connsiteY37-1386" fmla="*/ 486794 h 2567281"/>
              <a:gd name="connsiteX38-1387" fmla="*/ 319987 w 2567281"/>
              <a:gd name="connsiteY38-1388" fmla="*/ 435584 h 2567281"/>
              <a:gd name="connsiteX39-1389" fmla="*/ 504477 w 2567281"/>
              <a:gd name="connsiteY39-1390" fmla="*/ 263576 h 2567281"/>
              <a:gd name="connsiteX40-1391" fmla="*/ 542723 w 2567281"/>
              <a:gd name="connsiteY40-1392" fmla="*/ 237362 h 2567281"/>
              <a:gd name="connsiteX0-1393" fmla="*/ 542723 w 2567281"/>
              <a:gd name="connsiteY0-1394" fmla="*/ 237362 h 2567281"/>
              <a:gd name="connsiteX1-1395" fmla="*/ 923626 w 2567281"/>
              <a:gd name="connsiteY1-1396" fmla="*/ 341570 h 2567281"/>
              <a:gd name="connsiteX2-1397" fmla="*/ 1104648 w 2567281"/>
              <a:gd name="connsiteY2-1398" fmla="*/ 12940 h 2567281"/>
              <a:gd name="connsiteX3-1399" fmla="*/ 1219853 w 2567281"/>
              <a:gd name="connsiteY3-1400" fmla="*/ 1549 h 2567281"/>
              <a:gd name="connsiteX4-1401" fmla="*/ 1467606 w 2567281"/>
              <a:gd name="connsiteY4-1402" fmla="*/ 13418 h 2567281"/>
              <a:gd name="connsiteX5-1403" fmla="*/ 1496875 w 2567281"/>
              <a:gd name="connsiteY5-1404" fmla="*/ 19128 h 2567281"/>
              <a:gd name="connsiteX6-1405" fmla="*/ 1628565 w 2567281"/>
              <a:gd name="connsiteY6-1406" fmla="*/ 340248 h 2567281"/>
              <a:gd name="connsiteX7-1407" fmla="*/ 2031761 w 2567281"/>
              <a:gd name="connsiteY7-1408" fmla="*/ 240783 h 2567281"/>
              <a:gd name="connsiteX8-1409" fmla="*/ 2034286 w 2567281"/>
              <a:gd name="connsiteY8-1410" fmla="*/ 242421 h 2567281"/>
              <a:gd name="connsiteX9-1411" fmla="*/ 2303706 w 2567281"/>
              <a:gd name="connsiteY9-1412" fmla="*/ 504477 h 2567281"/>
              <a:gd name="connsiteX10-1413" fmla="*/ 2313004 w 2567281"/>
              <a:gd name="connsiteY10-1414" fmla="*/ 518043 h 2567281"/>
              <a:gd name="connsiteX11-1415" fmla="*/ 2261606 w 2567281"/>
              <a:gd name="connsiteY11-1416" fmla="*/ 855842 h 2567281"/>
              <a:gd name="connsiteX12-1417" fmla="*/ 2547655 w 2567281"/>
              <a:gd name="connsiteY12-1418" fmla="*/ 1066337 h 2567281"/>
              <a:gd name="connsiteX13-1419" fmla="*/ 2553379 w 2567281"/>
              <a:gd name="connsiteY13-1420" fmla="*/ 1094904 h 2567281"/>
              <a:gd name="connsiteX14-1421" fmla="*/ 2565794 w 2567281"/>
              <a:gd name="connsiteY14-1422" fmla="*/ 1344373 h 2567281"/>
              <a:gd name="connsiteX15-1423" fmla="*/ 2556882 w 2567281"/>
              <a:gd name="connsiteY15-1424" fmla="*/ 1436427 h 2567281"/>
              <a:gd name="connsiteX16-1425" fmla="*/ 2261606 w 2567281"/>
              <a:gd name="connsiteY16-1426" fmla="*/ 1653711 h 2567281"/>
              <a:gd name="connsiteX17-1427" fmla="*/ 2320371 w 2567281"/>
              <a:gd name="connsiteY17-1428" fmla="*/ 2039924 h 2567281"/>
              <a:gd name="connsiteX18-1429" fmla="*/ 2247295 w 2567281"/>
              <a:gd name="connsiteY18-1430" fmla="*/ 2131698 h 2567281"/>
              <a:gd name="connsiteX19-1431" fmla="*/ 2159843 w 2567281"/>
              <a:gd name="connsiteY19-1432" fmla="*/ 2221792 h 2567281"/>
              <a:gd name="connsiteX20-1433" fmla="*/ 2093129 w 2567281"/>
              <a:gd name="connsiteY20-1434" fmla="*/ 2278108 h 2567281"/>
              <a:gd name="connsiteX21-1435" fmla="*/ 1697419 w 2567281"/>
              <a:gd name="connsiteY21-1436" fmla="*/ 2217898 h 2567281"/>
              <a:gd name="connsiteX22-1437" fmla="*/ 1448837 w 2567281"/>
              <a:gd name="connsiteY22-1438" fmla="*/ 2555706 h 2567281"/>
              <a:gd name="connsiteX23-1439" fmla="*/ 1347429 w 2567281"/>
              <a:gd name="connsiteY23-1440" fmla="*/ 2565733 h 2567281"/>
              <a:gd name="connsiteX24-1441" fmla="*/ 1222908 w 2567281"/>
              <a:gd name="connsiteY24-1442" fmla="*/ 2565794 h 2567281"/>
              <a:gd name="connsiteX25-1443" fmla="*/ 1150390 w 2567281"/>
              <a:gd name="connsiteY25-1444" fmla="*/ 2558774 h 2567281"/>
              <a:gd name="connsiteX26-1445" fmla="*/ 899550 w 2567281"/>
              <a:gd name="connsiteY26-1446" fmla="*/ 2217898 h 2567281"/>
              <a:gd name="connsiteX27-1447" fmla="*/ 479023 w 2567281"/>
              <a:gd name="connsiteY27-1448" fmla="*/ 2281883 h 2567281"/>
              <a:gd name="connsiteX28-1449" fmla="*/ 435584 w 2567281"/>
              <a:gd name="connsiteY28-1450" fmla="*/ 2247295 h 2567281"/>
              <a:gd name="connsiteX29-1451" fmla="*/ 345490 w 2567281"/>
              <a:gd name="connsiteY29-1452" fmla="*/ 2159843 h 2567281"/>
              <a:gd name="connsiteX30-1453" fmla="*/ 271660 w 2567281"/>
              <a:gd name="connsiteY30-1454" fmla="*/ 2072382 h 2567281"/>
              <a:gd name="connsiteX31-1455" fmla="*/ 335363 w 2567281"/>
              <a:gd name="connsiteY31-1456" fmla="*/ 1653711 h 2567281"/>
              <a:gd name="connsiteX32-1457" fmla="*/ 8015 w 2567281"/>
              <a:gd name="connsiteY32-1458" fmla="*/ 1412826 h 2567281"/>
              <a:gd name="connsiteX33-1459" fmla="*/ 1549 w 2567281"/>
              <a:gd name="connsiteY33-1460" fmla="*/ 1347429 h 2567281"/>
              <a:gd name="connsiteX34-1461" fmla="*/ 13418 w 2567281"/>
              <a:gd name="connsiteY34-1462" fmla="*/ 1099676 h 2567281"/>
              <a:gd name="connsiteX35-1463" fmla="*/ 14995 w 2567281"/>
              <a:gd name="connsiteY35-1464" fmla="*/ 1091591 h 2567281"/>
              <a:gd name="connsiteX36-1465" fmla="*/ 397317 w 2567281"/>
              <a:gd name="connsiteY36-1466" fmla="*/ 856724 h 2567281"/>
              <a:gd name="connsiteX37-1467" fmla="*/ 279210 w 2567281"/>
              <a:gd name="connsiteY37-1468" fmla="*/ 486794 h 2567281"/>
              <a:gd name="connsiteX38-1469" fmla="*/ 319987 w 2567281"/>
              <a:gd name="connsiteY38-1470" fmla="*/ 435584 h 2567281"/>
              <a:gd name="connsiteX39-1471" fmla="*/ 504477 w 2567281"/>
              <a:gd name="connsiteY39-1472" fmla="*/ 263576 h 2567281"/>
              <a:gd name="connsiteX40-1473" fmla="*/ 542723 w 2567281"/>
              <a:gd name="connsiteY40-1474" fmla="*/ 237362 h 2567281"/>
              <a:gd name="connsiteX0-1475" fmla="*/ 542723 w 2567281"/>
              <a:gd name="connsiteY0-1476" fmla="*/ 237362 h 2567281"/>
              <a:gd name="connsiteX1-1477" fmla="*/ 923626 w 2567281"/>
              <a:gd name="connsiteY1-1478" fmla="*/ 341570 h 2567281"/>
              <a:gd name="connsiteX2-1479" fmla="*/ 1104648 w 2567281"/>
              <a:gd name="connsiteY2-1480" fmla="*/ 12940 h 2567281"/>
              <a:gd name="connsiteX3-1481" fmla="*/ 1219853 w 2567281"/>
              <a:gd name="connsiteY3-1482" fmla="*/ 1549 h 2567281"/>
              <a:gd name="connsiteX4-1483" fmla="*/ 1467606 w 2567281"/>
              <a:gd name="connsiteY4-1484" fmla="*/ 13418 h 2567281"/>
              <a:gd name="connsiteX5-1485" fmla="*/ 1496875 w 2567281"/>
              <a:gd name="connsiteY5-1486" fmla="*/ 19128 h 2567281"/>
              <a:gd name="connsiteX6-1487" fmla="*/ 1628565 w 2567281"/>
              <a:gd name="connsiteY6-1488" fmla="*/ 340248 h 2567281"/>
              <a:gd name="connsiteX7-1489" fmla="*/ 2031761 w 2567281"/>
              <a:gd name="connsiteY7-1490" fmla="*/ 240783 h 2567281"/>
              <a:gd name="connsiteX8-1491" fmla="*/ 2034286 w 2567281"/>
              <a:gd name="connsiteY8-1492" fmla="*/ 242421 h 2567281"/>
              <a:gd name="connsiteX9-1493" fmla="*/ 2303706 w 2567281"/>
              <a:gd name="connsiteY9-1494" fmla="*/ 504477 h 2567281"/>
              <a:gd name="connsiteX10-1495" fmla="*/ 2313004 w 2567281"/>
              <a:gd name="connsiteY10-1496" fmla="*/ 518043 h 2567281"/>
              <a:gd name="connsiteX11-1497" fmla="*/ 2261606 w 2567281"/>
              <a:gd name="connsiteY11-1498" fmla="*/ 855842 h 2567281"/>
              <a:gd name="connsiteX12-1499" fmla="*/ 2547655 w 2567281"/>
              <a:gd name="connsiteY12-1500" fmla="*/ 1066337 h 2567281"/>
              <a:gd name="connsiteX13-1501" fmla="*/ 2553379 w 2567281"/>
              <a:gd name="connsiteY13-1502" fmla="*/ 1094904 h 2567281"/>
              <a:gd name="connsiteX14-1503" fmla="*/ 2565794 w 2567281"/>
              <a:gd name="connsiteY14-1504" fmla="*/ 1344373 h 2567281"/>
              <a:gd name="connsiteX15-1505" fmla="*/ 2556882 w 2567281"/>
              <a:gd name="connsiteY15-1506" fmla="*/ 1436427 h 2567281"/>
              <a:gd name="connsiteX16-1507" fmla="*/ 2261606 w 2567281"/>
              <a:gd name="connsiteY16-1508" fmla="*/ 1653711 h 2567281"/>
              <a:gd name="connsiteX17-1509" fmla="*/ 2320371 w 2567281"/>
              <a:gd name="connsiteY17-1510" fmla="*/ 2039924 h 2567281"/>
              <a:gd name="connsiteX18-1511" fmla="*/ 2247295 w 2567281"/>
              <a:gd name="connsiteY18-1512" fmla="*/ 2131698 h 2567281"/>
              <a:gd name="connsiteX19-1513" fmla="*/ 2159843 w 2567281"/>
              <a:gd name="connsiteY19-1514" fmla="*/ 2221792 h 2567281"/>
              <a:gd name="connsiteX20-1515" fmla="*/ 2093129 w 2567281"/>
              <a:gd name="connsiteY20-1516" fmla="*/ 2278108 h 2567281"/>
              <a:gd name="connsiteX21-1517" fmla="*/ 1697419 w 2567281"/>
              <a:gd name="connsiteY21-1518" fmla="*/ 2217898 h 2567281"/>
              <a:gd name="connsiteX22-1519" fmla="*/ 1448837 w 2567281"/>
              <a:gd name="connsiteY22-1520" fmla="*/ 2555706 h 2567281"/>
              <a:gd name="connsiteX23-1521" fmla="*/ 1347429 w 2567281"/>
              <a:gd name="connsiteY23-1522" fmla="*/ 2565733 h 2567281"/>
              <a:gd name="connsiteX24-1523" fmla="*/ 1222908 w 2567281"/>
              <a:gd name="connsiteY24-1524" fmla="*/ 2565794 h 2567281"/>
              <a:gd name="connsiteX25-1525" fmla="*/ 1150390 w 2567281"/>
              <a:gd name="connsiteY25-1526" fmla="*/ 2558774 h 2567281"/>
              <a:gd name="connsiteX26-1527" fmla="*/ 899550 w 2567281"/>
              <a:gd name="connsiteY26-1528" fmla="*/ 2217898 h 2567281"/>
              <a:gd name="connsiteX27-1529" fmla="*/ 479023 w 2567281"/>
              <a:gd name="connsiteY27-1530" fmla="*/ 2281883 h 2567281"/>
              <a:gd name="connsiteX28-1531" fmla="*/ 435584 w 2567281"/>
              <a:gd name="connsiteY28-1532" fmla="*/ 2247295 h 2567281"/>
              <a:gd name="connsiteX29-1533" fmla="*/ 345490 w 2567281"/>
              <a:gd name="connsiteY29-1534" fmla="*/ 2159843 h 2567281"/>
              <a:gd name="connsiteX30-1535" fmla="*/ 271660 w 2567281"/>
              <a:gd name="connsiteY30-1536" fmla="*/ 2072382 h 2567281"/>
              <a:gd name="connsiteX31-1537" fmla="*/ 335363 w 2567281"/>
              <a:gd name="connsiteY31-1538" fmla="*/ 1653711 h 2567281"/>
              <a:gd name="connsiteX32-1539" fmla="*/ 8015 w 2567281"/>
              <a:gd name="connsiteY32-1540" fmla="*/ 1412826 h 2567281"/>
              <a:gd name="connsiteX33-1541" fmla="*/ 1549 w 2567281"/>
              <a:gd name="connsiteY33-1542" fmla="*/ 1347429 h 2567281"/>
              <a:gd name="connsiteX34-1543" fmla="*/ 13418 w 2567281"/>
              <a:gd name="connsiteY34-1544" fmla="*/ 1099676 h 2567281"/>
              <a:gd name="connsiteX35-1545" fmla="*/ 14995 w 2567281"/>
              <a:gd name="connsiteY35-1546" fmla="*/ 1091591 h 2567281"/>
              <a:gd name="connsiteX36-1547" fmla="*/ 397317 w 2567281"/>
              <a:gd name="connsiteY36-1548" fmla="*/ 856724 h 2567281"/>
              <a:gd name="connsiteX37-1549" fmla="*/ 279210 w 2567281"/>
              <a:gd name="connsiteY37-1550" fmla="*/ 486794 h 2567281"/>
              <a:gd name="connsiteX38-1551" fmla="*/ 319987 w 2567281"/>
              <a:gd name="connsiteY38-1552" fmla="*/ 435584 h 2567281"/>
              <a:gd name="connsiteX39-1553" fmla="*/ 504477 w 2567281"/>
              <a:gd name="connsiteY39-1554" fmla="*/ 263576 h 2567281"/>
              <a:gd name="connsiteX40-1555" fmla="*/ 542723 w 2567281"/>
              <a:gd name="connsiteY40-1556" fmla="*/ 237362 h 2567281"/>
              <a:gd name="connsiteX0-1557" fmla="*/ 542723 w 2567281"/>
              <a:gd name="connsiteY0-1558" fmla="*/ 237362 h 2567281"/>
              <a:gd name="connsiteX1-1559" fmla="*/ 923626 w 2567281"/>
              <a:gd name="connsiteY1-1560" fmla="*/ 341570 h 2567281"/>
              <a:gd name="connsiteX2-1561" fmla="*/ 1104648 w 2567281"/>
              <a:gd name="connsiteY2-1562" fmla="*/ 12940 h 2567281"/>
              <a:gd name="connsiteX3-1563" fmla="*/ 1219853 w 2567281"/>
              <a:gd name="connsiteY3-1564" fmla="*/ 1549 h 2567281"/>
              <a:gd name="connsiteX4-1565" fmla="*/ 1467606 w 2567281"/>
              <a:gd name="connsiteY4-1566" fmla="*/ 13418 h 2567281"/>
              <a:gd name="connsiteX5-1567" fmla="*/ 1496875 w 2567281"/>
              <a:gd name="connsiteY5-1568" fmla="*/ 19128 h 2567281"/>
              <a:gd name="connsiteX6-1569" fmla="*/ 1628565 w 2567281"/>
              <a:gd name="connsiteY6-1570" fmla="*/ 340248 h 2567281"/>
              <a:gd name="connsiteX7-1571" fmla="*/ 2031761 w 2567281"/>
              <a:gd name="connsiteY7-1572" fmla="*/ 240783 h 2567281"/>
              <a:gd name="connsiteX8-1573" fmla="*/ 2034286 w 2567281"/>
              <a:gd name="connsiteY8-1574" fmla="*/ 242421 h 2567281"/>
              <a:gd name="connsiteX9-1575" fmla="*/ 2303706 w 2567281"/>
              <a:gd name="connsiteY9-1576" fmla="*/ 504477 h 2567281"/>
              <a:gd name="connsiteX10-1577" fmla="*/ 2313004 w 2567281"/>
              <a:gd name="connsiteY10-1578" fmla="*/ 518043 h 2567281"/>
              <a:gd name="connsiteX11-1579" fmla="*/ 2218151 w 2567281"/>
              <a:gd name="connsiteY11-1580" fmla="*/ 861420 h 2567281"/>
              <a:gd name="connsiteX12-1581" fmla="*/ 2547655 w 2567281"/>
              <a:gd name="connsiteY12-1582" fmla="*/ 1066337 h 2567281"/>
              <a:gd name="connsiteX13-1583" fmla="*/ 2553379 w 2567281"/>
              <a:gd name="connsiteY13-1584" fmla="*/ 1094904 h 2567281"/>
              <a:gd name="connsiteX14-1585" fmla="*/ 2565794 w 2567281"/>
              <a:gd name="connsiteY14-1586" fmla="*/ 1344373 h 2567281"/>
              <a:gd name="connsiteX15-1587" fmla="*/ 2556882 w 2567281"/>
              <a:gd name="connsiteY15-1588" fmla="*/ 1436427 h 2567281"/>
              <a:gd name="connsiteX16-1589" fmla="*/ 2261606 w 2567281"/>
              <a:gd name="connsiteY16-1590" fmla="*/ 1653711 h 2567281"/>
              <a:gd name="connsiteX17-1591" fmla="*/ 2320371 w 2567281"/>
              <a:gd name="connsiteY17-1592" fmla="*/ 2039924 h 2567281"/>
              <a:gd name="connsiteX18-1593" fmla="*/ 2247295 w 2567281"/>
              <a:gd name="connsiteY18-1594" fmla="*/ 2131698 h 2567281"/>
              <a:gd name="connsiteX19-1595" fmla="*/ 2159843 w 2567281"/>
              <a:gd name="connsiteY19-1596" fmla="*/ 2221792 h 2567281"/>
              <a:gd name="connsiteX20-1597" fmla="*/ 2093129 w 2567281"/>
              <a:gd name="connsiteY20-1598" fmla="*/ 2278108 h 2567281"/>
              <a:gd name="connsiteX21-1599" fmla="*/ 1697419 w 2567281"/>
              <a:gd name="connsiteY21-1600" fmla="*/ 2217898 h 2567281"/>
              <a:gd name="connsiteX22-1601" fmla="*/ 1448837 w 2567281"/>
              <a:gd name="connsiteY22-1602" fmla="*/ 2555706 h 2567281"/>
              <a:gd name="connsiteX23-1603" fmla="*/ 1347429 w 2567281"/>
              <a:gd name="connsiteY23-1604" fmla="*/ 2565733 h 2567281"/>
              <a:gd name="connsiteX24-1605" fmla="*/ 1222908 w 2567281"/>
              <a:gd name="connsiteY24-1606" fmla="*/ 2565794 h 2567281"/>
              <a:gd name="connsiteX25-1607" fmla="*/ 1150390 w 2567281"/>
              <a:gd name="connsiteY25-1608" fmla="*/ 2558774 h 2567281"/>
              <a:gd name="connsiteX26-1609" fmla="*/ 899550 w 2567281"/>
              <a:gd name="connsiteY26-1610" fmla="*/ 2217898 h 2567281"/>
              <a:gd name="connsiteX27-1611" fmla="*/ 479023 w 2567281"/>
              <a:gd name="connsiteY27-1612" fmla="*/ 2281883 h 2567281"/>
              <a:gd name="connsiteX28-1613" fmla="*/ 435584 w 2567281"/>
              <a:gd name="connsiteY28-1614" fmla="*/ 2247295 h 2567281"/>
              <a:gd name="connsiteX29-1615" fmla="*/ 345490 w 2567281"/>
              <a:gd name="connsiteY29-1616" fmla="*/ 2159843 h 2567281"/>
              <a:gd name="connsiteX30-1617" fmla="*/ 271660 w 2567281"/>
              <a:gd name="connsiteY30-1618" fmla="*/ 2072382 h 2567281"/>
              <a:gd name="connsiteX31-1619" fmla="*/ 335363 w 2567281"/>
              <a:gd name="connsiteY31-1620" fmla="*/ 1653711 h 2567281"/>
              <a:gd name="connsiteX32-1621" fmla="*/ 8015 w 2567281"/>
              <a:gd name="connsiteY32-1622" fmla="*/ 1412826 h 2567281"/>
              <a:gd name="connsiteX33-1623" fmla="*/ 1549 w 2567281"/>
              <a:gd name="connsiteY33-1624" fmla="*/ 1347429 h 2567281"/>
              <a:gd name="connsiteX34-1625" fmla="*/ 13418 w 2567281"/>
              <a:gd name="connsiteY34-1626" fmla="*/ 1099676 h 2567281"/>
              <a:gd name="connsiteX35-1627" fmla="*/ 14995 w 2567281"/>
              <a:gd name="connsiteY35-1628" fmla="*/ 1091591 h 2567281"/>
              <a:gd name="connsiteX36-1629" fmla="*/ 397317 w 2567281"/>
              <a:gd name="connsiteY36-1630" fmla="*/ 856724 h 2567281"/>
              <a:gd name="connsiteX37-1631" fmla="*/ 279210 w 2567281"/>
              <a:gd name="connsiteY37-1632" fmla="*/ 486794 h 2567281"/>
              <a:gd name="connsiteX38-1633" fmla="*/ 319987 w 2567281"/>
              <a:gd name="connsiteY38-1634" fmla="*/ 435584 h 2567281"/>
              <a:gd name="connsiteX39-1635" fmla="*/ 504477 w 2567281"/>
              <a:gd name="connsiteY39-1636" fmla="*/ 263576 h 2567281"/>
              <a:gd name="connsiteX40-1637" fmla="*/ 542723 w 2567281"/>
              <a:gd name="connsiteY40-1638" fmla="*/ 237362 h 2567281"/>
              <a:gd name="connsiteX0-1639" fmla="*/ 542723 w 2567281"/>
              <a:gd name="connsiteY0-1640" fmla="*/ 237362 h 2567281"/>
              <a:gd name="connsiteX1-1641" fmla="*/ 923626 w 2567281"/>
              <a:gd name="connsiteY1-1642" fmla="*/ 341570 h 2567281"/>
              <a:gd name="connsiteX2-1643" fmla="*/ 1104648 w 2567281"/>
              <a:gd name="connsiteY2-1644" fmla="*/ 12940 h 2567281"/>
              <a:gd name="connsiteX3-1645" fmla="*/ 1219853 w 2567281"/>
              <a:gd name="connsiteY3-1646" fmla="*/ 1549 h 2567281"/>
              <a:gd name="connsiteX4-1647" fmla="*/ 1467606 w 2567281"/>
              <a:gd name="connsiteY4-1648" fmla="*/ 13418 h 2567281"/>
              <a:gd name="connsiteX5-1649" fmla="*/ 1496875 w 2567281"/>
              <a:gd name="connsiteY5-1650" fmla="*/ 19128 h 2567281"/>
              <a:gd name="connsiteX6-1651" fmla="*/ 1628565 w 2567281"/>
              <a:gd name="connsiteY6-1652" fmla="*/ 340248 h 2567281"/>
              <a:gd name="connsiteX7-1653" fmla="*/ 2031761 w 2567281"/>
              <a:gd name="connsiteY7-1654" fmla="*/ 240783 h 2567281"/>
              <a:gd name="connsiteX8-1655" fmla="*/ 2034286 w 2567281"/>
              <a:gd name="connsiteY8-1656" fmla="*/ 242421 h 2567281"/>
              <a:gd name="connsiteX9-1657" fmla="*/ 2303706 w 2567281"/>
              <a:gd name="connsiteY9-1658" fmla="*/ 504477 h 2567281"/>
              <a:gd name="connsiteX10-1659" fmla="*/ 2313004 w 2567281"/>
              <a:gd name="connsiteY10-1660" fmla="*/ 518043 h 2567281"/>
              <a:gd name="connsiteX11-1661" fmla="*/ 2218151 w 2567281"/>
              <a:gd name="connsiteY11-1662" fmla="*/ 861420 h 2567281"/>
              <a:gd name="connsiteX12-1663" fmla="*/ 2547655 w 2567281"/>
              <a:gd name="connsiteY12-1664" fmla="*/ 1066337 h 2567281"/>
              <a:gd name="connsiteX13-1665" fmla="*/ 2553379 w 2567281"/>
              <a:gd name="connsiteY13-1666" fmla="*/ 1094904 h 2567281"/>
              <a:gd name="connsiteX14-1667" fmla="*/ 2565794 w 2567281"/>
              <a:gd name="connsiteY14-1668" fmla="*/ 1344373 h 2567281"/>
              <a:gd name="connsiteX15-1669" fmla="*/ 2556882 w 2567281"/>
              <a:gd name="connsiteY15-1670" fmla="*/ 1436427 h 2567281"/>
              <a:gd name="connsiteX16-1671" fmla="*/ 2261606 w 2567281"/>
              <a:gd name="connsiteY16-1672" fmla="*/ 1653711 h 2567281"/>
              <a:gd name="connsiteX17-1673" fmla="*/ 2320371 w 2567281"/>
              <a:gd name="connsiteY17-1674" fmla="*/ 2039924 h 2567281"/>
              <a:gd name="connsiteX18-1675" fmla="*/ 2247295 w 2567281"/>
              <a:gd name="connsiteY18-1676" fmla="*/ 2131698 h 2567281"/>
              <a:gd name="connsiteX19-1677" fmla="*/ 2159843 w 2567281"/>
              <a:gd name="connsiteY19-1678" fmla="*/ 2221792 h 2567281"/>
              <a:gd name="connsiteX20-1679" fmla="*/ 2093129 w 2567281"/>
              <a:gd name="connsiteY20-1680" fmla="*/ 2278108 h 2567281"/>
              <a:gd name="connsiteX21-1681" fmla="*/ 1697419 w 2567281"/>
              <a:gd name="connsiteY21-1682" fmla="*/ 2217898 h 2567281"/>
              <a:gd name="connsiteX22-1683" fmla="*/ 1448837 w 2567281"/>
              <a:gd name="connsiteY22-1684" fmla="*/ 2555706 h 2567281"/>
              <a:gd name="connsiteX23-1685" fmla="*/ 1347429 w 2567281"/>
              <a:gd name="connsiteY23-1686" fmla="*/ 2565733 h 2567281"/>
              <a:gd name="connsiteX24-1687" fmla="*/ 1222908 w 2567281"/>
              <a:gd name="connsiteY24-1688" fmla="*/ 2565794 h 2567281"/>
              <a:gd name="connsiteX25-1689" fmla="*/ 1150390 w 2567281"/>
              <a:gd name="connsiteY25-1690" fmla="*/ 2558774 h 2567281"/>
              <a:gd name="connsiteX26-1691" fmla="*/ 899550 w 2567281"/>
              <a:gd name="connsiteY26-1692" fmla="*/ 2217898 h 2567281"/>
              <a:gd name="connsiteX27-1693" fmla="*/ 479023 w 2567281"/>
              <a:gd name="connsiteY27-1694" fmla="*/ 2281883 h 2567281"/>
              <a:gd name="connsiteX28-1695" fmla="*/ 435584 w 2567281"/>
              <a:gd name="connsiteY28-1696" fmla="*/ 2247295 h 2567281"/>
              <a:gd name="connsiteX29-1697" fmla="*/ 345490 w 2567281"/>
              <a:gd name="connsiteY29-1698" fmla="*/ 2159843 h 2567281"/>
              <a:gd name="connsiteX30-1699" fmla="*/ 271660 w 2567281"/>
              <a:gd name="connsiteY30-1700" fmla="*/ 2072382 h 2567281"/>
              <a:gd name="connsiteX31-1701" fmla="*/ 335363 w 2567281"/>
              <a:gd name="connsiteY31-1702" fmla="*/ 1653711 h 2567281"/>
              <a:gd name="connsiteX32-1703" fmla="*/ 8015 w 2567281"/>
              <a:gd name="connsiteY32-1704" fmla="*/ 1412826 h 2567281"/>
              <a:gd name="connsiteX33-1705" fmla="*/ 1549 w 2567281"/>
              <a:gd name="connsiteY33-1706" fmla="*/ 1347429 h 2567281"/>
              <a:gd name="connsiteX34-1707" fmla="*/ 13418 w 2567281"/>
              <a:gd name="connsiteY34-1708" fmla="*/ 1099676 h 2567281"/>
              <a:gd name="connsiteX35-1709" fmla="*/ 14995 w 2567281"/>
              <a:gd name="connsiteY35-1710" fmla="*/ 1091591 h 2567281"/>
              <a:gd name="connsiteX36-1711" fmla="*/ 397317 w 2567281"/>
              <a:gd name="connsiteY36-1712" fmla="*/ 856724 h 2567281"/>
              <a:gd name="connsiteX37-1713" fmla="*/ 279210 w 2567281"/>
              <a:gd name="connsiteY37-1714" fmla="*/ 486794 h 2567281"/>
              <a:gd name="connsiteX38-1715" fmla="*/ 319987 w 2567281"/>
              <a:gd name="connsiteY38-1716" fmla="*/ 435584 h 2567281"/>
              <a:gd name="connsiteX39-1717" fmla="*/ 504477 w 2567281"/>
              <a:gd name="connsiteY39-1718" fmla="*/ 263576 h 2567281"/>
              <a:gd name="connsiteX40-1719" fmla="*/ 542723 w 2567281"/>
              <a:gd name="connsiteY40-1720" fmla="*/ 237362 h 2567281"/>
              <a:gd name="connsiteX0-1721" fmla="*/ 542723 w 2567281"/>
              <a:gd name="connsiteY0-1722" fmla="*/ 237362 h 2567281"/>
              <a:gd name="connsiteX1-1723" fmla="*/ 923626 w 2567281"/>
              <a:gd name="connsiteY1-1724" fmla="*/ 341570 h 2567281"/>
              <a:gd name="connsiteX2-1725" fmla="*/ 1104648 w 2567281"/>
              <a:gd name="connsiteY2-1726" fmla="*/ 12940 h 2567281"/>
              <a:gd name="connsiteX3-1727" fmla="*/ 1219853 w 2567281"/>
              <a:gd name="connsiteY3-1728" fmla="*/ 1549 h 2567281"/>
              <a:gd name="connsiteX4-1729" fmla="*/ 1467606 w 2567281"/>
              <a:gd name="connsiteY4-1730" fmla="*/ 13418 h 2567281"/>
              <a:gd name="connsiteX5-1731" fmla="*/ 1496875 w 2567281"/>
              <a:gd name="connsiteY5-1732" fmla="*/ 19128 h 2567281"/>
              <a:gd name="connsiteX6-1733" fmla="*/ 1628565 w 2567281"/>
              <a:gd name="connsiteY6-1734" fmla="*/ 340248 h 2567281"/>
              <a:gd name="connsiteX7-1735" fmla="*/ 2031761 w 2567281"/>
              <a:gd name="connsiteY7-1736" fmla="*/ 240783 h 2567281"/>
              <a:gd name="connsiteX8-1737" fmla="*/ 2034286 w 2567281"/>
              <a:gd name="connsiteY8-1738" fmla="*/ 242421 h 2567281"/>
              <a:gd name="connsiteX9-1739" fmla="*/ 2303706 w 2567281"/>
              <a:gd name="connsiteY9-1740" fmla="*/ 504477 h 2567281"/>
              <a:gd name="connsiteX10-1741" fmla="*/ 2313004 w 2567281"/>
              <a:gd name="connsiteY10-1742" fmla="*/ 518043 h 2567281"/>
              <a:gd name="connsiteX11-1743" fmla="*/ 2218151 w 2567281"/>
              <a:gd name="connsiteY11-1744" fmla="*/ 861420 h 2567281"/>
              <a:gd name="connsiteX12-1745" fmla="*/ 2547655 w 2567281"/>
              <a:gd name="connsiteY12-1746" fmla="*/ 1066337 h 2567281"/>
              <a:gd name="connsiteX13-1747" fmla="*/ 2553379 w 2567281"/>
              <a:gd name="connsiteY13-1748" fmla="*/ 1094904 h 2567281"/>
              <a:gd name="connsiteX14-1749" fmla="*/ 2565794 w 2567281"/>
              <a:gd name="connsiteY14-1750" fmla="*/ 1344373 h 2567281"/>
              <a:gd name="connsiteX15-1751" fmla="*/ 2556882 w 2567281"/>
              <a:gd name="connsiteY15-1752" fmla="*/ 1436427 h 2567281"/>
              <a:gd name="connsiteX16-1753" fmla="*/ 2261606 w 2567281"/>
              <a:gd name="connsiteY16-1754" fmla="*/ 1653711 h 2567281"/>
              <a:gd name="connsiteX17-1755" fmla="*/ 2320371 w 2567281"/>
              <a:gd name="connsiteY17-1756" fmla="*/ 2039924 h 2567281"/>
              <a:gd name="connsiteX18-1757" fmla="*/ 2247295 w 2567281"/>
              <a:gd name="connsiteY18-1758" fmla="*/ 2131698 h 2567281"/>
              <a:gd name="connsiteX19-1759" fmla="*/ 2159843 w 2567281"/>
              <a:gd name="connsiteY19-1760" fmla="*/ 2221792 h 2567281"/>
              <a:gd name="connsiteX20-1761" fmla="*/ 2093129 w 2567281"/>
              <a:gd name="connsiteY20-1762" fmla="*/ 2278108 h 2567281"/>
              <a:gd name="connsiteX21-1763" fmla="*/ 1697419 w 2567281"/>
              <a:gd name="connsiteY21-1764" fmla="*/ 2217898 h 2567281"/>
              <a:gd name="connsiteX22-1765" fmla="*/ 1448837 w 2567281"/>
              <a:gd name="connsiteY22-1766" fmla="*/ 2555706 h 2567281"/>
              <a:gd name="connsiteX23-1767" fmla="*/ 1347429 w 2567281"/>
              <a:gd name="connsiteY23-1768" fmla="*/ 2565733 h 2567281"/>
              <a:gd name="connsiteX24-1769" fmla="*/ 1222908 w 2567281"/>
              <a:gd name="connsiteY24-1770" fmla="*/ 2565794 h 2567281"/>
              <a:gd name="connsiteX25-1771" fmla="*/ 1150390 w 2567281"/>
              <a:gd name="connsiteY25-1772" fmla="*/ 2558774 h 2567281"/>
              <a:gd name="connsiteX26-1773" fmla="*/ 899550 w 2567281"/>
              <a:gd name="connsiteY26-1774" fmla="*/ 2217898 h 2567281"/>
              <a:gd name="connsiteX27-1775" fmla="*/ 479023 w 2567281"/>
              <a:gd name="connsiteY27-1776" fmla="*/ 2281883 h 2567281"/>
              <a:gd name="connsiteX28-1777" fmla="*/ 435584 w 2567281"/>
              <a:gd name="connsiteY28-1778" fmla="*/ 2247295 h 2567281"/>
              <a:gd name="connsiteX29-1779" fmla="*/ 345490 w 2567281"/>
              <a:gd name="connsiteY29-1780" fmla="*/ 2159843 h 2567281"/>
              <a:gd name="connsiteX30-1781" fmla="*/ 271660 w 2567281"/>
              <a:gd name="connsiteY30-1782" fmla="*/ 2072382 h 2567281"/>
              <a:gd name="connsiteX31-1783" fmla="*/ 335363 w 2567281"/>
              <a:gd name="connsiteY31-1784" fmla="*/ 1653711 h 2567281"/>
              <a:gd name="connsiteX32-1785" fmla="*/ 8015 w 2567281"/>
              <a:gd name="connsiteY32-1786" fmla="*/ 1412826 h 2567281"/>
              <a:gd name="connsiteX33-1787" fmla="*/ 1549 w 2567281"/>
              <a:gd name="connsiteY33-1788" fmla="*/ 1347429 h 2567281"/>
              <a:gd name="connsiteX34-1789" fmla="*/ 13418 w 2567281"/>
              <a:gd name="connsiteY34-1790" fmla="*/ 1099676 h 2567281"/>
              <a:gd name="connsiteX35-1791" fmla="*/ 14995 w 2567281"/>
              <a:gd name="connsiteY35-1792" fmla="*/ 1091591 h 2567281"/>
              <a:gd name="connsiteX36-1793" fmla="*/ 397317 w 2567281"/>
              <a:gd name="connsiteY36-1794" fmla="*/ 856724 h 2567281"/>
              <a:gd name="connsiteX37-1795" fmla="*/ 279210 w 2567281"/>
              <a:gd name="connsiteY37-1796" fmla="*/ 486794 h 2567281"/>
              <a:gd name="connsiteX38-1797" fmla="*/ 319987 w 2567281"/>
              <a:gd name="connsiteY38-1798" fmla="*/ 435584 h 2567281"/>
              <a:gd name="connsiteX39-1799" fmla="*/ 504477 w 2567281"/>
              <a:gd name="connsiteY39-1800" fmla="*/ 263576 h 2567281"/>
              <a:gd name="connsiteX40-1801" fmla="*/ 542723 w 2567281"/>
              <a:gd name="connsiteY40-1802" fmla="*/ 237362 h 2567281"/>
              <a:gd name="connsiteX0-1803" fmla="*/ 542723 w 2567281"/>
              <a:gd name="connsiteY0-1804" fmla="*/ 237362 h 2567281"/>
              <a:gd name="connsiteX1-1805" fmla="*/ 923626 w 2567281"/>
              <a:gd name="connsiteY1-1806" fmla="*/ 341570 h 2567281"/>
              <a:gd name="connsiteX2-1807" fmla="*/ 1104648 w 2567281"/>
              <a:gd name="connsiteY2-1808" fmla="*/ 12940 h 2567281"/>
              <a:gd name="connsiteX3-1809" fmla="*/ 1219853 w 2567281"/>
              <a:gd name="connsiteY3-1810" fmla="*/ 1549 h 2567281"/>
              <a:gd name="connsiteX4-1811" fmla="*/ 1467606 w 2567281"/>
              <a:gd name="connsiteY4-1812" fmla="*/ 13418 h 2567281"/>
              <a:gd name="connsiteX5-1813" fmla="*/ 1496875 w 2567281"/>
              <a:gd name="connsiteY5-1814" fmla="*/ 19128 h 2567281"/>
              <a:gd name="connsiteX6-1815" fmla="*/ 1628565 w 2567281"/>
              <a:gd name="connsiteY6-1816" fmla="*/ 340248 h 2567281"/>
              <a:gd name="connsiteX7-1817" fmla="*/ 2031761 w 2567281"/>
              <a:gd name="connsiteY7-1818" fmla="*/ 240783 h 2567281"/>
              <a:gd name="connsiteX8-1819" fmla="*/ 2034286 w 2567281"/>
              <a:gd name="connsiteY8-1820" fmla="*/ 242421 h 2567281"/>
              <a:gd name="connsiteX9-1821" fmla="*/ 2303706 w 2567281"/>
              <a:gd name="connsiteY9-1822" fmla="*/ 504477 h 2567281"/>
              <a:gd name="connsiteX10-1823" fmla="*/ 2313004 w 2567281"/>
              <a:gd name="connsiteY10-1824" fmla="*/ 518043 h 2567281"/>
              <a:gd name="connsiteX11-1825" fmla="*/ 2218151 w 2567281"/>
              <a:gd name="connsiteY11-1826" fmla="*/ 861420 h 2567281"/>
              <a:gd name="connsiteX12-1827" fmla="*/ 2547655 w 2567281"/>
              <a:gd name="connsiteY12-1828" fmla="*/ 1066337 h 2567281"/>
              <a:gd name="connsiteX13-1829" fmla="*/ 2553379 w 2567281"/>
              <a:gd name="connsiteY13-1830" fmla="*/ 1094904 h 2567281"/>
              <a:gd name="connsiteX14-1831" fmla="*/ 2565794 w 2567281"/>
              <a:gd name="connsiteY14-1832" fmla="*/ 1344373 h 2567281"/>
              <a:gd name="connsiteX15-1833" fmla="*/ 2556882 w 2567281"/>
              <a:gd name="connsiteY15-1834" fmla="*/ 1436427 h 2567281"/>
              <a:gd name="connsiteX16-1835" fmla="*/ 2175577 w 2567281"/>
              <a:gd name="connsiteY16-1836" fmla="*/ 1602914 h 2567281"/>
              <a:gd name="connsiteX17-1837" fmla="*/ 2320371 w 2567281"/>
              <a:gd name="connsiteY17-1838" fmla="*/ 2039924 h 2567281"/>
              <a:gd name="connsiteX18-1839" fmla="*/ 2247295 w 2567281"/>
              <a:gd name="connsiteY18-1840" fmla="*/ 2131698 h 2567281"/>
              <a:gd name="connsiteX19-1841" fmla="*/ 2159843 w 2567281"/>
              <a:gd name="connsiteY19-1842" fmla="*/ 2221792 h 2567281"/>
              <a:gd name="connsiteX20-1843" fmla="*/ 2093129 w 2567281"/>
              <a:gd name="connsiteY20-1844" fmla="*/ 2278108 h 2567281"/>
              <a:gd name="connsiteX21-1845" fmla="*/ 1697419 w 2567281"/>
              <a:gd name="connsiteY21-1846" fmla="*/ 2217898 h 2567281"/>
              <a:gd name="connsiteX22-1847" fmla="*/ 1448837 w 2567281"/>
              <a:gd name="connsiteY22-1848" fmla="*/ 2555706 h 2567281"/>
              <a:gd name="connsiteX23-1849" fmla="*/ 1347429 w 2567281"/>
              <a:gd name="connsiteY23-1850" fmla="*/ 2565733 h 2567281"/>
              <a:gd name="connsiteX24-1851" fmla="*/ 1222908 w 2567281"/>
              <a:gd name="connsiteY24-1852" fmla="*/ 2565794 h 2567281"/>
              <a:gd name="connsiteX25-1853" fmla="*/ 1150390 w 2567281"/>
              <a:gd name="connsiteY25-1854" fmla="*/ 2558774 h 2567281"/>
              <a:gd name="connsiteX26-1855" fmla="*/ 899550 w 2567281"/>
              <a:gd name="connsiteY26-1856" fmla="*/ 2217898 h 2567281"/>
              <a:gd name="connsiteX27-1857" fmla="*/ 479023 w 2567281"/>
              <a:gd name="connsiteY27-1858" fmla="*/ 2281883 h 2567281"/>
              <a:gd name="connsiteX28-1859" fmla="*/ 435584 w 2567281"/>
              <a:gd name="connsiteY28-1860" fmla="*/ 2247295 h 2567281"/>
              <a:gd name="connsiteX29-1861" fmla="*/ 345490 w 2567281"/>
              <a:gd name="connsiteY29-1862" fmla="*/ 2159843 h 2567281"/>
              <a:gd name="connsiteX30-1863" fmla="*/ 271660 w 2567281"/>
              <a:gd name="connsiteY30-1864" fmla="*/ 2072382 h 2567281"/>
              <a:gd name="connsiteX31-1865" fmla="*/ 335363 w 2567281"/>
              <a:gd name="connsiteY31-1866" fmla="*/ 1653711 h 2567281"/>
              <a:gd name="connsiteX32-1867" fmla="*/ 8015 w 2567281"/>
              <a:gd name="connsiteY32-1868" fmla="*/ 1412826 h 2567281"/>
              <a:gd name="connsiteX33-1869" fmla="*/ 1549 w 2567281"/>
              <a:gd name="connsiteY33-1870" fmla="*/ 1347429 h 2567281"/>
              <a:gd name="connsiteX34-1871" fmla="*/ 13418 w 2567281"/>
              <a:gd name="connsiteY34-1872" fmla="*/ 1099676 h 2567281"/>
              <a:gd name="connsiteX35-1873" fmla="*/ 14995 w 2567281"/>
              <a:gd name="connsiteY35-1874" fmla="*/ 1091591 h 2567281"/>
              <a:gd name="connsiteX36-1875" fmla="*/ 397317 w 2567281"/>
              <a:gd name="connsiteY36-1876" fmla="*/ 856724 h 2567281"/>
              <a:gd name="connsiteX37-1877" fmla="*/ 279210 w 2567281"/>
              <a:gd name="connsiteY37-1878" fmla="*/ 486794 h 2567281"/>
              <a:gd name="connsiteX38-1879" fmla="*/ 319987 w 2567281"/>
              <a:gd name="connsiteY38-1880" fmla="*/ 435584 h 2567281"/>
              <a:gd name="connsiteX39-1881" fmla="*/ 504477 w 2567281"/>
              <a:gd name="connsiteY39-1882" fmla="*/ 263576 h 2567281"/>
              <a:gd name="connsiteX40-1883" fmla="*/ 542723 w 2567281"/>
              <a:gd name="connsiteY40-1884" fmla="*/ 237362 h 2567281"/>
              <a:gd name="connsiteX0-1885" fmla="*/ 542723 w 2567281"/>
              <a:gd name="connsiteY0-1886" fmla="*/ 237362 h 2567281"/>
              <a:gd name="connsiteX1-1887" fmla="*/ 923626 w 2567281"/>
              <a:gd name="connsiteY1-1888" fmla="*/ 341570 h 2567281"/>
              <a:gd name="connsiteX2-1889" fmla="*/ 1104648 w 2567281"/>
              <a:gd name="connsiteY2-1890" fmla="*/ 12940 h 2567281"/>
              <a:gd name="connsiteX3-1891" fmla="*/ 1219853 w 2567281"/>
              <a:gd name="connsiteY3-1892" fmla="*/ 1549 h 2567281"/>
              <a:gd name="connsiteX4-1893" fmla="*/ 1467606 w 2567281"/>
              <a:gd name="connsiteY4-1894" fmla="*/ 13418 h 2567281"/>
              <a:gd name="connsiteX5-1895" fmla="*/ 1496875 w 2567281"/>
              <a:gd name="connsiteY5-1896" fmla="*/ 19128 h 2567281"/>
              <a:gd name="connsiteX6-1897" fmla="*/ 1628565 w 2567281"/>
              <a:gd name="connsiteY6-1898" fmla="*/ 340248 h 2567281"/>
              <a:gd name="connsiteX7-1899" fmla="*/ 2031761 w 2567281"/>
              <a:gd name="connsiteY7-1900" fmla="*/ 240783 h 2567281"/>
              <a:gd name="connsiteX8-1901" fmla="*/ 2034286 w 2567281"/>
              <a:gd name="connsiteY8-1902" fmla="*/ 242421 h 2567281"/>
              <a:gd name="connsiteX9-1903" fmla="*/ 2303706 w 2567281"/>
              <a:gd name="connsiteY9-1904" fmla="*/ 504477 h 2567281"/>
              <a:gd name="connsiteX10-1905" fmla="*/ 2313004 w 2567281"/>
              <a:gd name="connsiteY10-1906" fmla="*/ 518043 h 2567281"/>
              <a:gd name="connsiteX11-1907" fmla="*/ 2218151 w 2567281"/>
              <a:gd name="connsiteY11-1908" fmla="*/ 861420 h 2567281"/>
              <a:gd name="connsiteX12-1909" fmla="*/ 2547655 w 2567281"/>
              <a:gd name="connsiteY12-1910" fmla="*/ 1066337 h 2567281"/>
              <a:gd name="connsiteX13-1911" fmla="*/ 2553379 w 2567281"/>
              <a:gd name="connsiteY13-1912" fmla="*/ 1094904 h 2567281"/>
              <a:gd name="connsiteX14-1913" fmla="*/ 2565794 w 2567281"/>
              <a:gd name="connsiteY14-1914" fmla="*/ 1344373 h 2567281"/>
              <a:gd name="connsiteX15-1915" fmla="*/ 2556882 w 2567281"/>
              <a:gd name="connsiteY15-1916" fmla="*/ 1436427 h 2567281"/>
              <a:gd name="connsiteX16-1917" fmla="*/ 2175577 w 2567281"/>
              <a:gd name="connsiteY16-1918" fmla="*/ 1602914 h 2567281"/>
              <a:gd name="connsiteX17-1919" fmla="*/ 2320371 w 2567281"/>
              <a:gd name="connsiteY17-1920" fmla="*/ 2039924 h 2567281"/>
              <a:gd name="connsiteX18-1921" fmla="*/ 2247295 w 2567281"/>
              <a:gd name="connsiteY18-1922" fmla="*/ 2131698 h 2567281"/>
              <a:gd name="connsiteX19-1923" fmla="*/ 2159843 w 2567281"/>
              <a:gd name="connsiteY19-1924" fmla="*/ 2221792 h 2567281"/>
              <a:gd name="connsiteX20-1925" fmla="*/ 2093129 w 2567281"/>
              <a:gd name="connsiteY20-1926" fmla="*/ 2278108 h 2567281"/>
              <a:gd name="connsiteX21-1927" fmla="*/ 1697419 w 2567281"/>
              <a:gd name="connsiteY21-1928" fmla="*/ 2217898 h 2567281"/>
              <a:gd name="connsiteX22-1929" fmla="*/ 1448837 w 2567281"/>
              <a:gd name="connsiteY22-1930" fmla="*/ 2555706 h 2567281"/>
              <a:gd name="connsiteX23-1931" fmla="*/ 1347429 w 2567281"/>
              <a:gd name="connsiteY23-1932" fmla="*/ 2565733 h 2567281"/>
              <a:gd name="connsiteX24-1933" fmla="*/ 1222908 w 2567281"/>
              <a:gd name="connsiteY24-1934" fmla="*/ 2565794 h 2567281"/>
              <a:gd name="connsiteX25-1935" fmla="*/ 1150390 w 2567281"/>
              <a:gd name="connsiteY25-1936" fmla="*/ 2558774 h 2567281"/>
              <a:gd name="connsiteX26-1937" fmla="*/ 899550 w 2567281"/>
              <a:gd name="connsiteY26-1938" fmla="*/ 2217898 h 2567281"/>
              <a:gd name="connsiteX27-1939" fmla="*/ 479023 w 2567281"/>
              <a:gd name="connsiteY27-1940" fmla="*/ 2281883 h 2567281"/>
              <a:gd name="connsiteX28-1941" fmla="*/ 435584 w 2567281"/>
              <a:gd name="connsiteY28-1942" fmla="*/ 2247295 h 2567281"/>
              <a:gd name="connsiteX29-1943" fmla="*/ 345490 w 2567281"/>
              <a:gd name="connsiteY29-1944" fmla="*/ 2159843 h 2567281"/>
              <a:gd name="connsiteX30-1945" fmla="*/ 271660 w 2567281"/>
              <a:gd name="connsiteY30-1946" fmla="*/ 2072382 h 2567281"/>
              <a:gd name="connsiteX31-1947" fmla="*/ 335363 w 2567281"/>
              <a:gd name="connsiteY31-1948" fmla="*/ 1653711 h 2567281"/>
              <a:gd name="connsiteX32-1949" fmla="*/ 8015 w 2567281"/>
              <a:gd name="connsiteY32-1950" fmla="*/ 1412826 h 2567281"/>
              <a:gd name="connsiteX33-1951" fmla="*/ 1549 w 2567281"/>
              <a:gd name="connsiteY33-1952" fmla="*/ 1347429 h 2567281"/>
              <a:gd name="connsiteX34-1953" fmla="*/ 13418 w 2567281"/>
              <a:gd name="connsiteY34-1954" fmla="*/ 1099676 h 2567281"/>
              <a:gd name="connsiteX35-1955" fmla="*/ 14995 w 2567281"/>
              <a:gd name="connsiteY35-1956" fmla="*/ 1091591 h 2567281"/>
              <a:gd name="connsiteX36-1957" fmla="*/ 397317 w 2567281"/>
              <a:gd name="connsiteY36-1958" fmla="*/ 856724 h 2567281"/>
              <a:gd name="connsiteX37-1959" fmla="*/ 279210 w 2567281"/>
              <a:gd name="connsiteY37-1960" fmla="*/ 486794 h 2567281"/>
              <a:gd name="connsiteX38-1961" fmla="*/ 319987 w 2567281"/>
              <a:gd name="connsiteY38-1962" fmla="*/ 435584 h 2567281"/>
              <a:gd name="connsiteX39-1963" fmla="*/ 504477 w 2567281"/>
              <a:gd name="connsiteY39-1964" fmla="*/ 263576 h 2567281"/>
              <a:gd name="connsiteX40-1965" fmla="*/ 542723 w 2567281"/>
              <a:gd name="connsiteY40-1966" fmla="*/ 237362 h 2567281"/>
              <a:gd name="connsiteX0-1967" fmla="*/ 542723 w 2567281"/>
              <a:gd name="connsiteY0-1968" fmla="*/ 237362 h 2567281"/>
              <a:gd name="connsiteX1-1969" fmla="*/ 923626 w 2567281"/>
              <a:gd name="connsiteY1-1970" fmla="*/ 341570 h 2567281"/>
              <a:gd name="connsiteX2-1971" fmla="*/ 1104648 w 2567281"/>
              <a:gd name="connsiteY2-1972" fmla="*/ 12940 h 2567281"/>
              <a:gd name="connsiteX3-1973" fmla="*/ 1219853 w 2567281"/>
              <a:gd name="connsiteY3-1974" fmla="*/ 1549 h 2567281"/>
              <a:gd name="connsiteX4-1975" fmla="*/ 1467606 w 2567281"/>
              <a:gd name="connsiteY4-1976" fmla="*/ 13418 h 2567281"/>
              <a:gd name="connsiteX5-1977" fmla="*/ 1496875 w 2567281"/>
              <a:gd name="connsiteY5-1978" fmla="*/ 19128 h 2567281"/>
              <a:gd name="connsiteX6-1979" fmla="*/ 1628565 w 2567281"/>
              <a:gd name="connsiteY6-1980" fmla="*/ 340248 h 2567281"/>
              <a:gd name="connsiteX7-1981" fmla="*/ 2031761 w 2567281"/>
              <a:gd name="connsiteY7-1982" fmla="*/ 240783 h 2567281"/>
              <a:gd name="connsiteX8-1983" fmla="*/ 2034286 w 2567281"/>
              <a:gd name="connsiteY8-1984" fmla="*/ 242421 h 2567281"/>
              <a:gd name="connsiteX9-1985" fmla="*/ 2303706 w 2567281"/>
              <a:gd name="connsiteY9-1986" fmla="*/ 504477 h 2567281"/>
              <a:gd name="connsiteX10-1987" fmla="*/ 2313004 w 2567281"/>
              <a:gd name="connsiteY10-1988" fmla="*/ 518043 h 2567281"/>
              <a:gd name="connsiteX11-1989" fmla="*/ 2218151 w 2567281"/>
              <a:gd name="connsiteY11-1990" fmla="*/ 861420 h 2567281"/>
              <a:gd name="connsiteX12-1991" fmla="*/ 2547655 w 2567281"/>
              <a:gd name="connsiteY12-1992" fmla="*/ 1066337 h 2567281"/>
              <a:gd name="connsiteX13-1993" fmla="*/ 2553379 w 2567281"/>
              <a:gd name="connsiteY13-1994" fmla="*/ 1094904 h 2567281"/>
              <a:gd name="connsiteX14-1995" fmla="*/ 2565794 w 2567281"/>
              <a:gd name="connsiteY14-1996" fmla="*/ 1344373 h 2567281"/>
              <a:gd name="connsiteX15-1997" fmla="*/ 2556882 w 2567281"/>
              <a:gd name="connsiteY15-1998" fmla="*/ 1436427 h 2567281"/>
              <a:gd name="connsiteX16-1999" fmla="*/ 2175577 w 2567281"/>
              <a:gd name="connsiteY16-2000" fmla="*/ 1602914 h 2567281"/>
              <a:gd name="connsiteX17-2001" fmla="*/ 2320371 w 2567281"/>
              <a:gd name="connsiteY17-2002" fmla="*/ 2039924 h 2567281"/>
              <a:gd name="connsiteX18-2003" fmla="*/ 2247295 w 2567281"/>
              <a:gd name="connsiteY18-2004" fmla="*/ 2131698 h 2567281"/>
              <a:gd name="connsiteX19-2005" fmla="*/ 2159843 w 2567281"/>
              <a:gd name="connsiteY19-2006" fmla="*/ 2221792 h 2567281"/>
              <a:gd name="connsiteX20-2007" fmla="*/ 2093129 w 2567281"/>
              <a:gd name="connsiteY20-2008" fmla="*/ 2278108 h 2567281"/>
              <a:gd name="connsiteX21-2009" fmla="*/ 1697419 w 2567281"/>
              <a:gd name="connsiteY21-2010" fmla="*/ 2217898 h 2567281"/>
              <a:gd name="connsiteX22-2011" fmla="*/ 1448837 w 2567281"/>
              <a:gd name="connsiteY22-2012" fmla="*/ 2555706 h 2567281"/>
              <a:gd name="connsiteX23-2013" fmla="*/ 1347429 w 2567281"/>
              <a:gd name="connsiteY23-2014" fmla="*/ 2565733 h 2567281"/>
              <a:gd name="connsiteX24-2015" fmla="*/ 1222908 w 2567281"/>
              <a:gd name="connsiteY24-2016" fmla="*/ 2565794 h 2567281"/>
              <a:gd name="connsiteX25-2017" fmla="*/ 1150390 w 2567281"/>
              <a:gd name="connsiteY25-2018" fmla="*/ 2558774 h 2567281"/>
              <a:gd name="connsiteX26-2019" fmla="*/ 899550 w 2567281"/>
              <a:gd name="connsiteY26-2020" fmla="*/ 2217898 h 2567281"/>
              <a:gd name="connsiteX27-2021" fmla="*/ 479023 w 2567281"/>
              <a:gd name="connsiteY27-2022" fmla="*/ 2281883 h 2567281"/>
              <a:gd name="connsiteX28-2023" fmla="*/ 435584 w 2567281"/>
              <a:gd name="connsiteY28-2024" fmla="*/ 2247295 h 2567281"/>
              <a:gd name="connsiteX29-2025" fmla="*/ 345490 w 2567281"/>
              <a:gd name="connsiteY29-2026" fmla="*/ 2159843 h 2567281"/>
              <a:gd name="connsiteX30-2027" fmla="*/ 271660 w 2567281"/>
              <a:gd name="connsiteY30-2028" fmla="*/ 2072382 h 2567281"/>
              <a:gd name="connsiteX31-2029" fmla="*/ 335363 w 2567281"/>
              <a:gd name="connsiteY31-2030" fmla="*/ 1653711 h 2567281"/>
              <a:gd name="connsiteX32-2031" fmla="*/ 8015 w 2567281"/>
              <a:gd name="connsiteY32-2032" fmla="*/ 1412826 h 2567281"/>
              <a:gd name="connsiteX33-2033" fmla="*/ 1549 w 2567281"/>
              <a:gd name="connsiteY33-2034" fmla="*/ 1347429 h 2567281"/>
              <a:gd name="connsiteX34-2035" fmla="*/ 13418 w 2567281"/>
              <a:gd name="connsiteY34-2036" fmla="*/ 1099676 h 2567281"/>
              <a:gd name="connsiteX35-2037" fmla="*/ 14995 w 2567281"/>
              <a:gd name="connsiteY35-2038" fmla="*/ 1091591 h 2567281"/>
              <a:gd name="connsiteX36-2039" fmla="*/ 397317 w 2567281"/>
              <a:gd name="connsiteY36-2040" fmla="*/ 856724 h 2567281"/>
              <a:gd name="connsiteX37-2041" fmla="*/ 279210 w 2567281"/>
              <a:gd name="connsiteY37-2042" fmla="*/ 486794 h 2567281"/>
              <a:gd name="connsiteX38-2043" fmla="*/ 319987 w 2567281"/>
              <a:gd name="connsiteY38-2044" fmla="*/ 435584 h 2567281"/>
              <a:gd name="connsiteX39-2045" fmla="*/ 504477 w 2567281"/>
              <a:gd name="connsiteY39-2046" fmla="*/ 263576 h 2567281"/>
              <a:gd name="connsiteX40-2047" fmla="*/ 542723 w 2567281"/>
              <a:gd name="connsiteY40-2048" fmla="*/ 237362 h 2567281"/>
              <a:gd name="connsiteX0-2049" fmla="*/ 542723 w 2567281"/>
              <a:gd name="connsiteY0-2050" fmla="*/ 237362 h 2567281"/>
              <a:gd name="connsiteX1-2051" fmla="*/ 923626 w 2567281"/>
              <a:gd name="connsiteY1-2052" fmla="*/ 341570 h 2567281"/>
              <a:gd name="connsiteX2-2053" fmla="*/ 1104648 w 2567281"/>
              <a:gd name="connsiteY2-2054" fmla="*/ 12940 h 2567281"/>
              <a:gd name="connsiteX3-2055" fmla="*/ 1219853 w 2567281"/>
              <a:gd name="connsiteY3-2056" fmla="*/ 1549 h 2567281"/>
              <a:gd name="connsiteX4-2057" fmla="*/ 1467606 w 2567281"/>
              <a:gd name="connsiteY4-2058" fmla="*/ 13418 h 2567281"/>
              <a:gd name="connsiteX5-2059" fmla="*/ 1496875 w 2567281"/>
              <a:gd name="connsiteY5-2060" fmla="*/ 19128 h 2567281"/>
              <a:gd name="connsiteX6-2061" fmla="*/ 1628565 w 2567281"/>
              <a:gd name="connsiteY6-2062" fmla="*/ 340248 h 2567281"/>
              <a:gd name="connsiteX7-2063" fmla="*/ 2031761 w 2567281"/>
              <a:gd name="connsiteY7-2064" fmla="*/ 240783 h 2567281"/>
              <a:gd name="connsiteX8-2065" fmla="*/ 2034286 w 2567281"/>
              <a:gd name="connsiteY8-2066" fmla="*/ 242421 h 2567281"/>
              <a:gd name="connsiteX9-2067" fmla="*/ 2303706 w 2567281"/>
              <a:gd name="connsiteY9-2068" fmla="*/ 504477 h 2567281"/>
              <a:gd name="connsiteX10-2069" fmla="*/ 2313004 w 2567281"/>
              <a:gd name="connsiteY10-2070" fmla="*/ 518043 h 2567281"/>
              <a:gd name="connsiteX11-2071" fmla="*/ 2218151 w 2567281"/>
              <a:gd name="connsiteY11-2072" fmla="*/ 861420 h 2567281"/>
              <a:gd name="connsiteX12-2073" fmla="*/ 2547655 w 2567281"/>
              <a:gd name="connsiteY12-2074" fmla="*/ 1066337 h 2567281"/>
              <a:gd name="connsiteX13-2075" fmla="*/ 2553379 w 2567281"/>
              <a:gd name="connsiteY13-2076" fmla="*/ 1094904 h 2567281"/>
              <a:gd name="connsiteX14-2077" fmla="*/ 2565794 w 2567281"/>
              <a:gd name="connsiteY14-2078" fmla="*/ 1344373 h 2567281"/>
              <a:gd name="connsiteX15-2079" fmla="*/ 2556882 w 2567281"/>
              <a:gd name="connsiteY15-2080" fmla="*/ 1436427 h 2567281"/>
              <a:gd name="connsiteX16-2081" fmla="*/ 2175577 w 2567281"/>
              <a:gd name="connsiteY16-2082" fmla="*/ 1602914 h 2567281"/>
              <a:gd name="connsiteX17-2083" fmla="*/ 2320371 w 2567281"/>
              <a:gd name="connsiteY17-2084" fmla="*/ 2039924 h 2567281"/>
              <a:gd name="connsiteX18-2085" fmla="*/ 2247295 w 2567281"/>
              <a:gd name="connsiteY18-2086" fmla="*/ 2131698 h 2567281"/>
              <a:gd name="connsiteX19-2087" fmla="*/ 2159843 w 2567281"/>
              <a:gd name="connsiteY19-2088" fmla="*/ 2221792 h 2567281"/>
              <a:gd name="connsiteX20-2089" fmla="*/ 2093129 w 2567281"/>
              <a:gd name="connsiteY20-2090" fmla="*/ 2278108 h 2567281"/>
              <a:gd name="connsiteX21-2091" fmla="*/ 1655286 w 2567281"/>
              <a:gd name="connsiteY21-2092" fmla="*/ 2130546 h 2567281"/>
              <a:gd name="connsiteX22-2093" fmla="*/ 1448837 w 2567281"/>
              <a:gd name="connsiteY22-2094" fmla="*/ 2555706 h 2567281"/>
              <a:gd name="connsiteX23-2095" fmla="*/ 1347429 w 2567281"/>
              <a:gd name="connsiteY23-2096" fmla="*/ 2565733 h 2567281"/>
              <a:gd name="connsiteX24-2097" fmla="*/ 1222908 w 2567281"/>
              <a:gd name="connsiteY24-2098" fmla="*/ 2565794 h 2567281"/>
              <a:gd name="connsiteX25-2099" fmla="*/ 1150390 w 2567281"/>
              <a:gd name="connsiteY25-2100" fmla="*/ 2558774 h 2567281"/>
              <a:gd name="connsiteX26-2101" fmla="*/ 899550 w 2567281"/>
              <a:gd name="connsiteY26-2102" fmla="*/ 2217898 h 2567281"/>
              <a:gd name="connsiteX27-2103" fmla="*/ 479023 w 2567281"/>
              <a:gd name="connsiteY27-2104" fmla="*/ 2281883 h 2567281"/>
              <a:gd name="connsiteX28-2105" fmla="*/ 435584 w 2567281"/>
              <a:gd name="connsiteY28-2106" fmla="*/ 2247295 h 2567281"/>
              <a:gd name="connsiteX29-2107" fmla="*/ 345490 w 2567281"/>
              <a:gd name="connsiteY29-2108" fmla="*/ 2159843 h 2567281"/>
              <a:gd name="connsiteX30-2109" fmla="*/ 271660 w 2567281"/>
              <a:gd name="connsiteY30-2110" fmla="*/ 2072382 h 2567281"/>
              <a:gd name="connsiteX31-2111" fmla="*/ 335363 w 2567281"/>
              <a:gd name="connsiteY31-2112" fmla="*/ 1653711 h 2567281"/>
              <a:gd name="connsiteX32-2113" fmla="*/ 8015 w 2567281"/>
              <a:gd name="connsiteY32-2114" fmla="*/ 1412826 h 2567281"/>
              <a:gd name="connsiteX33-2115" fmla="*/ 1549 w 2567281"/>
              <a:gd name="connsiteY33-2116" fmla="*/ 1347429 h 2567281"/>
              <a:gd name="connsiteX34-2117" fmla="*/ 13418 w 2567281"/>
              <a:gd name="connsiteY34-2118" fmla="*/ 1099676 h 2567281"/>
              <a:gd name="connsiteX35-2119" fmla="*/ 14995 w 2567281"/>
              <a:gd name="connsiteY35-2120" fmla="*/ 1091591 h 2567281"/>
              <a:gd name="connsiteX36-2121" fmla="*/ 397317 w 2567281"/>
              <a:gd name="connsiteY36-2122" fmla="*/ 856724 h 2567281"/>
              <a:gd name="connsiteX37-2123" fmla="*/ 279210 w 2567281"/>
              <a:gd name="connsiteY37-2124" fmla="*/ 486794 h 2567281"/>
              <a:gd name="connsiteX38-2125" fmla="*/ 319987 w 2567281"/>
              <a:gd name="connsiteY38-2126" fmla="*/ 435584 h 2567281"/>
              <a:gd name="connsiteX39-2127" fmla="*/ 504477 w 2567281"/>
              <a:gd name="connsiteY39-2128" fmla="*/ 263576 h 2567281"/>
              <a:gd name="connsiteX40-2129" fmla="*/ 542723 w 2567281"/>
              <a:gd name="connsiteY40-2130" fmla="*/ 237362 h 2567281"/>
              <a:gd name="connsiteX0-2131" fmla="*/ 542723 w 2567281"/>
              <a:gd name="connsiteY0-2132" fmla="*/ 237362 h 2567281"/>
              <a:gd name="connsiteX1-2133" fmla="*/ 923626 w 2567281"/>
              <a:gd name="connsiteY1-2134" fmla="*/ 341570 h 2567281"/>
              <a:gd name="connsiteX2-2135" fmla="*/ 1104648 w 2567281"/>
              <a:gd name="connsiteY2-2136" fmla="*/ 12940 h 2567281"/>
              <a:gd name="connsiteX3-2137" fmla="*/ 1219853 w 2567281"/>
              <a:gd name="connsiteY3-2138" fmla="*/ 1549 h 2567281"/>
              <a:gd name="connsiteX4-2139" fmla="*/ 1467606 w 2567281"/>
              <a:gd name="connsiteY4-2140" fmla="*/ 13418 h 2567281"/>
              <a:gd name="connsiteX5-2141" fmla="*/ 1496875 w 2567281"/>
              <a:gd name="connsiteY5-2142" fmla="*/ 19128 h 2567281"/>
              <a:gd name="connsiteX6-2143" fmla="*/ 1628565 w 2567281"/>
              <a:gd name="connsiteY6-2144" fmla="*/ 340248 h 2567281"/>
              <a:gd name="connsiteX7-2145" fmla="*/ 2031761 w 2567281"/>
              <a:gd name="connsiteY7-2146" fmla="*/ 240783 h 2567281"/>
              <a:gd name="connsiteX8-2147" fmla="*/ 2034286 w 2567281"/>
              <a:gd name="connsiteY8-2148" fmla="*/ 242421 h 2567281"/>
              <a:gd name="connsiteX9-2149" fmla="*/ 2303706 w 2567281"/>
              <a:gd name="connsiteY9-2150" fmla="*/ 504477 h 2567281"/>
              <a:gd name="connsiteX10-2151" fmla="*/ 2313004 w 2567281"/>
              <a:gd name="connsiteY10-2152" fmla="*/ 518043 h 2567281"/>
              <a:gd name="connsiteX11-2153" fmla="*/ 2218151 w 2567281"/>
              <a:gd name="connsiteY11-2154" fmla="*/ 861420 h 2567281"/>
              <a:gd name="connsiteX12-2155" fmla="*/ 2547655 w 2567281"/>
              <a:gd name="connsiteY12-2156" fmla="*/ 1066337 h 2567281"/>
              <a:gd name="connsiteX13-2157" fmla="*/ 2553379 w 2567281"/>
              <a:gd name="connsiteY13-2158" fmla="*/ 1094904 h 2567281"/>
              <a:gd name="connsiteX14-2159" fmla="*/ 2565794 w 2567281"/>
              <a:gd name="connsiteY14-2160" fmla="*/ 1344373 h 2567281"/>
              <a:gd name="connsiteX15-2161" fmla="*/ 2556882 w 2567281"/>
              <a:gd name="connsiteY15-2162" fmla="*/ 1436427 h 2567281"/>
              <a:gd name="connsiteX16-2163" fmla="*/ 2175577 w 2567281"/>
              <a:gd name="connsiteY16-2164" fmla="*/ 1602914 h 2567281"/>
              <a:gd name="connsiteX17-2165" fmla="*/ 2320371 w 2567281"/>
              <a:gd name="connsiteY17-2166" fmla="*/ 2039924 h 2567281"/>
              <a:gd name="connsiteX18-2167" fmla="*/ 2247295 w 2567281"/>
              <a:gd name="connsiteY18-2168" fmla="*/ 2131698 h 2567281"/>
              <a:gd name="connsiteX19-2169" fmla="*/ 2159843 w 2567281"/>
              <a:gd name="connsiteY19-2170" fmla="*/ 2221792 h 2567281"/>
              <a:gd name="connsiteX20-2171" fmla="*/ 2093129 w 2567281"/>
              <a:gd name="connsiteY20-2172" fmla="*/ 2278108 h 2567281"/>
              <a:gd name="connsiteX21-2173" fmla="*/ 1655286 w 2567281"/>
              <a:gd name="connsiteY21-2174" fmla="*/ 2130546 h 2567281"/>
              <a:gd name="connsiteX22-2175" fmla="*/ 1448837 w 2567281"/>
              <a:gd name="connsiteY22-2176" fmla="*/ 2555706 h 2567281"/>
              <a:gd name="connsiteX23-2177" fmla="*/ 1347429 w 2567281"/>
              <a:gd name="connsiteY23-2178" fmla="*/ 2565733 h 2567281"/>
              <a:gd name="connsiteX24-2179" fmla="*/ 1222908 w 2567281"/>
              <a:gd name="connsiteY24-2180" fmla="*/ 2565794 h 2567281"/>
              <a:gd name="connsiteX25-2181" fmla="*/ 1150390 w 2567281"/>
              <a:gd name="connsiteY25-2182" fmla="*/ 2558774 h 2567281"/>
              <a:gd name="connsiteX26-2183" fmla="*/ 899550 w 2567281"/>
              <a:gd name="connsiteY26-2184" fmla="*/ 2217898 h 2567281"/>
              <a:gd name="connsiteX27-2185" fmla="*/ 479023 w 2567281"/>
              <a:gd name="connsiteY27-2186" fmla="*/ 2281883 h 2567281"/>
              <a:gd name="connsiteX28-2187" fmla="*/ 435584 w 2567281"/>
              <a:gd name="connsiteY28-2188" fmla="*/ 2247295 h 2567281"/>
              <a:gd name="connsiteX29-2189" fmla="*/ 345490 w 2567281"/>
              <a:gd name="connsiteY29-2190" fmla="*/ 2159843 h 2567281"/>
              <a:gd name="connsiteX30-2191" fmla="*/ 271660 w 2567281"/>
              <a:gd name="connsiteY30-2192" fmla="*/ 2072382 h 2567281"/>
              <a:gd name="connsiteX31-2193" fmla="*/ 335363 w 2567281"/>
              <a:gd name="connsiteY31-2194" fmla="*/ 1653711 h 2567281"/>
              <a:gd name="connsiteX32-2195" fmla="*/ 8015 w 2567281"/>
              <a:gd name="connsiteY32-2196" fmla="*/ 1412826 h 2567281"/>
              <a:gd name="connsiteX33-2197" fmla="*/ 1549 w 2567281"/>
              <a:gd name="connsiteY33-2198" fmla="*/ 1347429 h 2567281"/>
              <a:gd name="connsiteX34-2199" fmla="*/ 13418 w 2567281"/>
              <a:gd name="connsiteY34-2200" fmla="*/ 1099676 h 2567281"/>
              <a:gd name="connsiteX35-2201" fmla="*/ 14995 w 2567281"/>
              <a:gd name="connsiteY35-2202" fmla="*/ 1091591 h 2567281"/>
              <a:gd name="connsiteX36-2203" fmla="*/ 397317 w 2567281"/>
              <a:gd name="connsiteY36-2204" fmla="*/ 856724 h 2567281"/>
              <a:gd name="connsiteX37-2205" fmla="*/ 279210 w 2567281"/>
              <a:gd name="connsiteY37-2206" fmla="*/ 486794 h 2567281"/>
              <a:gd name="connsiteX38-2207" fmla="*/ 319987 w 2567281"/>
              <a:gd name="connsiteY38-2208" fmla="*/ 435584 h 2567281"/>
              <a:gd name="connsiteX39-2209" fmla="*/ 504477 w 2567281"/>
              <a:gd name="connsiteY39-2210" fmla="*/ 263576 h 2567281"/>
              <a:gd name="connsiteX40-2211" fmla="*/ 542723 w 2567281"/>
              <a:gd name="connsiteY40-2212" fmla="*/ 237362 h 2567281"/>
              <a:gd name="connsiteX0-2213" fmla="*/ 542723 w 2567281"/>
              <a:gd name="connsiteY0-2214" fmla="*/ 237362 h 2567281"/>
              <a:gd name="connsiteX1-2215" fmla="*/ 923626 w 2567281"/>
              <a:gd name="connsiteY1-2216" fmla="*/ 341570 h 2567281"/>
              <a:gd name="connsiteX2-2217" fmla="*/ 1104648 w 2567281"/>
              <a:gd name="connsiteY2-2218" fmla="*/ 12940 h 2567281"/>
              <a:gd name="connsiteX3-2219" fmla="*/ 1219853 w 2567281"/>
              <a:gd name="connsiteY3-2220" fmla="*/ 1549 h 2567281"/>
              <a:gd name="connsiteX4-2221" fmla="*/ 1467606 w 2567281"/>
              <a:gd name="connsiteY4-2222" fmla="*/ 13418 h 2567281"/>
              <a:gd name="connsiteX5-2223" fmla="*/ 1496875 w 2567281"/>
              <a:gd name="connsiteY5-2224" fmla="*/ 19128 h 2567281"/>
              <a:gd name="connsiteX6-2225" fmla="*/ 1628565 w 2567281"/>
              <a:gd name="connsiteY6-2226" fmla="*/ 340248 h 2567281"/>
              <a:gd name="connsiteX7-2227" fmla="*/ 2031761 w 2567281"/>
              <a:gd name="connsiteY7-2228" fmla="*/ 240783 h 2567281"/>
              <a:gd name="connsiteX8-2229" fmla="*/ 2034286 w 2567281"/>
              <a:gd name="connsiteY8-2230" fmla="*/ 242421 h 2567281"/>
              <a:gd name="connsiteX9-2231" fmla="*/ 2303706 w 2567281"/>
              <a:gd name="connsiteY9-2232" fmla="*/ 504477 h 2567281"/>
              <a:gd name="connsiteX10-2233" fmla="*/ 2313004 w 2567281"/>
              <a:gd name="connsiteY10-2234" fmla="*/ 518043 h 2567281"/>
              <a:gd name="connsiteX11-2235" fmla="*/ 2218151 w 2567281"/>
              <a:gd name="connsiteY11-2236" fmla="*/ 861420 h 2567281"/>
              <a:gd name="connsiteX12-2237" fmla="*/ 2547655 w 2567281"/>
              <a:gd name="connsiteY12-2238" fmla="*/ 1066337 h 2567281"/>
              <a:gd name="connsiteX13-2239" fmla="*/ 2553379 w 2567281"/>
              <a:gd name="connsiteY13-2240" fmla="*/ 1094904 h 2567281"/>
              <a:gd name="connsiteX14-2241" fmla="*/ 2565794 w 2567281"/>
              <a:gd name="connsiteY14-2242" fmla="*/ 1344373 h 2567281"/>
              <a:gd name="connsiteX15-2243" fmla="*/ 2556882 w 2567281"/>
              <a:gd name="connsiteY15-2244" fmla="*/ 1436427 h 2567281"/>
              <a:gd name="connsiteX16-2245" fmla="*/ 2175577 w 2567281"/>
              <a:gd name="connsiteY16-2246" fmla="*/ 1602914 h 2567281"/>
              <a:gd name="connsiteX17-2247" fmla="*/ 2320371 w 2567281"/>
              <a:gd name="connsiteY17-2248" fmla="*/ 2039924 h 2567281"/>
              <a:gd name="connsiteX18-2249" fmla="*/ 2247295 w 2567281"/>
              <a:gd name="connsiteY18-2250" fmla="*/ 2131698 h 2567281"/>
              <a:gd name="connsiteX19-2251" fmla="*/ 2159843 w 2567281"/>
              <a:gd name="connsiteY19-2252" fmla="*/ 2221792 h 2567281"/>
              <a:gd name="connsiteX20-2253" fmla="*/ 2093129 w 2567281"/>
              <a:gd name="connsiteY20-2254" fmla="*/ 2278108 h 2567281"/>
              <a:gd name="connsiteX21-2255" fmla="*/ 1655286 w 2567281"/>
              <a:gd name="connsiteY21-2256" fmla="*/ 2130546 h 2567281"/>
              <a:gd name="connsiteX22-2257" fmla="*/ 1448837 w 2567281"/>
              <a:gd name="connsiteY22-2258" fmla="*/ 2555706 h 2567281"/>
              <a:gd name="connsiteX23-2259" fmla="*/ 1347429 w 2567281"/>
              <a:gd name="connsiteY23-2260" fmla="*/ 2565733 h 2567281"/>
              <a:gd name="connsiteX24-2261" fmla="*/ 1222908 w 2567281"/>
              <a:gd name="connsiteY24-2262" fmla="*/ 2565794 h 2567281"/>
              <a:gd name="connsiteX25-2263" fmla="*/ 1150390 w 2567281"/>
              <a:gd name="connsiteY25-2264" fmla="*/ 2558774 h 2567281"/>
              <a:gd name="connsiteX26-2265" fmla="*/ 899550 w 2567281"/>
              <a:gd name="connsiteY26-2266" fmla="*/ 2217898 h 2567281"/>
              <a:gd name="connsiteX27-2267" fmla="*/ 479023 w 2567281"/>
              <a:gd name="connsiteY27-2268" fmla="*/ 2281883 h 2567281"/>
              <a:gd name="connsiteX28-2269" fmla="*/ 435584 w 2567281"/>
              <a:gd name="connsiteY28-2270" fmla="*/ 2247295 h 2567281"/>
              <a:gd name="connsiteX29-2271" fmla="*/ 345490 w 2567281"/>
              <a:gd name="connsiteY29-2272" fmla="*/ 2159843 h 2567281"/>
              <a:gd name="connsiteX30-2273" fmla="*/ 271660 w 2567281"/>
              <a:gd name="connsiteY30-2274" fmla="*/ 2072382 h 2567281"/>
              <a:gd name="connsiteX31-2275" fmla="*/ 335363 w 2567281"/>
              <a:gd name="connsiteY31-2276" fmla="*/ 1653711 h 2567281"/>
              <a:gd name="connsiteX32-2277" fmla="*/ 8015 w 2567281"/>
              <a:gd name="connsiteY32-2278" fmla="*/ 1412826 h 2567281"/>
              <a:gd name="connsiteX33-2279" fmla="*/ 1549 w 2567281"/>
              <a:gd name="connsiteY33-2280" fmla="*/ 1347429 h 2567281"/>
              <a:gd name="connsiteX34-2281" fmla="*/ 13418 w 2567281"/>
              <a:gd name="connsiteY34-2282" fmla="*/ 1099676 h 2567281"/>
              <a:gd name="connsiteX35-2283" fmla="*/ 14995 w 2567281"/>
              <a:gd name="connsiteY35-2284" fmla="*/ 1091591 h 2567281"/>
              <a:gd name="connsiteX36-2285" fmla="*/ 397317 w 2567281"/>
              <a:gd name="connsiteY36-2286" fmla="*/ 856724 h 2567281"/>
              <a:gd name="connsiteX37-2287" fmla="*/ 279210 w 2567281"/>
              <a:gd name="connsiteY37-2288" fmla="*/ 486794 h 2567281"/>
              <a:gd name="connsiteX38-2289" fmla="*/ 319987 w 2567281"/>
              <a:gd name="connsiteY38-2290" fmla="*/ 435584 h 2567281"/>
              <a:gd name="connsiteX39-2291" fmla="*/ 504477 w 2567281"/>
              <a:gd name="connsiteY39-2292" fmla="*/ 263576 h 2567281"/>
              <a:gd name="connsiteX40-2293" fmla="*/ 542723 w 2567281"/>
              <a:gd name="connsiteY40-2294" fmla="*/ 237362 h 2567281"/>
              <a:gd name="connsiteX0-2295" fmla="*/ 542723 w 2567281"/>
              <a:gd name="connsiteY0-2296" fmla="*/ 237362 h 2567281"/>
              <a:gd name="connsiteX1-2297" fmla="*/ 923626 w 2567281"/>
              <a:gd name="connsiteY1-2298" fmla="*/ 341570 h 2567281"/>
              <a:gd name="connsiteX2-2299" fmla="*/ 1104648 w 2567281"/>
              <a:gd name="connsiteY2-2300" fmla="*/ 12940 h 2567281"/>
              <a:gd name="connsiteX3-2301" fmla="*/ 1219853 w 2567281"/>
              <a:gd name="connsiteY3-2302" fmla="*/ 1549 h 2567281"/>
              <a:gd name="connsiteX4-2303" fmla="*/ 1467606 w 2567281"/>
              <a:gd name="connsiteY4-2304" fmla="*/ 13418 h 2567281"/>
              <a:gd name="connsiteX5-2305" fmla="*/ 1496875 w 2567281"/>
              <a:gd name="connsiteY5-2306" fmla="*/ 19128 h 2567281"/>
              <a:gd name="connsiteX6-2307" fmla="*/ 1628565 w 2567281"/>
              <a:gd name="connsiteY6-2308" fmla="*/ 340248 h 2567281"/>
              <a:gd name="connsiteX7-2309" fmla="*/ 2031761 w 2567281"/>
              <a:gd name="connsiteY7-2310" fmla="*/ 240783 h 2567281"/>
              <a:gd name="connsiteX8-2311" fmla="*/ 2034286 w 2567281"/>
              <a:gd name="connsiteY8-2312" fmla="*/ 242421 h 2567281"/>
              <a:gd name="connsiteX9-2313" fmla="*/ 2303706 w 2567281"/>
              <a:gd name="connsiteY9-2314" fmla="*/ 504477 h 2567281"/>
              <a:gd name="connsiteX10-2315" fmla="*/ 2313004 w 2567281"/>
              <a:gd name="connsiteY10-2316" fmla="*/ 518043 h 2567281"/>
              <a:gd name="connsiteX11-2317" fmla="*/ 2218151 w 2567281"/>
              <a:gd name="connsiteY11-2318" fmla="*/ 861420 h 2567281"/>
              <a:gd name="connsiteX12-2319" fmla="*/ 2547655 w 2567281"/>
              <a:gd name="connsiteY12-2320" fmla="*/ 1066337 h 2567281"/>
              <a:gd name="connsiteX13-2321" fmla="*/ 2553379 w 2567281"/>
              <a:gd name="connsiteY13-2322" fmla="*/ 1094904 h 2567281"/>
              <a:gd name="connsiteX14-2323" fmla="*/ 2565794 w 2567281"/>
              <a:gd name="connsiteY14-2324" fmla="*/ 1344373 h 2567281"/>
              <a:gd name="connsiteX15-2325" fmla="*/ 2556882 w 2567281"/>
              <a:gd name="connsiteY15-2326" fmla="*/ 1436427 h 2567281"/>
              <a:gd name="connsiteX16-2327" fmla="*/ 2175577 w 2567281"/>
              <a:gd name="connsiteY16-2328" fmla="*/ 1602914 h 2567281"/>
              <a:gd name="connsiteX17-2329" fmla="*/ 2320371 w 2567281"/>
              <a:gd name="connsiteY17-2330" fmla="*/ 2039924 h 2567281"/>
              <a:gd name="connsiteX18-2331" fmla="*/ 2247295 w 2567281"/>
              <a:gd name="connsiteY18-2332" fmla="*/ 2131698 h 2567281"/>
              <a:gd name="connsiteX19-2333" fmla="*/ 2159843 w 2567281"/>
              <a:gd name="connsiteY19-2334" fmla="*/ 2221792 h 2567281"/>
              <a:gd name="connsiteX20-2335" fmla="*/ 2093129 w 2567281"/>
              <a:gd name="connsiteY20-2336" fmla="*/ 2278108 h 2567281"/>
              <a:gd name="connsiteX21-2337" fmla="*/ 1655286 w 2567281"/>
              <a:gd name="connsiteY21-2338" fmla="*/ 2130546 h 2567281"/>
              <a:gd name="connsiteX22-2339" fmla="*/ 1448837 w 2567281"/>
              <a:gd name="connsiteY22-2340" fmla="*/ 2555706 h 2567281"/>
              <a:gd name="connsiteX23-2341" fmla="*/ 1347429 w 2567281"/>
              <a:gd name="connsiteY23-2342" fmla="*/ 2565733 h 2567281"/>
              <a:gd name="connsiteX24-2343" fmla="*/ 1222908 w 2567281"/>
              <a:gd name="connsiteY24-2344" fmla="*/ 2565794 h 2567281"/>
              <a:gd name="connsiteX25-2345" fmla="*/ 1150390 w 2567281"/>
              <a:gd name="connsiteY25-2346" fmla="*/ 2558774 h 2567281"/>
              <a:gd name="connsiteX26-2347" fmla="*/ 899550 w 2567281"/>
              <a:gd name="connsiteY26-2348" fmla="*/ 2217898 h 2567281"/>
              <a:gd name="connsiteX27-2349" fmla="*/ 479023 w 2567281"/>
              <a:gd name="connsiteY27-2350" fmla="*/ 2281883 h 2567281"/>
              <a:gd name="connsiteX28-2351" fmla="*/ 435584 w 2567281"/>
              <a:gd name="connsiteY28-2352" fmla="*/ 2247295 h 2567281"/>
              <a:gd name="connsiteX29-2353" fmla="*/ 345490 w 2567281"/>
              <a:gd name="connsiteY29-2354" fmla="*/ 2159843 h 2567281"/>
              <a:gd name="connsiteX30-2355" fmla="*/ 271660 w 2567281"/>
              <a:gd name="connsiteY30-2356" fmla="*/ 2072382 h 2567281"/>
              <a:gd name="connsiteX31-2357" fmla="*/ 335363 w 2567281"/>
              <a:gd name="connsiteY31-2358" fmla="*/ 1653711 h 2567281"/>
              <a:gd name="connsiteX32-2359" fmla="*/ 8015 w 2567281"/>
              <a:gd name="connsiteY32-2360" fmla="*/ 1412826 h 2567281"/>
              <a:gd name="connsiteX33-2361" fmla="*/ 1549 w 2567281"/>
              <a:gd name="connsiteY33-2362" fmla="*/ 1347429 h 2567281"/>
              <a:gd name="connsiteX34-2363" fmla="*/ 13418 w 2567281"/>
              <a:gd name="connsiteY34-2364" fmla="*/ 1099676 h 2567281"/>
              <a:gd name="connsiteX35-2365" fmla="*/ 14995 w 2567281"/>
              <a:gd name="connsiteY35-2366" fmla="*/ 1091591 h 2567281"/>
              <a:gd name="connsiteX36-2367" fmla="*/ 397317 w 2567281"/>
              <a:gd name="connsiteY36-2368" fmla="*/ 856724 h 2567281"/>
              <a:gd name="connsiteX37-2369" fmla="*/ 279210 w 2567281"/>
              <a:gd name="connsiteY37-2370" fmla="*/ 486794 h 2567281"/>
              <a:gd name="connsiteX38-2371" fmla="*/ 319987 w 2567281"/>
              <a:gd name="connsiteY38-2372" fmla="*/ 435584 h 2567281"/>
              <a:gd name="connsiteX39-2373" fmla="*/ 504477 w 2567281"/>
              <a:gd name="connsiteY39-2374" fmla="*/ 263576 h 2567281"/>
              <a:gd name="connsiteX40-2375" fmla="*/ 542723 w 2567281"/>
              <a:gd name="connsiteY40-2376" fmla="*/ 237362 h 2567281"/>
              <a:gd name="connsiteX0-2377" fmla="*/ 542723 w 2567281"/>
              <a:gd name="connsiteY0-2378" fmla="*/ 237362 h 2567281"/>
              <a:gd name="connsiteX1-2379" fmla="*/ 923626 w 2567281"/>
              <a:gd name="connsiteY1-2380" fmla="*/ 341570 h 2567281"/>
              <a:gd name="connsiteX2-2381" fmla="*/ 1104648 w 2567281"/>
              <a:gd name="connsiteY2-2382" fmla="*/ 12940 h 2567281"/>
              <a:gd name="connsiteX3-2383" fmla="*/ 1219853 w 2567281"/>
              <a:gd name="connsiteY3-2384" fmla="*/ 1549 h 2567281"/>
              <a:gd name="connsiteX4-2385" fmla="*/ 1467606 w 2567281"/>
              <a:gd name="connsiteY4-2386" fmla="*/ 13418 h 2567281"/>
              <a:gd name="connsiteX5-2387" fmla="*/ 1496875 w 2567281"/>
              <a:gd name="connsiteY5-2388" fmla="*/ 19128 h 2567281"/>
              <a:gd name="connsiteX6-2389" fmla="*/ 1628565 w 2567281"/>
              <a:gd name="connsiteY6-2390" fmla="*/ 340248 h 2567281"/>
              <a:gd name="connsiteX7-2391" fmla="*/ 2031761 w 2567281"/>
              <a:gd name="connsiteY7-2392" fmla="*/ 240783 h 2567281"/>
              <a:gd name="connsiteX8-2393" fmla="*/ 2034286 w 2567281"/>
              <a:gd name="connsiteY8-2394" fmla="*/ 242421 h 2567281"/>
              <a:gd name="connsiteX9-2395" fmla="*/ 2303706 w 2567281"/>
              <a:gd name="connsiteY9-2396" fmla="*/ 504477 h 2567281"/>
              <a:gd name="connsiteX10-2397" fmla="*/ 2313004 w 2567281"/>
              <a:gd name="connsiteY10-2398" fmla="*/ 518043 h 2567281"/>
              <a:gd name="connsiteX11-2399" fmla="*/ 2218151 w 2567281"/>
              <a:gd name="connsiteY11-2400" fmla="*/ 861420 h 2567281"/>
              <a:gd name="connsiteX12-2401" fmla="*/ 2547655 w 2567281"/>
              <a:gd name="connsiteY12-2402" fmla="*/ 1066337 h 2567281"/>
              <a:gd name="connsiteX13-2403" fmla="*/ 2553379 w 2567281"/>
              <a:gd name="connsiteY13-2404" fmla="*/ 1094904 h 2567281"/>
              <a:gd name="connsiteX14-2405" fmla="*/ 2565794 w 2567281"/>
              <a:gd name="connsiteY14-2406" fmla="*/ 1344373 h 2567281"/>
              <a:gd name="connsiteX15-2407" fmla="*/ 2556882 w 2567281"/>
              <a:gd name="connsiteY15-2408" fmla="*/ 1436427 h 2567281"/>
              <a:gd name="connsiteX16-2409" fmla="*/ 2175577 w 2567281"/>
              <a:gd name="connsiteY16-2410" fmla="*/ 1602914 h 2567281"/>
              <a:gd name="connsiteX17-2411" fmla="*/ 2320371 w 2567281"/>
              <a:gd name="connsiteY17-2412" fmla="*/ 2039924 h 2567281"/>
              <a:gd name="connsiteX18-2413" fmla="*/ 2247295 w 2567281"/>
              <a:gd name="connsiteY18-2414" fmla="*/ 2131698 h 2567281"/>
              <a:gd name="connsiteX19-2415" fmla="*/ 2159843 w 2567281"/>
              <a:gd name="connsiteY19-2416" fmla="*/ 2221792 h 2567281"/>
              <a:gd name="connsiteX20-2417" fmla="*/ 2093129 w 2567281"/>
              <a:gd name="connsiteY20-2418" fmla="*/ 2278108 h 2567281"/>
              <a:gd name="connsiteX21-2419" fmla="*/ 1655286 w 2567281"/>
              <a:gd name="connsiteY21-2420" fmla="*/ 2130546 h 2567281"/>
              <a:gd name="connsiteX22-2421" fmla="*/ 1448837 w 2567281"/>
              <a:gd name="connsiteY22-2422" fmla="*/ 2555706 h 2567281"/>
              <a:gd name="connsiteX23-2423" fmla="*/ 1347429 w 2567281"/>
              <a:gd name="connsiteY23-2424" fmla="*/ 2565733 h 2567281"/>
              <a:gd name="connsiteX24-2425" fmla="*/ 1222908 w 2567281"/>
              <a:gd name="connsiteY24-2426" fmla="*/ 2565794 h 2567281"/>
              <a:gd name="connsiteX25-2427" fmla="*/ 1150390 w 2567281"/>
              <a:gd name="connsiteY25-2428" fmla="*/ 2558774 h 2567281"/>
              <a:gd name="connsiteX26-2429" fmla="*/ 956807 w 2567281"/>
              <a:gd name="connsiteY26-2430" fmla="*/ 2113371 h 2567281"/>
              <a:gd name="connsiteX27-2431" fmla="*/ 479023 w 2567281"/>
              <a:gd name="connsiteY27-2432" fmla="*/ 2281883 h 2567281"/>
              <a:gd name="connsiteX28-2433" fmla="*/ 435584 w 2567281"/>
              <a:gd name="connsiteY28-2434" fmla="*/ 2247295 h 2567281"/>
              <a:gd name="connsiteX29-2435" fmla="*/ 345490 w 2567281"/>
              <a:gd name="connsiteY29-2436" fmla="*/ 2159843 h 2567281"/>
              <a:gd name="connsiteX30-2437" fmla="*/ 271660 w 2567281"/>
              <a:gd name="connsiteY30-2438" fmla="*/ 2072382 h 2567281"/>
              <a:gd name="connsiteX31-2439" fmla="*/ 335363 w 2567281"/>
              <a:gd name="connsiteY31-2440" fmla="*/ 1653711 h 2567281"/>
              <a:gd name="connsiteX32-2441" fmla="*/ 8015 w 2567281"/>
              <a:gd name="connsiteY32-2442" fmla="*/ 1412826 h 2567281"/>
              <a:gd name="connsiteX33-2443" fmla="*/ 1549 w 2567281"/>
              <a:gd name="connsiteY33-2444" fmla="*/ 1347429 h 2567281"/>
              <a:gd name="connsiteX34-2445" fmla="*/ 13418 w 2567281"/>
              <a:gd name="connsiteY34-2446" fmla="*/ 1099676 h 2567281"/>
              <a:gd name="connsiteX35-2447" fmla="*/ 14995 w 2567281"/>
              <a:gd name="connsiteY35-2448" fmla="*/ 1091591 h 2567281"/>
              <a:gd name="connsiteX36-2449" fmla="*/ 397317 w 2567281"/>
              <a:gd name="connsiteY36-2450" fmla="*/ 856724 h 2567281"/>
              <a:gd name="connsiteX37-2451" fmla="*/ 279210 w 2567281"/>
              <a:gd name="connsiteY37-2452" fmla="*/ 486794 h 2567281"/>
              <a:gd name="connsiteX38-2453" fmla="*/ 319987 w 2567281"/>
              <a:gd name="connsiteY38-2454" fmla="*/ 435584 h 2567281"/>
              <a:gd name="connsiteX39-2455" fmla="*/ 504477 w 2567281"/>
              <a:gd name="connsiteY39-2456" fmla="*/ 263576 h 2567281"/>
              <a:gd name="connsiteX40-2457" fmla="*/ 542723 w 2567281"/>
              <a:gd name="connsiteY40-2458" fmla="*/ 237362 h 2567281"/>
              <a:gd name="connsiteX0-2459" fmla="*/ 542723 w 2567281"/>
              <a:gd name="connsiteY0-2460" fmla="*/ 237362 h 2567281"/>
              <a:gd name="connsiteX1-2461" fmla="*/ 923626 w 2567281"/>
              <a:gd name="connsiteY1-2462" fmla="*/ 341570 h 2567281"/>
              <a:gd name="connsiteX2-2463" fmla="*/ 1104648 w 2567281"/>
              <a:gd name="connsiteY2-2464" fmla="*/ 12940 h 2567281"/>
              <a:gd name="connsiteX3-2465" fmla="*/ 1219853 w 2567281"/>
              <a:gd name="connsiteY3-2466" fmla="*/ 1549 h 2567281"/>
              <a:gd name="connsiteX4-2467" fmla="*/ 1467606 w 2567281"/>
              <a:gd name="connsiteY4-2468" fmla="*/ 13418 h 2567281"/>
              <a:gd name="connsiteX5-2469" fmla="*/ 1496875 w 2567281"/>
              <a:gd name="connsiteY5-2470" fmla="*/ 19128 h 2567281"/>
              <a:gd name="connsiteX6-2471" fmla="*/ 1628565 w 2567281"/>
              <a:gd name="connsiteY6-2472" fmla="*/ 340248 h 2567281"/>
              <a:gd name="connsiteX7-2473" fmla="*/ 2031761 w 2567281"/>
              <a:gd name="connsiteY7-2474" fmla="*/ 240783 h 2567281"/>
              <a:gd name="connsiteX8-2475" fmla="*/ 2034286 w 2567281"/>
              <a:gd name="connsiteY8-2476" fmla="*/ 242421 h 2567281"/>
              <a:gd name="connsiteX9-2477" fmla="*/ 2303706 w 2567281"/>
              <a:gd name="connsiteY9-2478" fmla="*/ 504477 h 2567281"/>
              <a:gd name="connsiteX10-2479" fmla="*/ 2313004 w 2567281"/>
              <a:gd name="connsiteY10-2480" fmla="*/ 518043 h 2567281"/>
              <a:gd name="connsiteX11-2481" fmla="*/ 2218151 w 2567281"/>
              <a:gd name="connsiteY11-2482" fmla="*/ 861420 h 2567281"/>
              <a:gd name="connsiteX12-2483" fmla="*/ 2547655 w 2567281"/>
              <a:gd name="connsiteY12-2484" fmla="*/ 1066337 h 2567281"/>
              <a:gd name="connsiteX13-2485" fmla="*/ 2553379 w 2567281"/>
              <a:gd name="connsiteY13-2486" fmla="*/ 1094904 h 2567281"/>
              <a:gd name="connsiteX14-2487" fmla="*/ 2565794 w 2567281"/>
              <a:gd name="connsiteY14-2488" fmla="*/ 1344373 h 2567281"/>
              <a:gd name="connsiteX15-2489" fmla="*/ 2556882 w 2567281"/>
              <a:gd name="connsiteY15-2490" fmla="*/ 1436427 h 2567281"/>
              <a:gd name="connsiteX16-2491" fmla="*/ 2175577 w 2567281"/>
              <a:gd name="connsiteY16-2492" fmla="*/ 1602914 h 2567281"/>
              <a:gd name="connsiteX17-2493" fmla="*/ 2320371 w 2567281"/>
              <a:gd name="connsiteY17-2494" fmla="*/ 2039924 h 2567281"/>
              <a:gd name="connsiteX18-2495" fmla="*/ 2247295 w 2567281"/>
              <a:gd name="connsiteY18-2496" fmla="*/ 2131698 h 2567281"/>
              <a:gd name="connsiteX19-2497" fmla="*/ 2159843 w 2567281"/>
              <a:gd name="connsiteY19-2498" fmla="*/ 2221792 h 2567281"/>
              <a:gd name="connsiteX20-2499" fmla="*/ 2093129 w 2567281"/>
              <a:gd name="connsiteY20-2500" fmla="*/ 2278108 h 2567281"/>
              <a:gd name="connsiteX21-2501" fmla="*/ 1655286 w 2567281"/>
              <a:gd name="connsiteY21-2502" fmla="*/ 2130546 h 2567281"/>
              <a:gd name="connsiteX22-2503" fmla="*/ 1448837 w 2567281"/>
              <a:gd name="connsiteY22-2504" fmla="*/ 2555706 h 2567281"/>
              <a:gd name="connsiteX23-2505" fmla="*/ 1347429 w 2567281"/>
              <a:gd name="connsiteY23-2506" fmla="*/ 2565733 h 2567281"/>
              <a:gd name="connsiteX24-2507" fmla="*/ 1222908 w 2567281"/>
              <a:gd name="connsiteY24-2508" fmla="*/ 2565794 h 2567281"/>
              <a:gd name="connsiteX25-2509" fmla="*/ 1150390 w 2567281"/>
              <a:gd name="connsiteY25-2510" fmla="*/ 2558774 h 2567281"/>
              <a:gd name="connsiteX26-2511" fmla="*/ 956807 w 2567281"/>
              <a:gd name="connsiteY26-2512" fmla="*/ 2113371 h 2567281"/>
              <a:gd name="connsiteX27-2513" fmla="*/ 479023 w 2567281"/>
              <a:gd name="connsiteY27-2514" fmla="*/ 2281883 h 2567281"/>
              <a:gd name="connsiteX28-2515" fmla="*/ 435584 w 2567281"/>
              <a:gd name="connsiteY28-2516" fmla="*/ 2247295 h 2567281"/>
              <a:gd name="connsiteX29-2517" fmla="*/ 345490 w 2567281"/>
              <a:gd name="connsiteY29-2518" fmla="*/ 2159843 h 2567281"/>
              <a:gd name="connsiteX30-2519" fmla="*/ 271660 w 2567281"/>
              <a:gd name="connsiteY30-2520" fmla="*/ 2072382 h 2567281"/>
              <a:gd name="connsiteX31-2521" fmla="*/ 335363 w 2567281"/>
              <a:gd name="connsiteY31-2522" fmla="*/ 1653711 h 2567281"/>
              <a:gd name="connsiteX32-2523" fmla="*/ 8015 w 2567281"/>
              <a:gd name="connsiteY32-2524" fmla="*/ 1412826 h 2567281"/>
              <a:gd name="connsiteX33-2525" fmla="*/ 1549 w 2567281"/>
              <a:gd name="connsiteY33-2526" fmla="*/ 1347429 h 2567281"/>
              <a:gd name="connsiteX34-2527" fmla="*/ 13418 w 2567281"/>
              <a:gd name="connsiteY34-2528" fmla="*/ 1099676 h 2567281"/>
              <a:gd name="connsiteX35-2529" fmla="*/ 14995 w 2567281"/>
              <a:gd name="connsiteY35-2530" fmla="*/ 1091591 h 2567281"/>
              <a:gd name="connsiteX36-2531" fmla="*/ 397317 w 2567281"/>
              <a:gd name="connsiteY36-2532" fmla="*/ 856724 h 2567281"/>
              <a:gd name="connsiteX37-2533" fmla="*/ 279210 w 2567281"/>
              <a:gd name="connsiteY37-2534" fmla="*/ 486794 h 2567281"/>
              <a:gd name="connsiteX38-2535" fmla="*/ 319987 w 2567281"/>
              <a:gd name="connsiteY38-2536" fmla="*/ 435584 h 2567281"/>
              <a:gd name="connsiteX39-2537" fmla="*/ 504477 w 2567281"/>
              <a:gd name="connsiteY39-2538" fmla="*/ 263576 h 2567281"/>
              <a:gd name="connsiteX40-2539" fmla="*/ 542723 w 2567281"/>
              <a:gd name="connsiteY40-2540" fmla="*/ 237362 h 2567281"/>
              <a:gd name="connsiteX0-2541" fmla="*/ 542723 w 2567281"/>
              <a:gd name="connsiteY0-2542" fmla="*/ 237362 h 2567281"/>
              <a:gd name="connsiteX1-2543" fmla="*/ 923626 w 2567281"/>
              <a:gd name="connsiteY1-2544" fmla="*/ 341570 h 2567281"/>
              <a:gd name="connsiteX2-2545" fmla="*/ 1104648 w 2567281"/>
              <a:gd name="connsiteY2-2546" fmla="*/ 12940 h 2567281"/>
              <a:gd name="connsiteX3-2547" fmla="*/ 1219853 w 2567281"/>
              <a:gd name="connsiteY3-2548" fmla="*/ 1549 h 2567281"/>
              <a:gd name="connsiteX4-2549" fmla="*/ 1467606 w 2567281"/>
              <a:gd name="connsiteY4-2550" fmla="*/ 13418 h 2567281"/>
              <a:gd name="connsiteX5-2551" fmla="*/ 1496875 w 2567281"/>
              <a:gd name="connsiteY5-2552" fmla="*/ 19128 h 2567281"/>
              <a:gd name="connsiteX6-2553" fmla="*/ 1628565 w 2567281"/>
              <a:gd name="connsiteY6-2554" fmla="*/ 340248 h 2567281"/>
              <a:gd name="connsiteX7-2555" fmla="*/ 2031761 w 2567281"/>
              <a:gd name="connsiteY7-2556" fmla="*/ 240783 h 2567281"/>
              <a:gd name="connsiteX8-2557" fmla="*/ 2034286 w 2567281"/>
              <a:gd name="connsiteY8-2558" fmla="*/ 242421 h 2567281"/>
              <a:gd name="connsiteX9-2559" fmla="*/ 2303706 w 2567281"/>
              <a:gd name="connsiteY9-2560" fmla="*/ 504477 h 2567281"/>
              <a:gd name="connsiteX10-2561" fmla="*/ 2313004 w 2567281"/>
              <a:gd name="connsiteY10-2562" fmla="*/ 518043 h 2567281"/>
              <a:gd name="connsiteX11-2563" fmla="*/ 2218151 w 2567281"/>
              <a:gd name="connsiteY11-2564" fmla="*/ 861420 h 2567281"/>
              <a:gd name="connsiteX12-2565" fmla="*/ 2547655 w 2567281"/>
              <a:gd name="connsiteY12-2566" fmla="*/ 1066337 h 2567281"/>
              <a:gd name="connsiteX13-2567" fmla="*/ 2553379 w 2567281"/>
              <a:gd name="connsiteY13-2568" fmla="*/ 1094904 h 2567281"/>
              <a:gd name="connsiteX14-2569" fmla="*/ 2565794 w 2567281"/>
              <a:gd name="connsiteY14-2570" fmla="*/ 1344373 h 2567281"/>
              <a:gd name="connsiteX15-2571" fmla="*/ 2556882 w 2567281"/>
              <a:gd name="connsiteY15-2572" fmla="*/ 1436427 h 2567281"/>
              <a:gd name="connsiteX16-2573" fmla="*/ 2175577 w 2567281"/>
              <a:gd name="connsiteY16-2574" fmla="*/ 1602914 h 2567281"/>
              <a:gd name="connsiteX17-2575" fmla="*/ 2320371 w 2567281"/>
              <a:gd name="connsiteY17-2576" fmla="*/ 2039924 h 2567281"/>
              <a:gd name="connsiteX18-2577" fmla="*/ 2247295 w 2567281"/>
              <a:gd name="connsiteY18-2578" fmla="*/ 2131698 h 2567281"/>
              <a:gd name="connsiteX19-2579" fmla="*/ 2159843 w 2567281"/>
              <a:gd name="connsiteY19-2580" fmla="*/ 2221792 h 2567281"/>
              <a:gd name="connsiteX20-2581" fmla="*/ 2093129 w 2567281"/>
              <a:gd name="connsiteY20-2582" fmla="*/ 2278108 h 2567281"/>
              <a:gd name="connsiteX21-2583" fmla="*/ 1655286 w 2567281"/>
              <a:gd name="connsiteY21-2584" fmla="*/ 2130546 h 2567281"/>
              <a:gd name="connsiteX22-2585" fmla="*/ 1448837 w 2567281"/>
              <a:gd name="connsiteY22-2586" fmla="*/ 2555706 h 2567281"/>
              <a:gd name="connsiteX23-2587" fmla="*/ 1347429 w 2567281"/>
              <a:gd name="connsiteY23-2588" fmla="*/ 2565733 h 2567281"/>
              <a:gd name="connsiteX24-2589" fmla="*/ 1222908 w 2567281"/>
              <a:gd name="connsiteY24-2590" fmla="*/ 2565794 h 2567281"/>
              <a:gd name="connsiteX25-2591" fmla="*/ 1150390 w 2567281"/>
              <a:gd name="connsiteY25-2592" fmla="*/ 2558774 h 2567281"/>
              <a:gd name="connsiteX26-2593" fmla="*/ 956807 w 2567281"/>
              <a:gd name="connsiteY26-2594" fmla="*/ 2113371 h 2567281"/>
              <a:gd name="connsiteX27-2595" fmla="*/ 479023 w 2567281"/>
              <a:gd name="connsiteY27-2596" fmla="*/ 2281883 h 2567281"/>
              <a:gd name="connsiteX28-2597" fmla="*/ 435584 w 2567281"/>
              <a:gd name="connsiteY28-2598" fmla="*/ 2247295 h 2567281"/>
              <a:gd name="connsiteX29-2599" fmla="*/ 345490 w 2567281"/>
              <a:gd name="connsiteY29-2600" fmla="*/ 2159843 h 2567281"/>
              <a:gd name="connsiteX30-2601" fmla="*/ 271660 w 2567281"/>
              <a:gd name="connsiteY30-2602" fmla="*/ 2072382 h 2567281"/>
              <a:gd name="connsiteX31-2603" fmla="*/ 335363 w 2567281"/>
              <a:gd name="connsiteY31-2604" fmla="*/ 1653711 h 2567281"/>
              <a:gd name="connsiteX32-2605" fmla="*/ 8015 w 2567281"/>
              <a:gd name="connsiteY32-2606" fmla="*/ 1412826 h 2567281"/>
              <a:gd name="connsiteX33-2607" fmla="*/ 1549 w 2567281"/>
              <a:gd name="connsiteY33-2608" fmla="*/ 1347429 h 2567281"/>
              <a:gd name="connsiteX34-2609" fmla="*/ 13418 w 2567281"/>
              <a:gd name="connsiteY34-2610" fmla="*/ 1099676 h 2567281"/>
              <a:gd name="connsiteX35-2611" fmla="*/ 14995 w 2567281"/>
              <a:gd name="connsiteY35-2612" fmla="*/ 1091591 h 2567281"/>
              <a:gd name="connsiteX36-2613" fmla="*/ 397317 w 2567281"/>
              <a:gd name="connsiteY36-2614" fmla="*/ 856724 h 2567281"/>
              <a:gd name="connsiteX37-2615" fmla="*/ 279210 w 2567281"/>
              <a:gd name="connsiteY37-2616" fmla="*/ 486794 h 2567281"/>
              <a:gd name="connsiteX38-2617" fmla="*/ 319987 w 2567281"/>
              <a:gd name="connsiteY38-2618" fmla="*/ 435584 h 2567281"/>
              <a:gd name="connsiteX39-2619" fmla="*/ 504477 w 2567281"/>
              <a:gd name="connsiteY39-2620" fmla="*/ 263576 h 2567281"/>
              <a:gd name="connsiteX40-2621" fmla="*/ 542723 w 2567281"/>
              <a:gd name="connsiteY40-2622" fmla="*/ 237362 h 2567281"/>
              <a:gd name="connsiteX0-2623" fmla="*/ 542723 w 2567281"/>
              <a:gd name="connsiteY0-2624" fmla="*/ 237362 h 2567281"/>
              <a:gd name="connsiteX1-2625" fmla="*/ 923626 w 2567281"/>
              <a:gd name="connsiteY1-2626" fmla="*/ 341570 h 2567281"/>
              <a:gd name="connsiteX2-2627" fmla="*/ 1104648 w 2567281"/>
              <a:gd name="connsiteY2-2628" fmla="*/ 12940 h 2567281"/>
              <a:gd name="connsiteX3-2629" fmla="*/ 1219853 w 2567281"/>
              <a:gd name="connsiteY3-2630" fmla="*/ 1549 h 2567281"/>
              <a:gd name="connsiteX4-2631" fmla="*/ 1467606 w 2567281"/>
              <a:gd name="connsiteY4-2632" fmla="*/ 13418 h 2567281"/>
              <a:gd name="connsiteX5-2633" fmla="*/ 1496875 w 2567281"/>
              <a:gd name="connsiteY5-2634" fmla="*/ 19128 h 2567281"/>
              <a:gd name="connsiteX6-2635" fmla="*/ 1628565 w 2567281"/>
              <a:gd name="connsiteY6-2636" fmla="*/ 340248 h 2567281"/>
              <a:gd name="connsiteX7-2637" fmla="*/ 2031761 w 2567281"/>
              <a:gd name="connsiteY7-2638" fmla="*/ 240783 h 2567281"/>
              <a:gd name="connsiteX8-2639" fmla="*/ 2034286 w 2567281"/>
              <a:gd name="connsiteY8-2640" fmla="*/ 242421 h 2567281"/>
              <a:gd name="connsiteX9-2641" fmla="*/ 2303706 w 2567281"/>
              <a:gd name="connsiteY9-2642" fmla="*/ 504477 h 2567281"/>
              <a:gd name="connsiteX10-2643" fmla="*/ 2313004 w 2567281"/>
              <a:gd name="connsiteY10-2644" fmla="*/ 518043 h 2567281"/>
              <a:gd name="connsiteX11-2645" fmla="*/ 2218151 w 2567281"/>
              <a:gd name="connsiteY11-2646" fmla="*/ 861420 h 2567281"/>
              <a:gd name="connsiteX12-2647" fmla="*/ 2547655 w 2567281"/>
              <a:gd name="connsiteY12-2648" fmla="*/ 1066337 h 2567281"/>
              <a:gd name="connsiteX13-2649" fmla="*/ 2553379 w 2567281"/>
              <a:gd name="connsiteY13-2650" fmla="*/ 1094904 h 2567281"/>
              <a:gd name="connsiteX14-2651" fmla="*/ 2565794 w 2567281"/>
              <a:gd name="connsiteY14-2652" fmla="*/ 1344373 h 2567281"/>
              <a:gd name="connsiteX15-2653" fmla="*/ 2556882 w 2567281"/>
              <a:gd name="connsiteY15-2654" fmla="*/ 1436427 h 2567281"/>
              <a:gd name="connsiteX16-2655" fmla="*/ 2175577 w 2567281"/>
              <a:gd name="connsiteY16-2656" fmla="*/ 1602914 h 2567281"/>
              <a:gd name="connsiteX17-2657" fmla="*/ 2320371 w 2567281"/>
              <a:gd name="connsiteY17-2658" fmla="*/ 2039924 h 2567281"/>
              <a:gd name="connsiteX18-2659" fmla="*/ 2247295 w 2567281"/>
              <a:gd name="connsiteY18-2660" fmla="*/ 2131698 h 2567281"/>
              <a:gd name="connsiteX19-2661" fmla="*/ 2159843 w 2567281"/>
              <a:gd name="connsiteY19-2662" fmla="*/ 2221792 h 2567281"/>
              <a:gd name="connsiteX20-2663" fmla="*/ 2093129 w 2567281"/>
              <a:gd name="connsiteY20-2664" fmla="*/ 2278108 h 2567281"/>
              <a:gd name="connsiteX21-2665" fmla="*/ 1655286 w 2567281"/>
              <a:gd name="connsiteY21-2666" fmla="*/ 2130546 h 2567281"/>
              <a:gd name="connsiteX22-2667" fmla="*/ 1448837 w 2567281"/>
              <a:gd name="connsiteY22-2668" fmla="*/ 2555706 h 2567281"/>
              <a:gd name="connsiteX23-2669" fmla="*/ 1347429 w 2567281"/>
              <a:gd name="connsiteY23-2670" fmla="*/ 2565733 h 2567281"/>
              <a:gd name="connsiteX24-2671" fmla="*/ 1222908 w 2567281"/>
              <a:gd name="connsiteY24-2672" fmla="*/ 2565794 h 2567281"/>
              <a:gd name="connsiteX25-2673" fmla="*/ 1150390 w 2567281"/>
              <a:gd name="connsiteY25-2674" fmla="*/ 2558774 h 2567281"/>
              <a:gd name="connsiteX26-2675" fmla="*/ 956807 w 2567281"/>
              <a:gd name="connsiteY26-2676" fmla="*/ 2113371 h 2567281"/>
              <a:gd name="connsiteX27-2677" fmla="*/ 479023 w 2567281"/>
              <a:gd name="connsiteY27-2678" fmla="*/ 2281883 h 2567281"/>
              <a:gd name="connsiteX28-2679" fmla="*/ 435584 w 2567281"/>
              <a:gd name="connsiteY28-2680" fmla="*/ 2247295 h 2567281"/>
              <a:gd name="connsiteX29-2681" fmla="*/ 345490 w 2567281"/>
              <a:gd name="connsiteY29-2682" fmla="*/ 2159843 h 2567281"/>
              <a:gd name="connsiteX30-2683" fmla="*/ 271660 w 2567281"/>
              <a:gd name="connsiteY30-2684" fmla="*/ 2072382 h 2567281"/>
              <a:gd name="connsiteX31-2685" fmla="*/ 447673 w 2567281"/>
              <a:gd name="connsiteY31-2686" fmla="*/ 1599540 h 2567281"/>
              <a:gd name="connsiteX32-2687" fmla="*/ 8015 w 2567281"/>
              <a:gd name="connsiteY32-2688" fmla="*/ 1412826 h 2567281"/>
              <a:gd name="connsiteX33-2689" fmla="*/ 1549 w 2567281"/>
              <a:gd name="connsiteY33-2690" fmla="*/ 1347429 h 2567281"/>
              <a:gd name="connsiteX34-2691" fmla="*/ 13418 w 2567281"/>
              <a:gd name="connsiteY34-2692" fmla="*/ 1099676 h 2567281"/>
              <a:gd name="connsiteX35-2693" fmla="*/ 14995 w 2567281"/>
              <a:gd name="connsiteY35-2694" fmla="*/ 1091591 h 2567281"/>
              <a:gd name="connsiteX36-2695" fmla="*/ 397317 w 2567281"/>
              <a:gd name="connsiteY36-2696" fmla="*/ 856724 h 2567281"/>
              <a:gd name="connsiteX37-2697" fmla="*/ 279210 w 2567281"/>
              <a:gd name="connsiteY37-2698" fmla="*/ 486794 h 2567281"/>
              <a:gd name="connsiteX38-2699" fmla="*/ 319987 w 2567281"/>
              <a:gd name="connsiteY38-2700" fmla="*/ 435584 h 2567281"/>
              <a:gd name="connsiteX39-2701" fmla="*/ 504477 w 2567281"/>
              <a:gd name="connsiteY39-2702" fmla="*/ 263576 h 2567281"/>
              <a:gd name="connsiteX40-2703" fmla="*/ 542723 w 2567281"/>
              <a:gd name="connsiteY40-2704" fmla="*/ 237362 h 2567281"/>
              <a:gd name="connsiteX0-2705" fmla="*/ 542723 w 2567281"/>
              <a:gd name="connsiteY0-2706" fmla="*/ 237362 h 2567281"/>
              <a:gd name="connsiteX1-2707" fmla="*/ 923626 w 2567281"/>
              <a:gd name="connsiteY1-2708" fmla="*/ 341570 h 2567281"/>
              <a:gd name="connsiteX2-2709" fmla="*/ 1104648 w 2567281"/>
              <a:gd name="connsiteY2-2710" fmla="*/ 12940 h 2567281"/>
              <a:gd name="connsiteX3-2711" fmla="*/ 1219853 w 2567281"/>
              <a:gd name="connsiteY3-2712" fmla="*/ 1549 h 2567281"/>
              <a:gd name="connsiteX4-2713" fmla="*/ 1467606 w 2567281"/>
              <a:gd name="connsiteY4-2714" fmla="*/ 13418 h 2567281"/>
              <a:gd name="connsiteX5-2715" fmla="*/ 1496875 w 2567281"/>
              <a:gd name="connsiteY5-2716" fmla="*/ 19128 h 2567281"/>
              <a:gd name="connsiteX6-2717" fmla="*/ 1628565 w 2567281"/>
              <a:gd name="connsiteY6-2718" fmla="*/ 340248 h 2567281"/>
              <a:gd name="connsiteX7-2719" fmla="*/ 2031761 w 2567281"/>
              <a:gd name="connsiteY7-2720" fmla="*/ 240783 h 2567281"/>
              <a:gd name="connsiteX8-2721" fmla="*/ 2034286 w 2567281"/>
              <a:gd name="connsiteY8-2722" fmla="*/ 242421 h 2567281"/>
              <a:gd name="connsiteX9-2723" fmla="*/ 2303706 w 2567281"/>
              <a:gd name="connsiteY9-2724" fmla="*/ 504477 h 2567281"/>
              <a:gd name="connsiteX10-2725" fmla="*/ 2313004 w 2567281"/>
              <a:gd name="connsiteY10-2726" fmla="*/ 518043 h 2567281"/>
              <a:gd name="connsiteX11-2727" fmla="*/ 2218151 w 2567281"/>
              <a:gd name="connsiteY11-2728" fmla="*/ 861420 h 2567281"/>
              <a:gd name="connsiteX12-2729" fmla="*/ 2547655 w 2567281"/>
              <a:gd name="connsiteY12-2730" fmla="*/ 1066337 h 2567281"/>
              <a:gd name="connsiteX13-2731" fmla="*/ 2553379 w 2567281"/>
              <a:gd name="connsiteY13-2732" fmla="*/ 1094904 h 2567281"/>
              <a:gd name="connsiteX14-2733" fmla="*/ 2565794 w 2567281"/>
              <a:gd name="connsiteY14-2734" fmla="*/ 1344373 h 2567281"/>
              <a:gd name="connsiteX15-2735" fmla="*/ 2556882 w 2567281"/>
              <a:gd name="connsiteY15-2736" fmla="*/ 1436427 h 2567281"/>
              <a:gd name="connsiteX16-2737" fmla="*/ 2175577 w 2567281"/>
              <a:gd name="connsiteY16-2738" fmla="*/ 1602914 h 2567281"/>
              <a:gd name="connsiteX17-2739" fmla="*/ 2320371 w 2567281"/>
              <a:gd name="connsiteY17-2740" fmla="*/ 2039924 h 2567281"/>
              <a:gd name="connsiteX18-2741" fmla="*/ 2247295 w 2567281"/>
              <a:gd name="connsiteY18-2742" fmla="*/ 2131698 h 2567281"/>
              <a:gd name="connsiteX19-2743" fmla="*/ 2159843 w 2567281"/>
              <a:gd name="connsiteY19-2744" fmla="*/ 2221792 h 2567281"/>
              <a:gd name="connsiteX20-2745" fmla="*/ 2093129 w 2567281"/>
              <a:gd name="connsiteY20-2746" fmla="*/ 2278108 h 2567281"/>
              <a:gd name="connsiteX21-2747" fmla="*/ 1655286 w 2567281"/>
              <a:gd name="connsiteY21-2748" fmla="*/ 2130546 h 2567281"/>
              <a:gd name="connsiteX22-2749" fmla="*/ 1448837 w 2567281"/>
              <a:gd name="connsiteY22-2750" fmla="*/ 2555706 h 2567281"/>
              <a:gd name="connsiteX23-2751" fmla="*/ 1347429 w 2567281"/>
              <a:gd name="connsiteY23-2752" fmla="*/ 2565733 h 2567281"/>
              <a:gd name="connsiteX24-2753" fmla="*/ 1222908 w 2567281"/>
              <a:gd name="connsiteY24-2754" fmla="*/ 2565794 h 2567281"/>
              <a:gd name="connsiteX25-2755" fmla="*/ 1150390 w 2567281"/>
              <a:gd name="connsiteY25-2756" fmla="*/ 2558774 h 2567281"/>
              <a:gd name="connsiteX26-2757" fmla="*/ 956807 w 2567281"/>
              <a:gd name="connsiteY26-2758" fmla="*/ 2113371 h 2567281"/>
              <a:gd name="connsiteX27-2759" fmla="*/ 479023 w 2567281"/>
              <a:gd name="connsiteY27-2760" fmla="*/ 2281883 h 2567281"/>
              <a:gd name="connsiteX28-2761" fmla="*/ 435584 w 2567281"/>
              <a:gd name="connsiteY28-2762" fmla="*/ 2247295 h 2567281"/>
              <a:gd name="connsiteX29-2763" fmla="*/ 345490 w 2567281"/>
              <a:gd name="connsiteY29-2764" fmla="*/ 2159843 h 2567281"/>
              <a:gd name="connsiteX30-2765" fmla="*/ 271660 w 2567281"/>
              <a:gd name="connsiteY30-2766" fmla="*/ 2072382 h 2567281"/>
              <a:gd name="connsiteX31-2767" fmla="*/ 447673 w 2567281"/>
              <a:gd name="connsiteY31-2768" fmla="*/ 1599540 h 2567281"/>
              <a:gd name="connsiteX32-2769" fmla="*/ 8015 w 2567281"/>
              <a:gd name="connsiteY32-2770" fmla="*/ 1412826 h 2567281"/>
              <a:gd name="connsiteX33-2771" fmla="*/ 1549 w 2567281"/>
              <a:gd name="connsiteY33-2772" fmla="*/ 1347429 h 2567281"/>
              <a:gd name="connsiteX34-2773" fmla="*/ 13418 w 2567281"/>
              <a:gd name="connsiteY34-2774" fmla="*/ 1099676 h 2567281"/>
              <a:gd name="connsiteX35-2775" fmla="*/ 14995 w 2567281"/>
              <a:gd name="connsiteY35-2776" fmla="*/ 1091591 h 2567281"/>
              <a:gd name="connsiteX36-2777" fmla="*/ 397317 w 2567281"/>
              <a:gd name="connsiteY36-2778" fmla="*/ 856724 h 2567281"/>
              <a:gd name="connsiteX37-2779" fmla="*/ 279210 w 2567281"/>
              <a:gd name="connsiteY37-2780" fmla="*/ 486794 h 2567281"/>
              <a:gd name="connsiteX38-2781" fmla="*/ 319987 w 2567281"/>
              <a:gd name="connsiteY38-2782" fmla="*/ 435584 h 2567281"/>
              <a:gd name="connsiteX39-2783" fmla="*/ 504477 w 2567281"/>
              <a:gd name="connsiteY39-2784" fmla="*/ 263576 h 2567281"/>
              <a:gd name="connsiteX40-2785" fmla="*/ 542723 w 2567281"/>
              <a:gd name="connsiteY40-2786" fmla="*/ 237362 h 2567281"/>
              <a:gd name="connsiteX0-2787" fmla="*/ 542723 w 2567281"/>
              <a:gd name="connsiteY0-2788" fmla="*/ 237362 h 2567281"/>
              <a:gd name="connsiteX1-2789" fmla="*/ 923626 w 2567281"/>
              <a:gd name="connsiteY1-2790" fmla="*/ 341570 h 2567281"/>
              <a:gd name="connsiteX2-2791" fmla="*/ 1104648 w 2567281"/>
              <a:gd name="connsiteY2-2792" fmla="*/ 12940 h 2567281"/>
              <a:gd name="connsiteX3-2793" fmla="*/ 1219853 w 2567281"/>
              <a:gd name="connsiteY3-2794" fmla="*/ 1549 h 2567281"/>
              <a:gd name="connsiteX4-2795" fmla="*/ 1467606 w 2567281"/>
              <a:gd name="connsiteY4-2796" fmla="*/ 13418 h 2567281"/>
              <a:gd name="connsiteX5-2797" fmla="*/ 1496875 w 2567281"/>
              <a:gd name="connsiteY5-2798" fmla="*/ 19128 h 2567281"/>
              <a:gd name="connsiteX6-2799" fmla="*/ 1628565 w 2567281"/>
              <a:gd name="connsiteY6-2800" fmla="*/ 340248 h 2567281"/>
              <a:gd name="connsiteX7-2801" fmla="*/ 2031761 w 2567281"/>
              <a:gd name="connsiteY7-2802" fmla="*/ 240783 h 2567281"/>
              <a:gd name="connsiteX8-2803" fmla="*/ 2034286 w 2567281"/>
              <a:gd name="connsiteY8-2804" fmla="*/ 242421 h 2567281"/>
              <a:gd name="connsiteX9-2805" fmla="*/ 2303706 w 2567281"/>
              <a:gd name="connsiteY9-2806" fmla="*/ 504477 h 2567281"/>
              <a:gd name="connsiteX10-2807" fmla="*/ 2313004 w 2567281"/>
              <a:gd name="connsiteY10-2808" fmla="*/ 518043 h 2567281"/>
              <a:gd name="connsiteX11-2809" fmla="*/ 2218151 w 2567281"/>
              <a:gd name="connsiteY11-2810" fmla="*/ 861420 h 2567281"/>
              <a:gd name="connsiteX12-2811" fmla="*/ 2547655 w 2567281"/>
              <a:gd name="connsiteY12-2812" fmla="*/ 1066337 h 2567281"/>
              <a:gd name="connsiteX13-2813" fmla="*/ 2553379 w 2567281"/>
              <a:gd name="connsiteY13-2814" fmla="*/ 1094904 h 2567281"/>
              <a:gd name="connsiteX14-2815" fmla="*/ 2565794 w 2567281"/>
              <a:gd name="connsiteY14-2816" fmla="*/ 1344373 h 2567281"/>
              <a:gd name="connsiteX15-2817" fmla="*/ 2556882 w 2567281"/>
              <a:gd name="connsiteY15-2818" fmla="*/ 1436427 h 2567281"/>
              <a:gd name="connsiteX16-2819" fmla="*/ 2175577 w 2567281"/>
              <a:gd name="connsiteY16-2820" fmla="*/ 1602914 h 2567281"/>
              <a:gd name="connsiteX17-2821" fmla="*/ 2320371 w 2567281"/>
              <a:gd name="connsiteY17-2822" fmla="*/ 2039924 h 2567281"/>
              <a:gd name="connsiteX18-2823" fmla="*/ 2247295 w 2567281"/>
              <a:gd name="connsiteY18-2824" fmla="*/ 2131698 h 2567281"/>
              <a:gd name="connsiteX19-2825" fmla="*/ 2159843 w 2567281"/>
              <a:gd name="connsiteY19-2826" fmla="*/ 2221792 h 2567281"/>
              <a:gd name="connsiteX20-2827" fmla="*/ 2093129 w 2567281"/>
              <a:gd name="connsiteY20-2828" fmla="*/ 2278108 h 2567281"/>
              <a:gd name="connsiteX21-2829" fmla="*/ 1655286 w 2567281"/>
              <a:gd name="connsiteY21-2830" fmla="*/ 2130546 h 2567281"/>
              <a:gd name="connsiteX22-2831" fmla="*/ 1448837 w 2567281"/>
              <a:gd name="connsiteY22-2832" fmla="*/ 2555706 h 2567281"/>
              <a:gd name="connsiteX23-2833" fmla="*/ 1347429 w 2567281"/>
              <a:gd name="connsiteY23-2834" fmla="*/ 2565733 h 2567281"/>
              <a:gd name="connsiteX24-2835" fmla="*/ 1222908 w 2567281"/>
              <a:gd name="connsiteY24-2836" fmla="*/ 2565794 h 2567281"/>
              <a:gd name="connsiteX25-2837" fmla="*/ 1150390 w 2567281"/>
              <a:gd name="connsiteY25-2838" fmla="*/ 2558774 h 2567281"/>
              <a:gd name="connsiteX26-2839" fmla="*/ 956807 w 2567281"/>
              <a:gd name="connsiteY26-2840" fmla="*/ 2113371 h 2567281"/>
              <a:gd name="connsiteX27-2841" fmla="*/ 479023 w 2567281"/>
              <a:gd name="connsiteY27-2842" fmla="*/ 2281883 h 2567281"/>
              <a:gd name="connsiteX28-2843" fmla="*/ 435584 w 2567281"/>
              <a:gd name="connsiteY28-2844" fmla="*/ 2247295 h 2567281"/>
              <a:gd name="connsiteX29-2845" fmla="*/ 345490 w 2567281"/>
              <a:gd name="connsiteY29-2846" fmla="*/ 2159843 h 2567281"/>
              <a:gd name="connsiteX30-2847" fmla="*/ 271660 w 2567281"/>
              <a:gd name="connsiteY30-2848" fmla="*/ 2072382 h 2567281"/>
              <a:gd name="connsiteX31-2849" fmla="*/ 447673 w 2567281"/>
              <a:gd name="connsiteY31-2850" fmla="*/ 1599540 h 2567281"/>
              <a:gd name="connsiteX32-2851" fmla="*/ 8015 w 2567281"/>
              <a:gd name="connsiteY32-2852" fmla="*/ 1412826 h 2567281"/>
              <a:gd name="connsiteX33-2853" fmla="*/ 1549 w 2567281"/>
              <a:gd name="connsiteY33-2854" fmla="*/ 1347429 h 2567281"/>
              <a:gd name="connsiteX34-2855" fmla="*/ 13418 w 2567281"/>
              <a:gd name="connsiteY34-2856" fmla="*/ 1099676 h 2567281"/>
              <a:gd name="connsiteX35-2857" fmla="*/ 14995 w 2567281"/>
              <a:gd name="connsiteY35-2858" fmla="*/ 1091591 h 2567281"/>
              <a:gd name="connsiteX36-2859" fmla="*/ 397317 w 2567281"/>
              <a:gd name="connsiteY36-2860" fmla="*/ 856724 h 2567281"/>
              <a:gd name="connsiteX37-2861" fmla="*/ 279210 w 2567281"/>
              <a:gd name="connsiteY37-2862" fmla="*/ 486794 h 2567281"/>
              <a:gd name="connsiteX38-2863" fmla="*/ 319987 w 2567281"/>
              <a:gd name="connsiteY38-2864" fmla="*/ 435584 h 2567281"/>
              <a:gd name="connsiteX39-2865" fmla="*/ 504477 w 2567281"/>
              <a:gd name="connsiteY39-2866" fmla="*/ 263576 h 2567281"/>
              <a:gd name="connsiteX40-2867" fmla="*/ 542723 w 2567281"/>
              <a:gd name="connsiteY40-2868" fmla="*/ 237362 h 25672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161" y="connsiteY40-162"/>
              </a:cxn>
            </a:cxnLst>
            <a:rect l="l" t="t" r="r" b="b"/>
            <a:pathLst>
              <a:path w="2567281" h="2567281">
                <a:moveTo>
                  <a:pt x="542723" y="237362"/>
                </a:moveTo>
                <a:cubicBezTo>
                  <a:pt x="669691" y="272098"/>
                  <a:pt x="758341" y="386844"/>
                  <a:pt x="923626" y="341570"/>
                </a:cubicBezTo>
                <a:cubicBezTo>
                  <a:pt x="1057958" y="257868"/>
                  <a:pt x="1044307" y="122483"/>
                  <a:pt x="1104648" y="12940"/>
                </a:cubicBezTo>
                <a:lnTo>
                  <a:pt x="1219853" y="1549"/>
                </a:lnTo>
                <a:cubicBezTo>
                  <a:pt x="1303105" y="-2556"/>
                  <a:pt x="1386072" y="1534"/>
                  <a:pt x="1467606" y="13418"/>
                </a:cubicBezTo>
                <a:lnTo>
                  <a:pt x="1496875" y="19128"/>
                </a:lnTo>
                <a:cubicBezTo>
                  <a:pt x="1540772" y="126168"/>
                  <a:pt x="1553691" y="232767"/>
                  <a:pt x="1628565" y="340248"/>
                </a:cubicBezTo>
                <a:cubicBezTo>
                  <a:pt x="1836513" y="363909"/>
                  <a:pt x="1897362" y="273938"/>
                  <a:pt x="2031761" y="240783"/>
                </a:cubicBezTo>
                <a:lnTo>
                  <a:pt x="2034286" y="242421"/>
                </a:lnTo>
                <a:cubicBezTo>
                  <a:pt x="2135070" y="314944"/>
                  <a:pt x="2226168" y="402746"/>
                  <a:pt x="2303706" y="504477"/>
                </a:cubicBezTo>
                <a:lnTo>
                  <a:pt x="2313004" y="518043"/>
                </a:lnTo>
                <a:cubicBezTo>
                  <a:pt x="2281386" y="632502"/>
                  <a:pt x="2200735" y="709083"/>
                  <a:pt x="2218151" y="861420"/>
                </a:cubicBezTo>
                <a:cubicBezTo>
                  <a:pt x="2351180" y="1041595"/>
                  <a:pt x="2437820" y="998031"/>
                  <a:pt x="2547655" y="1066337"/>
                </a:cubicBezTo>
                <a:lnTo>
                  <a:pt x="2553379" y="1094904"/>
                </a:lnTo>
                <a:cubicBezTo>
                  <a:pt x="2565780" y="1178154"/>
                  <a:pt x="2569784" y="1261693"/>
                  <a:pt x="2565794" y="1344373"/>
                </a:cubicBezTo>
                <a:lnTo>
                  <a:pt x="2556882" y="1436427"/>
                </a:lnTo>
                <a:cubicBezTo>
                  <a:pt x="2429780" y="1491923"/>
                  <a:pt x="2335419" y="1423953"/>
                  <a:pt x="2175577" y="1602914"/>
                </a:cubicBezTo>
                <a:cubicBezTo>
                  <a:pt x="2142509" y="1803196"/>
                  <a:pt x="2272106" y="1894254"/>
                  <a:pt x="2320371" y="2039924"/>
                </a:cubicBezTo>
                <a:lnTo>
                  <a:pt x="2247295" y="2131698"/>
                </a:lnTo>
                <a:cubicBezTo>
                  <a:pt x="2219775" y="2162997"/>
                  <a:pt x="2190608" y="2193076"/>
                  <a:pt x="2159843" y="2221792"/>
                </a:cubicBezTo>
                <a:lnTo>
                  <a:pt x="2093129" y="2278108"/>
                </a:lnTo>
                <a:cubicBezTo>
                  <a:pt x="1947181" y="2228921"/>
                  <a:pt x="1870528" y="2100164"/>
                  <a:pt x="1655286" y="2130546"/>
                </a:cubicBezTo>
                <a:cubicBezTo>
                  <a:pt x="1475044" y="2264484"/>
                  <a:pt x="1517653" y="2413986"/>
                  <a:pt x="1448837" y="2555706"/>
                </a:cubicBezTo>
                <a:lnTo>
                  <a:pt x="1347429" y="2565733"/>
                </a:lnTo>
                <a:cubicBezTo>
                  <a:pt x="1305803" y="2567786"/>
                  <a:pt x="1264248" y="2567789"/>
                  <a:pt x="1222908" y="2565794"/>
                </a:cubicBezTo>
                <a:lnTo>
                  <a:pt x="1150390" y="2558774"/>
                </a:lnTo>
                <a:cubicBezTo>
                  <a:pt x="1085862" y="2410306"/>
                  <a:pt x="1108687" y="2219706"/>
                  <a:pt x="956807" y="2113371"/>
                </a:cubicBezTo>
                <a:cubicBezTo>
                  <a:pt x="749394" y="2069712"/>
                  <a:pt x="638284" y="2225712"/>
                  <a:pt x="479023" y="2281883"/>
                </a:cubicBezTo>
                <a:lnTo>
                  <a:pt x="435584" y="2247295"/>
                </a:lnTo>
                <a:cubicBezTo>
                  <a:pt x="404285" y="2219775"/>
                  <a:pt x="374206" y="2190608"/>
                  <a:pt x="345490" y="2159843"/>
                </a:cubicBezTo>
                <a:lnTo>
                  <a:pt x="271660" y="2072382"/>
                </a:lnTo>
                <a:cubicBezTo>
                  <a:pt x="330331" y="1914768"/>
                  <a:pt x="511586" y="1851848"/>
                  <a:pt x="447673" y="1599540"/>
                </a:cubicBezTo>
                <a:cubicBezTo>
                  <a:pt x="326959" y="1463311"/>
                  <a:pt x="154568" y="1475064"/>
                  <a:pt x="8015" y="1412826"/>
                </a:cubicBezTo>
                <a:lnTo>
                  <a:pt x="1549" y="1347429"/>
                </a:lnTo>
                <a:cubicBezTo>
                  <a:pt x="-2556" y="1264177"/>
                  <a:pt x="1534" y="1181210"/>
                  <a:pt x="13418" y="1099676"/>
                </a:cubicBezTo>
                <a:lnTo>
                  <a:pt x="14995" y="1091591"/>
                </a:lnTo>
                <a:cubicBezTo>
                  <a:pt x="121784" y="1013008"/>
                  <a:pt x="381694" y="1060536"/>
                  <a:pt x="397317" y="856724"/>
                </a:cubicBezTo>
                <a:cubicBezTo>
                  <a:pt x="496046" y="753970"/>
                  <a:pt x="366341" y="592193"/>
                  <a:pt x="279210" y="486794"/>
                </a:cubicBezTo>
                <a:lnTo>
                  <a:pt x="319987" y="435584"/>
                </a:lnTo>
                <a:cubicBezTo>
                  <a:pt x="375026" y="372987"/>
                  <a:pt x="436657" y="315268"/>
                  <a:pt x="504477" y="263576"/>
                </a:cubicBezTo>
                <a:lnTo>
                  <a:pt x="542723" y="237362"/>
                </a:lnTo>
                <a:close/>
              </a:path>
            </a:pathLst>
          </a:custGeom>
          <a:solidFill>
            <a:srgbClr val="A4A8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 rot="545508">
            <a:off x="2295043" y="2685774"/>
            <a:ext cx="1300211" cy="1300211"/>
          </a:xfrm>
          <a:custGeom>
            <a:avLst/>
            <a:gdLst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35363 w 2567281"/>
              <a:gd name="connsiteY36" fmla="*/ 855842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0-1" fmla="*/ 542723 w 2567281"/>
              <a:gd name="connsiteY0-2" fmla="*/ 237362 h 2567281"/>
              <a:gd name="connsiteX1-3" fmla="*/ 899550 w 2567281"/>
              <a:gd name="connsiteY1-4" fmla="*/ 291655 h 2567281"/>
              <a:gd name="connsiteX2-5" fmla="*/ 1104648 w 2567281"/>
              <a:gd name="connsiteY2-6" fmla="*/ 12940 h 2567281"/>
              <a:gd name="connsiteX3-7" fmla="*/ 1219853 w 2567281"/>
              <a:gd name="connsiteY3-8" fmla="*/ 1549 h 2567281"/>
              <a:gd name="connsiteX4-9" fmla="*/ 1467606 w 2567281"/>
              <a:gd name="connsiteY4-10" fmla="*/ 13418 h 2567281"/>
              <a:gd name="connsiteX5-11" fmla="*/ 1496875 w 2567281"/>
              <a:gd name="connsiteY5-12" fmla="*/ 19128 h 2567281"/>
              <a:gd name="connsiteX6-13" fmla="*/ 1697419 w 2567281"/>
              <a:gd name="connsiteY6-14" fmla="*/ 291655 h 2567281"/>
              <a:gd name="connsiteX7-15" fmla="*/ 2031761 w 2567281"/>
              <a:gd name="connsiteY7-16" fmla="*/ 240783 h 2567281"/>
              <a:gd name="connsiteX8-17" fmla="*/ 2034286 w 2567281"/>
              <a:gd name="connsiteY8-18" fmla="*/ 242421 h 2567281"/>
              <a:gd name="connsiteX9-19" fmla="*/ 2303706 w 2567281"/>
              <a:gd name="connsiteY9-20" fmla="*/ 504477 h 2567281"/>
              <a:gd name="connsiteX10-21" fmla="*/ 2313004 w 2567281"/>
              <a:gd name="connsiteY10-22" fmla="*/ 518043 h 2567281"/>
              <a:gd name="connsiteX11-23" fmla="*/ 2261606 w 2567281"/>
              <a:gd name="connsiteY11-24" fmla="*/ 855842 h 2567281"/>
              <a:gd name="connsiteX12-25" fmla="*/ 2547655 w 2567281"/>
              <a:gd name="connsiteY12-26" fmla="*/ 1066337 h 2567281"/>
              <a:gd name="connsiteX13-27" fmla="*/ 2553379 w 2567281"/>
              <a:gd name="connsiteY13-28" fmla="*/ 1094904 h 2567281"/>
              <a:gd name="connsiteX14-29" fmla="*/ 2565794 w 2567281"/>
              <a:gd name="connsiteY14-30" fmla="*/ 1344373 h 2567281"/>
              <a:gd name="connsiteX15-31" fmla="*/ 2556882 w 2567281"/>
              <a:gd name="connsiteY15-32" fmla="*/ 1436427 h 2567281"/>
              <a:gd name="connsiteX16-33" fmla="*/ 2261606 w 2567281"/>
              <a:gd name="connsiteY16-34" fmla="*/ 1653711 h 2567281"/>
              <a:gd name="connsiteX17-35" fmla="*/ 2320371 w 2567281"/>
              <a:gd name="connsiteY17-36" fmla="*/ 2039924 h 2567281"/>
              <a:gd name="connsiteX18-37" fmla="*/ 2247295 w 2567281"/>
              <a:gd name="connsiteY18-38" fmla="*/ 2131698 h 2567281"/>
              <a:gd name="connsiteX19-39" fmla="*/ 2159843 w 2567281"/>
              <a:gd name="connsiteY19-40" fmla="*/ 2221792 h 2567281"/>
              <a:gd name="connsiteX20-41" fmla="*/ 2093129 w 2567281"/>
              <a:gd name="connsiteY20-42" fmla="*/ 2278108 h 2567281"/>
              <a:gd name="connsiteX21-43" fmla="*/ 1697419 w 2567281"/>
              <a:gd name="connsiteY21-44" fmla="*/ 2217898 h 2567281"/>
              <a:gd name="connsiteX22-45" fmla="*/ 1448837 w 2567281"/>
              <a:gd name="connsiteY22-46" fmla="*/ 2555706 h 2567281"/>
              <a:gd name="connsiteX23-47" fmla="*/ 1347429 w 2567281"/>
              <a:gd name="connsiteY23-48" fmla="*/ 2565733 h 2567281"/>
              <a:gd name="connsiteX24-49" fmla="*/ 1222908 w 2567281"/>
              <a:gd name="connsiteY24-50" fmla="*/ 2565794 h 2567281"/>
              <a:gd name="connsiteX25-51" fmla="*/ 1150390 w 2567281"/>
              <a:gd name="connsiteY25-52" fmla="*/ 2558774 h 2567281"/>
              <a:gd name="connsiteX26-53" fmla="*/ 899550 w 2567281"/>
              <a:gd name="connsiteY26-54" fmla="*/ 2217898 h 2567281"/>
              <a:gd name="connsiteX27-55" fmla="*/ 479023 w 2567281"/>
              <a:gd name="connsiteY27-56" fmla="*/ 2281883 h 2567281"/>
              <a:gd name="connsiteX28-57" fmla="*/ 435584 w 2567281"/>
              <a:gd name="connsiteY28-58" fmla="*/ 2247295 h 2567281"/>
              <a:gd name="connsiteX29-59" fmla="*/ 345490 w 2567281"/>
              <a:gd name="connsiteY29-60" fmla="*/ 2159843 h 2567281"/>
              <a:gd name="connsiteX30-61" fmla="*/ 271660 w 2567281"/>
              <a:gd name="connsiteY30-62" fmla="*/ 2072382 h 2567281"/>
              <a:gd name="connsiteX31-63" fmla="*/ 335363 w 2567281"/>
              <a:gd name="connsiteY31-64" fmla="*/ 1653711 h 2567281"/>
              <a:gd name="connsiteX32-65" fmla="*/ 8015 w 2567281"/>
              <a:gd name="connsiteY32-66" fmla="*/ 1412826 h 2567281"/>
              <a:gd name="connsiteX33-67" fmla="*/ 1549 w 2567281"/>
              <a:gd name="connsiteY33-68" fmla="*/ 1347429 h 2567281"/>
              <a:gd name="connsiteX34-69" fmla="*/ 13418 w 2567281"/>
              <a:gd name="connsiteY34-70" fmla="*/ 1099676 h 2567281"/>
              <a:gd name="connsiteX35-71" fmla="*/ 14995 w 2567281"/>
              <a:gd name="connsiteY35-72" fmla="*/ 1091591 h 2567281"/>
              <a:gd name="connsiteX36-73" fmla="*/ 335363 w 2567281"/>
              <a:gd name="connsiteY36-74" fmla="*/ 855842 h 2567281"/>
              <a:gd name="connsiteX37-75" fmla="*/ 279210 w 2567281"/>
              <a:gd name="connsiteY37-76" fmla="*/ 486794 h 2567281"/>
              <a:gd name="connsiteX38-77" fmla="*/ 319987 w 2567281"/>
              <a:gd name="connsiteY38-78" fmla="*/ 435584 h 2567281"/>
              <a:gd name="connsiteX39-79" fmla="*/ 504477 w 2567281"/>
              <a:gd name="connsiteY39-80" fmla="*/ 263576 h 2567281"/>
              <a:gd name="connsiteX40" fmla="*/ 542723 w 2567281"/>
              <a:gd name="connsiteY40" fmla="*/ 237362 h 2567281"/>
              <a:gd name="connsiteX0-81" fmla="*/ 542723 w 2567281"/>
              <a:gd name="connsiteY0-82" fmla="*/ 237362 h 2567281"/>
              <a:gd name="connsiteX1-83" fmla="*/ 899550 w 2567281"/>
              <a:gd name="connsiteY1-84" fmla="*/ 291655 h 2567281"/>
              <a:gd name="connsiteX2-85" fmla="*/ 1104648 w 2567281"/>
              <a:gd name="connsiteY2-86" fmla="*/ 12940 h 2567281"/>
              <a:gd name="connsiteX3-87" fmla="*/ 1219853 w 2567281"/>
              <a:gd name="connsiteY3-88" fmla="*/ 1549 h 2567281"/>
              <a:gd name="connsiteX4-89" fmla="*/ 1467606 w 2567281"/>
              <a:gd name="connsiteY4-90" fmla="*/ 13418 h 2567281"/>
              <a:gd name="connsiteX5-91" fmla="*/ 1496875 w 2567281"/>
              <a:gd name="connsiteY5-92" fmla="*/ 19128 h 2567281"/>
              <a:gd name="connsiteX6-93" fmla="*/ 1697419 w 2567281"/>
              <a:gd name="connsiteY6-94" fmla="*/ 291655 h 2567281"/>
              <a:gd name="connsiteX7-95" fmla="*/ 2031761 w 2567281"/>
              <a:gd name="connsiteY7-96" fmla="*/ 240783 h 2567281"/>
              <a:gd name="connsiteX8-97" fmla="*/ 2034286 w 2567281"/>
              <a:gd name="connsiteY8-98" fmla="*/ 242421 h 2567281"/>
              <a:gd name="connsiteX9-99" fmla="*/ 2303706 w 2567281"/>
              <a:gd name="connsiteY9-100" fmla="*/ 504477 h 2567281"/>
              <a:gd name="connsiteX10-101" fmla="*/ 2313004 w 2567281"/>
              <a:gd name="connsiteY10-102" fmla="*/ 518043 h 2567281"/>
              <a:gd name="connsiteX11-103" fmla="*/ 2261606 w 2567281"/>
              <a:gd name="connsiteY11-104" fmla="*/ 855842 h 2567281"/>
              <a:gd name="connsiteX12-105" fmla="*/ 2547655 w 2567281"/>
              <a:gd name="connsiteY12-106" fmla="*/ 1066337 h 2567281"/>
              <a:gd name="connsiteX13-107" fmla="*/ 2553379 w 2567281"/>
              <a:gd name="connsiteY13-108" fmla="*/ 1094904 h 2567281"/>
              <a:gd name="connsiteX14-109" fmla="*/ 2565794 w 2567281"/>
              <a:gd name="connsiteY14-110" fmla="*/ 1344373 h 2567281"/>
              <a:gd name="connsiteX15-111" fmla="*/ 2556882 w 2567281"/>
              <a:gd name="connsiteY15-112" fmla="*/ 1436427 h 2567281"/>
              <a:gd name="connsiteX16-113" fmla="*/ 2261606 w 2567281"/>
              <a:gd name="connsiteY16-114" fmla="*/ 1653711 h 2567281"/>
              <a:gd name="connsiteX17-115" fmla="*/ 2320371 w 2567281"/>
              <a:gd name="connsiteY17-116" fmla="*/ 2039924 h 2567281"/>
              <a:gd name="connsiteX18-117" fmla="*/ 2247295 w 2567281"/>
              <a:gd name="connsiteY18-118" fmla="*/ 2131698 h 2567281"/>
              <a:gd name="connsiteX19-119" fmla="*/ 2159843 w 2567281"/>
              <a:gd name="connsiteY19-120" fmla="*/ 2221792 h 2567281"/>
              <a:gd name="connsiteX20-121" fmla="*/ 2093129 w 2567281"/>
              <a:gd name="connsiteY20-122" fmla="*/ 2278108 h 2567281"/>
              <a:gd name="connsiteX21-123" fmla="*/ 1697419 w 2567281"/>
              <a:gd name="connsiteY21-124" fmla="*/ 2217898 h 2567281"/>
              <a:gd name="connsiteX22-125" fmla="*/ 1448837 w 2567281"/>
              <a:gd name="connsiteY22-126" fmla="*/ 2555706 h 2567281"/>
              <a:gd name="connsiteX23-127" fmla="*/ 1347429 w 2567281"/>
              <a:gd name="connsiteY23-128" fmla="*/ 2565733 h 2567281"/>
              <a:gd name="connsiteX24-129" fmla="*/ 1222908 w 2567281"/>
              <a:gd name="connsiteY24-130" fmla="*/ 2565794 h 2567281"/>
              <a:gd name="connsiteX25-131" fmla="*/ 1150390 w 2567281"/>
              <a:gd name="connsiteY25-132" fmla="*/ 2558774 h 2567281"/>
              <a:gd name="connsiteX26-133" fmla="*/ 899550 w 2567281"/>
              <a:gd name="connsiteY26-134" fmla="*/ 2217898 h 2567281"/>
              <a:gd name="connsiteX27-135" fmla="*/ 479023 w 2567281"/>
              <a:gd name="connsiteY27-136" fmla="*/ 2281883 h 2567281"/>
              <a:gd name="connsiteX28-137" fmla="*/ 435584 w 2567281"/>
              <a:gd name="connsiteY28-138" fmla="*/ 2247295 h 2567281"/>
              <a:gd name="connsiteX29-139" fmla="*/ 345490 w 2567281"/>
              <a:gd name="connsiteY29-140" fmla="*/ 2159843 h 2567281"/>
              <a:gd name="connsiteX30-141" fmla="*/ 271660 w 2567281"/>
              <a:gd name="connsiteY30-142" fmla="*/ 2072382 h 2567281"/>
              <a:gd name="connsiteX31-143" fmla="*/ 335363 w 2567281"/>
              <a:gd name="connsiteY31-144" fmla="*/ 1653711 h 2567281"/>
              <a:gd name="connsiteX32-145" fmla="*/ 8015 w 2567281"/>
              <a:gd name="connsiteY32-146" fmla="*/ 1412826 h 2567281"/>
              <a:gd name="connsiteX33-147" fmla="*/ 1549 w 2567281"/>
              <a:gd name="connsiteY33-148" fmla="*/ 1347429 h 2567281"/>
              <a:gd name="connsiteX34-149" fmla="*/ 13418 w 2567281"/>
              <a:gd name="connsiteY34-150" fmla="*/ 1099676 h 2567281"/>
              <a:gd name="connsiteX35-151" fmla="*/ 14995 w 2567281"/>
              <a:gd name="connsiteY35-152" fmla="*/ 1091591 h 2567281"/>
              <a:gd name="connsiteX36-153" fmla="*/ 335363 w 2567281"/>
              <a:gd name="connsiteY36-154" fmla="*/ 855842 h 2567281"/>
              <a:gd name="connsiteX37-155" fmla="*/ 279210 w 2567281"/>
              <a:gd name="connsiteY37-156" fmla="*/ 486794 h 2567281"/>
              <a:gd name="connsiteX38-157" fmla="*/ 319987 w 2567281"/>
              <a:gd name="connsiteY38-158" fmla="*/ 435584 h 2567281"/>
              <a:gd name="connsiteX39-159" fmla="*/ 504477 w 2567281"/>
              <a:gd name="connsiteY39-160" fmla="*/ 263576 h 2567281"/>
              <a:gd name="connsiteX40-161" fmla="*/ 542723 w 2567281"/>
              <a:gd name="connsiteY40-162" fmla="*/ 237362 h 2567281"/>
              <a:gd name="connsiteX0-163" fmla="*/ 542723 w 2567281"/>
              <a:gd name="connsiteY0-164" fmla="*/ 237362 h 2567281"/>
              <a:gd name="connsiteX1-165" fmla="*/ 899550 w 2567281"/>
              <a:gd name="connsiteY1-166" fmla="*/ 291655 h 2567281"/>
              <a:gd name="connsiteX2-167" fmla="*/ 1104648 w 2567281"/>
              <a:gd name="connsiteY2-168" fmla="*/ 12940 h 2567281"/>
              <a:gd name="connsiteX3-169" fmla="*/ 1219853 w 2567281"/>
              <a:gd name="connsiteY3-170" fmla="*/ 1549 h 2567281"/>
              <a:gd name="connsiteX4-171" fmla="*/ 1467606 w 2567281"/>
              <a:gd name="connsiteY4-172" fmla="*/ 13418 h 2567281"/>
              <a:gd name="connsiteX5-173" fmla="*/ 1496875 w 2567281"/>
              <a:gd name="connsiteY5-174" fmla="*/ 19128 h 2567281"/>
              <a:gd name="connsiteX6-175" fmla="*/ 1697419 w 2567281"/>
              <a:gd name="connsiteY6-176" fmla="*/ 291655 h 2567281"/>
              <a:gd name="connsiteX7-177" fmla="*/ 2031761 w 2567281"/>
              <a:gd name="connsiteY7-178" fmla="*/ 240783 h 2567281"/>
              <a:gd name="connsiteX8-179" fmla="*/ 2034286 w 2567281"/>
              <a:gd name="connsiteY8-180" fmla="*/ 242421 h 2567281"/>
              <a:gd name="connsiteX9-181" fmla="*/ 2303706 w 2567281"/>
              <a:gd name="connsiteY9-182" fmla="*/ 504477 h 2567281"/>
              <a:gd name="connsiteX10-183" fmla="*/ 2313004 w 2567281"/>
              <a:gd name="connsiteY10-184" fmla="*/ 518043 h 2567281"/>
              <a:gd name="connsiteX11-185" fmla="*/ 2261606 w 2567281"/>
              <a:gd name="connsiteY11-186" fmla="*/ 855842 h 2567281"/>
              <a:gd name="connsiteX12-187" fmla="*/ 2547655 w 2567281"/>
              <a:gd name="connsiteY12-188" fmla="*/ 1066337 h 2567281"/>
              <a:gd name="connsiteX13-189" fmla="*/ 2553379 w 2567281"/>
              <a:gd name="connsiteY13-190" fmla="*/ 1094904 h 2567281"/>
              <a:gd name="connsiteX14-191" fmla="*/ 2565794 w 2567281"/>
              <a:gd name="connsiteY14-192" fmla="*/ 1344373 h 2567281"/>
              <a:gd name="connsiteX15-193" fmla="*/ 2556882 w 2567281"/>
              <a:gd name="connsiteY15-194" fmla="*/ 1436427 h 2567281"/>
              <a:gd name="connsiteX16-195" fmla="*/ 2261606 w 2567281"/>
              <a:gd name="connsiteY16-196" fmla="*/ 1653711 h 2567281"/>
              <a:gd name="connsiteX17-197" fmla="*/ 2320371 w 2567281"/>
              <a:gd name="connsiteY17-198" fmla="*/ 2039924 h 2567281"/>
              <a:gd name="connsiteX18-199" fmla="*/ 2247295 w 2567281"/>
              <a:gd name="connsiteY18-200" fmla="*/ 2131698 h 2567281"/>
              <a:gd name="connsiteX19-201" fmla="*/ 2159843 w 2567281"/>
              <a:gd name="connsiteY19-202" fmla="*/ 2221792 h 2567281"/>
              <a:gd name="connsiteX20-203" fmla="*/ 2093129 w 2567281"/>
              <a:gd name="connsiteY20-204" fmla="*/ 2278108 h 2567281"/>
              <a:gd name="connsiteX21-205" fmla="*/ 1697419 w 2567281"/>
              <a:gd name="connsiteY21-206" fmla="*/ 2217898 h 2567281"/>
              <a:gd name="connsiteX22-207" fmla="*/ 1448837 w 2567281"/>
              <a:gd name="connsiteY22-208" fmla="*/ 2555706 h 2567281"/>
              <a:gd name="connsiteX23-209" fmla="*/ 1347429 w 2567281"/>
              <a:gd name="connsiteY23-210" fmla="*/ 2565733 h 2567281"/>
              <a:gd name="connsiteX24-211" fmla="*/ 1222908 w 2567281"/>
              <a:gd name="connsiteY24-212" fmla="*/ 2565794 h 2567281"/>
              <a:gd name="connsiteX25-213" fmla="*/ 1150390 w 2567281"/>
              <a:gd name="connsiteY25-214" fmla="*/ 2558774 h 2567281"/>
              <a:gd name="connsiteX26-215" fmla="*/ 899550 w 2567281"/>
              <a:gd name="connsiteY26-216" fmla="*/ 2217898 h 2567281"/>
              <a:gd name="connsiteX27-217" fmla="*/ 479023 w 2567281"/>
              <a:gd name="connsiteY27-218" fmla="*/ 2281883 h 2567281"/>
              <a:gd name="connsiteX28-219" fmla="*/ 435584 w 2567281"/>
              <a:gd name="connsiteY28-220" fmla="*/ 2247295 h 2567281"/>
              <a:gd name="connsiteX29-221" fmla="*/ 345490 w 2567281"/>
              <a:gd name="connsiteY29-222" fmla="*/ 2159843 h 2567281"/>
              <a:gd name="connsiteX30-223" fmla="*/ 271660 w 2567281"/>
              <a:gd name="connsiteY30-224" fmla="*/ 2072382 h 2567281"/>
              <a:gd name="connsiteX31-225" fmla="*/ 335363 w 2567281"/>
              <a:gd name="connsiteY31-226" fmla="*/ 1653711 h 2567281"/>
              <a:gd name="connsiteX32-227" fmla="*/ 8015 w 2567281"/>
              <a:gd name="connsiteY32-228" fmla="*/ 1412826 h 2567281"/>
              <a:gd name="connsiteX33-229" fmla="*/ 1549 w 2567281"/>
              <a:gd name="connsiteY33-230" fmla="*/ 1347429 h 2567281"/>
              <a:gd name="connsiteX34-231" fmla="*/ 13418 w 2567281"/>
              <a:gd name="connsiteY34-232" fmla="*/ 1099676 h 2567281"/>
              <a:gd name="connsiteX35-233" fmla="*/ 14995 w 2567281"/>
              <a:gd name="connsiteY35-234" fmla="*/ 1091591 h 2567281"/>
              <a:gd name="connsiteX36-235" fmla="*/ 383955 w 2567281"/>
              <a:gd name="connsiteY36-236" fmla="*/ 924696 h 2567281"/>
              <a:gd name="connsiteX37-237" fmla="*/ 279210 w 2567281"/>
              <a:gd name="connsiteY37-238" fmla="*/ 486794 h 2567281"/>
              <a:gd name="connsiteX38-239" fmla="*/ 319987 w 2567281"/>
              <a:gd name="connsiteY38-240" fmla="*/ 435584 h 2567281"/>
              <a:gd name="connsiteX39-241" fmla="*/ 504477 w 2567281"/>
              <a:gd name="connsiteY39-242" fmla="*/ 263576 h 2567281"/>
              <a:gd name="connsiteX40-243" fmla="*/ 542723 w 2567281"/>
              <a:gd name="connsiteY40-244" fmla="*/ 237362 h 2567281"/>
              <a:gd name="connsiteX0-245" fmla="*/ 542723 w 2567281"/>
              <a:gd name="connsiteY0-246" fmla="*/ 237362 h 2567281"/>
              <a:gd name="connsiteX1-247" fmla="*/ 899550 w 2567281"/>
              <a:gd name="connsiteY1-248" fmla="*/ 291655 h 2567281"/>
              <a:gd name="connsiteX2-249" fmla="*/ 1104648 w 2567281"/>
              <a:gd name="connsiteY2-250" fmla="*/ 12940 h 2567281"/>
              <a:gd name="connsiteX3-251" fmla="*/ 1219853 w 2567281"/>
              <a:gd name="connsiteY3-252" fmla="*/ 1549 h 2567281"/>
              <a:gd name="connsiteX4-253" fmla="*/ 1467606 w 2567281"/>
              <a:gd name="connsiteY4-254" fmla="*/ 13418 h 2567281"/>
              <a:gd name="connsiteX5-255" fmla="*/ 1496875 w 2567281"/>
              <a:gd name="connsiteY5-256" fmla="*/ 19128 h 2567281"/>
              <a:gd name="connsiteX6-257" fmla="*/ 1697419 w 2567281"/>
              <a:gd name="connsiteY6-258" fmla="*/ 291655 h 2567281"/>
              <a:gd name="connsiteX7-259" fmla="*/ 2031761 w 2567281"/>
              <a:gd name="connsiteY7-260" fmla="*/ 240783 h 2567281"/>
              <a:gd name="connsiteX8-261" fmla="*/ 2034286 w 2567281"/>
              <a:gd name="connsiteY8-262" fmla="*/ 242421 h 2567281"/>
              <a:gd name="connsiteX9-263" fmla="*/ 2303706 w 2567281"/>
              <a:gd name="connsiteY9-264" fmla="*/ 504477 h 2567281"/>
              <a:gd name="connsiteX10-265" fmla="*/ 2313004 w 2567281"/>
              <a:gd name="connsiteY10-266" fmla="*/ 518043 h 2567281"/>
              <a:gd name="connsiteX11-267" fmla="*/ 2261606 w 2567281"/>
              <a:gd name="connsiteY11-268" fmla="*/ 855842 h 2567281"/>
              <a:gd name="connsiteX12-269" fmla="*/ 2547655 w 2567281"/>
              <a:gd name="connsiteY12-270" fmla="*/ 1066337 h 2567281"/>
              <a:gd name="connsiteX13-271" fmla="*/ 2553379 w 2567281"/>
              <a:gd name="connsiteY13-272" fmla="*/ 1094904 h 2567281"/>
              <a:gd name="connsiteX14-273" fmla="*/ 2565794 w 2567281"/>
              <a:gd name="connsiteY14-274" fmla="*/ 1344373 h 2567281"/>
              <a:gd name="connsiteX15-275" fmla="*/ 2556882 w 2567281"/>
              <a:gd name="connsiteY15-276" fmla="*/ 1436427 h 2567281"/>
              <a:gd name="connsiteX16-277" fmla="*/ 2261606 w 2567281"/>
              <a:gd name="connsiteY16-278" fmla="*/ 1653711 h 2567281"/>
              <a:gd name="connsiteX17-279" fmla="*/ 2320371 w 2567281"/>
              <a:gd name="connsiteY17-280" fmla="*/ 2039924 h 2567281"/>
              <a:gd name="connsiteX18-281" fmla="*/ 2247295 w 2567281"/>
              <a:gd name="connsiteY18-282" fmla="*/ 2131698 h 2567281"/>
              <a:gd name="connsiteX19-283" fmla="*/ 2159843 w 2567281"/>
              <a:gd name="connsiteY19-284" fmla="*/ 2221792 h 2567281"/>
              <a:gd name="connsiteX20-285" fmla="*/ 2093129 w 2567281"/>
              <a:gd name="connsiteY20-286" fmla="*/ 2278108 h 2567281"/>
              <a:gd name="connsiteX21-287" fmla="*/ 1697419 w 2567281"/>
              <a:gd name="connsiteY21-288" fmla="*/ 2217898 h 2567281"/>
              <a:gd name="connsiteX22-289" fmla="*/ 1448837 w 2567281"/>
              <a:gd name="connsiteY22-290" fmla="*/ 2555706 h 2567281"/>
              <a:gd name="connsiteX23-291" fmla="*/ 1347429 w 2567281"/>
              <a:gd name="connsiteY23-292" fmla="*/ 2565733 h 2567281"/>
              <a:gd name="connsiteX24-293" fmla="*/ 1222908 w 2567281"/>
              <a:gd name="connsiteY24-294" fmla="*/ 2565794 h 2567281"/>
              <a:gd name="connsiteX25-295" fmla="*/ 1150390 w 2567281"/>
              <a:gd name="connsiteY25-296" fmla="*/ 2558774 h 2567281"/>
              <a:gd name="connsiteX26-297" fmla="*/ 899550 w 2567281"/>
              <a:gd name="connsiteY26-298" fmla="*/ 2217898 h 2567281"/>
              <a:gd name="connsiteX27-299" fmla="*/ 479023 w 2567281"/>
              <a:gd name="connsiteY27-300" fmla="*/ 2281883 h 2567281"/>
              <a:gd name="connsiteX28-301" fmla="*/ 435584 w 2567281"/>
              <a:gd name="connsiteY28-302" fmla="*/ 2247295 h 2567281"/>
              <a:gd name="connsiteX29-303" fmla="*/ 345490 w 2567281"/>
              <a:gd name="connsiteY29-304" fmla="*/ 2159843 h 2567281"/>
              <a:gd name="connsiteX30-305" fmla="*/ 271660 w 2567281"/>
              <a:gd name="connsiteY30-306" fmla="*/ 2072382 h 2567281"/>
              <a:gd name="connsiteX31-307" fmla="*/ 335363 w 2567281"/>
              <a:gd name="connsiteY31-308" fmla="*/ 1653711 h 2567281"/>
              <a:gd name="connsiteX32-309" fmla="*/ 8015 w 2567281"/>
              <a:gd name="connsiteY32-310" fmla="*/ 1412826 h 2567281"/>
              <a:gd name="connsiteX33-311" fmla="*/ 1549 w 2567281"/>
              <a:gd name="connsiteY33-312" fmla="*/ 1347429 h 2567281"/>
              <a:gd name="connsiteX34-313" fmla="*/ 13418 w 2567281"/>
              <a:gd name="connsiteY34-314" fmla="*/ 1099676 h 2567281"/>
              <a:gd name="connsiteX35-315" fmla="*/ 14995 w 2567281"/>
              <a:gd name="connsiteY35-316" fmla="*/ 1091591 h 2567281"/>
              <a:gd name="connsiteX36-317" fmla="*/ 397757 w 2567281"/>
              <a:gd name="connsiteY36-318" fmla="*/ 825747 h 2567281"/>
              <a:gd name="connsiteX37-319" fmla="*/ 279210 w 2567281"/>
              <a:gd name="connsiteY37-320" fmla="*/ 486794 h 2567281"/>
              <a:gd name="connsiteX38-321" fmla="*/ 319987 w 2567281"/>
              <a:gd name="connsiteY38-322" fmla="*/ 435584 h 2567281"/>
              <a:gd name="connsiteX39-323" fmla="*/ 504477 w 2567281"/>
              <a:gd name="connsiteY39-324" fmla="*/ 263576 h 2567281"/>
              <a:gd name="connsiteX40-325" fmla="*/ 542723 w 2567281"/>
              <a:gd name="connsiteY40-326" fmla="*/ 237362 h 2567281"/>
              <a:gd name="connsiteX0-327" fmla="*/ 542723 w 2567281"/>
              <a:gd name="connsiteY0-328" fmla="*/ 237362 h 2567281"/>
              <a:gd name="connsiteX1-329" fmla="*/ 899550 w 2567281"/>
              <a:gd name="connsiteY1-330" fmla="*/ 291655 h 2567281"/>
              <a:gd name="connsiteX2-331" fmla="*/ 1104648 w 2567281"/>
              <a:gd name="connsiteY2-332" fmla="*/ 12940 h 2567281"/>
              <a:gd name="connsiteX3-333" fmla="*/ 1219853 w 2567281"/>
              <a:gd name="connsiteY3-334" fmla="*/ 1549 h 2567281"/>
              <a:gd name="connsiteX4-335" fmla="*/ 1467606 w 2567281"/>
              <a:gd name="connsiteY4-336" fmla="*/ 13418 h 2567281"/>
              <a:gd name="connsiteX5-337" fmla="*/ 1496875 w 2567281"/>
              <a:gd name="connsiteY5-338" fmla="*/ 19128 h 2567281"/>
              <a:gd name="connsiteX6-339" fmla="*/ 1697419 w 2567281"/>
              <a:gd name="connsiteY6-340" fmla="*/ 291655 h 2567281"/>
              <a:gd name="connsiteX7-341" fmla="*/ 2031761 w 2567281"/>
              <a:gd name="connsiteY7-342" fmla="*/ 240783 h 2567281"/>
              <a:gd name="connsiteX8-343" fmla="*/ 2034286 w 2567281"/>
              <a:gd name="connsiteY8-344" fmla="*/ 242421 h 2567281"/>
              <a:gd name="connsiteX9-345" fmla="*/ 2303706 w 2567281"/>
              <a:gd name="connsiteY9-346" fmla="*/ 504477 h 2567281"/>
              <a:gd name="connsiteX10-347" fmla="*/ 2313004 w 2567281"/>
              <a:gd name="connsiteY10-348" fmla="*/ 518043 h 2567281"/>
              <a:gd name="connsiteX11-349" fmla="*/ 2261606 w 2567281"/>
              <a:gd name="connsiteY11-350" fmla="*/ 855842 h 2567281"/>
              <a:gd name="connsiteX12-351" fmla="*/ 2547655 w 2567281"/>
              <a:gd name="connsiteY12-352" fmla="*/ 1066337 h 2567281"/>
              <a:gd name="connsiteX13-353" fmla="*/ 2553379 w 2567281"/>
              <a:gd name="connsiteY13-354" fmla="*/ 1094904 h 2567281"/>
              <a:gd name="connsiteX14-355" fmla="*/ 2565794 w 2567281"/>
              <a:gd name="connsiteY14-356" fmla="*/ 1344373 h 2567281"/>
              <a:gd name="connsiteX15-357" fmla="*/ 2556882 w 2567281"/>
              <a:gd name="connsiteY15-358" fmla="*/ 1436427 h 2567281"/>
              <a:gd name="connsiteX16-359" fmla="*/ 2261606 w 2567281"/>
              <a:gd name="connsiteY16-360" fmla="*/ 1653711 h 2567281"/>
              <a:gd name="connsiteX17-361" fmla="*/ 2320371 w 2567281"/>
              <a:gd name="connsiteY17-362" fmla="*/ 2039924 h 2567281"/>
              <a:gd name="connsiteX18-363" fmla="*/ 2247295 w 2567281"/>
              <a:gd name="connsiteY18-364" fmla="*/ 2131698 h 2567281"/>
              <a:gd name="connsiteX19-365" fmla="*/ 2159843 w 2567281"/>
              <a:gd name="connsiteY19-366" fmla="*/ 2221792 h 2567281"/>
              <a:gd name="connsiteX20-367" fmla="*/ 2093129 w 2567281"/>
              <a:gd name="connsiteY20-368" fmla="*/ 2278108 h 2567281"/>
              <a:gd name="connsiteX21-369" fmla="*/ 1697419 w 2567281"/>
              <a:gd name="connsiteY21-370" fmla="*/ 2217898 h 2567281"/>
              <a:gd name="connsiteX22-371" fmla="*/ 1448837 w 2567281"/>
              <a:gd name="connsiteY22-372" fmla="*/ 2555706 h 2567281"/>
              <a:gd name="connsiteX23-373" fmla="*/ 1347429 w 2567281"/>
              <a:gd name="connsiteY23-374" fmla="*/ 2565733 h 2567281"/>
              <a:gd name="connsiteX24-375" fmla="*/ 1222908 w 2567281"/>
              <a:gd name="connsiteY24-376" fmla="*/ 2565794 h 2567281"/>
              <a:gd name="connsiteX25-377" fmla="*/ 1150390 w 2567281"/>
              <a:gd name="connsiteY25-378" fmla="*/ 2558774 h 2567281"/>
              <a:gd name="connsiteX26-379" fmla="*/ 899550 w 2567281"/>
              <a:gd name="connsiteY26-380" fmla="*/ 2217898 h 2567281"/>
              <a:gd name="connsiteX27-381" fmla="*/ 479023 w 2567281"/>
              <a:gd name="connsiteY27-382" fmla="*/ 2281883 h 2567281"/>
              <a:gd name="connsiteX28-383" fmla="*/ 435584 w 2567281"/>
              <a:gd name="connsiteY28-384" fmla="*/ 2247295 h 2567281"/>
              <a:gd name="connsiteX29-385" fmla="*/ 345490 w 2567281"/>
              <a:gd name="connsiteY29-386" fmla="*/ 2159843 h 2567281"/>
              <a:gd name="connsiteX30-387" fmla="*/ 271660 w 2567281"/>
              <a:gd name="connsiteY30-388" fmla="*/ 2072382 h 2567281"/>
              <a:gd name="connsiteX31-389" fmla="*/ 335363 w 2567281"/>
              <a:gd name="connsiteY31-390" fmla="*/ 1653711 h 2567281"/>
              <a:gd name="connsiteX32-391" fmla="*/ 8015 w 2567281"/>
              <a:gd name="connsiteY32-392" fmla="*/ 1412826 h 2567281"/>
              <a:gd name="connsiteX33-393" fmla="*/ 1549 w 2567281"/>
              <a:gd name="connsiteY33-394" fmla="*/ 1347429 h 2567281"/>
              <a:gd name="connsiteX34-395" fmla="*/ 13418 w 2567281"/>
              <a:gd name="connsiteY34-396" fmla="*/ 1099676 h 2567281"/>
              <a:gd name="connsiteX35-397" fmla="*/ 14995 w 2567281"/>
              <a:gd name="connsiteY35-398" fmla="*/ 1091591 h 2567281"/>
              <a:gd name="connsiteX36-399" fmla="*/ 396436 w 2567281"/>
              <a:gd name="connsiteY36-400" fmla="*/ 918677 h 2567281"/>
              <a:gd name="connsiteX37-401" fmla="*/ 279210 w 2567281"/>
              <a:gd name="connsiteY37-402" fmla="*/ 486794 h 2567281"/>
              <a:gd name="connsiteX38-403" fmla="*/ 319987 w 2567281"/>
              <a:gd name="connsiteY38-404" fmla="*/ 435584 h 2567281"/>
              <a:gd name="connsiteX39-405" fmla="*/ 504477 w 2567281"/>
              <a:gd name="connsiteY39-406" fmla="*/ 263576 h 2567281"/>
              <a:gd name="connsiteX40-407" fmla="*/ 542723 w 2567281"/>
              <a:gd name="connsiteY40-408" fmla="*/ 237362 h 2567281"/>
              <a:gd name="connsiteX0-409" fmla="*/ 542723 w 2567281"/>
              <a:gd name="connsiteY0-410" fmla="*/ 237362 h 2567281"/>
              <a:gd name="connsiteX1-411" fmla="*/ 899550 w 2567281"/>
              <a:gd name="connsiteY1-412" fmla="*/ 291655 h 2567281"/>
              <a:gd name="connsiteX2-413" fmla="*/ 1104648 w 2567281"/>
              <a:gd name="connsiteY2-414" fmla="*/ 12940 h 2567281"/>
              <a:gd name="connsiteX3-415" fmla="*/ 1219853 w 2567281"/>
              <a:gd name="connsiteY3-416" fmla="*/ 1549 h 2567281"/>
              <a:gd name="connsiteX4-417" fmla="*/ 1467606 w 2567281"/>
              <a:gd name="connsiteY4-418" fmla="*/ 13418 h 2567281"/>
              <a:gd name="connsiteX5-419" fmla="*/ 1496875 w 2567281"/>
              <a:gd name="connsiteY5-420" fmla="*/ 19128 h 2567281"/>
              <a:gd name="connsiteX6-421" fmla="*/ 1697419 w 2567281"/>
              <a:gd name="connsiteY6-422" fmla="*/ 291655 h 2567281"/>
              <a:gd name="connsiteX7-423" fmla="*/ 2031761 w 2567281"/>
              <a:gd name="connsiteY7-424" fmla="*/ 240783 h 2567281"/>
              <a:gd name="connsiteX8-425" fmla="*/ 2034286 w 2567281"/>
              <a:gd name="connsiteY8-426" fmla="*/ 242421 h 2567281"/>
              <a:gd name="connsiteX9-427" fmla="*/ 2303706 w 2567281"/>
              <a:gd name="connsiteY9-428" fmla="*/ 504477 h 2567281"/>
              <a:gd name="connsiteX10-429" fmla="*/ 2313004 w 2567281"/>
              <a:gd name="connsiteY10-430" fmla="*/ 518043 h 2567281"/>
              <a:gd name="connsiteX11-431" fmla="*/ 2261606 w 2567281"/>
              <a:gd name="connsiteY11-432" fmla="*/ 855842 h 2567281"/>
              <a:gd name="connsiteX12-433" fmla="*/ 2547655 w 2567281"/>
              <a:gd name="connsiteY12-434" fmla="*/ 1066337 h 2567281"/>
              <a:gd name="connsiteX13-435" fmla="*/ 2553379 w 2567281"/>
              <a:gd name="connsiteY13-436" fmla="*/ 1094904 h 2567281"/>
              <a:gd name="connsiteX14-437" fmla="*/ 2565794 w 2567281"/>
              <a:gd name="connsiteY14-438" fmla="*/ 1344373 h 2567281"/>
              <a:gd name="connsiteX15-439" fmla="*/ 2556882 w 2567281"/>
              <a:gd name="connsiteY15-440" fmla="*/ 1436427 h 2567281"/>
              <a:gd name="connsiteX16-441" fmla="*/ 2261606 w 2567281"/>
              <a:gd name="connsiteY16-442" fmla="*/ 1653711 h 2567281"/>
              <a:gd name="connsiteX17-443" fmla="*/ 2320371 w 2567281"/>
              <a:gd name="connsiteY17-444" fmla="*/ 2039924 h 2567281"/>
              <a:gd name="connsiteX18-445" fmla="*/ 2247295 w 2567281"/>
              <a:gd name="connsiteY18-446" fmla="*/ 2131698 h 2567281"/>
              <a:gd name="connsiteX19-447" fmla="*/ 2159843 w 2567281"/>
              <a:gd name="connsiteY19-448" fmla="*/ 2221792 h 2567281"/>
              <a:gd name="connsiteX20-449" fmla="*/ 2093129 w 2567281"/>
              <a:gd name="connsiteY20-450" fmla="*/ 2278108 h 2567281"/>
              <a:gd name="connsiteX21-451" fmla="*/ 1697419 w 2567281"/>
              <a:gd name="connsiteY21-452" fmla="*/ 2217898 h 2567281"/>
              <a:gd name="connsiteX22-453" fmla="*/ 1448837 w 2567281"/>
              <a:gd name="connsiteY22-454" fmla="*/ 2555706 h 2567281"/>
              <a:gd name="connsiteX23-455" fmla="*/ 1347429 w 2567281"/>
              <a:gd name="connsiteY23-456" fmla="*/ 2565733 h 2567281"/>
              <a:gd name="connsiteX24-457" fmla="*/ 1222908 w 2567281"/>
              <a:gd name="connsiteY24-458" fmla="*/ 2565794 h 2567281"/>
              <a:gd name="connsiteX25-459" fmla="*/ 1150390 w 2567281"/>
              <a:gd name="connsiteY25-460" fmla="*/ 2558774 h 2567281"/>
              <a:gd name="connsiteX26-461" fmla="*/ 899550 w 2567281"/>
              <a:gd name="connsiteY26-462" fmla="*/ 2217898 h 2567281"/>
              <a:gd name="connsiteX27-463" fmla="*/ 479023 w 2567281"/>
              <a:gd name="connsiteY27-464" fmla="*/ 2281883 h 2567281"/>
              <a:gd name="connsiteX28-465" fmla="*/ 435584 w 2567281"/>
              <a:gd name="connsiteY28-466" fmla="*/ 2247295 h 2567281"/>
              <a:gd name="connsiteX29-467" fmla="*/ 345490 w 2567281"/>
              <a:gd name="connsiteY29-468" fmla="*/ 2159843 h 2567281"/>
              <a:gd name="connsiteX30-469" fmla="*/ 271660 w 2567281"/>
              <a:gd name="connsiteY30-470" fmla="*/ 2072382 h 2567281"/>
              <a:gd name="connsiteX31-471" fmla="*/ 335363 w 2567281"/>
              <a:gd name="connsiteY31-472" fmla="*/ 1653711 h 2567281"/>
              <a:gd name="connsiteX32-473" fmla="*/ 8015 w 2567281"/>
              <a:gd name="connsiteY32-474" fmla="*/ 1412826 h 2567281"/>
              <a:gd name="connsiteX33-475" fmla="*/ 1549 w 2567281"/>
              <a:gd name="connsiteY33-476" fmla="*/ 1347429 h 2567281"/>
              <a:gd name="connsiteX34-477" fmla="*/ 13418 w 2567281"/>
              <a:gd name="connsiteY34-478" fmla="*/ 1099676 h 2567281"/>
              <a:gd name="connsiteX35-479" fmla="*/ 14995 w 2567281"/>
              <a:gd name="connsiteY35-480" fmla="*/ 1091591 h 2567281"/>
              <a:gd name="connsiteX36-481" fmla="*/ 446351 w 2567281"/>
              <a:gd name="connsiteY36-482" fmla="*/ 894601 h 2567281"/>
              <a:gd name="connsiteX37-483" fmla="*/ 279210 w 2567281"/>
              <a:gd name="connsiteY37-484" fmla="*/ 486794 h 2567281"/>
              <a:gd name="connsiteX38-485" fmla="*/ 319987 w 2567281"/>
              <a:gd name="connsiteY38-486" fmla="*/ 435584 h 2567281"/>
              <a:gd name="connsiteX39-487" fmla="*/ 504477 w 2567281"/>
              <a:gd name="connsiteY39-488" fmla="*/ 263576 h 2567281"/>
              <a:gd name="connsiteX40-489" fmla="*/ 542723 w 2567281"/>
              <a:gd name="connsiteY40-490" fmla="*/ 237362 h 2567281"/>
              <a:gd name="connsiteX0-491" fmla="*/ 542723 w 2567281"/>
              <a:gd name="connsiteY0-492" fmla="*/ 237362 h 2567281"/>
              <a:gd name="connsiteX1-493" fmla="*/ 899550 w 2567281"/>
              <a:gd name="connsiteY1-494" fmla="*/ 291655 h 2567281"/>
              <a:gd name="connsiteX2-495" fmla="*/ 1104648 w 2567281"/>
              <a:gd name="connsiteY2-496" fmla="*/ 12940 h 2567281"/>
              <a:gd name="connsiteX3-497" fmla="*/ 1219853 w 2567281"/>
              <a:gd name="connsiteY3-498" fmla="*/ 1549 h 2567281"/>
              <a:gd name="connsiteX4-499" fmla="*/ 1467606 w 2567281"/>
              <a:gd name="connsiteY4-500" fmla="*/ 13418 h 2567281"/>
              <a:gd name="connsiteX5-501" fmla="*/ 1496875 w 2567281"/>
              <a:gd name="connsiteY5-502" fmla="*/ 19128 h 2567281"/>
              <a:gd name="connsiteX6-503" fmla="*/ 1697419 w 2567281"/>
              <a:gd name="connsiteY6-504" fmla="*/ 291655 h 2567281"/>
              <a:gd name="connsiteX7-505" fmla="*/ 2031761 w 2567281"/>
              <a:gd name="connsiteY7-506" fmla="*/ 240783 h 2567281"/>
              <a:gd name="connsiteX8-507" fmla="*/ 2034286 w 2567281"/>
              <a:gd name="connsiteY8-508" fmla="*/ 242421 h 2567281"/>
              <a:gd name="connsiteX9-509" fmla="*/ 2303706 w 2567281"/>
              <a:gd name="connsiteY9-510" fmla="*/ 504477 h 2567281"/>
              <a:gd name="connsiteX10-511" fmla="*/ 2313004 w 2567281"/>
              <a:gd name="connsiteY10-512" fmla="*/ 518043 h 2567281"/>
              <a:gd name="connsiteX11-513" fmla="*/ 2261606 w 2567281"/>
              <a:gd name="connsiteY11-514" fmla="*/ 855842 h 2567281"/>
              <a:gd name="connsiteX12-515" fmla="*/ 2547655 w 2567281"/>
              <a:gd name="connsiteY12-516" fmla="*/ 1066337 h 2567281"/>
              <a:gd name="connsiteX13-517" fmla="*/ 2553379 w 2567281"/>
              <a:gd name="connsiteY13-518" fmla="*/ 1094904 h 2567281"/>
              <a:gd name="connsiteX14-519" fmla="*/ 2565794 w 2567281"/>
              <a:gd name="connsiteY14-520" fmla="*/ 1344373 h 2567281"/>
              <a:gd name="connsiteX15-521" fmla="*/ 2556882 w 2567281"/>
              <a:gd name="connsiteY15-522" fmla="*/ 1436427 h 2567281"/>
              <a:gd name="connsiteX16-523" fmla="*/ 2261606 w 2567281"/>
              <a:gd name="connsiteY16-524" fmla="*/ 1653711 h 2567281"/>
              <a:gd name="connsiteX17-525" fmla="*/ 2320371 w 2567281"/>
              <a:gd name="connsiteY17-526" fmla="*/ 2039924 h 2567281"/>
              <a:gd name="connsiteX18-527" fmla="*/ 2247295 w 2567281"/>
              <a:gd name="connsiteY18-528" fmla="*/ 2131698 h 2567281"/>
              <a:gd name="connsiteX19-529" fmla="*/ 2159843 w 2567281"/>
              <a:gd name="connsiteY19-530" fmla="*/ 2221792 h 2567281"/>
              <a:gd name="connsiteX20-531" fmla="*/ 2093129 w 2567281"/>
              <a:gd name="connsiteY20-532" fmla="*/ 2278108 h 2567281"/>
              <a:gd name="connsiteX21-533" fmla="*/ 1697419 w 2567281"/>
              <a:gd name="connsiteY21-534" fmla="*/ 2217898 h 2567281"/>
              <a:gd name="connsiteX22-535" fmla="*/ 1448837 w 2567281"/>
              <a:gd name="connsiteY22-536" fmla="*/ 2555706 h 2567281"/>
              <a:gd name="connsiteX23-537" fmla="*/ 1347429 w 2567281"/>
              <a:gd name="connsiteY23-538" fmla="*/ 2565733 h 2567281"/>
              <a:gd name="connsiteX24-539" fmla="*/ 1222908 w 2567281"/>
              <a:gd name="connsiteY24-540" fmla="*/ 2565794 h 2567281"/>
              <a:gd name="connsiteX25-541" fmla="*/ 1150390 w 2567281"/>
              <a:gd name="connsiteY25-542" fmla="*/ 2558774 h 2567281"/>
              <a:gd name="connsiteX26-543" fmla="*/ 899550 w 2567281"/>
              <a:gd name="connsiteY26-544" fmla="*/ 2217898 h 2567281"/>
              <a:gd name="connsiteX27-545" fmla="*/ 479023 w 2567281"/>
              <a:gd name="connsiteY27-546" fmla="*/ 2281883 h 2567281"/>
              <a:gd name="connsiteX28-547" fmla="*/ 435584 w 2567281"/>
              <a:gd name="connsiteY28-548" fmla="*/ 2247295 h 2567281"/>
              <a:gd name="connsiteX29-549" fmla="*/ 345490 w 2567281"/>
              <a:gd name="connsiteY29-550" fmla="*/ 2159843 h 2567281"/>
              <a:gd name="connsiteX30-551" fmla="*/ 271660 w 2567281"/>
              <a:gd name="connsiteY30-552" fmla="*/ 2072382 h 2567281"/>
              <a:gd name="connsiteX31-553" fmla="*/ 335363 w 2567281"/>
              <a:gd name="connsiteY31-554" fmla="*/ 1653711 h 2567281"/>
              <a:gd name="connsiteX32-555" fmla="*/ 8015 w 2567281"/>
              <a:gd name="connsiteY32-556" fmla="*/ 1412826 h 2567281"/>
              <a:gd name="connsiteX33-557" fmla="*/ 1549 w 2567281"/>
              <a:gd name="connsiteY33-558" fmla="*/ 1347429 h 2567281"/>
              <a:gd name="connsiteX34-559" fmla="*/ 13418 w 2567281"/>
              <a:gd name="connsiteY34-560" fmla="*/ 1099676 h 2567281"/>
              <a:gd name="connsiteX35-561" fmla="*/ 14995 w 2567281"/>
              <a:gd name="connsiteY35-562" fmla="*/ 1091591 h 2567281"/>
              <a:gd name="connsiteX36-563" fmla="*/ 422275 w 2567281"/>
              <a:gd name="connsiteY36-564" fmla="*/ 844686 h 2567281"/>
              <a:gd name="connsiteX37-565" fmla="*/ 279210 w 2567281"/>
              <a:gd name="connsiteY37-566" fmla="*/ 486794 h 2567281"/>
              <a:gd name="connsiteX38-567" fmla="*/ 319987 w 2567281"/>
              <a:gd name="connsiteY38-568" fmla="*/ 435584 h 2567281"/>
              <a:gd name="connsiteX39-569" fmla="*/ 504477 w 2567281"/>
              <a:gd name="connsiteY39-570" fmla="*/ 263576 h 2567281"/>
              <a:gd name="connsiteX40-571" fmla="*/ 542723 w 2567281"/>
              <a:gd name="connsiteY40-572" fmla="*/ 237362 h 2567281"/>
              <a:gd name="connsiteX0-573" fmla="*/ 542723 w 2567281"/>
              <a:gd name="connsiteY0-574" fmla="*/ 237362 h 2567281"/>
              <a:gd name="connsiteX1-575" fmla="*/ 899550 w 2567281"/>
              <a:gd name="connsiteY1-576" fmla="*/ 291655 h 2567281"/>
              <a:gd name="connsiteX2-577" fmla="*/ 1104648 w 2567281"/>
              <a:gd name="connsiteY2-578" fmla="*/ 12940 h 2567281"/>
              <a:gd name="connsiteX3-579" fmla="*/ 1219853 w 2567281"/>
              <a:gd name="connsiteY3-580" fmla="*/ 1549 h 2567281"/>
              <a:gd name="connsiteX4-581" fmla="*/ 1467606 w 2567281"/>
              <a:gd name="connsiteY4-582" fmla="*/ 13418 h 2567281"/>
              <a:gd name="connsiteX5-583" fmla="*/ 1496875 w 2567281"/>
              <a:gd name="connsiteY5-584" fmla="*/ 19128 h 2567281"/>
              <a:gd name="connsiteX6-585" fmla="*/ 1697419 w 2567281"/>
              <a:gd name="connsiteY6-586" fmla="*/ 291655 h 2567281"/>
              <a:gd name="connsiteX7-587" fmla="*/ 2031761 w 2567281"/>
              <a:gd name="connsiteY7-588" fmla="*/ 240783 h 2567281"/>
              <a:gd name="connsiteX8-589" fmla="*/ 2034286 w 2567281"/>
              <a:gd name="connsiteY8-590" fmla="*/ 242421 h 2567281"/>
              <a:gd name="connsiteX9-591" fmla="*/ 2303706 w 2567281"/>
              <a:gd name="connsiteY9-592" fmla="*/ 504477 h 2567281"/>
              <a:gd name="connsiteX10-593" fmla="*/ 2313004 w 2567281"/>
              <a:gd name="connsiteY10-594" fmla="*/ 518043 h 2567281"/>
              <a:gd name="connsiteX11-595" fmla="*/ 2261606 w 2567281"/>
              <a:gd name="connsiteY11-596" fmla="*/ 855842 h 2567281"/>
              <a:gd name="connsiteX12-597" fmla="*/ 2547655 w 2567281"/>
              <a:gd name="connsiteY12-598" fmla="*/ 1066337 h 2567281"/>
              <a:gd name="connsiteX13-599" fmla="*/ 2553379 w 2567281"/>
              <a:gd name="connsiteY13-600" fmla="*/ 1094904 h 2567281"/>
              <a:gd name="connsiteX14-601" fmla="*/ 2565794 w 2567281"/>
              <a:gd name="connsiteY14-602" fmla="*/ 1344373 h 2567281"/>
              <a:gd name="connsiteX15-603" fmla="*/ 2556882 w 2567281"/>
              <a:gd name="connsiteY15-604" fmla="*/ 1436427 h 2567281"/>
              <a:gd name="connsiteX16-605" fmla="*/ 2261606 w 2567281"/>
              <a:gd name="connsiteY16-606" fmla="*/ 1653711 h 2567281"/>
              <a:gd name="connsiteX17-607" fmla="*/ 2320371 w 2567281"/>
              <a:gd name="connsiteY17-608" fmla="*/ 2039924 h 2567281"/>
              <a:gd name="connsiteX18-609" fmla="*/ 2247295 w 2567281"/>
              <a:gd name="connsiteY18-610" fmla="*/ 2131698 h 2567281"/>
              <a:gd name="connsiteX19-611" fmla="*/ 2159843 w 2567281"/>
              <a:gd name="connsiteY19-612" fmla="*/ 2221792 h 2567281"/>
              <a:gd name="connsiteX20-613" fmla="*/ 2093129 w 2567281"/>
              <a:gd name="connsiteY20-614" fmla="*/ 2278108 h 2567281"/>
              <a:gd name="connsiteX21-615" fmla="*/ 1697419 w 2567281"/>
              <a:gd name="connsiteY21-616" fmla="*/ 2217898 h 2567281"/>
              <a:gd name="connsiteX22-617" fmla="*/ 1448837 w 2567281"/>
              <a:gd name="connsiteY22-618" fmla="*/ 2555706 h 2567281"/>
              <a:gd name="connsiteX23-619" fmla="*/ 1347429 w 2567281"/>
              <a:gd name="connsiteY23-620" fmla="*/ 2565733 h 2567281"/>
              <a:gd name="connsiteX24-621" fmla="*/ 1222908 w 2567281"/>
              <a:gd name="connsiteY24-622" fmla="*/ 2565794 h 2567281"/>
              <a:gd name="connsiteX25-623" fmla="*/ 1150390 w 2567281"/>
              <a:gd name="connsiteY25-624" fmla="*/ 2558774 h 2567281"/>
              <a:gd name="connsiteX26-625" fmla="*/ 899550 w 2567281"/>
              <a:gd name="connsiteY26-626" fmla="*/ 2217898 h 2567281"/>
              <a:gd name="connsiteX27-627" fmla="*/ 479023 w 2567281"/>
              <a:gd name="connsiteY27-628" fmla="*/ 2281883 h 2567281"/>
              <a:gd name="connsiteX28-629" fmla="*/ 435584 w 2567281"/>
              <a:gd name="connsiteY28-630" fmla="*/ 2247295 h 2567281"/>
              <a:gd name="connsiteX29-631" fmla="*/ 345490 w 2567281"/>
              <a:gd name="connsiteY29-632" fmla="*/ 2159843 h 2567281"/>
              <a:gd name="connsiteX30-633" fmla="*/ 271660 w 2567281"/>
              <a:gd name="connsiteY30-634" fmla="*/ 2072382 h 2567281"/>
              <a:gd name="connsiteX31-635" fmla="*/ 335363 w 2567281"/>
              <a:gd name="connsiteY31-636" fmla="*/ 1653711 h 2567281"/>
              <a:gd name="connsiteX32-637" fmla="*/ 8015 w 2567281"/>
              <a:gd name="connsiteY32-638" fmla="*/ 1412826 h 2567281"/>
              <a:gd name="connsiteX33-639" fmla="*/ 1549 w 2567281"/>
              <a:gd name="connsiteY33-640" fmla="*/ 1347429 h 2567281"/>
              <a:gd name="connsiteX34-641" fmla="*/ 13418 w 2567281"/>
              <a:gd name="connsiteY34-642" fmla="*/ 1099676 h 2567281"/>
              <a:gd name="connsiteX35-643" fmla="*/ 14995 w 2567281"/>
              <a:gd name="connsiteY35-644" fmla="*/ 1091591 h 2567281"/>
              <a:gd name="connsiteX36-645" fmla="*/ 397317 w 2567281"/>
              <a:gd name="connsiteY36-646" fmla="*/ 856724 h 2567281"/>
              <a:gd name="connsiteX37-647" fmla="*/ 279210 w 2567281"/>
              <a:gd name="connsiteY37-648" fmla="*/ 486794 h 2567281"/>
              <a:gd name="connsiteX38-649" fmla="*/ 319987 w 2567281"/>
              <a:gd name="connsiteY38-650" fmla="*/ 435584 h 2567281"/>
              <a:gd name="connsiteX39-651" fmla="*/ 504477 w 2567281"/>
              <a:gd name="connsiteY39-652" fmla="*/ 263576 h 2567281"/>
              <a:gd name="connsiteX40-653" fmla="*/ 542723 w 2567281"/>
              <a:gd name="connsiteY40-654" fmla="*/ 237362 h 2567281"/>
              <a:gd name="connsiteX0-655" fmla="*/ 542723 w 2567281"/>
              <a:gd name="connsiteY0-656" fmla="*/ 237362 h 2567281"/>
              <a:gd name="connsiteX1-657" fmla="*/ 899550 w 2567281"/>
              <a:gd name="connsiteY1-658" fmla="*/ 291655 h 2567281"/>
              <a:gd name="connsiteX2-659" fmla="*/ 1104648 w 2567281"/>
              <a:gd name="connsiteY2-660" fmla="*/ 12940 h 2567281"/>
              <a:gd name="connsiteX3-661" fmla="*/ 1219853 w 2567281"/>
              <a:gd name="connsiteY3-662" fmla="*/ 1549 h 2567281"/>
              <a:gd name="connsiteX4-663" fmla="*/ 1467606 w 2567281"/>
              <a:gd name="connsiteY4-664" fmla="*/ 13418 h 2567281"/>
              <a:gd name="connsiteX5-665" fmla="*/ 1496875 w 2567281"/>
              <a:gd name="connsiteY5-666" fmla="*/ 19128 h 2567281"/>
              <a:gd name="connsiteX6-667" fmla="*/ 1697419 w 2567281"/>
              <a:gd name="connsiteY6-668" fmla="*/ 291655 h 2567281"/>
              <a:gd name="connsiteX7-669" fmla="*/ 2031761 w 2567281"/>
              <a:gd name="connsiteY7-670" fmla="*/ 240783 h 2567281"/>
              <a:gd name="connsiteX8-671" fmla="*/ 2034286 w 2567281"/>
              <a:gd name="connsiteY8-672" fmla="*/ 242421 h 2567281"/>
              <a:gd name="connsiteX9-673" fmla="*/ 2303706 w 2567281"/>
              <a:gd name="connsiteY9-674" fmla="*/ 504477 h 2567281"/>
              <a:gd name="connsiteX10-675" fmla="*/ 2313004 w 2567281"/>
              <a:gd name="connsiteY10-676" fmla="*/ 518043 h 2567281"/>
              <a:gd name="connsiteX11-677" fmla="*/ 2261606 w 2567281"/>
              <a:gd name="connsiteY11-678" fmla="*/ 855842 h 2567281"/>
              <a:gd name="connsiteX12-679" fmla="*/ 2547655 w 2567281"/>
              <a:gd name="connsiteY12-680" fmla="*/ 1066337 h 2567281"/>
              <a:gd name="connsiteX13-681" fmla="*/ 2553379 w 2567281"/>
              <a:gd name="connsiteY13-682" fmla="*/ 1094904 h 2567281"/>
              <a:gd name="connsiteX14-683" fmla="*/ 2565794 w 2567281"/>
              <a:gd name="connsiteY14-684" fmla="*/ 1344373 h 2567281"/>
              <a:gd name="connsiteX15-685" fmla="*/ 2556882 w 2567281"/>
              <a:gd name="connsiteY15-686" fmla="*/ 1436427 h 2567281"/>
              <a:gd name="connsiteX16-687" fmla="*/ 2261606 w 2567281"/>
              <a:gd name="connsiteY16-688" fmla="*/ 1653711 h 2567281"/>
              <a:gd name="connsiteX17-689" fmla="*/ 2320371 w 2567281"/>
              <a:gd name="connsiteY17-690" fmla="*/ 2039924 h 2567281"/>
              <a:gd name="connsiteX18-691" fmla="*/ 2247295 w 2567281"/>
              <a:gd name="connsiteY18-692" fmla="*/ 2131698 h 2567281"/>
              <a:gd name="connsiteX19-693" fmla="*/ 2159843 w 2567281"/>
              <a:gd name="connsiteY19-694" fmla="*/ 2221792 h 2567281"/>
              <a:gd name="connsiteX20-695" fmla="*/ 2093129 w 2567281"/>
              <a:gd name="connsiteY20-696" fmla="*/ 2278108 h 2567281"/>
              <a:gd name="connsiteX21-697" fmla="*/ 1697419 w 2567281"/>
              <a:gd name="connsiteY21-698" fmla="*/ 2217898 h 2567281"/>
              <a:gd name="connsiteX22-699" fmla="*/ 1448837 w 2567281"/>
              <a:gd name="connsiteY22-700" fmla="*/ 2555706 h 2567281"/>
              <a:gd name="connsiteX23-701" fmla="*/ 1347429 w 2567281"/>
              <a:gd name="connsiteY23-702" fmla="*/ 2565733 h 2567281"/>
              <a:gd name="connsiteX24-703" fmla="*/ 1222908 w 2567281"/>
              <a:gd name="connsiteY24-704" fmla="*/ 2565794 h 2567281"/>
              <a:gd name="connsiteX25-705" fmla="*/ 1150390 w 2567281"/>
              <a:gd name="connsiteY25-706" fmla="*/ 2558774 h 2567281"/>
              <a:gd name="connsiteX26-707" fmla="*/ 899550 w 2567281"/>
              <a:gd name="connsiteY26-708" fmla="*/ 2217898 h 2567281"/>
              <a:gd name="connsiteX27-709" fmla="*/ 479023 w 2567281"/>
              <a:gd name="connsiteY27-710" fmla="*/ 2281883 h 2567281"/>
              <a:gd name="connsiteX28-711" fmla="*/ 435584 w 2567281"/>
              <a:gd name="connsiteY28-712" fmla="*/ 2247295 h 2567281"/>
              <a:gd name="connsiteX29-713" fmla="*/ 345490 w 2567281"/>
              <a:gd name="connsiteY29-714" fmla="*/ 2159843 h 2567281"/>
              <a:gd name="connsiteX30-715" fmla="*/ 271660 w 2567281"/>
              <a:gd name="connsiteY30-716" fmla="*/ 2072382 h 2567281"/>
              <a:gd name="connsiteX31-717" fmla="*/ 335363 w 2567281"/>
              <a:gd name="connsiteY31-718" fmla="*/ 1653711 h 2567281"/>
              <a:gd name="connsiteX32-719" fmla="*/ 8015 w 2567281"/>
              <a:gd name="connsiteY32-720" fmla="*/ 1412826 h 2567281"/>
              <a:gd name="connsiteX33-721" fmla="*/ 1549 w 2567281"/>
              <a:gd name="connsiteY33-722" fmla="*/ 1347429 h 2567281"/>
              <a:gd name="connsiteX34-723" fmla="*/ 13418 w 2567281"/>
              <a:gd name="connsiteY34-724" fmla="*/ 1099676 h 2567281"/>
              <a:gd name="connsiteX35-725" fmla="*/ 14995 w 2567281"/>
              <a:gd name="connsiteY35-726" fmla="*/ 1091591 h 2567281"/>
              <a:gd name="connsiteX36-727" fmla="*/ 397317 w 2567281"/>
              <a:gd name="connsiteY36-728" fmla="*/ 856724 h 2567281"/>
              <a:gd name="connsiteX37-729" fmla="*/ 279210 w 2567281"/>
              <a:gd name="connsiteY37-730" fmla="*/ 486794 h 2567281"/>
              <a:gd name="connsiteX38-731" fmla="*/ 319987 w 2567281"/>
              <a:gd name="connsiteY38-732" fmla="*/ 435584 h 2567281"/>
              <a:gd name="connsiteX39-733" fmla="*/ 504477 w 2567281"/>
              <a:gd name="connsiteY39-734" fmla="*/ 263576 h 2567281"/>
              <a:gd name="connsiteX40-735" fmla="*/ 542723 w 2567281"/>
              <a:gd name="connsiteY40-736" fmla="*/ 237362 h 2567281"/>
              <a:gd name="connsiteX0-737" fmla="*/ 542723 w 2567281"/>
              <a:gd name="connsiteY0-738" fmla="*/ 237362 h 2567281"/>
              <a:gd name="connsiteX1-739" fmla="*/ 899550 w 2567281"/>
              <a:gd name="connsiteY1-740" fmla="*/ 291655 h 2567281"/>
              <a:gd name="connsiteX2-741" fmla="*/ 1104648 w 2567281"/>
              <a:gd name="connsiteY2-742" fmla="*/ 12940 h 2567281"/>
              <a:gd name="connsiteX3-743" fmla="*/ 1219853 w 2567281"/>
              <a:gd name="connsiteY3-744" fmla="*/ 1549 h 2567281"/>
              <a:gd name="connsiteX4-745" fmla="*/ 1467606 w 2567281"/>
              <a:gd name="connsiteY4-746" fmla="*/ 13418 h 2567281"/>
              <a:gd name="connsiteX5-747" fmla="*/ 1496875 w 2567281"/>
              <a:gd name="connsiteY5-748" fmla="*/ 19128 h 2567281"/>
              <a:gd name="connsiteX6-749" fmla="*/ 1697419 w 2567281"/>
              <a:gd name="connsiteY6-750" fmla="*/ 291655 h 2567281"/>
              <a:gd name="connsiteX7-751" fmla="*/ 2031761 w 2567281"/>
              <a:gd name="connsiteY7-752" fmla="*/ 240783 h 2567281"/>
              <a:gd name="connsiteX8-753" fmla="*/ 2034286 w 2567281"/>
              <a:gd name="connsiteY8-754" fmla="*/ 242421 h 2567281"/>
              <a:gd name="connsiteX9-755" fmla="*/ 2303706 w 2567281"/>
              <a:gd name="connsiteY9-756" fmla="*/ 504477 h 2567281"/>
              <a:gd name="connsiteX10-757" fmla="*/ 2313004 w 2567281"/>
              <a:gd name="connsiteY10-758" fmla="*/ 518043 h 2567281"/>
              <a:gd name="connsiteX11-759" fmla="*/ 2261606 w 2567281"/>
              <a:gd name="connsiteY11-760" fmla="*/ 855842 h 2567281"/>
              <a:gd name="connsiteX12-761" fmla="*/ 2547655 w 2567281"/>
              <a:gd name="connsiteY12-762" fmla="*/ 1066337 h 2567281"/>
              <a:gd name="connsiteX13-763" fmla="*/ 2553379 w 2567281"/>
              <a:gd name="connsiteY13-764" fmla="*/ 1094904 h 2567281"/>
              <a:gd name="connsiteX14-765" fmla="*/ 2565794 w 2567281"/>
              <a:gd name="connsiteY14-766" fmla="*/ 1344373 h 2567281"/>
              <a:gd name="connsiteX15-767" fmla="*/ 2556882 w 2567281"/>
              <a:gd name="connsiteY15-768" fmla="*/ 1436427 h 2567281"/>
              <a:gd name="connsiteX16-769" fmla="*/ 2261606 w 2567281"/>
              <a:gd name="connsiteY16-770" fmla="*/ 1653711 h 2567281"/>
              <a:gd name="connsiteX17-771" fmla="*/ 2320371 w 2567281"/>
              <a:gd name="connsiteY17-772" fmla="*/ 2039924 h 2567281"/>
              <a:gd name="connsiteX18-773" fmla="*/ 2247295 w 2567281"/>
              <a:gd name="connsiteY18-774" fmla="*/ 2131698 h 2567281"/>
              <a:gd name="connsiteX19-775" fmla="*/ 2159843 w 2567281"/>
              <a:gd name="connsiteY19-776" fmla="*/ 2221792 h 2567281"/>
              <a:gd name="connsiteX20-777" fmla="*/ 2093129 w 2567281"/>
              <a:gd name="connsiteY20-778" fmla="*/ 2278108 h 2567281"/>
              <a:gd name="connsiteX21-779" fmla="*/ 1697419 w 2567281"/>
              <a:gd name="connsiteY21-780" fmla="*/ 2217898 h 2567281"/>
              <a:gd name="connsiteX22-781" fmla="*/ 1448837 w 2567281"/>
              <a:gd name="connsiteY22-782" fmla="*/ 2555706 h 2567281"/>
              <a:gd name="connsiteX23-783" fmla="*/ 1347429 w 2567281"/>
              <a:gd name="connsiteY23-784" fmla="*/ 2565733 h 2567281"/>
              <a:gd name="connsiteX24-785" fmla="*/ 1222908 w 2567281"/>
              <a:gd name="connsiteY24-786" fmla="*/ 2565794 h 2567281"/>
              <a:gd name="connsiteX25-787" fmla="*/ 1150390 w 2567281"/>
              <a:gd name="connsiteY25-788" fmla="*/ 2558774 h 2567281"/>
              <a:gd name="connsiteX26-789" fmla="*/ 899550 w 2567281"/>
              <a:gd name="connsiteY26-790" fmla="*/ 2217898 h 2567281"/>
              <a:gd name="connsiteX27-791" fmla="*/ 479023 w 2567281"/>
              <a:gd name="connsiteY27-792" fmla="*/ 2281883 h 2567281"/>
              <a:gd name="connsiteX28-793" fmla="*/ 435584 w 2567281"/>
              <a:gd name="connsiteY28-794" fmla="*/ 2247295 h 2567281"/>
              <a:gd name="connsiteX29-795" fmla="*/ 345490 w 2567281"/>
              <a:gd name="connsiteY29-796" fmla="*/ 2159843 h 2567281"/>
              <a:gd name="connsiteX30-797" fmla="*/ 271660 w 2567281"/>
              <a:gd name="connsiteY30-798" fmla="*/ 2072382 h 2567281"/>
              <a:gd name="connsiteX31-799" fmla="*/ 335363 w 2567281"/>
              <a:gd name="connsiteY31-800" fmla="*/ 1653711 h 2567281"/>
              <a:gd name="connsiteX32-801" fmla="*/ 8015 w 2567281"/>
              <a:gd name="connsiteY32-802" fmla="*/ 1412826 h 2567281"/>
              <a:gd name="connsiteX33-803" fmla="*/ 1549 w 2567281"/>
              <a:gd name="connsiteY33-804" fmla="*/ 1347429 h 2567281"/>
              <a:gd name="connsiteX34-805" fmla="*/ 13418 w 2567281"/>
              <a:gd name="connsiteY34-806" fmla="*/ 1099676 h 2567281"/>
              <a:gd name="connsiteX35-807" fmla="*/ 14995 w 2567281"/>
              <a:gd name="connsiteY35-808" fmla="*/ 1091591 h 2567281"/>
              <a:gd name="connsiteX36-809" fmla="*/ 397317 w 2567281"/>
              <a:gd name="connsiteY36-810" fmla="*/ 856724 h 2567281"/>
              <a:gd name="connsiteX37-811" fmla="*/ 279210 w 2567281"/>
              <a:gd name="connsiteY37-812" fmla="*/ 486794 h 2567281"/>
              <a:gd name="connsiteX38-813" fmla="*/ 319987 w 2567281"/>
              <a:gd name="connsiteY38-814" fmla="*/ 435584 h 2567281"/>
              <a:gd name="connsiteX39-815" fmla="*/ 504477 w 2567281"/>
              <a:gd name="connsiteY39-816" fmla="*/ 263576 h 2567281"/>
              <a:gd name="connsiteX40-817" fmla="*/ 542723 w 2567281"/>
              <a:gd name="connsiteY40-818" fmla="*/ 237362 h 2567281"/>
              <a:gd name="connsiteX0-819" fmla="*/ 542723 w 2567281"/>
              <a:gd name="connsiteY0-820" fmla="*/ 237362 h 2567281"/>
              <a:gd name="connsiteX1-821" fmla="*/ 899550 w 2567281"/>
              <a:gd name="connsiteY1-822" fmla="*/ 291655 h 2567281"/>
              <a:gd name="connsiteX2-823" fmla="*/ 1104648 w 2567281"/>
              <a:gd name="connsiteY2-824" fmla="*/ 12940 h 2567281"/>
              <a:gd name="connsiteX3-825" fmla="*/ 1219853 w 2567281"/>
              <a:gd name="connsiteY3-826" fmla="*/ 1549 h 2567281"/>
              <a:gd name="connsiteX4-827" fmla="*/ 1467606 w 2567281"/>
              <a:gd name="connsiteY4-828" fmla="*/ 13418 h 2567281"/>
              <a:gd name="connsiteX5-829" fmla="*/ 1496875 w 2567281"/>
              <a:gd name="connsiteY5-830" fmla="*/ 19128 h 2567281"/>
              <a:gd name="connsiteX6-831" fmla="*/ 1697419 w 2567281"/>
              <a:gd name="connsiteY6-832" fmla="*/ 291655 h 2567281"/>
              <a:gd name="connsiteX7-833" fmla="*/ 2031761 w 2567281"/>
              <a:gd name="connsiteY7-834" fmla="*/ 240783 h 2567281"/>
              <a:gd name="connsiteX8-835" fmla="*/ 2034286 w 2567281"/>
              <a:gd name="connsiteY8-836" fmla="*/ 242421 h 2567281"/>
              <a:gd name="connsiteX9-837" fmla="*/ 2303706 w 2567281"/>
              <a:gd name="connsiteY9-838" fmla="*/ 504477 h 2567281"/>
              <a:gd name="connsiteX10-839" fmla="*/ 2313004 w 2567281"/>
              <a:gd name="connsiteY10-840" fmla="*/ 518043 h 2567281"/>
              <a:gd name="connsiteX11-841" fmla="*/ 2261606 w 2567281"/>
              <a:gd name="connsiteY11-842" fmla="*/ 855842 h 2567281"/>
              <a:gd name="connsiteX12-843" fmla="*/ 2547655 w 2567281"/>
              <a:gd name="connsiteY12-844" fmla="*/ 1066337 h 2567281"/>
              <a:gd name="connsiteX13-845" fmla="*/ 2553379 w 2567281"/>
              <a:gd name="connsiteY13-846" fmla="*/ 1094904 h 2567281"/>
              <a:gd name="connsiteX14-847" fmla="*/ 2565794 w 2567281"/>
              <a:gd name="connsiteY14-848" fmla="*/ 1344373 h 2567281"/>
              <a:gd name="connsiteX15-849" fmla="*/ 2556882 w 2567281"/>
              <a:gd name="connsiteY15-850" fmla="*/ 1436427 h 2567281"/>
              <a:gd name="connsiteX16-851" fmla="*/ 2261606 w 2567281"/>
              <a:gd name="connsiteY16-852" fmla="*/ 1653711 h 2567281"/>
              <a:gd name="connsiteX17-853" fmla="*/ 2320371 w 2567281"/>
              <a:gd name="connsiteY17-854" fmla="*/ 2039924 h 2567281"/>
              <a:gd name="connsiteX18-855" fmla="*/ 2247295 w 2567281"/>
              <a:gd name="connsiteY18-856" fmla="*/ 2131698 h 2567281"/>
              <a:gd name="connsiteX19-857" fmla="*/ 2159843 w 2567281"/>
              <a:gd name="connsiteY19-858" fmla="*/ 2221792 h 2567281"/>
              <a:gd name="connsiteX20-859" fmla="*/ 2093129 w 2567281"/>
              <a:gd name="connsiteY20-860" fmla="*/ 2278108 h 2567281"/>
              <a:gd name="connsiteX21-861" fmla="*/ 1697419 w 2567281"/>
              <a:gd name="connsiteY21-862" fmla="*/ 2217898 h 2567281"/>
              <a:gd name="connsiteX22-863" fmla="*/ 1448837 w 2567281"/>
              <a:gd name="connsiteY22-864" fmla="*/ 2555706 h 2567281"/>
              <a:gd name="connsiteX23-865" fmla="*/ 1347429 w 2567281"/>
              <a:gd name="connsiteY23-866" fmla="*/ 2565733 h 2567281"/>
              <a:gd name="connsiteX24-867" fmla="*/ 1222908 w 2567281"/>
              <a:gd name="connsiteY24-868" fmla="*/ 2565794 h 2567281"/>
              <a:gd name="connsiteX25-869" fmla="*/ 1150390 w 2567281"/>
              <a:gd name="connsiteY25-870" fmla="*/ 2558774 h 2567281"/>
              <a:gd name="connsiteX26-871" fmla="*/ 899550 w 2567281"/>
              <a:gd name="connsiteY26-872" fmla="*/ 2217898 h 2567281"/>
              <a:gd name="connsiteX27-873" fmla="*/ 479023 w 2567281"/>
              <a:gd name="connsiteY27-874" fmla="*/ 2281883 h 2567281"/>
              <a:gd name="connsiteX28-875" fmla="*/ 435584 w 2567281"/>
              <a:gd name="connsiteY28-876" fmla="*/ 2247295 h 2567281"/>
              <a:gd name="connsiteX29-877" fmla="*/ 345490 w 2567281"/>
              <a:gd name="connsiteY29-878" fmla="*/ 2159843 h 2567281"/>
              <a:gd name="connsiteX30-879" fmla="*/ 271660 w 2567281"/>
              <a:gd name="connsiteY30-880" fmla="*/ 2072382 h 2567281"/>
              <a:gd name="connsiteX31-881" fmla="*/ 335363 w 2567281"/>
              <a:gd name="connsiteY31-882" fmla="*/ 1653711 h 2567281"/>
              <a:gd name="connsiteX32-883" fmla="*/ 8015 w 2567281"/>
              <a:gd name="connsiteY32-884" fmla="*/ 1412826 h 2567281"/>
              <a:gd name="connsiteX33-885" fmla="*/ 1549 w 2567281"/>
              <a:gd name="connsiteY33-886" fmla="*/ 1347429 h 2567281"/>
              <a:gd name="connsiteX34-887" fmla="*/ 13418 w 2567281"/>
              <a:gd name="connsiteY34-888" fmla="*/ 1099676 h 2567281"/>
              <a:gd name="connsiteX35-889" fmla="*/ 14995 w 2567281"/>
              <a:gd name="connsiteY35-890" fmla="*/ 1091591 h 2567281"/>
              <a:gd name="connsiteX36-891" fmla="*/ 397317 w 2567281"/>
              <a:gd name="connsiteY36-892" fmla="*/ 856724 h 2567281"/>
              <a:gd name="connsiteX37-893" fmla="*/ 279210 w 2567281"/>
              <a:gd name="connsiteY37-894" fmla="*/ 486794 h 2567281"/>
              <a:gd name="connsiteX38-895" fmla="*/ 319987 w 2567281"/>
              <a:gd name="connsiteY38-896" fmla="*/ 435584 h 2567281"/>
              <a:gd name="connsiteX39-897" fmla="*/ 504477 w 2567281"/>
              <a:gd name="connsiteY39-898" fmla="*/ 263576 h 2567281"/>
              <a:gd name="connsiteX40-899" fmla="*/ 542723 w 2567281"/>
              <a:gd name="connsiteY40-900" fmla="*/ 237362 h 2567281"/>
              <a:gd name="connsiteX0-901" fmla="*/ 542723 w 2567281"/>
              <a:gd name="connsiteY0-902" fmla="*/ 237362 h 2567281"/>
              <a:gd name="connsiteX1-903" fmla="*/ 899550 w 2567281"/>
              <a:gd name="connsiteY1-904" fmla="*/ 291655 h 2567281"/>
              <a:gd name="connsiteX2-905" fmla="*/ 1104648 w 2567281"/>
              <a:gd name="connsiteY2-906" fmla="*/ 12940 h 2567281"/>
              <a:gd name="connsiteX3-907" fmla="*/ 1219853 w 2567281"/>
              <a:gd name="connsiteY3-908" fmla="*/ 1549 h 2567281"/>
              <a:gd name="connsiteX4-909" fmla="*/ 1467606 w 2567281"/>
              <a:gd name="connsiteY4-910" fmla="*/ 13418 h 2567281"/>
              <a:gd name="connsiteX5-911" fmla="*/ 1496875 w 2567281"/>
              <a:gd name="connsiteY5-912" fmla="*/ 19128 h 2567281"/>
              <a:gd name="connsiteX6-913" fmla="*/ 1697419 w 2567281"/>
              <a:gd name="connsiteY6-914" fmla="*/ 291655 h 2567281"/>
              <a:gd name="connsiteX7-915" fmla="*/ 2031761 w 2567281"/>
              <a:gd name="connsiteY7-916" fmla="*/ 240783 h 2567281"/>
              <a:gd name="connsiteX8-917" fmla="*/ 2034286 w 2567281"/>
              <a:gd name="connsiteY8-918" fmla="*/ 242421 h 2567281"/>
              <a:gd name="connsiteX9-919" fmla="*/ 2303706 w 2567281"/>
              <a:gd name="connsiteY9-920" fmla="*/ 504477 h 2567281"/>
              <a:gd name="connsiteX10-921" fmla="*/ 2313004 w 2567281"/>
              <a:gd name="connsiteY10-922" fmla="*/ 518043 h 2567281"/>
              <a:gd name="connsiteX11-923" fmla="*/ 2261606 w 2567281"/>
              <a:gd name="connsiteY11-924" fmla="*/ 855842 h 2567281"/>
              <a:gd name="connsiteX12-925" fmla="*/ 2547655 w 2567281"/>
              <a:gd name="connsiteY12-926" fmla="*/ 1066337 h 2567281"/>
              <a:gd name="connsiteX13-927" fmla="*/ 2553379 w 2567281"/>
              <a:gd name="connsiteY13-928" fmla="*/ 1094904 h 2567281"/>
              <a:gd name="connsiteX14-929" fmla="*/ 2565794 w 2567281"/>
              <a:gd name="connsiteY14-930" fmla="*/ 1344373 h 2567281"/>
              <a:gd name="connsiteX15-931" fmla="*/ 2556882 w 2567281"/>
              <a:gd name="connsiteY15-932" fmla="*/ 1436427 h 2567281"/>
              <a:gd name="connsiteX16-933" fmla="*/ 2261606 w 2567281"/>
              <a:gd name="connsiteY16-934" fmla="*/ 1653711 h 2567281"/>
              <a:gd name="connsiteX17-935" fmla="*/ 2320371 w 2567281"/>
              <a:gd name="connsiteY17-936" fmla="*/ 2039924 h 2567281"/>
              <a:gd name="connsiteX18-937" fmla="*/ 2247295 w 2567281"/>
              <a:gd name="connsiteY18-938" fmla="*/ 2131698 h 2567281"/>
              <a:gd name="connsiteX19-939" fmla="*/ 2159843 w 2567281"/>
              <a:gd name="connsiteY19-940" fmla="*/ 2221792 h 2567281"/>
              <a:gd name="connsiteX20-941" fmla="*/ 2093129 w 2567281"/>
              <a:gd name="connsiteY20-942" fmla="*/ 2278108 h 2567281"/>
              <a:gd name="connsiteX21-943" fmla="*/ 1697419 w 2567281"/>
              <a:gd name="connsiteY21-944" fmla="*/ 2217898 h 2567281"/>
              <a:gd name="connsiteX22-945" fmla="*/ 1448837 w 2567281"/>
              <a:gd name="connsiteY22-946" fmla="*/ 2555706 h 2567281"/>
              <a:gd name="connsiteX23-947" fmla="*/ 1347429 w 2567281"/>
              <a:gd name="connsiteY23-948" fmla="*/ 2565733 h 2567281"/>
              <a:gd name="connsiteX24-949" fmla="*/ 1222908 w 2567281"/>
              <a:gd name="connsiteY24-950" fmla="*/ 2565794 h 2567281"/>
              <a:gd name="connsiteX25-951" fmla="*/ 1150390 w 2567281"/>
              <a:gd name="connsiteY25-952" fmla="*/ 2558774 h 2567281"/>
              <a:gd name="connsiteX26-953" fmla="*/ 899550 w 2567281"/>
              <a:gd name="connsiteY26-954" fmla="*/ 2217898 h 2567281"/>
              <a:gd name="connsiteX27-955" fmla="*/ 479023 w 2567281"/>
              <a:gd name="connsiteY27-956" fmla="*/ 2281883 h 2567281"/>
              <a:gd name="connsiteX28-957" fmla="*/ 435584 w 2567281"/>
              <a:gd name="connsiteY28-958" fmla="*/ 2247295 h 2567281"/>
              <a:gd name="connsiteX29-959" fmla="*/ 345490 w 2567281"/>
              <a:gd name="connsiteY29-960" fmla="*/ 2159843 h 2567281"/>
              <a:gd name="connsiteX30-961" fmla="*/ 271660 w 2567281"/>
              <a:gd name="connsiteY30-962" fmla="*/ 2072382 h 2567281"/>
              <a:gd name="connsiteX31-963" fmla="*/ 335363 w 2567281"/>
              <a:gd name="connsiteY31-964" fmla="*/ 1653711 h 2567281"/>
              <a:gd name="connsiteX32-965" fmla="*/ 8015 w 2567281"/>
              <a:gd name="connsiteY32-966" fmla="*/ 1412826 h 2567281"/>
              <a:gd name="connsiteX33-967" fmla="*/ 1549 w 2567281"/>
              <a:gd name="connsiteY33-968" fmla="*/ 1347429 h 2567281"/>
              <a:gd name="connsiteX34-969" fmla="*/ 13418 w 2567281"/>
              <a:gd name="connsiteY34-970" fmla="*/ 1099676 h 2567281"/>
              <a:gd name="connsiteX35-971" fmla="*/ 14995 w 2567281"/>
              <a:gd name="connsiteY35-972" fmla="*/ 1091591 h 2567281"/>
              <a:gd name="connsiteX36-973" fmla="*/ 397317 w 2567281"/>
              <a:gd name="connsiteY36-974" fmla="*/ 856724 h 2567281"/>
              <a:gd name="connsiteX37-975" fmla="*/ 279210 w 2567281"/>
              <a:gd name="connsiteY37-976" fmla="*/ 486794 h 2567281"/>
              <a:gd name="connsiteX38-977" fmla="*/ 319987 w 2567281"/>
              <a:gd name="connsiteY38-978" fmla="*/ 435584 h 2567281"/>
              <a:gd name="connsiteX39-979" fmla="*/ 504477 w 2567281"/>
              <a:gd name="connsiteY39-980" fmla="*/ 263576 h 2567281"/>
              <a:gd name="connsiteX40-981" fmla="*/ 542723 w 2567281"/>
              <a:gd name="connsiteY40-982" fmla="*/ 237362 h 2567281"/>
              <a:gd name="connsiteX0-983" fmla="*/ 542723 w 2567281"/>
              <a:gd name="connsiteY0-984" fmla="*/ 237362 h 2567281"/>
              <a:gd name="connsiteX1-985" fmla="*/ 923626 w 2567281"/>
              <a:gd name="connsiteY1-986" fmla="*/ 341570 h 2567281"/>
              <a:gd name="connsiteX2-987" fmla="*/ 1104648 w 2567281"/>
              <a:gd name="connsiteY2-988" fmla="*/ 12940 h 2567281"/>
              <a:gd name="connsiteX3-989" fmla="*/ 1219853 w 2567281"/>
              <a:gd name="connsiteY3-990" fmla="*/ 1549 h 2567281"/>
              <a:gd name="connsiteX4-991" fmla="*/ 1467606 w 2567281"/>
              <a:gd name="connsiteY4-992" fmla="*/ 13418 h 2567281"/>
              <a:gd name="connsiteX5-993" fmla="*/ 1496875 w 2567281"/>
              <a:gd name="connsiteY5-994" fmla="*/ 19128 h 2567281"/>
              <a:gd name="connsiteX6-995" fmla="*/ 1697419 w 2567281"/>
              <a:gd name="connsiteY6-996" fmla="*/ 291655 h 2567281"/>
              <a:gd name="connsiteX7-997" fmla="*/ 2031761 w 2567281"/>
              <a:gd name="connsiteY7-998" fmla="*/ 240783 h 2567281"/>
              <a:gd name="connsiteX8-999" fmla="*/ 2034286 w 2567281"/>
              <a:gd name="connsiteY8-1000" fmla="*/ 242421 h 2567281"/>
              <a:gd name="connsiteX9-1001" fmla="*/ 2303706 w 2567281"/>
              <a:gd name="connsiteY9-1002" fmla="*/ 504477 h 2567281"/>
              <a:gd name="connsiteX10-1003" fmla="*/ 2313004 w 2567281"/>
              <a:gd name="connsiteY10-1004" fmla="*/ 518043 h 2567281"/>
              <a:gd name="connsiteX11-1005" fmla="*/ 2261606 w 2567281"/>
              <a:gd name="connsiteY11-1006" fmla="*/ 855842 h 2567281"/>
              <a:gd name="connsiteX12-1007" fmla="*/ 2547655 w 2567281"/>
              <a:gd name="connsiteY12-1008" fmla="*/ 1066337 h 2567281"/>
              <a:gd name="connsiteX13-1009" fmla="*/ 2553379 w 2567281"/>
              <a:gd name="connsiteY13-1010" fmla="*/ 1094904 h 2567281"/>
              <a:gd name="connsiteX14-1011" fmla="*/ 2565794 w 2567281"/>
              <a:gd name="connsiteY14-1012" fmla="*/ 1344373 h 2567281"/>
              <a:gd name="connsiteX15-1013" fmla="*/ 2556882 w 2567281"/>
              <a:gd name="connsiteY15-1014" fmla="*/ 1436427 h 2567281"/>
              <a:gd name="connsiteX16-1015" fmla="*/ 2261606 w 2567281"/>
              <a:gd name="connsiteY16-1016" fmla="*/ 1653711 h 2567281"/>
              <a:gd name="connsiteX17-1017" fmla="*/ 2320371 w 2567281"/>
              <a:gd name="connsiteY17-1018" fmla="*/ 2039924 h 2567281"/>
              <a:gd name="connsiteX18-1019" fmla="*/ 2247295 w 2567281"/>
              <a:gd name="connsiteY18-1020" fmla="*/ 2131698 h 2567281"/>
              <a:gd name="connsiteX19-1021" fmla="*/ 2159843 w 2567281"/>
              <a:gd name="connsiteY19-1022" fmla="*/ 2221792 h 2567281"/>
              <a:gd name="connsiteX20-1023" fmla="*/ 2093129 w 2567281"/>
              <a:gd name="connsiteY20-1024" fmla="*/ 2278108 h 2567281"/>
              <a:gd name="connsiteX21-1025" fmla="*/ 1697419 w 2567281"/>
              <a:gd name="connsiteY21-1026" fmla="*/ 2217898 h 2567281"/>
              <a:gd name="connsiteX22-1027" fmla="*/ 1448837 w 2567281"/>
              <a:gd name="connsiteY22-1028" fmla="*/ 2555706 h 2567281"/>
              <a:gd name="connsiteX23-1029" fmla="*/ 1347429 w 2567281"/>
              <a:gd name="connsiteY23-1030" fmla="*/ 2565733 h 2567281"/>
              <a:gd name="connsiteX24-1031" fmla="*/ 1222908 w 2567281"/>
              <a:gd name="connsiteY24-1032" fmla="*/ 2565794 h 2567281"/>
              <a:gd name="connsiteX25-1033" fmla="*/ 1150390 w 2567281"/>
              <a:gd name="connsiteY25-1034" fmla="*/ 2558774 h 2567281"/>
              <a:gd name="connsiteX26-1035" fmla="*/ 899550 w 2567281"/>
              <a:gd name="connsiteY26-1036" fmla="*/ 2217898 h 2567281"/>
              <a:gd name="connsiteX27-1037" fmla="*/ 479023 w 2567281"/>
              <a:gd name="connsiteY27-1038" fmla="*/ 2281883 h 2567281"/>
              <a:gd name="connsiteX28-1039" fmla="*/ 435584 w 2567281"/>
              <a:gd name="connsiteY28-1040" fmla="*/ 2247295 h 2567281"/>
              <a:gd name="connsiteX29-1041" fmla="*/ 345490 w 2567281"/>
              <a:gd name="connsiteY29-1042" fmla="*/ 2159843 h 2567281"/>
              <a:gd name="connsiteX30-1043" fmla="*/ 271660 w 2567281"/>
              <a:gd name="connsiteY30-1044" fmla="*/ 2072382 h 2567281"/>
              <a:gd name="connsiteX31-1045" fmla="*/ 335363 w 2567281"/>
              <a:gd name="connsiteY31-1046" fmla="*/ 1653711 h 2567281"/>
              <a:gd name="connsiteX32-1047" fmla="*/ 8015 w 2567281"/>
              <a:gd name="connsiteY32-1048" fmla="*/ 1412826 h 2567281"/>
              <a:gd name="connsiteX33-1049" fmla="*/ 1549 w 2567281"/>
              <a:gd name="connsiteY33-1050" fmla="*/ 1347429 h 2567281"/>
              <a:gd name="connsiteX34-1051" fmla="*/ 13418 w 2567281"/>
              <a:gd name="connsiteY34-1052" fmla="*/ 1099676 h 2567281"/>
              <a:gd name="connsiteX35-1053" fmla="*/ 14995 w 2567281"/>
              <a:gd name="connsiteY35-1054" fmla="*/ 1091591 h 2567281"/>
              <a:gd name="connsiteX36-1055" fmla="*/ 397317 w 2567281"/>
              <a:gd name="connsiteY36-1056" fmla="*/ 856724 h 2567281"/>
              <a:gd name="connsiteX37-1057" fmla="*/ 279210 w 2567281"/>
              <a:gd name="connsiteY37-1058" fmla="*/ 486794 h 2567281"/>
              <a:gd name="connsiteX38-1059" fmla="*/ 319987 w 2567281"/>
              <a:gd name="connsiteY38-1060" fmla="*/ 435584 h 2567281"/>
              <a:gd name="connsiteX39-1061" fmla="*/ 504477 w 2567281"/>
              <a:gd name="connsiteY39-1062" fmla="*/ 263576 h 2567281"/>
              <a:gd name="connsiteX40-1063" fmla="*/ 542723 w 2567281"/>
              <a:gd name="connsiteY40-1064" fmla="*/ 237362 h 2567281"/>
              <a:gd name="connsiteX0-1065" fmla="*/ 542723 w 2567281"/>
              <a:gd name="connsiteY0-1066" fmla="*/ 237362 h 2567281"/>
              <a:gd name="connsiteX1-1067" fmla="*/ 923626 w 2567281"/>
              <a:gd name="connsiteY1-1068" fmla="*/ 341570 h 2567281"/>
              <a:gd name="connsiteX2-1069" fmla="*/ 1104648 w 2567281"/>
              <a:gd name="connsiteY2-1070" fmla="*/ 12940 h 2567281"/>
              <a:gd name="connsiteX3-1071" fmla="*/ 1219853 w 2567281"/>
              <a:gd name="connsiteY3-1072" fmla="*/ 1549 h 2567281"/>
              <a:gd name="connsiteX4-1073" fmla="*/ 1467606 w 2567281"/>
              <a:gd name="connsiteY4-1074" fmla="*/ 13418 h 2567281"/>
              <a:gd name="connsiteX5-1075" fmla="*/ 1496875 w 2567281"/>
              <a:gd name="connsiteY5-1076" fmla="*/ 19128 h 2567281"/>
              <a:gd name="connsiteX6-1077" fmla="*/ 1697419 w 2567281"/>
              <a:gd name="connsiteY6-1078" fmla="*/ 291655 h 2567281"/>
              <a:gd name="connsiteX7-1079" fmla="*/ 2031761 w 2567281"/>
              <a:gd name="connsiteY7-1080" fmla="*/ 240783 h 2567281"/>
              <a:gd name="connsiteX8-1081" fmla="*/ 2034286 w 2567281"/>
              <a:gd name="connsiteY8-1082" fmla="*/ 242421 h 2567281"/>
              <a:gd name="connsiteX9-1083" fmla="*/ 2303706 w 2567281"/>
              <a:gd name="connsiteY9-1084" fmla="*/ 504477 h 2567281"/>
              <a:gd name="connsiteX10-1085" fmla="*/ 2313004 w 2567281"/>
              <a:gd name="connsiteY10-1086" fmla="*/ 518043 h 2567281"/>
              <a:gd name="connsiteX11-1087" fmla="*/ 2261606 w 2567281"/>
              <a:gd name="connsiteY11-1088" fmla="*/ 855842 h 2567281"/>
              <a:gd name="connsiteX12-1089" fmla="*/ 2547655 w 2567281"/>
              <a:gd name="connsiteY12-1090" fmla="*/ 1066337 h 2567281"/>
              <a:gd name="connsiteX13-1091" fmla="*/ 2553379 w 2567281"/>
              <a:gd name="connsiteY13-1092" fmla="*/ 1094904 h 2567281"/>
              <a:gd name="connsiteX14-1093" fmla="*/ 2565794 w 2567281"/>
              <a:gd name="connsiteY14-1094" fmla="*/ 1344373 h 2567281"/>
              <a:gd name="connsiteX15-1095" fmla="*/ 2556882 w 2567281"/>
              <a:gd name="connsiteY15-1096" fmla="*/ 1436427 h 2567281"/>
              <a:gd name="connsiteX16-1097" fmla="*/ 2261606 w 2567281"/>
              <a:gd name="connsiteY16-1098" fmla="*/ 1653711 h 2567281"/>
              <a:gd name="connsiteX17-1099" fmla="*/ 2320371 w 2567281"/>
              <a:gd name="connsiteY17-1100" fmla="*/ 2039924 h 2567281"/>
              <a:gd name="connsiteX18-1101" fmla="*/ 2247295 w 2567281"/>
              <a:gd name="connsiteY18-1102" fmla="*/ 2131698 h 2567281"/>
              <a:gd name="connsiteX19-1103" fmla="*/ 2159843 w 2567281"/>
              <a:gd name="connsiteY19-1104" fmla="*/ 2221792 h 2567281"/>
              <a:gd name="connsiteX20-1105" fmla="*/ 2093129 w 2567281"/>
              <a:gd name="connsiteY20-1106" fmla="*/ 2278108 h 2567281"/>
              <a:gd name="connsiteX21-1107" fmla="*/ 1697419 w 2567281"/>
              <a:gd name="connsiteY21-1108" fmla="*/ 2217898 h 2567281"/>
              <a:gd name="connsiteX22-1109" fmla="*/ 1448837 w 2567281"/>
              <a:gd name="connsiteY22-1110" fmla="*/ 2555706 h 2567281"/>
              <a:gd name="connsiteX23-1111" fmla="*/ 1347429 w 2567281"/>
              <a:gd name="connsiteY23-1112" fmla="*/ 2565733 h 2567281"/>
              <a:gd name="connsiteX24-1113" fmla="*/ 1222908 w 2567281"/>
              <a:gd name="connsiteY24-1114" fmla="*/ 2565794 h 2567281"/>
              <a:gd name="connsiteX25-1115" fmla="*/ 1150390 w 2567281"/>
              <a:gd name="connsiteY25-1116" fmla="*/ 2558774 h 2567281"/>
              <a:gd name="connsiteX26-1117" fmla="*/ 899550 w 2567281"/>
              <a:gd name="connsiteY26-1118" fmla="*/ 2217898 h 2567281"/>
              <a:gd name="connsiteX27-1119" fmla="*/ 479023 w 2567281"/>
              <a:gd name="connsiteY27-1120" fmla="*/ 2281883 h 2567281"/>
              <a:gd name="connsiteX28-1121" fmla="*/ 435584 w 2567281"/>
              <a:gd name="connsiteY28-1122" fmla="*/ 2247295 h 2567281"/>
              <a:gd name="connsiteX29-1123" fmla="*/ 345490 w 2567281"/>
              <a:gd name="connsiteY29-1124" fmla="*/ 2159843 h 2567281"/>
              <a:gd name="connsiteX30-1125" fmla="*/ 271660 w 2567281"/>
              <a:gd name="connsiteY30-1126" fmla="*/ 2072382 h 2567281"/>
              <a:gd name="connsiteX31-1127" fmla="*/ 335363 w 2567281"/>
              <a:gd name="connsiteY31-1128" fmla="*/ 1653711 h 2567281"/>
              <a:gd name="connsiteX32-1129" fmla="*/ 8015 w 2567281"/>
              <a:gd name="connsiteY32-1130" fmla="*/ 1412826 h 2567281"/>
              <a:gd name="connsiteX33-1131" fmla="*/ 1549 w 2567281"/>
              <a:gd name="connsiteY33-1132" fmla="*/ 1347429 h 2567281"/>
              <a:gd name="connsiteX34-1133" fmla="*/ 13418 w 2567281"/>
              <a:gd name="connsiteY34-1134" fmla="*/ 1099676 h 2567281"/>
              <a:gd name="connsiteX35-1135" fmla="*/ 14995 w 2567281"/>
              <a:gd name="connsiteY35-1136" fmla="*/ 1091591 h 2567281"/>
              <a:gd name="connsiteX36-1137" fmla="*/ 397317 w 2567281"/>
              <a:gd name="connsiteY36-1138" fmla="*/ 856724 h 2567281"/>
              <a:gd name="connsiteX37-1139" fmla="*/ 279210 w 2567281"/>
              <a:gd name="connsiteY37-1140" fmla="*/ 486794 h 2567281"/>
              <a:gd name="connsiteX38-1141" fmla="*/ 319987 w 2567281"/>
              <a:gd name="connsiteY38-1142" fmla="*/ 435584 h 2567281"/>
              <a:gd name="connsiteX39-1143" fmla="*/ 504477 w 2567281"/>
              <a:gd name="connsiteY39-1144" fmla="*/ 263576 h 2567281"/>
              <a:gd name="connsiteX40-1145" fmla="*/ 542723 w 2567281"/>
              <a:gd name="connsiteY40-1146" fmla="*/ 237362 h 2567281"/>
              <a:gd name="connsiteX0-1147" fmla="*/ 542723 w 2567281"/>
              <a:gd name="connsiteY0-1148" fmla="*/ 237362 h 2567281"/>
              <a:gd name="connsiteX1-1149" fmla="*/ 923626 w 2567281"/>
              <a:gd name="connsiteY1-1150" fmla="*/ 341570 h 2567281"/>
              <a:gd name="connsiteX2-1151" fmla="*/ 1104648 w 2567281"/>
              <a:gd name="connsiteY2-1152" fmla="*/ 12940 h 2567281"/>
              <a:gd name="connsiteX3-1153" fmla="*/ 1219853 w 2567281"/>
              <a:gd name="connsiteY3-1154" fmla="*/ 1549 h 2567281"/>
              <a:gd name="connsiteX4-1155" fmla="*/ 1467606 w 2567281"/>
              <a:gd name="connsiteY4-1156" fmla="*/ 13418 h 2567281"/>
              <a:gd name="connsiteX5-1157" fmla="*/ 1496875 w 2567281"/>
              <a:gd name="connsiteY5-1158" fmla="*/ 19128 h 2567281"/>
              <a:gd name="connsiteX6-1159" fmla="*/ 1697419 w 2567281"/>
              <a:gd name="connsiteY6-1160" fmla="*/ 291655 h 2567281"/>
              <a:gd name="connsiteX7-1161" fmla="*/ 2031761 w 2567281"/>
              <a:gd name="connsiteY7-1162" fmla="*/ 240783 h 2567281"/>
              <a:gd name="connsiteX8-1163" fmla="*/ 2034286 w 2567281"/>
              <a:gd name="connsiteY8-1164" fmla="*/ 242421 h 2567281"/>
              <a:gd name="connsiteX9-1165" fmla="*/ 2303706 w 2567281"/>
              <a:gd name="connsiteY9-1166" fmla="*/ 504477 h 2567281"/>
              <a:gd name="connsiteX10-1167" fmla="*/ 2313004 w 2567281"/>
              <a:gd name="connsiteY10-1168" fmla="*/ 518043 h 2567281"/>
              <a:gd name="connsiteX11-1169" fmla="*/ 2261606 w 2567281"/>
              <a:gd name="connsiteY11-1170" fmla="*/ 855842 h 2567281"/>
              <a:gd name="connsiteX12-1171" fmla="*/ 2547655 w 2567281"/>
              <a:gd name="connsiteY12-1172" fmla="*/ 1066337 h 2567281"/>
              <a:gd name="connsiteX13-1173" fmla="*/ 2553379 w 2567281"/>
              <a:gd name="connsiteY13-1174" fmla="*/ 1094904 h 2567281"/>
              <a:gd name="connsiteX14-1175" fmla="*/ 2565794 w 2567281"/>
              <a:gd name="connsiteY14-1176" fmla="*/ 1344373 h 2567281"/>
              <a:gd name="connsiteX15-1177" fmla="*/ 2556882 w 2567281"/>
              <a:gd name="connsiteY15-1178" fmla="*/ 1436427 h 2567281"/>
              <a:gd name="connsiteX16-1179" fmla="*/ 2261606 w 2567281"/>
              <a:gd name="connsiteY16-1180" fmla="*/ 1653711 h 2567281"/>
              <a:gd name="connsiteX17-1181" fmla="*/ 2320371 w 2567281"/>
              <a:gd name="connsiteY17-1182" fmla="*/ 2039924 h 2567281"/>
              <a:gd name="connsiteX18-1183" fmla="*/ 2247295 w 2567281"/>
              <a:gd name="connsiteY18-1184" fmla="*/ 2131698 h 2567281"/>
              <a:gd name="connsiteX19-1185" fmla="*/ 2159843 w 2567281"/>
              <a:gd name="connsiteY19-1186" fmla="*/ 2221792 h 2567281"/>
              <a:gd name="connsiteX20-1187" fmla="*/ 2093129 w 2567281"/>
              <a:gd name="connsiteY20-1188" fmla="*/ 2278108 h 2567281"/>
              <a:gd name="connsiteX21-1189" fmla="*/ 1697419 w 2567281"/>
              <a:gd name="connsiteY21-1190" fmla="*/ 2217898 h 2567281"/>
              <a:gd name="connsiteX22-1191" fmla="*/ 1448837 w 2567281"/>
              <a:gd name="connsiteY22-1192" fmla="*/ 2555706 h 2567281"/>
              <a:gd name="connsiteX23-1193" fmla="*/ 1347429 w 2567281"/>
              <a:gd name="connsiteY23-1194" fmla="*/ 2565733 h 2567281"/>
              <a:gd name="connsiteX24-1195" fmla="*/ 1222908 w 2567281"/>
              <a:gd name="connsiteY24-1196" fmla="*/ 2565794 h 2567281"/>
              <a:gd name="connsiteX25-1197" fmla="*/ 1150390 w 2567281"/>
              <a:gd name="connsiteY25-1198" fmla="*/ 2558774 h 2567281"/>
              <a:gd name="connsiteX26-1199" fmla="*/ 899550 w 2567281"/>
              <a:gd name="connsiteY26-1200" fmla="*/ 2217898 h 2567281"/>
              <a:gd name="connsiteX27-1201" fmla="*/ 479023 w 2567281"/>
              <a:gd name="connsiteY27-1202" fmla="*/ 2281883 h 2567281"/>
              <a:gd name="connsiteX28-1203" fmla="*/ 435584 w 2567281"/>
              <a:gd name="connsiteY28-1204" fmla="*/ 2247295 h 2567281"/>
              <a:gd name="connsiteX29-1205" fmla="*/ 345490 w 2567281"/>
              <a:gd name="connsiteY29-1206" fmla="*/ 2159843 h 2567281"/>
              <a:gd name="connsiteX30-1207" fmla="*/ 271660 w 2567281"/>
              <a:gd name="connsiteY30-1208" fmla="*/ 2072382 h 2567281"/>
              <a:gd name="connsiteX31-1209" fmla="*/ 335363 w 2567281"/>
              <a:gd name="connsiteY31-1210" fmla="*/ 1653711 h 2567281"/>
              <a:gd name="connsiteX32-1211" fmla="*/ 8015 w 2567281"/>
              <a:gd name="connsiteY32-1212" fmla="*/ 1412826 h 2567281"/>
              <a:gd name="connsiteX33-1213" fmla="*/ 1549 w 2567281"/>
              <a:gd name="connsiteY33-1214" fmla="*/ 1347429 h 2567281"/>
              <a:gd name="connsiteX34-1215" fmla="*/ 13418 w 2567281"/>
              <a:gd name="connsiteY34-1216" fmla="*/ 1099676 h 2567281"/>
              <a:gd name="connsiteX35-1217" fmla="*/ 14995 w 2567281"/>
              <a:gd name="connsiteY35-1218" fmla="*/ 1091591 h 2567281"/>
              <a:gd name="connsiteX36-1219" fmla="*/ 397317 w 2567281"/>
              <a:gd name="connsiteY36-1220" fmla="*/ 856724 h 2567281"/>
              <a:gd name="connsiteX37-1221" fmla="*/ 279210 w 2567281"/>
              <a:gd name="connsiteY37-1222" fmla="*/ 486794 h 2567281"/>
              <a:gd name="connsiteX38-1223" fmla="*/ 319987 w 2567281"/>
              <a:gd name="connsiteY38-1224" fmla="*/ 435584 h 2567281"/>
              <a:gd name="connsiteX39-1225" fmla="*/ 504477 w 2567281"/>
              <a:gd name="connsiteY39-1226" fmla="*/ 263576 h 2567281"/>
              <a:gd name="connsiteX40-1227" fmla="*/ 542723 w 2567281"/>
              <a:gd name="connsiteY40-1228" fmla="*/ 237362 h 2567281"/>
              <a:gd name="connsiteX0-1229" fmla="*/ 542723 w 2567281"/>
              <a:gd name="connsiteY0-1230" fmla="*/ 237362 h 2567281"/>
              <a:gd name="connsiteX1-1231" fmla="*/ 923626 w 2567281"/>
              <a:gd name="connsiteY1-1232" fmla="*/ 341570 h 2567281"/>
              <a:gd name="connsiteX2-1233" fmla="*/ 1104648 w 2567281"/>
              <a:gd name="connsiteY2-1234" fmla="*/ 12940 h 2567281"/>
              <a:gd name="connsiteX3-1235" fmla="*/ 1219853 w 2567281"/>
              <a:gd name="connsiteY3-1236" fmla="*/ 1549 h 2567281"/>
              <a:gd name="connsiteX4-1237" fmla="*/ 1467606 w 2567281"/>
              <a:gd name="connsiteY4-1238" fmla="*/ 13418 h 2567281"/>
              <a:gd name="connsiteX5-1239" fmla="*/ 1496875 w 2567281"/>
              <a:gd name="connsiteY5-1240" fmla="*/ 19128 h 2567281"/>
              <a:gd name="connsiteX6-1241" fmla="*/ 1703438 w 2567281"/>
              <a:gd name="connsiteY6-1242" fmla="*/ 304134 h 2567281"/>
              <a:gd name="connsiteX7-1243" fmla="*/ 2031761 w 2567281"/>
              <a:gd name="connsiteY7-1244" fmla="*/ 240783 h 2567281"/>
              <a:gd name="connsiteX8-1245" fmla="*/ 2034286 w 2567281"/>
              <a:gd name="connsiteY8-1246" fmla="*/ 242421 h 2567281"/>
              <a:gd name="connsiteX9-1247" fmla="*/ 2303706 w 2567281"/>
              <a:gd name="connsiteY9-1248" fmla="*/ 504477 h 2567281"/>
              <a:gd name="connsiteX10-1249" fmla="*/ 2313004 w 2567281"/>
              <a:gd name="connsiteY10-1250" fmla="*/ 518043 h 2567281"/>
              <a:gd name="connsiteX11-1251" fmla="*/ 2261606 w 2567281"/>
              <a:gd name="connsiteY11-1252" fmla="*/ 855842 h 2567281"/>
              <a:gd name="connsiteX12-1253" fmla="*/ 2547655 w 2567281"/>
              <a:gd name="connsiteY12-1254" fmla="*/ 1066337 h 2567281"/>
              <a:gd name="connsiteX13-1255" fmla="*/ 2553379 w 2567281"/>
              <a:gd name="connsiteY13-1256" fmla="*/ 1094904 h 2567281"/>
              <a:gd name="connsiteX14-1257" fmla="*/ 2565794 w 2567281"/>
              <a:gd name="connsiteY14-1258" fmla="*/ 1344373 h 2567281"/>
              <a:gd name="connsiteX15-1259" fmla="*/ 2556882 w 2567281"/>
              <a:gd name="connsiteY15-1260" fmla="*/ 1436427 h 2567281"/>
              <a:gd name="connsiteX16-1261" fmla="*/ 2261606 w 2567281"/>
              <a:gd name="connsiteY16-1262" fmla="*/ 1653711 h 2567281"/>
              <a:gd name="connsiteX17-1263" fmla="*/ 2320371 w 2567281"/>
              <a:gd name="connsiteY17-1264" fmla="*/ 2039924 h 2567281"/>
              <a:gd name="connsiteX18-1265" fmla="*/ 2247295 w 2567281"/>
              <a:gd name="connsiteY18-1266" fmla="*/ 2131698 h 2567281"/>
              <a:gd name="connsiteX19-1267" fmla="*/ 2159843 w 2567281"/>
              <a:gd name="connsiteY19-1268" fmla="*/ 2221792 h 2567281"/>
              <a:gd name="connsiteX20-1269" fmla="*/ 2093129 w 2567281"/>
              <a:gd name="connsiteY20-1270" fmla="*/ 2278108 h 2567281"/>
              <a:gd name="connsiteX21-1271" fmla="*/ 1697419 w 2567281"/>
              <a:gd name="connsiteY21-1272" fmla="*/ 2217898 h 2567281"/>
              <a:gd name="connsiteX22-1273" fmla="*/ 1448837 w 2567281"/>
              <a:gd name="connsiteY22-1274" fmla="*/ 2555706 h 2567281"/>
              <a:gd name="connsiteX23-1275" fmla="*/ 1347429 w 2567281"/>
              <a:gd name="connsiteY23-1276" fmla="*/ 2565733 h 2567281"/>
              <a:gd name="connsiteX24-1277" fmla="*/ 1222908 w 2567281"/>
              <a:gd name="connsiteY24-1278" fmla="*/ 2565794 h 2567281"/>
              <a:gd name="connsiteX25-1279" fmla="*/ 1150390 w 2567281"/>
              <a:gd name="connsiteY25-1280" fmla="*/ 2558774 h 2567281"/>
              <a:gd name="connsiteX26-1281" fmla="*/ 899550 w 2567281"/>
              <a:gd name="connsiteY26-1282" fmla="*/ 2217898 h 2567281"/>
              <a:gd name="connsiteX27-1283" fmla="*/ 479023 w 2567281"/>
              <a:gd name="connsiteY27-1284" fmla="*/ 2281883 h 2567281"/>
              <a:gd name="connsiteX28-1285" fmla="*/ 435584 w 2567281"/>
              <a:gd name="connsiteY28-1286" fmla="*/ 2247295 h 2567281"/>
              <a:gd name="connsiteX29-1287" fmla="*/ 345490 w 2567281"/>
              <a:gd name="connsiteY29-1288" fmla="*/ 2159843 h 2567281"/>
              <a:gd name="connsiteX30-1289" fmla="*/ 271660 w 2567281"/>
              <a:gd name="connsiteY30-1290" fmla="*/ 2072382 h 2567281"/>
              <a:gd name="connsiteX31-1291" fmla="*/ 335363 w 2567281"/>
              <a:gd name="connsiteY31-1292" fmla="*/ 1653711 h 2567281"/>
              <a:gd name="connsiteX32-1293" fmla="*/ 8015 w 2567281"/>
              <a:gd name="connsiteY32-1294" fmla="*/ 1412826 h 2567281"/>
              <a:gd name="connsiteX33-1295" fmla="*/ 1549 w 2567281"/>
              <a:gd name="connsiteY33-1296" fmla="*/ 1347429 h 2567281"/>
              <a:gd name="connsiteX34-1297" fmla="*/ 13418 w 2567281"/>
              <a:gd name="connsiteY34-1298" fmla="*/ 1099676 h 2567281"/>
              <a:gd name="connsiteX35-1299" fmla="*/ 14995 w 2567281"/>
              <a:gd name="connsiteY35-1300" fmla="*/ 1091591 h 2567281"/>
              <a:gd name="connsiteX36-1301" fmla="*/ 397317 w 2567281"/>
              <a:gd name="connsiteY36-1302" fmla="*/ 856724 h 2567281"/>
              <a:gd name="connsiteX37-1303" fmla="*/ 279210 w 2567281"/>
              <a:gd name="connsiteY37-1304" fmla="*/ 486794 h 2567281"/>
              <a:gd name="connsiteX38-1305" fmla="*/ 319987 w 2567281"/>
              <a:gd name="connsiteY38-1306" fmla="*/ 435584 h 2567281"/>
              <a:gd name="connsiteX39-1307" fmla="*/ 504477 w 2567281"/>
              <a:gd name="connsiteY39-1308" fmla="*/ 263576 h 2567281"/>
              <a:gd name="connsiteX40-1309" fmla="*/ 542723 w 2567281"/>
              <a:gd name="connsiteY40-1310" fmla="*/ 237362 h 2567281"/>
              <a:gd name="connsiteX0-1311" fmla="*/ 542723 w 2567281"/>
              <a:gd name="connsiteY0-1312" fmla="*/ 237362 h 2567281"/>
              <a:gd name="connsiteX1-1313" fmla="*/ 923626 w 2567281"/>
              <a:gd name="connsiteY1-1314" fmla="*/ 341570 h 2567281"/>
              <a:gd name="connsiteX2-1315" fmla="*/ 1104648 w 2567281"/>
              <a:gd name="connsiteY2-1316" fmla="*/ 12940 h 2567281"/>
              <a:gd name="connsiteX3-1317" fmla="*/ 1219853 w 2567281"/>
              <a:gd name="connsiteY3-1318" fmla="*/ 1549 h 2567281"/>
              <a:gd name="connsiteX4-1319" fmla="*/ 1467606 w 2567281"/>
              <a:gd name="connsiteY4-1320" fmla="*/ 13418 h 2567281"/>
              <a:gd name="connsiteX5-1321" fmla="*/ 1496875 w 2567281"/>
              <a:gd name="connsiteY5-1322" fmla="*/ 19128 h 2567281"/>
              <a:gd name="connsiteX6-1323" fmla="*/ 1628565 w 2567281"/>
              <a:gd name="connsiteY6-1324" fmla="*/ 340248 h 2567281"/>
              <a:gd name="connsiteX7-1325" fmla="*/ 2031761 w 2567281"/>
              <a:gd name="connsiteY7-1326" fmla="*/ 240783 h 2567281"/>
              <a:gd name="connsiteX8-1327" fmla="*/ 2034286 w 2567281"/>
              <a:gd name="connsiteY8-1328" fmla="*/ 242421 h 2567281"/>
              <a:gd name="connsiteX9-1329" fmla="*/ 2303706 w 2567281"/>
              <a:gd name="connsiteY9-1330" fmla="*/ 504477 h 2567281"/>
              <a:gd name="connsiteX10-1331" fmla="*/ 2313004 w 2567281"/>
              <a:gd name="connsiteY10-1332" fmla="*/ 518043 h 2567281"/>
              <a:gd name="connsiteX11-1333" fmla="*/ 2261606 w 2567281"/>
              <a:gd name="connsiteY11-1334" fmla="*/ 855842 h 2567281"/>
              <a:gd name="connsiteX12-1335" fmla="*/ 2547655 w 2567281"/>
              <a:gd name="connsiteY12-1336" fmla="*/ 1066337 h 2567281"/>
              <a:gd name="connsiteX13-1337" fmla="*/ 2553379 w 2567281"/>
              <a:gd name="connsiteY13-1338" fmla="*/ 1094904 h 2567281"/>
              <a:gd name="connsiteX14-1339" fmla="*/ 2565794 w 2567281"/>
              <a:gd name="connsiteY14-1340" fmla="*/ 1344373 h 2567281"/>
              <a:gd name="connsiteX15-1341" fmla="*/ 2556882 w 2567281"/>
              <a:gd name="connsiteY15-1342" fmla="*/ 1436427 h 2567281"/>
              <a:gd name="connsiteX16-1343" fmla="*/ 2261606 w 2567281"/>
              <a:gd name="connsiteY16-1344" fmla="*/ 1653711 h 2567281"/>
              <a:gd name="connsiteX17-1345" fmla="*/ 2320371 w 2567281"/>
              <a:gd name="connsiteY17-1346" fmla="*/ 2039924 h 2567281"/>
              <a:gd name="connsiteX18-1347" fmla="*/ 2247295 w 2567281"/>
              <a:gd name="connsiteY18-1348" fmla="*/ 2131698 h 2567281"/>
              <a:gd name="connsiteX19-1349" fmla="*/ 2159843 w 2567281"/>
              <a:gd name="connsiteY19-1350" fmla="*/ 2221792 h 2567281"/>
              <a:gd name="connsiteX20-1351" fmla="*/ 2093129 w 2567281"/>
              <a:gd name="connsiteY20-1352" fmla="*/ 2278108 h 2567281"/>
              <a:gd name="connsiteX21-1353" fmla="*/ 1697419 w 2567281"/>
              <a:gd name="connsiteY21-1354" fmla="*/ 2217898 h 2567281"/>
              <a:gd name="connsiteX22-1355" fmla="*/ 1448837 w 2567281"/>
              <a:gd name="connsiteY22-1356" fmla="*/ 2555706 h 2567281"/>
              <a:gd name="connsiteX23-1357" fmla="*/ 1347429 w 2567281"/>
              <a:gd name="connsiteY23-1358" fmla="*/ 2565733 h 2567281"/>
              <a:gd name="connsiteX24-1359" fmla="*/ 1222908 w 2567281"/>
              <a:gd name="connsiteY24-1360" fmla="*/ 2565794 h 2567281"/>
              <a:gd name="connsiteX25-1361" fmla="*/ 1150390 w 2567281"/>
              <a:gd name="connsiteY25-1362" fmla="*/ 2558774 h 2567281"/>
              <a:gd name="connsiteX26-1363" fmla="*/ 899550 w 2567281"/>
              <a:gd name="connsiteY26-1364" fmla="*/ 2217898 h 2567281"/>
              <a:gd name="connsiteX27-1365" fmla="*/ 479023 w 2567281"/>
              <a:gd name="connsiteY27-1366" fmla="*/ 2281883 h 2567281"/>
              <a:gd name="connsiteX28-1367" fmla="*/ 435584 w 2567281"/>
              <a:gd name="connsiteY28-1368" fmla="*/ 2247295 h 2567281"/>
              <a:gd name="connsiteX29-1369" fmla="*/ 345490 w 2567281"/>
              <a:gd name="connsiteY29-1370" fmla="*/ 2159843 h 2567281"/>
              <a:gd name="connsiteX30-1371" fmla="*/ 271660 w 2567281"/>
              <a:gd name="connsiteY30-1372" fmla="*/ 2072382 h 2567281"/>
              <a:gd name="connsiteX31-1373" fmla="*/ 335363 w 2567281"/>
              <a:gd name="connsiteY31-1374" fmla="*/ 1653711 h 2567281"/>
              <a:gd name="connsiteX32-1375" fmla="*/ 8015 w 2567281"/>
              <a:gd name="connsiteY32-1376" fmla="*/ 1412826 h 2567281"/>
              <a:gd name="connsiteX33-1377" fmla="*/ 1549 w 2567281"/>
              <a:gd name="connsiteY33-1378" fmla="*/ 1347429 h 2567281"/>
              <a:gd name="connsiteX34-1379" fmla="*/ 13418 w 2567281"/>
              <a:gd name="connsiteY34-1380" fmla="*/ 1099676 h 2567281"/>
              <a:gd name="connsiteX35-1381" fmla="*/ 14995 w 2567281"/>
              <a:gd name="connsiteY35-1382" fmla="*/ 1091591 h 2567281"/>
              <a:gd name="connsiteX36-1383" fmla="*/ 397317 w 2567281"/>
              <a:gd name="connsiteY36-1384" fmla="*/ 856724 h 2567281"/>
              <a:gd name="connsiteX37-1385" fmla="*/ 279210 w 2567281"/>
              <a:gd name="connsiteY37-1386" fmla="*/ 486794 h 2567281"/>
              <a:gd name="connsiteX38-1387" fmla="*/ 319987 w 2567281"/>
              <a:gd name="connsiteY38-1388" fmla="*/ 435584 h 2567281"/>
              <a:gd name="connsiteX39-1389" fmla="*/ 504477 w 2567281"/>
              <a:gd name="connsiteY39-1390" fmla="*/ 263576 h 2567281"/>
              <a:gd name="connsiteX40-1391" fmla="*/ 542723 w 2567281"/>
              <a:gd name="connsiteY40-1392" fmla="*/ 237362 h 2567281"/>
              <a:gd name="connsiteX0-1393" fmla="*/ 542723 w 2567281"/>
              <a:gd name="connsiteY0-1394" fmla="*/ 237362 h 2567281"/>
              <a:gd name="connsiteX1-1395" fmla="*/ 923626 w 2567281"/>
              <a:gd name="connsiteY1-1396" fmla="*/ 341570 h 2567281"/>
              <a:gd name="connsiteX2-1397" fmla="*/ 1104648 w 2567281"/>
              <a:gd name="connsiteY2-1398" fmla="*/ 12940 h 2567281"/>
              <a:gd name="connsiteX3-1399" fmla="*/ 1219853 w 2567281"/>
              <a:gd name="connsiteY3-1400" fmla="*/ 1549 h 2567281"/>
              <a:gd name="connsiteX4-1401" fmla="*/ 1467606 w 2567281"/>
              <a:gd name="connsiteY4-1402" fmla="*/ 13418 h 2567281"/>
              <a:gd name="connsiteX5-1403" fmla="*/ 1496875 w 2567281"/>
              <a:gd name="connsiteY5-1404" fmla="*/ 19128 h 2567281"/>
              <a:gd name="connsiteX6-1405" fmla="*/ 1628565 w 2567281"/>
              <a:gd name="connsiteY6-1406" fmla="*/ 340248 h 2567281"/>
              <a:gd name="connsiteX7-1407" fmla="*/ 2031761 w 2567281"/>
              <a:gd name="connsiteY7-1408" fmla="*/ 240783 h 2567281"/>
              <a:gd name="connsiteX8-1409" fmla="*/ 2034286 w 2567281"/>
              <a:gd name="connsiteY8-1410" fmla="*/ 242421 h 2567281"/>
              <a:gd name="connsiteX9-1411" fmla="*/ 2303706 w 2567281"/>
              <a:gd name="connsiteY9-1412" fmla="*/ 504477 h 2567281"/>
              <a:gd name="connsiteX10-1413" fmla="*/ 2313004 w 2567281"/>
              <a:gd name="connsiteY10-1414" fmla="*/ 518043 h 2567281"/>
              <a:gd name="connsiteX11-1415" fmla="*/ 2261606 w 2567281"/>
              <a:gd name="connsiteY11-1416" fmla="*/ 855842 h 2567281"/>
              <a:gd name="connsiteX12-1417" fmla="*/ 2547655 w 2567281"/>
              <a:gd name="connsiteY12-1418" fmla="*/ 1066337 h 2567281"/>
              <a:gd name="connsiteX13-1419" fmla="*/ 2553379 w 2567281"/>
              <a:gd name="connsiteY13-1420" fmla="*/ 1094904 h 2567281"/>
              <a:gd name="connsiteX14-1421" fmla="*/ 2565794 w 2567281"/>
              <a:gd name="connsiteY14-1422" fmla="*/ 1344373 h 2567281"/>
              <a:gd name="connsiteX15-1423" fmla="*/ 2556882 w 2567281"/>
              <a:gd name="connsiteY15-1424" fmla="*/ 1436427 h 2567281"/>
              <a:gd name="connsiteX16-1425" fmla="*/ 2261606 w 2567281"/>
              <a:gd name="connsiteY16-1426" fmla="*/ 1653711 h 2567281"/>
              <a:gd name="connsiteX17-1427" fmla="*/ 2320371 w 2567281"/>
              <a:gd name="connsiteY17-1428" fmla="*/ 2039924 h 2567281"/>
              <a:gd name="connsiteX18-1429" fmla="*/ 2247295 w 2567281"/>
              <a:gd name="connsiteY18-1430" fmla="*/ 2131698 h 2567281"/>
              <a:gd name="connsiteX19-1431" fmla="*/ 2159843 w 2567281"/>
              <a:gd name="connsiteY19-1432" fmla="*/ 2221792 h 2567281"/>
              <a:gd name="connsiteX20-1433" fmla="*/ 2093129 w 2567281"/>
              <a:gd name="connsiteY20-1434" fmla="*/ 2278108 h 2567281"/>
              <a:gd name="connsiteX21-1435" fmla="*/ 1697419 w 2567281"/>
              <a:gd name="connsiteY21-1436" fmla="*/ 2217898 h 2567281"/>
              <a:gd name="connsiteX22-1437" fmla="*/ 1448837 w 2567281"/>
              <a:gd name="connsiteY22-1438" fmla="*/ 2555706 h 2567281"/>
              <a:gd name="connsiteX23-1439" fmla="*/ 1347429 w 2567281"/>
              <a:gd name="connsiteY23-1440" fmla="*/ 2565733 h 2567281"/>
              <a:gd name="connsiteX24-1441" fmla="*/ 1222908 w 2567281"/>
              <a:gd name="connsiteY24-1442" fmla="*/ 2565794 h 2567281"/>
              <a:gd name="connsiteX25-1443" fmla="*/ 1150390 w 2567281"/>
              <a:gd name="connsiteY25-1444" fmla="*/ 2558774 h 2567281"/>
              <a:gd name="connsiteX26-1445" fmla="*/ 899550 w 2567281"/>
              <a:gd name="connsiteY26-1446" fmla="*/ 2217898 h 2567281"/>
              <a:gd name="connsiteX27-1447" fmla="*/ 479023 w 2567281"/>
              <a:gd name="connsiteY27-1448" fmla="*/ 2281883 h 2567281"/>
              <a:gd name="connsiteX28-1449" fmla="*/ 435584 w 2567281"/>
              <a:gd name="connsiteY28-1450" fmla="*/ 2247295 h 2567281"/>
              <a:gd name="connsiteX29-1451" fmla="*/ 345490 w 2567281"/>
              <a:gd name="connsiteY29-1452" fmla="*/ 2159843 h 2567281"/>
              <a:gd name="connsiteX30-1453" fmla="*/ 271660 w 2567281"/>
              <a:gd name="connsiteY30-1454" fmla="*/ 2072382 h 2567281"/>
              <a:gd name="connsiteX31-1455" fmla="*/ 335363 w 2567281"/>
              <a:gd name="connsiteY31-1456" fmla="*/ 1653711 h 2567281"/>
              <a:gd name="connsiteX32-1457" fmla="*/ 8015 w 2567281"/>
              <a:gd name="connsiteY32-1458" fmla="*/ 1412826 h 2567281"/>
              <a:gd name="connsiteX33-1459" fmla="*/ 1549 w 2567281"/>
              <a:gd name="connsiteY33-1460" fmla="*/ 1347429 h 2567281"/>
              <a:gd name="connsiteX34-1461" fmla="*/ 13418 w 2567281"/>
              <a:gd name="connsiteY34-1462" fmla="*/ 1099676 h 2567281"/>
              <a:gd name="connsiteX35-1463" fmla="*/ 14995 w 2567281"/>
              <a:gd name="connsiteY35-1464" fmla="*/ 1091591 h 2567281"/>
              <a:gd name="connsiteX36-1465" fmla="*/ 397317 w 2567281"/>
              <a:gd name="connsiteY36-1466" fmla="*/ 856724 h 2567281"/>
              <a:gd name="connsiteX37-1467" fmla="*/ 279210 w 2567281"/>
              <a:gd name="connsiteY37-1468" fmla="*/ 486794 h 2567281"/>
              <a:gd name="connsiteX38-1469" fmla="*/ 319987 w 2567281"/>
              <a:gd name="connsiteY38-1470" fmla="*/ 435584 h 2567281"/>
              <a:gd name="connsiteX39-1471" fmla="*/ 504477 w 2567281"/>
              <a:gd name="connsiteY39-1472" fmla="*/ 263576 h 2567281"/>
              <a:gd name="connsiteX40-1473" fmla="*/ 542723 w 2567281"/>
              <a:gd name="connsiteY40-1474" fmla="*/ 237362 h 2567281"/>
              <a:gd name="connsiteX0-1475" fmla="*/ 542723 w 2567281"/>
              <a:gd name="connsiteY0-1476" fmla="*/ 237362 h 2567281"/>
              <a:gd name="connsiteX1-1477" fmla="*/ 923626 w 2567281"/>
              <a:gd name="connsiteY1-1478" fmla="*/ 341570 h 2567281"/>
              <a:gd name="connsiteX2-1479" fmla="*/ 1104648 w 2567281"/>
              <a:gd name="connsiteY2-1480" fmla="*/ 12940 h 2567281"/>
              <a:gd name="connsiteX3-1481" fmla="*/ 1219853 w 2567281"/>
              <a:gd name="connsiteY3-1482" fmla="*/ 1549 h 2567281"/>
              <a:gd name="connsiteX4-1483" fmla="*/ 1467606 w 2567281"/>
              <a:gd name="connsiteY4-1484" fmla="*/ 13418 h 2567281"/>
              <a:gd name="connsiteX5-1485" fmla="*/ 1496875 w 2567281"/>
              <a:gd name="connsiteY5-1486" fmla="*/ 19128 h 2567281"/>
              <a:gd name="connsiteX6-1487" fmla="*/ 1628565 w 2567281"/>
              <a:gd name="connsiteY6-1488" fmla="*/ 340248 h 2567281"/>
              <a:gd name="connsiteX7-1489" fmla="*/ 2031761 w 2567281"/>
              <a:gd name="connsiteY7-1490" fmla="*/ 240783 h 2567281"/>
              <a:gd name="connsiteX8-1491" fmla="*/ 2034286 w 2567281"/>
              <a:gd name="connsiteY8-1492" fmla="*/ 242421 h 2567281"/>
              <a:gd name="connsiteX9-1493" fmla="*/ 2303706 w 2567281"/>
              <a:gd name="connsiteY9-1494" fmla="*/ 504477 h 2567281"/>
              <a:gd name="connsiteX10-1495" fmla="*/ 2313004 w 2567281"/>
              <a:gd name="connsiteY10-1496" fmla="*/ 518043 h 2567281"/>
              <a:gd name="connsiteX11-1497" fmla="*/ 2261606 w 2567281"/>
              <a:gd name="connsiteY11-1498" fmla="*/ 855842 h 2567281"/>
              <a:gd name="connsiteX12-1499" fmla="*/ 2547655 w 2567281"/>
              <a:gd name="connsiteY12-1500" fmla="*/ 1066337 h 2567281"/>
              <a:gd name="connsiteX13-1501" fmla="*/ 2553379 w 2567281"/>
              <a:gd name="connsiteY13-1502" fmla="*/ 1094904 h 2567281"/>
              <a:gd name="connsiteX14-1503" fmla="*/ 2565794 w 2567281"/>
              <a:gd name="connsiteY14-1504" fmla="*/ 1344373 h 2567281"/>
              <a:gd name="connsiteX15-1505" fmla="*/ 2556882 w 2567281"/>
              <a:gd name="connsiteY15-1506" fmla="*/ 1436427 h 2567281"/>
              <a:gd name="connsiteX16-1507" fmla="*/ 2261606 w 2567281"/>
              <a:gd name="connsiteY16-1508" fmla="*/ 1653711 h 2567281"/>
              <a:gd name="connsiteX17-1509" fmla="*/ 2320371 w 2567281"/>
              <a:gd name="connsiteY17-1510" fmla="*/ 2039924 h 2567281"/>
              <a:gd name="connsiteX18-1511" fmla="*/ 2247295 w 2567281"/>
              <a:gd name="connsiteY18-1512" fmla="*/ 2131698 h 2567281"/>
              <a:gd name="connsiteX19-1513" fmla="*/ 2159843 w 2567281"/>
              <a:gd name="connsiteY19-1514" fmla="*/ 2221792 h 2567281"/>
              <a:gd name="connsiteX20-1515" fmla="*/ 2093129 w 2567281"/>
              <a:gd name="connsiteY20-1516" fmla="*/ 2278108 h 2567281"/>
              <a:gd name="connsiteX21-1517" fmla="*/ 1697419 w 2567281"/>
              <a:gd name="connsiteY21-1518" fmla="*/ 2217898 h 2567281"/>
              <a:gd name="connsiteX22-1519" fmla="*/ 1448837 w 2567281"/>
              <a:gd name="connsiteY22-1520" fmla="*/ 2555706 h 2567281"/>
              <a:gd name="connsiteX23-1521" fmla="*/ 1347429 w 2567281"/>
              <a:gd name="connsiteY23-1522" fmla="*/ 2565733 h 2567281"/>
              <a:gd name="connsiteX24-1523" fmla="*/ 1222908 w 2567281"/>
              <a:gd name="connsiteY24-1524" fmla="*/ 2565794 h 2567281"/>
              <a:gd name="connsiteX25-1525" fmla="*/ 1150390 w 2567281"/>
              <a:gd name="connsiteY25-1526" fmla="*/ 2558774 h 2567281"/>
              <a:gd name="connsiteX26-1527" fmla="*/ 899550 w 2567281"/>
              <a:gd name="connsiteY26-1528" fmla="*/ 2217898 h 2567281"/>
              <a:gd name="connsiteX27-1529" fmla="*/ 479023 w 2567281"/>
              <a:gd name="connsiteY27-1530" fmla="*/ 2281883 h 2567281"/>
              <a:gd name="connsiteX28-1531" fmla="*/ 435584 w 2567281"/>
              <a:gd name="connsiteY28-1532" fmla="*/ 2247295 h 2567281"/>
              <a:gd name="connsiteX29-1533" fmla="*/ 345490 w 2567281"/>
              <a:gd name="connsiteY29-1534" fmla="*/ 2159843 h 2567281"/>
              <a:gd name="connsiteX30-1535" fmla="*/ 271660 w 2567281"/>
              <a:gd name="connsiteY30-1536" fmla="*/ 2072382 h 2567281"/>
              <a:gd name="connsiteX31-1537" fmla="*/ 335363 w 2567281"/>
              <a:gd name="connsiteY31-1538" fmla="*/ 1653711 h 2567281"/>
              <a:gd name="connsiteX32-1539" fmla="*/ 8015 w 2567281"/>
              <a:gd name="connsiteY32-1540" fmla="*/ 1412826 h 2567281"/>
              <a:gd name="connsiteX33-1541" fmla="*/ 1549 w 2567281"/>
              <a:gd name="connsiteY33-1542" fmla="*/ 1347429 h 2567281"/>
              <a:gd name="connsiteX34-1543" fmla="*/ 13418 w 2567281"/>
              <a:gd name="connsiteY34-1544" fmla="*/ 1099676 h 2567281"/>
              <a:gd name="connsiteX35-1545" fmla="*/ 14995 w 2567281"/>
              <a:gd name="connsiteY35-1546" fmla="*/ 1091591 h 2567281"/>
              <a:gd name="connsiteX36-1547" fmla="*/ 397317 w 2567281"/>
              <a:gd name="connsiteY36-1548" fmla="*/ 856724 h 2567281"/>
              <a:gd name="connsiteX37-1549" fmla="*/ 279210 w 2567281"/>
              <a:gd name="connsiteY37-1550" fmla="*/ 486794 h 2567281"/>
              <a:gd name="connsiteX38-1551" fmla="*/ 319987 w 2567281"/>
              <a:gd name="connsiteY38-1552" fmla="*/ 435584 h 2567281"/>
              <a:gd name="connsiteX39-1553" fmla="*/ 504477 w 2567281"/>
              <a:gd name="connsiteY39-1554" fmla="*/ 263576 h 2567281"/>
              <a:gd name="connsiteX40-1555" fmla="*/ 542723 w 2567281"/>
              <a:gd name="connsiteY40-1556" fmla="*/ 237362 h 2567281"/>
              <a:gd name="connsiteX0-1557" fmla="*/ 542723 w 2567281"/>
              <a:gd name="connsiteY0-1558" fmla="*/ 237362 h 2567281"/>
              <a:gd name="connsiteX1-1559" fmla="*/ 923626 w 2567281"/>
              <a:gd name="connsiteY1-1560" fmla="*/ 341570 h 2567281"/>
              <a:gd name="connsiteX2-1561" fmla="*/ 1104648 w 2567281"/>
              <a:gd name="connsiteY2-1562" fmla="*/ 12940 h 2567281"/>
              <a:gd name="connsiteX3-1563" fmla="*/ 1219853 w 2567281"/>
              <a:gd name="connsiteY3-1564" fmla="*/ 1549 h 2567281"/>
              <a:gd name="connsiteX4-1565" fmla="*/ 1467606 w 2567281"/>
              <a:gd name="connsiteY4-1566" fmla="*/ 13418 h 2567281"/>
              <a:gd name="connsiteX5-1567" fmla="*/ 1496875 w 2567281"/>
              <a:gd name="connsiteY5-1568" fmla="*/ 19128 h 2567281"/>
              <a:gd name="connsiteX6-1569" fmla="*/ 1628565 w 2567281"/>
              <a:gd name="connsiteY6-1570" fmla="*/ 340248 h 2567281"/>
              <a:gd name="connsiteX7-1571" fmla="*/ 2031761 w 2567281"/>
              <a:gd name="connsiteY7-1572" fmla="*/ 240783 h 2567281"/>
              <a:gd name="connsiteX8-1573" fmla="*/ 2034286 w 2567281"/>
              <a:gd name="connsiteY8-1574" fmla="*/ 242421 h 2567281"/>
              <a:gd name="connsiteX9-1575" fmla="*/ 2303706 w 2567281"/>
              <a:gd name="connsiteY9-1576" fmla="*/ 504477 h 2567281"/>
              <a:gd name="connsiteX10-1577" fmla="*/ 2313004 w 2567281"/>
              <a:gd name="connsiteY10-1578" fmla="*/ 518043 h 2567281"/>
              <a:gd name="connsiteX11-1579" fmla="*/ 2218151 w 2567281"/>
              <a:gd name="connsiteY11-1580" fmla="*/ 861420 h 2567281"/>
              <a:gd name="connsiteX12-1581" fmla="*/ 2547655 w 2567281"/>
              <a:gd name="connsiteY12-1582" fmla="*/ 1066337 h 2567281"/>
              <a:gd name="connsiteX13-1583" fmla="*/ 2553379 w 2567281"/>
              <a:gd name="connsiteY13-1584" fmla="*/ 1094904 h 2567281"/>
              <a:gd name="connsiteX14-1585" fmla="*/ 2565794 w 2567281"/>
              <a:gd name="connsiteY14-1586" fmla="*/ 1344373 h 2567281"/>
              <a:gd name="connsiteX15-1587" fmla="*/ 2556882 w 2567281"/>
              <a:gd name="connsiteY15-1588" fmla="*/ 1436427 h 2567281"/>
              <a:gd name="connsiteX16-1589" fmla="*/ 2261606 w 2567281"/>
              <a:gd name="connsiteY16-1590" fmla="*/ 1653711 h 2567281"/>
              <a:gd name="connsiteX17-1591" fmla="*/ 2320371 w 2567281"/>
              <a:gd name="connsiteY17-1592" fmla="*/ 2039924 h 2567281"/>
              <a:gd name="connsiteX18-1593" fmla="*/ 2247295 w 2567281"/>
              <a:gd name="connsiteY18-1594" fmla="*/ 2131698 h 2567281"/>
              <a:gd name="connsiteX19-1595" fmla="*/ 2159843 w 2567281"/>
              <a:gd name="connsiteY19-1596" fmla="*/ 2221792 h 2567281"/>
              <a:gd name="connsiteX20-1597" fmla="*/ 2093129 w 2567281"/>
              <a:gd name="connsiteY20-1598" fmla="*/ 2278108 h 2567281"/>
              <a:gd name="connsiteX21-1599" fmla="*/ 1697419 w 2567281"/>
              <a:gd name="connsiteY21-1600" fmla="*/ 2217898 h 2567281"/>
              <a:gd name="connsiteX22-1601" fmla="*/ 1448837 w 2567281"/>
              <a:gd name="connsiteY22-1602" fmla="*/ 2555706 h 2567281"/>
              <a:gd name="connsiteX23-1603" fmla="*/ 1347429 w 2567281"/>
              <a:gd name="connsiteY23-1604" fmla="*/ 2565733 h 2567281"/>
              <a:gd name="connsiteX24-1605" fmla="*/ 1222908 w 2567281"/>
              <a:gd name="connsiteY24-1606" fmla="*/ 2565794 h 2567281"/>
              <a:gd name="connsiteX25-1607" fmla="*/ 1150390 w 2567281"/>
              <a:gd name="connsiteY25-1608" fmla="*/ 2558774 h 2567281"/>
              <a:gd name="connsiteX26-1609" fmla="*/ 899550 w 2567281"/>
              <a:gd name="connsiteY26-1610" fmla="*/ 2217898 h 2567281"/>
              <a:gd name="connsiteX27-1611" fmla="*/ 479023 w 2567281"/>
              <a:gd name="connsiteY27-1612" fmla="*/ 2281883 h 2567281"/>
              <a:gd name="connsiteX28-1613" fmla="*/ 435584 w 2567281"/>
              <a:gd name="connsiteY28-1614" fmla="*/ 2247295 h 2567281"/>
              <a:gd name="connsiteX29-1615" fmla="*/ 345490 w 2567281"/>
              <a:gd name="connsiteY29-1616" fmla="*/ 2159843 h 2567281"/>
              <a:gd name="connsiteX30-1617" fmla="*/ 271660 w 2567281"/>
              <a:gd name="connsiteY30-1618" fmla="*/ 2072382 h 2567281"/>
              <a:gd name="connsiteX31-1619" fmla="*/ 335363 w 2567281"/>
              <a:gd name="connsiteY31-1620" fmla="*/ 1653711 h 2567281"/>
              <a:gd name="connsiteX32-1621" fmla="*/ 8015 w 2567281"/>
              <a:gd name="connsiteY32-1622" fmla="*/ 1412826 h 2567281"/>
              <a:gd name="connsiteX33-1623" fmla="*/ 1549 w 2567281"/>
              <a:gd name="connsiteY33-1624" fmla="*/ 1347429 h 2567281"/>
              <a:gd name="connsiteX34-1625" fmla="*/ 13418 w 2567281"/>
              <a:gd name="connsiteY34-1626" fmla="*/ 1099676 h 2567281"/>
              <a:gd name="connsiteX35-1627" fmla="*/ 14995 w 2567281"/>
              <a:gd name="connsiteY35-1628" fmla="*/ 1091591 h 2567281"/>
              <a:gd name="connsiteX36-1629" fmla="*/ 397317 w 2567281"/>
              <a:gd name="connsiteY36-1630" fmla="*/ 856724 h 2567281"/>
              <a:gd name="connsiteX37-1631" fmla="*/ 279210 w 2567281"/>
              <a:gd name="connsiteY37-1632" fmla="*/ 486794 h 2567281"/>
              <a:gd name="connsiteX38-1633" fmla="*/ 319987 w 2567281"/>
              <a:gd name="connsiteY38-1634" fmla="*/ 435584 h 2567281"/>
              <a:gd name="connsiteX39-1635" fmla="*/ 504477 w 2567281"/>
              <a:gd name="connsiteY39-1636" fmla="*/ 263576 h 2567281"/>
              <a:gd name="connsiteX40-1637" fmla="*/ 542723 w 2567281"/>
              <a:gd name="connsiteY40-1638" fmla="*/ 237362 h 2567281"/>
              <a:gd name="connsiteX0-1639" fmla="*/ 542723 w 2567281"/>
              <a:gd name="connsiteY0-1640" fmla="*/ 237362 h 2567281"/>
              <a:gd name="connsiteX1-1641" fmla="*/ 923626 w 2567281"/>
              <a:gd name="connsiteY1-1642" fmla="*/ 341570 h 2567281"/>
              <a:gd name="connsiteX2-1643" fmla="*/ 1104648 w 2567281"/>
              <a:gd name="connsiteY2-1644" fmla="*/ 12940 h 2567281"/>
              <a:gd name="connsiteX3-1645" fmla="*/ 1219853 w 2567281"/>
              <a:gd name="connsiteY3-1646" fmla="*/ 1549 h 2567281"/>
              <a:gd name="connsiteX4-1647" fmla="*/ 1467606 w 2567281"/>
              <a:gd name="connsiteY4-1648" fmla="*/ 13418 h 2567281"/>
              <a:gd name="connsiteX5-1649" fmla="*/ 1496875 w 2567281"/>
              <a:gd name="connsiteY5-1650" fmla="*/ 19128 h 2567281"/>
              <a:gd name="connsiteX6-1651" fmla="*/ 1628565 w 2567281"/>
              <a:gd name="connsiteY6-1652" fmla="*/ 340248 h 2567281"/>
              <a:gd name="connsiteX7-1653" fmla="*/ 2031761 w 2567281"/>
              <a:gd name="connsiteY7-1654" fmla="*/ 240783 h 2567281"/>
              <a:gd name="connsiteX8-1655" fmla="*/ 2034286 w 2567281"/>
              <a:gd name="connsiteY8-1656" fmla="*/ 242421 h 2567281"/>
              <a:gd name="connsiteX9-1657" fmla="*/ 2303706 w 2567281"/>
              <a:gd name="connsiteY9-1658" fmla="*/ 504477 h 2567281"/>
              <a:gd name="connsiteX10-1659" fmla="*/ 2313004 w 2567281"/>
              <a:gd name="connsiteY10-1660" fmla="*/ 518043 h 2567281"/>
              <a:gd name="connsiteX11-1661" fmla="*/ 2218151 w 2567281"/>
              <a:gd name="connsiteY11-1662" fmla="*/ 861420 h 2567281"/>
              <a:gd name="connsiteX12-1663" fmla="*/ 2547655 w 2567281"/>
              <a:gd name="connsiteY12-1664" fmla="*/ 1066337 h 2567281"/>
              <a:gd name="connsiteX13-1665" fmla="*/ 2553379 w 2567281"/>
              <a:gd name="connsiteY13-1666" fmla="*/ 1094904 h 2567281"/>
              <a:gd name="connsiteX14-1667" fmla="*/ 2565794 w 2567281"/>
              <a:gd name="connsiteY14-1668" fmla="*/ 1344373 h 2567281"/>
              <a:gd name="connsiteX15-1669" fmla="*/ 2556882 w 2567281"/>
              <a:gd name="connsiteY15-1670" fmla="*/ 1436427 h 2567281"/>
              <a:gd name="connsiteX16-1671" fmla="*/ 2261606 w 2567281"/>
              <a:gd name="connsiteY16-1672" fmla="*/ 1653711 h 2567281"/>
              <a:gd name="connsiteX17-1673" fmla="*/ 2320371 w 2567281"/>
              <a:gd name="connsiteY17-1674" fmla="*/ 2039924 h 2567281"/>
              <a:gd name="connsiteX18-1675" fmla="*/ 2247295 w 2567281"/>
              <a:gd name="connsiteY18-1676" fmla="*/ 2131698 h 2567281"/>
              <a:gd name="connsiteX19-1677" fmla="*/ 2159843 w 2567281"/>
              <a:gd name="connsiteY19-1678" fmla="*/ 2221792 h 2567281"/>
              <a:gd name="connsiteX20-1679" fmla="*/ 2093129 w 2567281"/>
              <a:gd name="connsiteY20-1680" fmla="*/ 2278108 h 2567281"/>
              <a:gd name="connsiteX21-1681" fmla="*/ 1697419 w 2567281"/>
              <a:gd name="connsiteY21-1682" fmla="*/ 2217898 h 2567281"/>
              <a:gd name="connsiteX22-1683" fmla="*/ 1448837 w 2567281"/>
              <a:gd name="connsiteY22-1684" fmla="*/ 2555706 h 2567281"/>
              <a:gd name="connsiteX23-1685" fmla="*/ 1347429 w 2567281"/>
              <a:gd name="connsiteY23-1686" fmla="*/ 2565733 h 2567281"/>
              <a:gd name="connsiteX24-1687" fmla="*/ 1222908 w 2567281"/>
              <a:gd name="connsiteY24-1688" fmla="*/ 2565794 h 2567281"/>
              <a:gd name="connsiteX25-1689" fmla="*/ 1150390 w 2567281"/>
              <a:gd name="connsiteY25-1690" fmla="*/ 2558774 h 2567281"/>
              <a:gd name="connsiteX26-1691" fmla="*/ 899550 w 2567281"/>
              <a:gd name="connsiteY26-1692" fmla="*/ 2217898 h 2567281"/>
              <a:gd name="connsiteX27-1693" fmla="*/ 479023 w 2567281"/>
              <a:gd name="connsiteY27-1694" fmla="*/ 2281883 h 2567281"/>
              <a:gd name="connsiteX28-1695" fmla="*/ 435584 w 2567281"/>
              <a:gd name="connsiteY28-1696" fmla="*/ 2247295 h 2567281"/>
              <a:gd name="connsiteX29-1697" fmla="*/ 345490 w 2567281"/>
              <a:gd name="connsiteY29-1698" fmla="*/ 2159843 h 2567281"/>
              <a:gd name="connsiteX30-1699" fmla="*/ 271660 w 2567281"/>
              <a:gd name="connsiteY30-1700" fmla="*/ 2072382 h 2567281"/>
              <a:gd name="connsiteX31-1701" fmla="*/ 335363 w 2567281"/>
              <a:gd name="connsiteY31-1702" fmla="*/ 1653711 h 2567281"/>
              <a:gd name="connsiteX32-1703" fmla="*/ 8015 w 2567281"/>
              <a:gd name="connsiteY32-1704" fmla="*/ 1412826 h 2567281"/>
              <a:gd name="connsiteX33-1705" fmla="*/ 1549 w 2567281"/>
              <a:gd name="connsiteY33-1706" fmla="*/ 1347429 h 2567281"/>
              <a:gd name="connsiteX34-1707" fmla="*/ 13418 w 2567281"/>
              <a:gd name="connsiteY34-1708" fmla="*/ 1099676 h 2567281"/>
              <a:gd name="connsiteX35-1709" fmla="*/ 14995 w 2567281"/>
              <a:gd name="connsiteY35-1710" fmla="*/ 1091591 h 2567281"/>
              <a:gd name="connsiteX36-1711" fmla="*/ 397317 w 2567281"/>
              <a:gd name="connsiteY36-1712" fmla="*/ 856724 h 2567281"/>
              <a:gd name="connsiteX37-1713" fmla="*/ 279210 w 2567281"/>
              <a:gd name="connsiteY37-1714" fmla="*/ 486794 h 2567281"/>
              <a:gd name="connsiteX38-1715" fmla="*/ 319987 w 2567281"/>
              <a:gd name="connsiteY38-1716" fmla="*/ 435584 h 2567281"/>
              <a:gd name="connsiteX39-1717" fmla="*/ 504477 w 2567281"/>
              <a:gd name="connsiteY39-1718" fmla="*/ 263576 h 2567281"/>
              <a:gd name="connsiteX40-1719" fmla="*/ 542723 w 2567281"/>
              <a:gd name="connsiteY40-1720" fmla="*/ 237362 h 2567281"/>
              <a:gd name="connsiteX0-1721" fmla="*/ 542723 w 2567281"/>
              <a:gd name="connsiteY0-1722" fmla="*/ 237362 h 2567281"/>
              <a:gd name="connsiteX1-1723" fmla="*/ 923626 w 2567281"/>
              <a:gd name="connsiteY1-1724" fmla="*/ 341570 h 2567281"/>
              <a:gd name="connsiteX2-1725" fmla="*/ 1104648 w 2567281"/>
              <a:gd name="connsiteY2-1726" fmla="*/ 12940 h 2567281"/>
              <a:gd name="connsiteX3-1727" fmla="*/ 1219853 w 2567281"/>
              <a:gd name="connsiteY3-1728" fmla="*/ 1549 h 2567281"/>
              <a:gd name="connsiteX4-1729" fmla="*/ 1467606 w 2567281"/>
              <a:gd name="connsiteY4-1730" fmla="*/ 13418 h 2567281"/>
              <a:gd name="connsiteX5-1731" fmla="*/ 1496875 w 2567281"/>
              <a:gd name="connsiteY5-1732" fmla="*/ 19128 h 2567281"/>
              <a:gd name="connsiteX6-1733" fmla="*/ 1628565 w 2567281"/>
              <a:gd name="connsiteY6-1734" fmla="*/ 340248 h 2567281"/>
              <a:gd name="connsiteX7-1735" fmla="*/ 2031761 w 2567281"/>
              <a:gd name="connsiteY7-1736" fmla="*/ 240783 h 2567281"/>
              <a:gd name="connsiteX8-1737" fmla="*/ 2034286 w 2567281"/>
              <a:gd name="connsiteY8-1738" fmla="*/ 242421 h 2567281"/>
              <a:gd name="connsiteX9-1739" fmla="*/ 2303706 w 2567281"/>
              <a:gd name="connsiteY9-1740" fmla="*/ 504477 h 2567281"/>
              <a:gd name="connsiteX10-1741" fmla="*/ 2313004 w 2567281"/>
              <a:gd name="connsiteY10-1742" fmla="*/ 518043 h 2567281"/>
              <a:gd name="connsiteX11-1743" fmla="*/ 2218151 w 2567281"/>
              <a:gd name="connsiteY11-1744" fmla="*/ 861420 h 2567281"/>
              <a:gd name="connsiteX12-1745" fmla="*/ 2547655 w 2567281"/>
              <a:gd name="connsiteY12-1746" fmla="*/ 1066337 h 2567281"/>
              <a:gd name="connsiteX13-1747" fmla="*/ 2553379 w 2567281"/>
              <a:gd name="connsiteY13-1748" fmla="*/ 1094904 h 2567281"/>
              <a:gd name="connsiteX14-1749" fmla="*/ 2565794 w 2567281"/>
              <a:gd name="connsiteY14-1750" fmla="*/ 1344373 h 2567281"/>
              <a:gd name="connsiteX15-1751" fmla="*/ 2556882 w 2567281"/>
              <a:gd name="connsiteY15-1752" fmla="*/ 1436427 h 2567281"/>
              <a:gd name="connsiteX16-1753" fmla="*/ 2261606 w 2567281"/>
              <a:gd name="connsiteY16-1754" fmla="*/ 1653711 h 2567281"/>
              <a:gd name="connsiteX17-1755" fmla="*/ 2320371 w 2567281"/>
              <a:gd name="connsiteY17-1756" fmla="*/ 2039924 h 2567281"/>
              <a:gd name="connsiteX18-1757" fmla="*/ 2247295 w 2567281"/>
              <a:gd name="connsiteY18-1758" fmla="*/ 2131698 h 2567281"/>
              <a:gd name="connsiteX19-1759" fmla="*/ 2159843 w 2567281"/>
              <a:gd name="connsiteY19-1760" fmla="*/ 2221792 h 2567281"/>
              <a:gd name="connsiteX20-1761" fmla="*/ 2093129 w 2567281"/>
              <a:gd name="connsiteY20-1762" fmla="*/ 2278108 h 2567281"/>
              <a:gd name="connsiteX21-1763" fmla="*/ 1697419 w 2567281"/>
              <a:gd name="connsiteY21-1764" fmla="*/ 2217898 h 2567281"/>
              <a:gd name="connsiteX22-1765" fmla="*/ 1448837 w 2567281"/>
              <a:gd name="connsiteY22-1766" fmla="*/ 2555706 h 2567281"/>
              <a:gd name="connsiteX23-1767" fmla="*/ 1347429 w 2567281"/>
              <a:gd name="connsiteY23-1768" fmla="*/ 2565733 h 2567281"/>
              <a:gd name="connsiteX24-1769" fmla="*/ 1222908 w 2567281"/>
              <a:gd name="connsiteY24-1770" fmla="*/ 2565794 h 2567281"/>
              <a:gd name="connsiteX25-1771" fmla="*/ 1150390 w 2567281"/>
              <a:gd name="connsiteY25-1772" fmla="*/ 2558774 h 2567281"/>
              <a:gd name="connsiteX26-1773" fmla="*/ 899550 w 2567281"/>
              <a:gd name="connsiteY26-1774" fmla="*/ 2217898 h 2567281"/>
              <a:gd name="connsiteX27-1775" fmla="*/ 479023 w 2567281"/>
              <a:gd name="connsiteY27-1776" fmla="*/ 2281883 h 2567281"/>
              <a:gd name="connsiteX28-1777" fmla="*/ 435584 w 2567281"/>
              <a:gd name="connsiteY28-1778" fmla="*/ 2247295 h 2567281"/>
              <a:gd name="connsiteX29-1779" fmla="*/ 345490 w 2567281"/>
              <a:gd name="connsiteY29-1780" fmla="*/ 2159843 h 2567281"/>
              <a:gd name="connsiteX30-1781" fmla="*/ 271660 w 2567281"/>
              <a:gd name="connsiteY30-1782" fmla="*/ 2072382 h 2567281"/>
              <a:gd name="connsiteX31-1783" fmla="*/ 335363 w 2567281"/>
              <a:gd name="connsiteY31-1784" fmla="*/ 1653711 h 2567281"/>
              <a:gd name="connsiteX32-1785" fmla="*/ 8015 w 2567281"/>
              <a:gd name="connsiteY32-1786" fmla="*/ 1412826 h 2567281"/>
              <a:gd name="connsiteX33-1787" fmla="*/ 1549 w 2567281"/>
              <a:gd name="connsiteY33-1788" fmla="*/ 1347429 h 2567281"/>
              <a:gd name="connsiteX34-1789" fmla="*/ 13418 w 2567281"/>
              <a:gd name="connsiteY34-1790" fmla="*/ 1099676 h 2567281"/>
              <a:gd name="connsiteX35-1791" fmla="*/ 14995 w 2567281"/>
              <a:gd name="connsiteY35-1792" fmla="*/ 1091591 h 2567281"/>
              <a:gd name="connsiteX36-1793" fmla="*/ 397317 w 2567281"/>
              <a:gd name="connsiteY36-1794" fmla="*/ 856724 h 2567281"/>
              <a:gd name="connsiteX37-1795" fmla="*/ 279210 w 2567281"/>
              <a:gd name="connsiteY37-1796" fmla="*/ 486794 h 2567281"/>
              <a:gd name="connsiteX38-1797" fmla="*/ 319987 w 2567281"/>
              <a:gd name="connsiteY38-1798" fmla="*/ 435584 h 2567281"/>
              <a:gd name="connsiteX39-1799" fmla="*/ 504477 w 2567281"/>
              <a:gd name="connsiteY39-1800" fmla="*/ 263576 h 2567281"/>
              <a:gd name="connsiteX40-1801" fmla="*/ 542723 w 2567281"/>
              <a:gd name="connsiteY40-1802" fmla="*/ 237362 h 2567281"/>
              <a:gd name="connsiteX0-1803" fmla="*/ 542723 w 2567281"/>
              <a:gd name="connsiteY0-1804" fmla="*/ 237362 h 2567281"/>
              <a:gd name="connsiteX1-1805" fmla="*/ 923626 w 2567281"/>
              <a:gd name="connsiteY1-1806" fmla="*/ 341570 h 2567281"/>
              <a:gd name="connsiteX2-1807" fmla="*/ 1104648 w 2567281"/>
              <a:gd name="connsiteY2-1808" fmla="*/ 12940 h 2567281"/>
              <a:gd name="connsiteX3-1809" fmla="*/ 1219853 w 2567281"/>
              <a:gd name="connsiteY3-1810" fmla="*/ 1549 h 2567281"/>
              <a:gd name="connsiteX4-1811" fmla="*/ 1467606 w 2567281"/>
              <a:gd name="connsiteY4-1812" fmla="*/ 13418 h 2567281"/>
              <a:gd name="connsiteX5-1813" fmla="*/ 1496875 w 2567281"/>
              <a:gd name="connsiteY5-1814" fmla="*/ 19128 h 2567281"/>
              <a:gd name="connsiteX6-1815" fmla="*/ 1628565 w 2567281"/>
              <a:gd name="connsiteY6-1816" fmla="*/ 340248 h 2567281"/>
              <a:gd name="connsiteX7-1817" fmla="*/ 2031761 w 2567281"/>
              <a:gd name="connsiteY7-1818" fmla="*/ 240783 h 2567281"/>
              <a:gd name="connsiteX8-1819" fmla="*/ 2034286 w 2567281"/>
              <a:gd name="connsiteY8-1820" fmla="*/ 242421 h 2567281"/>
              <a:gd name="connsiteX9-1821" fmla="*/ 2303706 w 2567281"/>
              <a:gd name="connsiteY9-1822" fmla="*/ 504477 h 2567281"/>
              <a:gd name="connsiteX10-1823" fmla="*/ 2313004 w 2567281"/>
              <a:gd name="connsiteY10-1824" fmla="*/ 518043 h 2567281"/>
              <a:gd name="connsiteX11-1825" fmla="*/ 2218151 w 2567281"/>
              <a:gd name="connsiteY11-1826" fmla="*/ 861420 h 2567281"/>
              <a:gd name="connsiteX12-1827" fmla="*/ 2547655 w 2567281"/>
              <a:gd name="connsiteY12-1828" fmla="*/ 1066337 h 2567281"/>
              <a:gd name="connsiteX13-1829" fmla="*/ 2553379 w 2567281"/>
              <a:gd name="connsiteY13-1830" fmla="*/ 1094904 h 2567281"/>
              <a:gd name="connsiteX14-1831" fmla="*/ 2565794 w 2567281"/>
              <a:gd name="connsiteY14-1832" fmla="*/ 1344373 h 2567281"/>
              <a:gd name="connsiteX15-1833" fmla="*/ 2556882 w 2567281"/>
              <a:gd name="connsiteY15-1834" fmla="*/ 1436427 h 2567281"/>
              <a:gd name="connsiteX16-1835" fmla="*/ 2175577 w 2567281"/>
              <a:gd name="connsiteY16-1836" fmla="*/ 1602914 h 2567281"/>
              <a:gd name="connsiteX17-1837" fmla="*/ 2320371 w 2567281"/>
              <a:gd name="connsiteY17-1838" fmla="*/ 2039924 h 2567281"/>
              <a:gd name="connsiteX18-1839" fmla="*/ 2247295 w 2567281"/>
              <a:gd name="connsiteY18-1840" fmla="*/ 2131698 h 2567281"/>
              <a:gd name="connsiteX19-1841" fmla="*/ 2159843 w 2567281"/>
              <a:gd name="connsiteY19-1842" fmla="*/ 2221792 h 2567281"/>
              <a:gd name="connsiteX20-1843" fmla="*/ 2093129 w 2567281"/>
              <a:gd name="connsiteY20-1844" fmla="*/ 2278108 h 2567281"/>
              <a:gd name="connsiteX21-1845" fmla="*/ 1697419 w 2567281"/>
              <a:gd name="connsiteY21-1846" fmla="*/ 2217898 h 2567281"/>
              <a:gd name="connsiteX22-1847" fmla="*/ 1448837 w 2567281"/>
              <a:gd name="connsiteY22-1848" fmla="*/ 2555706 h 2567281"/>
              <a:gd name="connsiteX23-1849" fmla="*/ 1347429 w 2567281"/>
              <a:gd name="connsiteY23-1850" fmla="*/ 2565733 h 2567281"/>
              <a:gd name="connsiteX24-1851" fmla="*/ 1222908 w 2567281"/>
              <a:gd name="connsiteY24-1852" fmla="*/ 2565794 h 2567281"/>
              <a:gd name="connsiteX25-1853" fmla="*/ 1150390 w 2567281"/>
              <a:gd name="connsiteY25-1854" fmla="*/ 2558774 h 2567281"/>
              <a:gd name="connsiteX26-1855" fmla="*/ 899550 w 2567281"/>
              <a:gd name="connsiteY26-1856" fmla="*/ 2217898 h 2567281"/>
              <a:gd name="connsiteX27-1857" fmla="*/ 479023 w 2567281"/>
              <a:gd name="connsiteY27-1858" fmla="*/ 2281883 h 2567281"/>
              <a:gd name="connsiteX28-1859" fmla="*/ 435584 w 2567281"/>
              <a:gd name="connsiteY28-1860" fmla="*/ 2247295 h 2567281"/>
              <a:gd name="connsiteX29-1861" fmla="*/ 345490 w 2567281"/>
              <a:gd name="connsiteY29-1862" fmla="*/ 2159843 h 2567281"/>
              <a:gd name="connsiteX30-1863" fmla="*/ 271660 w 2567281"/>
              <a:gd name="connsiteY30-1864" fmla="*/ 2072382 h 2567281"/>
              <a:gd name="connsiteX31-1865" fmla="*/ 335363 w 2567281"/>
              <a:gd name="connsiteY31-1866" fmla="*/ 1653711 h 2567281"/>
              <a:gd name="connsiteX32-1867" fmla="*/ 8015 w 2567281"/>
              <a:gd name="connsiteY32-1868" fmla="*/ 1412826 h 2567281"/>
              <a:gd name="connsiteX33-1869" fmla="*/ 1549 w 2567281"/>
              <a:gd name="connsiteY33-1870" fmla="*/ 1347429 h 2567281"/>
              <a:gd name="connsiteX34-1871" fmla="*/ 13418 w 2567281"/>
              <a:gd name="connsiteY34-1872" fmla="*/ 1099676 h 2567281"/>
              <a:gd name="connsiteX35-1873" fmla="*/ 14995 w 2567281"/>
              <a:gd name="connsiteY35-1874" fmla="*/ 1091591 h 2567281"/>
              <a:gd name="connsiteX36-1875" fmla="*/ 397317 w 2567281"/>
              <a:gd name="connsiteY36-1876" fmla="*/ 856724 h 2567281"/>
              <a:gd name="connsiteX37-1877" fmla="*/ 279210 w 2567281"/>
              <a:gd name="connsiteY37-1878" fmla="*/ 486794 h 2567281"/>
              <a:gd name="connsiteX38-1879" fmla="*/ 319987 w 2567281"/>
              <a:gd name="connsiteY38-1880" fmla="*/ 435584 h 2567281"/>
              <a:gd name="connsiteX39-1881" fmla="*/ 504477 w 2567281"/>
              <a:gd name="connsiteY39-1882" fmla="*/ 263576 h 2567281"/>
              <a:gd name="connsiteX40-1883" fmla="*/ 542723 w 2567281"/>
              <a:gd name="connsiteY40-1884" fmla="*/ 237362 h 2567281"/>
              <a:gd name="connsiteX0-1885" fmla="*/ 542723 w 2567281"/>
              <a:gd name="connsiteY0-1886" fmla="*/ 237362 h 2567281"/>
              <a:gd name="connsiteX1-1887" fmla="*/ 923626 w 2567281"/>
              <a:gd name="connsiteY1-1888" fmla="*/ 341570 h 2567281"/>
              <a:gd name="connsiteX2-1889" fmla="*/ 1104648 w 2567281"/>
              <a:gd name="connsiteY2-1890" fmla="*/ 12940 h 2567281"/>
              <a:gd name="connsiteX3-1891" fmla="*/ 1219853 w 2567281"/>
              <a:gd name="connsiteY3-1892" fmla="*/ 1549 h 2567281"/>
              <a:gd name="connsiteX4-1893" fmla="*/ 1467606 w 2567281"/>
              <a:gd name="connsiteY4-1894" fmla="*/ 13418 h 2567281"/>
              <a:gd name="connsiteX5-1895" fmla="*/ 1496875 w 2567281"/>
              <a:gd name="connsiteY5-1896" fmla="*/ 19128 h 2567281"/>
              <a:gd name="connsiteX6-1897" fmla="*/ 1628565 w 2567281"/>
              <a:gd name="connsiteY6-1898" fmla="*/ 340248 h 2567281"/>
              <a:gd name="connsiteX7-1899" fmla="*/ 2031761 w 2567281"/>
              <a:gd name="connsiteY7-1900" fmla="*/ 240783 h 2567281"/>
              <a:gd name="connsiteX8-1901" fmla="*/ 2034286 w 2567281"/>
              <a:gd name="connsiteY8-1902" fmla="*/ 242421 h 2567281"/>
              <a:gd name="connsiteX9-1903" fmla="*/ 2303706 w 2567281"/>
              <a:gd name="connsiteY9-1904" fmla="*/ 504477 h 2567281"/>
              <a:gd name="connsiteX10-1905" fmla="*/ 2313004 w 2567281"/>
              <a:gd name="connsiteY10-1906" fmla="*/ 518043 h 2567281"/>
              <a:gd name="connsiteX11-1907" fmla="*/ 2218151 w 2567281"/>
              <a:gd name="connsiteY11-1908" fmla="*/ 861420 h 2567281"/>
              <a:gd name="connsiteX12-1909" fmla="*/ 2547655 w 2567281"/>
              <a:gd name="connsiteY12-1910" fmla="*/ 1066337 h 2567281"/>
              <a:gd name="connsiteX13-1911" fmla="*/ 2553379 w 2567281"/>
              <a:gd name="connsiteY13-1912" fmla="*/ 1094904 h 2567281"/>
              <a:gd name="connsiteX14-1913" fmla="*/ 2565794 w 2567281"/>
              <a:gd name="connsiteY14-1914" fmla="*/ 1344373 h 2567281"/>
              <a:gd name="connsiteX15-1915" fmla="*/ 2556882 w 2567281"/>
              <a:gd name="connsiteY15-1916" fmla="*/ 1436427 h 2567281"/>
              <a:gd name="connsiteX16-1917" fmla="*/ 2175577 w 2567281"/>
              <a:gd name="connsiteY16-1918" fmla="*/ 1602914 h 2567281"/>
              <a:gd name="connsiteX17-1919" fmla="*/ 2320371 w 2567281"/>
              <a:gd name="connsiteY17-1920" fmla="*/ 2039924 h 2567281"/>
              <a:gd name="connsiteX18-1921" fmla="*/ 2247295 w 2567281"/>
              <a:gd name="connsiteY18-1922" fmla="*/ 2131698 h 2567281"/>
              <a:gd name="connsiteX19-1923" fmla="*/ 2159843 w 2567281"/>
              <a:gd name="connsiteY19-1924" fmla="*/ 2221792 h 2567281"/>
              <a:gd name="connsiteX20-1925" fmla="*/ 2093129 w 2567281"/>
              <a:gd name="connsiteY20-1926" fmla="*/ 2278108 h 2567281"/>
              <a:gd name="connsiteX21-1927" fmla="*/ 1697419 w 2567281"/>
              <a:gd name="connsiteY21-1928" fmla="*/ 2217898 h 2567281"/>
              <a:gd name="connsiteX22-1929" fmla="*/ 1448837 w 2567281"/>
              <a:gd name="connsiteY22-1930" fmla="*/ 2555706 h 2567281"/>
              <a:gd name="connsiteX23-1931" fmla="*/ 1347429 w 2567281"/>
              <a:gd name="connsiteY23-1932" fmla="*/ 2565733 h 2567281"/>
              <a:gd name="connsiteX24-1933" fmla="*/ 1222908 w 2567281"/>
              <a:gd name="connsiteY24-1934" fmla="*/ 2565794 h 2567281"/>
              <a:gd name="connsiteX25-1935" fmla="*/ 1150390 w 2567281"/>
              <a:gd name="connsiteY25-1936" fmla="*/ 2558774 h 2567281"/>
              <a:gd name="connsiteX26-1937" fmla="*/ 899550 w 2567281"/>
              <a:gd name="connsiteY26-1938" fmla="*/ 2217898 h 2567281"/>
              <a:gd name="connsiteX27-1939" fmla="*/ 479023 w 2567281"/>
              <a:gd name="connsiteY27-1940" fmla="*/ 2281883 h 2567281"/>
              <a:gd name="connsiteX28-1941" fmla="*/ 435584 w 2567281"/>
              <a:gd name="connsiteY28-1942" fmla="*/ 2247295 h 2567281"/>
              <a:gd name="connsiteX29-1943" fmla="*/ 345490 w 2567281"/>
              <a:gd name="connsiteY29-1944" fmla="*/ 2159843 h 2567281"/>
              <a:gd name="connsiteX30-1945" fmla="*/ 271660 w 2567281"/>
              <a:gd name="connsiteY30-1946" fmla="*/ 2072382 h 2567281"/>
              <a:gd name="connsiteX31-1947" fmla="*/ 335363 w 2567281"/>
              <a:gd name="connsiteY31-1948" fmla="*/ 1653711 h 2567281"/>
              <a:gd name="connsiteX32-1949" fmla="*/ 8015 w 2567281"/>
              <a:gd name="connsiteY32-1950" fmla="*/ 1412826 h 2567281"/>
              <a:gd name="connsiteX33-1951" fmla="*/ 1549 w 2567281"/>
              <a:gd name="connsiteY33-1952" fmla="*/ 1347429 h 2567281"/>
              <a:gd name="connsiteX34-1953" fmla="*/ 13418 w 2567281"/>
              <a:gd name="connsiteY34-1954" fmla="*/ 1099676 h 2567281"/>
              <a:gd name="connsiteX35-1955" fmla="*/ 14995 w 2567281"/>
              <a:gd name="connsiteY35-1956" fmla="*/ 1091591 h 2567281"/>
              <a:gd name="connsiteX36-1957" fmla="*/ 397317 w 2567281"/>
              <a:gd name="connsiteY36-1958" fmla="*/ 856724 h 2567281"/>
              <a:gd name="connsiteX37-1959" fmla="*/ 279210 w 2567281"/>
              <a:gd name="connsiteY37-1960" fmla="*/ 486794 h 2567281"/>
              <a:gd name="connsiteX38-1961" fmla="*/ 319987 w 2567281"/>
              <a:gd name="connsiteY38-1962" fmla="*/ 435584 h 2567281"/>
              <a:gd name="connsiteX39-1963" fmla="*/ 504477 w 2567281"/>
              <a:gd name="connsiteY39-1964" fmla="*/ 263576 h 2567281"/>
              <a:gd name="connsiteX40-1965" fmla="*/ 542723 w 2567281"/>
              <a:gd name="connsiteY40-1966" fmla="*/ 237362 h 2567281"/>
              <a:gd name="connsiteX0-1967" fmla="*/ 542723 w 2567281"/>
              <a:gd name="connsiteY0-1968" fmla="*/ 237362 h 2567281"/>
              <a:gd name="connsiteX1-1969" fmla="*/ 923626 w 2567281"/>
              <a:gd name="connsiteY1-1970" fmla="*/ 341570 h 2567281"/>
              <a:gd name="connsiteX2-1971" fmla="*/ 1104648 w 2567281"/>
              <a:gd name="connsiteY2-1972" fmla="*/ 12940 h 2567281"/>
              <a:gd name="connsiteX3-1973" fmla="*/ 1219853 w 2567281"/>
              <a:gd name="connsiteY3-1974" fmla="*/ 1549 h 2567281"/>
              <a:gd name="connsiteX4-1975" fmla="*/ 1467606 w 2567281"/>
              <a:gd name="connsiteY4-1976" fmla="*/ 13418 h 2567281"/>
              <a:gd name="connsiteX5-1977" fmla="*/ 1496875 w 2567281"/>
              <a:gd name="connsiteY5-1978" fmla="*/ 19128 h 2567281"/>
              <a:gd name="connsiteX6-1979" fmla="*/ 1628565 w 2567281"/>
              <a:gd name="connsiteY6-1980" fmla="*/ 340248 h 2567281"/>
              <a:gd name="connsiteX7-1981" fmla="*/ 2031761 w 2567281"/>
              <a:gd name="connsiteY7-1982" fmla="*/ 240783 h 2567281"/>
              <a:gd name="connsiteX8-1983" fmla="*/ 2034286 w 2567281"/>
              <a:gd name="connsiteY8-1984" fmla="*/ 242421 h 2567281"/>
              <a:gd name="connsiteX9-1985" fmla="*/ 2303706 w 2567281"/>
              <a:gd name="connsiteY9-1986" fmla="*/ 504477 h 2567281"/>
              <a:gd name="connsiteX10-1987" fmla="*/ 2313004 w 2567281"/>
              <a:gd name="connsiteY10-1988" fmla="*/ 518043 h 2567281"/>
              <a:gd name="connsiteX11-1989" fmla="*/ 2218151 w 2567281"/>
              <a:gd name="connsiteY11-1990" fmla="*/ 861420 h 2567281"/>
              <a:gd name="connsiteX12-1991" fmla="*/ 2547655 w 2567281"/>
              <a:gd name="connsiteY12-1992" fmla="*/ 1066337 h 2567281"/>
              <a:gd name="connsiteX13-1993" fmla="*/ 2553379 w 2567281"/>
              <a:gd name="connsiteY13-1994" fmla="*/ 1094904 h 2567281"/>
              <a:gd name="connsiteX14-1995" fmla="*/ 2565794 w 2567281"/>
              <a:gd name="connsiteY14-1996" fmla="*/ 1344373 h 2567281"/>
              <a:gd name="connsiteX15-1997" fmla="*/ 2556882 w 2567281"/>
              <a:gd name="connsiteY15-1998" fmla="*/ 1436427 h 2567281"/>
              <a:gd name="connsiteX16-1999" fmla="*/ 2175577 w 2567281"/>
              <a:gd name="connsiteY16-2000" fmla="*/ 1602914 h 2567281"/>
              <a:gd name="connsiteX17-2001" fmla="*/ 2320371 w 2567281"/>
              <a:gd name="connsiteY17-2002" fmla="*/ 2039924 h 2567281"/>
              <a:gd name="connsiteX18-2003" fmla="*/ 2247295 w 2567281"/>
              <a:gd name="connsiteY18-2004" fmla="*/ 2131698 h 2567281"/>
              <a:gd name="connsiteX19-2005" fmla="*/ 2159843 w 2567281"/>
              <a:gd name="connsiteY19-2006" fmla="*/ 2221792 h 2567281"/>
              <a:gd name="connsiteX20-2007" fmla="*/ 2093129 w 2567281"/>
              <a:gd name="connsiteY20-2008" fmla="*/ 2278108 h 2567281"/>
              <a:gd name="connsiteX21-2009" fmla="*/ 1697419 w 2567281"/>
              <a:gd name="connsiteY21-2010" fmla="*/ 2217898 h 2567281"/>
              <a:gd name="connsiteX22-2011" fmla="*/ 1448837 w 2567281"/>
              <a:gd name="connsiteY22-2012" fmla="*/ 2555706 h 2567281"/>
              <a:gd name="connsiteX23-2013" fmla="*/ 1347429 w 2567281"/>
              <a:gd name="connsiteY23-2014" fmla="*/ 2565733 h 2567281"/>
              <a:gd name="connsiteX24-2015" fmla="*/ 1222908 w 2567281"/>
              <a:gd name="connsiteY24-2016" fmla="*/ 2565794 h 2567281"/>
              <a:gd name="connsiteX25-2017" fmla="*/ 1150390 w 2567281"/>
              <a:gd name="connsiteY25-2018" fmla="*/ 2558774 h 2567281"/>
              <a:gd name="connsiteX26-2019" fmla="*/ 899550 w 2567281"/>
              <a:gd name="connsiteY26-2020" fmla="*/ 2217898 h 2567281"/>
              <a:gd name="connsiteX27-2021" fmla="*/ 479023 w 2567281"/>
              <a:gd name="connsiteY27-2022" fmla="*/ 2281883 h 2567281"/>
              <a:gd name="connsiteX28-2023" fmla="*/ 435584 w 2567281"/>
              <a:gd name="connsiteY28-2024" fmla="*/ 2247295 h 2567281"/>
              <a:gd name="connsiteX29-2025" fmla="*/ 345490 w 2567281"/>
              <a:gd name="connsiteY29-2026" fmla="*/ 2159843 h 2567281"/>
              <a:gd name="connsiteX30-2027" fmla="*/ 271660 w 2567281"/>
              <a:gd name="connsiteY30-2028" fmla="*/ 2072382 h 2567281"/>
              <a:gd name="connsiteX31-2029" fmla="*/ 335363 w 2567281"/>
              <a:gd name="connsiteY31-2030" fmla="*/ 1653711 h 2567281"/>
              <a:gd name="connsiteX32-2031" fmla="*/ 8015 w 2567281"/>
              <a:gd name="connsiteY32-2032" fmla="*/ 1412826 h 2567281"/>
              <a:gd name="connsiteX33-2033" fmla="*/ 1549 w 2567281"/>
              <a:gd name="connsiteY33-2034" fmla="*/ 1347429 h 2567281"/>
              <a:gd name="connsiteX34-2035" fmla="*/ 13418 w 2567281"/>
              <a:gd name="connsiteY34-2036" fmla="*/ 1099676 h 2567281"/>
              <a:gd name="connsiteX35-2037" fmla="*/ 14995 w 2567281"/>
              <a:gd name="connsiteY35-2038" fmla="*/ 1091591 h 2567281"/>
              <a:gd name="connsiteX36-2039" fmla="*/ 397317 w 2567281"/>
              <a:gd name="connsiteY36-2040" fmla="*/ 856724 h 2567281"/>
              <a:gd name="connsiteX37-2041" fmla="*/ 279210 w 2567281"/>
              <a:gd name="connsiteY37-2042" fmla="*/ 486794 h 2567281"/>
              <a:gd name="connsiteX38-2043" fmla="*/ 319987 w 2567281"/>
              <a:gd name="connsiteY38-2044" fmla="*/ 435584 h 2567281"/>
              <a:gd name="connsiteX39-2045" fmla="*/ 504477 w 2567281"/>
              <a:gd name="connsiteY39-2046" fmla="*/ 263576 h 2567281"/>
              <a:gd name="connsiteX40-2047" fmla="*/ 542723 w 2567281"/>
              <a:gd name="connsiteY40-2048" fmla="*/ 237362 h 2567281"/>
              <a:gd name="connsiteX0-2049" fmla="*/ 542723 w 2567281"/>
              <a:gd name="connsiteY0-2050" fmla="*/ 237362 h 2567281"/>
              <a:gd name="connsiteX1-2051" fmla="*/ 923626 w 2567281"/>
              <a:gd name="connsiteY1-2052" fmla="*/ 341570 h 2567281"/>
              <a:gd name="connsiteX2-2053" fmla="*/ 1104648 w 2567281"/>
              <a:gd name="connsiteY2-2054" fmla="*/ 12940 h 2567281"/>
              <a:gd name="connsiteX3-2055" fmla="*/ 1219853 w 2567281"/>
              <a:gd name="connsiteY3-2056" fmla="*/ 1549 h 2567281"/>
              <a:gd name="connsiteX4-2057" fmla="*/ 1467606 w 2567281"/>
              <a:gd name="connsiteY4-2058" fmla="*/ 13418 h 2567281"/>
              <a:gd name="connsiteX5-2059" fmla="*/ 1496875 w 2567281"/>
              <a:gd name="connsiteY5-2060" fmla="*/ 19128 h 2567281"/>
              <a:gd name="connsiteX6-2061" fmla="*/ 1628565 w 2567281"/>
              <a:gd name="connsiteY6-2062" fmla="*/ 340248 h 2567281"/>
              <a:gd name="connsiteX7-2063" fmla="*/ 2031761 w 2567281"/>
              <a:gd name="connsiteY7-2064" fmla="*/ 240783 h 2567281"/>
              <a:gd name="connsiteX8-2065" fmla="*/ 2034286 w 2567281"/>
              <a:gd name="connsiteY8-2066" fmla="*/ 242421 h 2567281"/>
              <a:gd name="connsiteX9-2067" fmla="*/ 2303706 w 2567281"/>
              <a:gd name="connsiteY9-2068" fmla="*/ 504477 h 2567281"/>
              <a:gd name="connsiteX10-2069" fmla="*/ 2313004 w 2567281"/>
              <a:gd name="connsiteY10-2070" fmla="*/ 518043 h 2567281"/>
              <a:gd name="connsiteX11-2071" fmla="*/ 2218151 w 2567281"/>
              <a:gd name="connsiteY11-2072" fmla="*/ 861420 h 2567281"/>
              <a:gd name="connsiteX12-2073" fmla="*/ 2547655 w 2567281"/>
              <a:gd name="connsiteY12-2074" fmla="*/ 1066337 h 2567281"/>
              <a:gd name="connsiteX13-2075" fmla="*/ 2553379 w 2567281"/>
              <a:gd name="connsiteY13-2076" fmla="*/ 1094904 h 2567281"/>
              <a:gd name="connsiteX14-2077" fmla="*/ 2565794 w 2567281"/>
              <a:gd name="connsiteY14-2078" fmla="*/ 1344373 h 2567281"/>
              <a:gd name="connsiteX15-2079" fmla="*/ 2556882 w 2567281"/>
              <a:gd name="connsiteY15-2080" fmla="*/ 1436427 h 2567281"/>
              <a:gd name="connsiteX16-2081" fmla="*/ 2175577 w 2567281"/>
              <a:gd name="connsiteY16-2082" fmla="*/ 1602914 h 2567281"/>
              <a:gd name="connsiteX17-2083" fmla="*/ 2320371 w 2567281"/>
              <a:gd name="connsiteY17-2084" fmla="*/ 2039924 h 2567281"/>
              <a:gd name="connsiteX18-2085" fmla="*/ 2247295 w 2567281"/>
              <a:gd name="connsiteY18-2086" fmla="*/ 2131698 h 2567281"/>
              <a:gd name="connsiteX19-2087" fmla="*/ 2159843 w 2567281"/>
              <a:gd name="connsiteY19-2088" fmla="*/ 2221792 h 2567281"/>
              <a:gd name="connsiteX20-2089" fmla="*/ 2093129 w 2567281"/>
              <a:gd name="connsiteY20-2090" fmla="*/ 2278108 h 2567281"/>
              <a:gd name="connsiteX21-2091" fmla="*/ 1655286 w 2567281"/>
              <a:gd name="connsiteY21-2092" fmla="*/ 2130546 h 2567281"/>
              <a:gd name="connsiteX22-2093" fmla="*/ 1448837 w 2567281"/>
              <a:gd name="connsiteY22-2094" fmla="*/ 2555706 h 2567281"/>
              <a:gd name="connsiteX23-2095" fmla="*/ 1347429 w 2567281"/>
              <a:gd name="connsiteY23-2096" fmla="*/ 2565733 h 2567281"/>
              <a:gd name="connsiteX24-2097" fmla="*/ 1222908 w 2567281"/>
              <a:gd name="connsiteY24-2098" fmla="*/ 2565794 h 2567281"/>
              <a:gd name="connsiteX25-2099" fmla="*/ 1150390 w 2567281"/>
              <a:gd name="connsiteY25-2100" fmla="*/ 2558774 h 2567281"/>
              <a:gd name="connsiteX26-2101" fmla="*/ 899550 w 2567281"/>
              <a:gd name="connsiteY26-2102" fmla="*/ 2217898 h 2567281"/>
              <a:gd name="connsiteX27-2103" fmla="*/ 479023 w 2567281"/>
              <a:gd name="connsiteY27-2104" fmla="*/ 2281883 h 2567281"/>
              <a:gd name="connsiteX28-2105" fmla="*/ 435584 w 2567281"/>
              <a:gd name="connsiteY28-2106" fmla="*/ 2247295 h 2567281"/>
              <a:gd name="connsiteX29-2107" fmla="*/ 345490 w 2567281"/>
              <a:gd name="connsiteY29-2108" fmla="*/ 2159843 h 2567281"/>
              <a:gd name="connsiteX30-2109" fmla="*/ 271660 w 2567281"/>
              <a:gd name="connsiteY30-2110" fmla="*/ 2072382 h 2567281"/>
              <a:gd name="connsiteX31-2111" fmla="*/ 335363 w 2567281"/>
              <a:gd name="connsiteY31-2112" fmla="*/ 1653711 h 2567281"/>
              <a:gd name="connsiteX32-2113" fmla="*/ 8015 w 2567281"/>
              <a:gd name="connsiteY32-2114" fmla="*/ 1412826 h 2567281"/>
              <a:gd name="connsiteX33-2115" fmla="*/ 1549 w 2567281"/>
              <a:gd name="connsiteY33-2116" fmla="*/ 1347429 h 2567281"/>
              <a:gd name="connsiteX34-2117" fmla="*/ 13418 w 2567281"/>
              <a:gd name="connsiteY34-2118" fmla="*/ 1099676 h 2567281"/>
              <a:gd name="connsiteX35-2119" fmla="*/ 14995 w 2567281"/>
              <a:gd name="connsiteY35-2120" fmla="*/ 1091591 h 2567281"/>
              <a:gd name="connsiteX36-2121" fmla="*/ 397317 w 2567281"/>
              <a:gd name="connsiteY36-2122" fmla="*/ 856724 h 2567281"/>
              <a:gd name="connsiteX37-2123" fmla="*/ 279210 w 2567281"/>
              <a:gd name="connsiteY37-2124" fmla="*/ 486794 h 2567281"/>
              <a:gd name="connsiteX38-2125" fmla="*/ 319987 w 2567281"/>
              <a:gd name="connsiteY38-2126" fmla="*/ 435584 h 2567281"/>
              <a:gd name="connsiteX39-2127" fmla="*/ 504477 w 2567281"/>
              <a:gd name="connsiteY39-2128" fmla="*/ 263576 h 2567281"/>
              <a:gd name="connsiteX40-2129" fmla="*/ 542723 w 2567281"/>
              <a:gd name="connsiteY40-2130" fmla="*/ 237362 h 2567281"/>
              <a:gd name="connsiteX0-2131" fmla="*/ 542723 w 2567281"/>
              <a:gd name="connsiteY0-2132" fmla="*/ 237362 h 2567281"/>
              <a:gd name="connsiteX1-2133" fmla="*/ 923626 w 2567281"/>
              <a:gd name="connsiteY1-2134" fmla="*/ 341570 h 2567281"/>
              <a:gd name="connsiteX2-2135" fmla="*/ 1104648 w 2567281"/>
              <a:gd name="connsiteY2-2136" fmla="*/ 12940 h 2567281"/>
              <a:gd name="connsiteX3-2137" fmla="*/ 1219853 w 2567281"/>
              <a:gd name="connsiteY3-2138" fmla="*/ 1549 h 2567281"/>
              <a:gd name="connsiteX4-2139" fmla="*/ 1467606 w 2567281"/>
              <a:gd name="connsiteY4-2140" fmla="*/ 13418 h 2567281"/>
              <a:gd name="connsiteX5-2141" fmla="*/ 1496875 w 2567281"/>
              <a:gd name="connsiteY5-2142" fmla="*/ 19128 h 2567281"/>
              <a:gd name="connsiteX6-2143" fmla="*/ 1628565 w 2567281"/>
              <a:gd name="connsiteY6-2144" fmla="*/ 340248 h 2567281"/>
              <a:gd name="connsiteX7-2145" fmla="*/ 2031761 w 2567281"/>
              <a:gd name="connsiteY7-2146" fmla="*/ 240783 h 2567281"/>
              <a:gd name="connsiteX8-2147" fmla="*/ 2034286 w 2567281"/>
              <a:gd name="connsiteY8-2148" fmla="*/ 242421 h 2567281"/>
              <a:gd name="connsiteX9-2149" fmla="*/ 2303706 w 2567281"/>
              <a:gd name="connsiteY9-2150" fmla="*/ 504477 h 2567281"/>
              <a:gd name="connsiteX10-2151" fmla="*/ 2313004 w 2567281"/>
              <a:gd name="connsiteY10-2152" fmla="*/ 518043 h 2567281"/>
              <a:gd name="connsiteX11-2153" fmla="*/ 2218151 w 2567281"/>
              <a:gd name="connsiteY11-2154" fmla="*/ 861420 h 2567281"/>
              <a:gd name="connsiteX12-2155" fmla="*/ 2547655 w 2567281"/>
              <a:gd name="connsiteY12-2156" fmla="*/ 1066337 h 2567281"/>
              <a:gd name="connsiteX13-2157" fmla="*/ 2553379 w 2567281"/>
              <a:gd name="connsiteY13-2158" fmla="*/ 1094904 h 2567281"/>
              <a:gd name="connsiteX14-2159" fmla="*/ 2565794 w 2567281"/>
              <a:gd name="connsiteY14-2160" fmla="*/ 1344373 h 2567281"/>
              <a:gd name="connsiteX15-2161" fmla="*/ 2556882 w 2567281"/>
              <a:gd name="connsiteY15-2162" fmla="*/ 1436427 h 2567281"/>
              <a:gd name="connsiteX16-2163" fmla="*/ 2175577 w 2567281"/>
              <a:gd name="connsiteY16-2164" fmla="*/ 1602914 h 2567281"/>
              <a:gd name="connsiteX17-2165" fmla="*/ 2320371 w 2567281"/>
              <a:gd name="connsiteY17-2166" fmla="*/ 2039924 h 2567281"/>
              <a:gd name="connsiteX18-2167" fmla="*/ 2247295 w 2567281"/>
              <a:gd name="connsiteY18-2168" fmla="*/ 2131698 h 2567281"/>
              <a:gd name="connsiteX19-2169" fmla="*/ 2159843 w 2567281"/>
              <a:gd name="connsiteY19-2170" fmla="*/ 2221792 h 2567281"/>
              <a:gd name="connsiteX20-2171" fmla="*/ 2093129 w 2567281"/>
              <a:gd name="connsiteY20-2172" fmla="*/ 2278108 h 2567281"/>
              <a:gd name="connsiteX21-2173" fmla="*/ 1655286 w 2567281"/>
              <a:gd name="connsiteY21-2174" fmla="*/ 2130546 h 2567281"/>
              <a:gd name="connsiteX22-2175" fmla="*/ 1448837 w 2567281"/>
              <a:gd name="connsiteY22-2176" fmla="*/ 2555706 h 2567281"/>
              <a:gd name="connsiteX23-2177" fmla="*/ 1347429 w 2567281"/>
              <a:gd name="connsiteY23-2178" fmla="*/ 2565733 h 2567281"/>
              <a:gd name="connsiteX24-2179" fmla="*/ 1222908 w 2567281"/>
              <a:gd name="connsiteY24-2180" fmla="*/ 2565794 h 2567281"/>
              <a:gd name="connsiteX25-2181" fmla="*/ 1150390 w 2567281"/>
              <a:gd name="connsiteY25-2182" fmla="*/ 2558774 h 2567281"/>
              <a:gd name="connsiteX26-2183" fmla="*/ 899550 w 2567281"/>
              <a:gd name="connsiteY26-2184" fmla="*/ 2217898 h 2567281"/>
              <a:gd name="connsiteX27-2185" fmla="*/ 479023 w 2567281"/>
              <a:gd name="connsiteY27-2186" fmla="*/ 2281883 h 2567281"/>
              <a:gd name="connsiteX28-2187" fmla="*/ 435584 w 2567281"/>
              <a:gd name="connsiteY28-2188" fmla="*/ 2247295 h 2567281"/>
              <a:gd name="connsiteX29-2189" fmla="*/ 345490 w 2567281"/>
              <a:gd name="connsiteY29-2190" fmla="*/ 2159843 h 2567281"/>
              <a:gd name="connsiteX30-2191" fmla="*/ 271660 w 2567281"/>
              <a:gd name="connsiteY30-2192" fmla="*/ 2072382 h 2567281"/>
              <a:gd name="connsiteX31-2193" fmla="*/ 335363 w 2567281"/>
              <a:gd name="connsiteY31-2194" fmla="*/ 1653711 h 2567281"/>
              <a:gd name="connsiteX32-2195" fmla="*/ 8015 w 2567281"/>
              <a:gd name="connsiteY32-2196" fmla="*/ 1412826 h 2567281"/>
              <a:gd name="connsiteX33-2197" fmla="*/ 1549 w 2567281"/>
              <a:gd name="connsiteY33-2198" fmla="*/ 1347429 h 2567281"/>
              <a:gd name="connsiteX34-2199" fmla="*/ 13418 w 2567281"/>
              <a:gd name="connsiteY34-2200" fmla="*/ 1099676 h 2567281"/>
              <a:gd name="connsiteX35-2201" fmla="*/ 14995 w 2567281"/>
              <a:gd name="connsiteY35-2202" fmla="*/ 1091591 h 2567281"/>
              <a:gd name="connsiteX36-2203" fmla="*/ 397317 w 2567281"/>
              <a:gd name="connsiteY36-2204" fmla="*/ 856724 h 2567281"/>
              <a:gd name="connsiteX37-2205" fmla="*/ 279210 w 2567281"/>
              <a:gd name="connsiteY37-2206" fmla="*/ 486794 h 2567281"/>
              <a:gd name="connsiteX38-2207" fmla="*/ 319987 w 2567281"/>
              <a:gd name="connsiteY38-2208" fmla="*/ 435584 h 2567281"/>
              <a:gd name="connsiteX39-2209" fmla="*/ 504477 w 2567281"/>
              <a:gd name="connsiteY39-2210" fmla="*/ 263576 h 2567281"/>
              <a:gd name="connsiteX40-2211" fmla="*/ 542723 w 2567281"/>
              <a:gd name="connsiteY40-2212" fmla="*/ 237362 h 2567281"/>
              <a:gd name="connsiteX0-2213" fmla="*/ 542723 w 2567281"/>
              <a:gd name="connsiteY0-2214" fmla="*/ 237362 h 2567281"/>
              <a:gd name="connsiteX1-2215" fmla="*/ 923626 w 2567281"/>
              <a:gd name="connsiteY1-2216" fmla="*/ 341570 h 2567281"/>
              <a:gd name="connsiteX2-2217" fmla="*/ 1104648 w 2567281"/>
              <a:gd name="connsiteY2-2218" fmla="*/ 12940 h 2567281"/>
              <a:gd name="connsiteX3-2219" fmla="*/ 1219853 w 2567281"/>
              <a:gd name="connsiteY3-2220" fmla="*/ 1549 h 2567281"/>
              <a:gd name="connsiteX4-2221" fmla="*/ 1467606 w 2567281"/>
              <a:gd name="connsiteY4-2222" fmla="*/ 13418 h 2567281"/>
              <a:gd name="connsiteX5-2223" fmla="*/ 1496875 w 2567281"/>
              <a:gd name="connsiteY5-2224" fmla="*/ 19128 h 2567281"/>
              <a:gd name="connsiteX6-2225" fmla="*/ 1628565 w 2567281"/>
              <a:gd name="connsiteY6-2226" fmla="*/ 340248 h 2567281"/>
              <a:gd name="connsiteX7-2227" fmla="*/ 2031761 w 2567281"/>
              <a:gd name="connsiteY7-2228" fmla="*/ 240783 h 2567281"/>
              <a:gd name="connsiteX8-2229" fmla="*/ 2034286 w 2567281"/>
              <a:gd name="connsiteY8-2230" fmla="*/ 242421 h 2567281"/>
              <a:gd name="connsiteX9-2231" fmla="*/ 2303706 w 2567281"/>
              <a:gd name="connsiteY9-2232" fmla="*/ 504477 h 2567281"/>
              <a:gd name="connsiteX10-2233" fmla="*/ 2313004 w 2567281"/>
              <a:gd name="connsiteY10-2234" fmla="*/ 518043 h 2567281"/>
              <a:gd name="connsiteX11-2235" fmla="*/ 2218151 w 2567281"/>
              <a:gd name="connsiteY11-2236" fmla="*/ 861420 h 2567281"/>
              <a:gd name="connsiteX12-2237" fmla="*/ 2547655 w 2567281"/>
              <a:gd name="connsiteY12-2238" fmla="*/ 1066337 h 2567281"/>
              <a:gd name="connsiteX13-2239" fmla="*/ 2553379 w 2567281"/>
              <a:gd name="connsiteY13-2240" fmla="*/ 1094904 h 2567281"/>
              <a:gd name="connsiteX14-2241" fmla="*/ 2565794 w 2567281"/>
              <a:gd name="connsiteY14-2242" fmla="*/ 1344373 h 2567281"/>
              <a:gd name="connsiteX15-2243" fmla="*/ 2556882 w 2567281"/>
              <a:gd name="connsiteY15-2244" fmla="*/ 1436427 h 2567281"/>
              <a:gd name="connsiteX16-2245" fmla="*/ 2175577 w 2567281"/>
              <a:gd name="connsiteY16-2246" fmla="*/ 1602914 h 2567281"/>
              <a:gd name="connsiteX17-2247" fmla="*/ 2320371 w 2567281"/>
              <a:gd name="connsiteY17-2248" fmla="*/ 2039924 h 2567281"/>
              <a:gd name="connsiteX18-2249" fmla="*/ 2247295 w 2567281"/>
              <a:gd name="connsiteY18-2250" fmla="*/ 2131698 h 2567281"/>
              <a:gd name="connsiteX19-2251" fmla="*/ 2159843 w 2567281"/>
              <a:gd name="connsiteY19-2252" fmla="*/ 2221792 h 2567281"/>
              <a:gd name="connsiteX20-2253" fmla="*/ 2093129 w 2567281"/>
              <a:gd name="connsiteY20-2254" fmla="*/ 2278108 h 2567281"/>
              <a:gd name="connsiteX21-2255" fmla="*/ 1655286 w 2567281"/>
              <a:gd name="connsiteY21-2256" fmla="*/ 2130546 h 2567281"/>
              <a:gd name="connsiteX22-2257" fmla="*/ 1448837 w 2567281"/>
              <a:gd name="connsiteY22-2258" fmla="*/ 2555706 h 2567281"/>
              <a:gd name="connsiteX23-2259" fmla="*/ 1347429 w 2567281"/>
              <a:gd name="connsiteY23-2260" fmla="*/ 2565733 h 2567281"/>
              <a:gd name="connsiteX24-2261" fmla="*/ 1222908 w 2567281"/>
              <a:gd name="connsiteY24-2262" fmla="*/ 2565794 h 2567281"/>
              <a:gd name="connsiteX25-2263" fmla="*/ 1150390 w 2567281"/>
              <a:gd name="connsiteY25-2264" fmla="*/ 2558774 h 2567281"/>
              <a:gd name="connsiteX26-2265" fmla="*/ 899550 w 2567281"/>
              <a:gd name="connsiteY26-2266" fmla="*/ 2217898 h 2567281"/>
              <a:gd name="connsiteX27-2267" fmla="*/ 479023 w 2567281"/>
              <a:gd name="connsiteY27-2268" fmla="*/ 2281883 h 2567281"/>
              <a:gd name="connsiteX28-2269" fmla="*/ 435584 w 2567281"/>
              <a:gd name="connsiteY28-2270" fmla="*/ 2247295 h 2567281"/>
              <a:gd name="connsiteX29-2271" fmla="*/ 345490 w 2567281"/>
              <a:gd name="connsiteY29-2272" fmla="*/ 2159843 h 2567281"/>
              <a:gd name="connsiteX30-2273" fmla="*/ 271660 w 2567281"/>
              <a:gd name="connsiteY30-2274" fmla="*/ 2072382 h 2567281"/>
              <a:gd name="connsiteX31-2275" fmla="*/ 335363 w 2567281"/>
              <a:gd name="connsiteY31-2276" fmla="*/ 1653711 h 2567281"/>
              <a:gd name="connsiteX32-2277" fmla="*/ 8015 w 2567281"/>
              <a:gd name="connsiteY32-2278" fmla="*/ 1412826 h 2567281"/>
              <a:gd name="connsiteX33-2279" fmla="*/ 1549 w 2567281"/>
              <a:gd name="connsiteY33-2280" fmla="*/ 1347429 h 2567281"/>
              <a:gd name="connsiteX34-2281" fmla="*/ 13418 w 2567281"/>
              <a:gd name="connsiteY34-2282" fmla="*/ 1099676 h 2567281"/>
              <a:gd name="connsiteX35-2283" fmla="*/ 14995 w 2567281"/>
              <a:gd name="connsiteY35-2284" fmla="*/ 1091591 h 2567281"/>
              <a:gd name="connsiteX36-2285" fmla="*/ 397317 w 2567281"/>
              <a:gd name="connsiteY36-2286" fmla="*/ 856724 h 2567281"/>
              <a:gd name="connsiteX37-2287" fmla="*/ 279210 w 2567281"/>
              <a:gd name="connsiteY37-2288" fmla="*/ 486794 h 2567281"/>
              <a:gd name="connsiteX38-2289" fmla="*/ 319987 w 2567281"/>
              <a:gd name="connsiteY38-2290" fmla="*/ 435584 h 2567281"/>
              <a:gd name="connsiteX39-2291" fmla="*/ 504477 w 2567281"/>
              <a:gd name="connsiteY39-2292" fmla="*/ 263576 h 2567281"/>
              <a:gd name="connsiteX40-2293" fmla="*/ 542723 w 2567281"/>
              <a:gd name="connsiteY40-2294" fmla="*/ 237362 h 2567281"/>
              <a:gd name="connsiteX0-2295" fmla="*/ 542723 w 2567281"/>
              <a:gd name="connsiteY0-2296" fmla="*/ 237362 h 2567281"/>
              <a:gd name="connsiteX1-2297" fmla="*/ 923626 w 2567281"/>
              <a:gd name="connsiteY1-2298" fmla="*/ 341570 h 2567281"/>
              <a:gd name="connsiteX2-2299" fmla="*/ 1104648 w 2567281"/>
              <a:gd name="connsiteY2-2300" fmla="*/ 12940 h 2567281"/>
              <a:gd name="connsiteX3-2301" fmla="*/ 1219853 w 2567281"/>
              <a:gd name="connsiteY3-2302" fmla="*/ 1549 h 2567281"/>
              <a:gd name="connsiteX4-2303" fmla="*/ 1467606 w 2567281"/>
              <a:gd name="connsiteY4-2304" fmla="*/ 13418 h 2567281"/>
              <a:gd name="connsiteX5-2305" fmla="*/ 1496875 w 2567281"/>
              <a:gd name="connsiteY5-2306" fmla="*/ 19128 h 2567281"/>
              <a:gd name="connsiteX6-2307" fmla="*/ 1628565 w 2567281"/>
              <a:gd name="connsiteY6-2308" fmla="*/ 340248 h 2567281"/>
              <a:gd name="connsiteX7-2309" fmla="*/ 2031761 w 2567281"/>
              <a:gd name="connsiteY7-2310" fmla="*/ 240783 h 2567281"/>
              <a:gd name="connsiteX8-2311" fmla="*/ 2034286 w 2567281"/>
              <a:gd name="connsiteY8-2312" fmla="*/ 242421 h 2567281"/>
              <a:gd name="connsiteX9-2313" fmla="*/ 2303706 w 2567281"/>
              <a:gd name="connsiteY9-2314" fmla="*/ 504477 h 2567281"/>
              <a:gd name="connsiteX10-2315" fmla="*/ 2313004 w 2567281"/>
              <a:gd name="connsiteY10-2316" fmla="*/ 518043 h 2567281"/>
              <a:gd name="connsiteX11-2317" fmla="*/ 2218151 w 2567281"/>
              <a:gd name="connsiteY11-2318" fmla="*/ 861420 h 2567281"/>
              <a:gd name="connsiteX12-2319" fmla="*/ 2547655 w 2567281"/>
              <a:gd name="connsiteY12-2320" fmla="*/ 1066337 h 2567281"/>
              <a:gd name="connsiteX13-2321" fmla="*/ 2553379 w 2567281"/>
              <a:gd name="connsiteY13-2322" fmla="*/ 1094904 h 2567281"/>
              <a:gd name="connsiteX14-2323" fmla="*/ 2565794 w 2567281"/>
              <a:gd name="connsiteY14-2324" fmla="*/ 1344373 h 2567281"/>
              <a:gd name="connsiteX15-2325" fmla="*/ 2556882 w 2567281"/>
              <a:gd name="connsiteY15-2326" fmla="*/ 1436427 h 2567281"/>
              <a:gd name="connsiteX16-2327" fmla="*/ 2175577 w 2567281"/>
              <a:gd name="connsiteY16-2328" fmla="*/ 1602914 h 2567281"/>
              <a:gd name="connsiteX17-2329" fmla="*/ 2320371 w 2567281"/>
              <a:gd name="connsiteY17-2330" fmla="*/ 2039924 h 2567281"/>
              <a:gd name="connsiteX18-2331" fmla="*/ 2247295 w 2567281"/>
              <a:gd name="connsiteY18-2332" fmla="*/ 2131698 h 2567281"/>
              <a:gd name="connsiteX19-2333" fmla="*/ 2159843 w 2567281"/>
              <a:gd name="connsiteY19-2334" fmla="*/ 2221792 h 2567281"/>
              <a:gd name="connsiteX20-2335" fmla="*/ 2093129 w 2567281"/>
              <a:gd name="connsiteY20-2336" fmla="*/ 2278108 h 2567281"/>
              <a:gd name="connsiteX21-2337" fmla="*/ 1655286 w 2567281"/>
              <a:gd name="connsiteY21-2338" fmla="*/ 2130546 h 2567281"/>
              <a:gd name="connsiteX22-2339" fmla="*/ 1448837 w 2567281"/>
              <a:gd name="connsiteY22-2340" fmla="*/ 2555706 h 2567281"/>
              <a:gd name="connsiteX23-2341" fmla="*/ 1347429 w 2567281"/>
              <a:gd name="connsiteY23-2342" fmla="*/ 2565733 h 2567281"/>
              <a:gd name="connsiteX24-2343" fmla="*/ 1222908 w 2567281"/>
              <a:gd name="connsiteY24-2344" fmla="*/ 2565794 h 2567281"/>
              <a:gd name="connsiteX25-2345" fmla="*/ 1150390 w 2567281"/>
              <a:gd name="connsiteY25-2346" fmla="*/ 2558774 h 2567281"/>
              <a:gd name="connsiteX26-2347" fmla="*/ 899550 w 2567281"/>
              <a:gd name="connsiteY26-2348" fmla="*/ 2217898 h 2567281"/>
              <a:gd name="connsiteX27-2349" fmla="*/ 479023 w 2567281"/>
              <a:gd name="connsiteY27-2350" fmla="*/ 2281883 h 2567281"/>
              <a:gd name="connsiteX28-2351" fmla="*/ 435584 w 2567281"/>
              <a:gd name="connsiteY28-2352" fmla="*/ 2247295 h 2567281"/>
              <a:gd name="connsiteX29-2353" fmla="*/ 345490 w 2567281"/>
              <a:gd name="connsiteY29-2354" fmla="*/ 2159843 h 2567281"/>
              <a:gd name="connsiteX30-2355" fmla="*/ 271660 w 2567281"/>
              <a:gd name="connsiteY30-2356" fmla="*/ 2072382 h 2567281"/>
              <a:gd name="connsiteX31-2357" fmla="*/ 335363 w 2567281"/>
              <a:gd name="connsiteY31-2358" fmla="*/ 1653711 h 2567281"/>
              <a:gd name="connsiteX32-2359" fmla="*/ 8015 w 2567281"/>
              <a:gd name="connsiteY32-2360" fmla="*/ 1412826 h 2567281"/>
              <a:gd name="connsiteX33-2361" fmla="*/ 1549 w 2567281"/>
              <a:gd name="connsiteY33-2362" fmla="*/ 1347429 h 2567281"/>
              <a:gd name="connsiteX34-2363" fmla="*/ 13418 w 2567281"/>
              <a:gd name="connsiteY34-2364" fmla="*/ 1099676 h 2567281"/>
              <a:gd name="connsiteX35-2365" fmla="*/ 14995 w 2567281"/>
              <a:gd name="connsiteY35-2366" fmla="*/ 1091591 h 2567281"/>
              <a:gd name="connsiteX36-2367" fmla="*/ 397317 w 2567281"/>
              <a:gd name="connsiteY36-2368" fmla="*/ 856724 h 2567281"/>
              <a:gd name="connsiteX37-2369" fmla="*/ 279210 w 2567281"/>
              <a:gd name="connsiteY37-2370" fmla="*/ 486794 h 2567281"/>
              <a:gd name="connsiteX38-2371" fmla="*/ 319987 w 2567281"/>
              <a:gd name="connsiteY38-2372" fmla="*/ 435584 h 2567281"/>
              <a:gd name="connsiteX39-2373" fmla="*/ 504477 w 2567281"/>
              <a:gd name="connsiteY39-2374" fmla="*/ 263576 h 2567281"/>
              <a:gd name="connsiteX40-2375" fmla="*/ 542723 w 2567281"/>
              <a:gd name="connsiteY40-2376" fmla="*/ 237362 h 2567281"/>
              <a:gd name="connsiteX0-2377" fmla="*/ 542723 w 2567281"/>
              <a:gd name="connsiteY0-2378" fmla="*/ 237362 h 2567281"/>
              <a:gd name="connsiteX1-2379" fmla="*/ 923626 w 2567281"/>
              <a:gd name="connsiteY1-2380" fmla="*/ 341570 h 2567281"/>
              <a:gd name="connsiteX2-2381" fmla="*/ 1104648 w 2567281"/>
              <a:gd name="connsiteY2-2382" fmla="*/ 12940 h 2567281"/>
              <a:gd name="connsiteX3-2383" fmla="*/ 1219853 w 2567281"/>
              <a:gd name="connsiteY3-2384" fmla="*/ 1549 h 2567281"/>
              <a:gd name="connsiteX4-2385" fmla="*/ 1467606 w 2567281"/>
              <a:gd name="connsiteY4-2386" fmla="*/ 13418 h 2567281"/>
              <a:gd name="connsiteX5-2387" fmla="*/ 1496875 w 2567281"/>
              <a:gd name="connsiteY5-2388" fmla="*/ 19128 h 2567281"/>
              <a:gd name="connsiteX6-2389" fmla="*/ 1628565 w 2567281"/>
              <a:gd name="connsiteY6-2390" fmla="*/ 340248 h 2567281"/>
              <a:gd name="connsiteX7-2391" fmla="*/ 2031761 w 2567281"/>
              <a:gd name="connsiteY7-2392" fmla="*/ 240783 h 2567281"/>
              <a:gd name="connsiteX8-2393" fmla="*/ 2034286 w 2567281"/>
              <a:gd name="connsiteY8-2394" fmla="*/ 242421 h 2567281"/>
              <a:gd name="connsiteX9-2395" fmla="*/ 2303706 w 2567281"/>
              <a:gd name="connsiteY9-2396" fmla="*/ 504477 h 2567281"/>
              <a:gd name="connsiteX10-2397" fmla="*/ 2313004 w 2567281"/>
              <a:gd name="connsiteY10-2398" fmla="*/ 518043 h 2567281"/>
              <a:gd name="connsiteX11-2399" fmla="*/ 2218151 w 2567281"/>
              <a:gd name="connsiteY11-2400" fmla="*/ 861420 h 2567281"/>
              <a:gd name="connsiteX12-2401" fmla="*/ 2547655 w 2567281"/>
              <a:gd name="connsiteY12-2402" fmla="*/ 1066337 h 2567281"/>
              <a:gd name="connsiteX13-2403" fmla="*/ 2553379 w 2567281"/>
              <a:gd name="connsiteY13-2404" fmla="*/ 1094904 h 2567281"/>
              <a:gd name="connsiteX14-2405" fmla="*/ 2565794 w 2567281"/>
              <a:gd name="connsiteY14-2406" fmla="*/ 1344373 h 2567281"/>
              <a:gd name="connsiteX15-2407" fmla="*/ 2556882 w 2567281"/>
              <a:gd name="connsiteY15-2408" fmla="*/ 1436427 h 2567281"/>
              <a:gd name="connsiteX16-2409" fmla="*/ 2175577 w 2567281"/>
              <a:gd name="connsiteY16-2410" fmla="*/ 1602914 h 2567281"/>
              <a:gd name="connsiteX17-2411" fmla="*/ 2320371 w 2567281"/>
              <a:gd name="connsiteY17-2412" fmla="*/ 2039924 h 2567281"/>
              <a:gd name="connsiteX18-2413" fmla="*/ 2247295 w 2567281"/>
              <a:gd name="connsiteY18-2414" fmla="*/ 2131698 h 2567281"/>
              <a:gd name="connsiteX19-2415" fmla="*/ 2159843 w 2567281"/>
              <a:gd name="connsiteY19-2416" fmla="*/ 2221792 h 2567281"/>
              <a:gd name="connsiteX20-2417" fmla="*/ 2093129 w 2567281"/>
              <a:gd name="connsiteY20-2418" fmla="*/ 2278108 h 2567281"/>
              <a:gd name="connsiteX21-2419" fmla="*/ 1655286 w 2567281"/>
              <a:gd name="connsiteY21-2420" fmla="*/ 2130546 h 2567281"/>
              <a:gd name="connsiteX22-2421" fmla="*/ 1448837 w 2567281"/>
              <a:gd name="connsiteY22-2422" fmla="*/ 2555706 h 2567281"/>
              <a:gd name="connsiteX23-2423" fmla="*/ 1347429 w 2567281"/>
              <a:gd name="connsiteY23-2424" fmla="*/ 2565733 h 2567281"/>
              <a:gd name="connsiteX24-2425" fmla="*/ 1222908 w 2567281"/>
              <a:gd name="connsiteY24-2426" fmla="*/ 2565794 h 2567281"/>
              <a:gd name="connsiteX25-2427" fmla="*/ 1150390 w 2567281"/>
              <a:gd name="connsiteY25-2428" fmla="*/ 2558774 h 2567281"/>
              <a:gd name="connsiteX26-2429" fmla="*/ 956807 w 2567281"/>
              <a:gd name="connsiteY26-2430" fmla="*/ 2113371 h 2567281"/>
              <a:gd name="connsiteX27-2431" fmla="*/ 479023 w 2567281"/>
              <a:gd name="connsiteY27-2432" fmla="*/ 2281883 h 2567281"/>
              <a:gd name="connsiteX28-2433" fmla="*/ 435584 w 2567281"/>
              <a:gd name="connsiteY28-2434" fmla="*/ 2247295 h 2567281"/>
              <a:gd name="connsiteX29-2435" fmla="*/ 345490 w 2567281"/>
              <a:gd name="connsiteY29-2436" fmla="*/ 2159843 h 2567281"/>
              <a:gd name="connsiteX30-2437" fmla="*/ 271660 w 2567281"/>
              <a:gd name="connsiteY30-2438" fmla="*/ 2072382 h 2567281"/>
              <a:gd name="connsiteX31-2439" fmla="*/ 335363 w 2567281"/>
              <a:gd name="connsiteY31-2440" fmla="*/ 1653711 h 2567281"/>
              <a:gd name="connsiteX32-2441" fmla="*/ 8015 w 2567281"/>
              <a:gd name="connsiteY32-2442" fmla="*/ 1412826 h 2567281"/>
              <a:gd name="connsiteX33-2443" fmla="*/ 1549 w 2567281"/>
              <a:gd name="connsiteY33-2444" fmla="*/ 1347429 h 2567281"/>
              <a:gd name="connsiteX34-2445" fmla="*/ 13418 w 2567281"/>
              <a:gd name="connsiteY34-2446" fmla="*/ 1099676 h 2567281"/>
              <a:gd name="connsiteX35-2447" fmla="*/ 14995 w 2567281"/>
              <a:gd name="connsiteY35-2448" fmla="*/ 1091591 h 2567281"/>
              <a:gd name="connsiteX36-2449" fmla="*/ 397317 w 2567281"/>
              <a:gd name="connsiteY36-2450" fmla="*/ 856724 h 2567281"/>
              <a:gd name="connsiteX37-2451" fmla="*/ 279210 w 2567281"/>
              <a:gd name="connsiteY37-2452" fmla="*/ 486794 h 2567281"/>
              <a:gd name="connsiteX38-2453" fmla="*/ 319987 w 2567281"/>
              <a:gd name="connsiteY38-2454" fmla="*/ 435584 h 2567281"/>
              <a:gd name="connsiteX39-2455" fmla="*/ 504477 w 2567281"/>
              <a:gd name="connsiteY39-2456" fmla="*/ 263576 h 2567281"/>
              <a:gd name="connsiteX40-2457" fmla="*/ 542723 w 2567281"/>
              <a:gd name="connsiteY40-2458" fmla="*/ 237362 h 2567281"/>
              <a:gd name="connsiteX0-2459" fmla="*/ 542723 w 2567281"/>
              <a:gd name="connsiteY0-2460" fmla="*/ 237362 h 2567281"/>
              <a:gd name="connsiteX1-2461" fmla="*/ 923626 w 2567281"/>
              <a:gd name="connsiteY1-2462" fmla="*/ 341570 h 2567281"/>
              <a:gd name="connsiteX2-2463" fmla="*/ 1104648 w 2567281"/>
              <a:gd name="connsiteY2-2464" fmla="*/ 12940 h 2567281"/>
              <a:gd name="connsiteX3-2465" fmla="*/ 1219853 w 2567281"/>
              <a:gd name="connsiteY3-2466" fmla="*/ 1549 h 2567281"/>
              <a:gd name="connsiteX4-2467" fmla="*/ 1467606 w 2567281"/>
              <a:gd name="connsiteY4-2468" fmla="*/ 13418 h 2567281"/>
              <a:gd name="connsiteX5-2469" fmla="*/ 1496875 w 2567281"/>
              <a:gd name="connsiteY5-2470" fmla="*/ 19128 h 2567281"/>
              <a:gd name="connsiteX6-2471" fmla="*/ 1628565 w 2567281"/>
              <a:gd name="connsiteY6-2472" fmla="*/ 340248 h 2567281"/>
              <a:gd name="connsiteX7-2473" fmla="*/ 2031761 w 2567281"/>
              <a:gd name="connsiteY7-2474" fmla="*/ 240783 h 2567281"/>
              <a:gd name="connsiteX8-2475" fmla="*/ 2034286 w 2567281"/>
              <a:gd name="connsiteY8-2476" fmla="*/ 242421 h 2567281"/>
              <a:gd name="connsiteX9-2477" fmla="*/ 2303706 w 2567281"/>
              <a:gd name="connsiteY9-2478" fmla="*/ 504477 h 2567281"/>
              <a:gd name="connsiteX10-2479" fmla="*/ 2313004 w 2567281"/>
              <a:gd name="connsiteY10-2480" fmla="*/ 518043 h 2567281"/>
              <a:gd name="connsiteX11-2481" fmla="*/ 2218151 w 2567281"/>
              <a:gd name="connsiteY11-2482" fmla="*/ 861420 h 2567281"/>
              <a:gd name="connsiteX12-2483" fmla="*/ 2547655 w 2567281"/>
              <a:gd name="connsiteY12-2484" fmla="*/ 1066337 h 2567281"/>
              <a:gd name="connsiteX13-2485" fmla="*/ 2553379 w 2567281"/>
              <a:gd name="connsiteY13-2486" fmla="*/ 1094904 h 2567281"/>
              <a:gd name="connsiteX14-2487" fmla="*/ 2565794 w 2567281"/>
              <a:gd name="connsiteY14-2488" fmla="*/ 1344373 h 2567281"/>
              <a:gd name="connsiteX15-2489" fmla="*/ 2556882 w 2567281"/>
              <a:gd name="connsiteY15-2490" fmla="*/ 1436427 h 2567281"/>
              <a:gd name="connsiteX16-2491" fmla="*/ 2175577 w 2567281"/>
              <a:gd name="connsiteY16-2492" fmla="*/ 1602914 h 2567281"/>
              <a:gd name="connsiteX17-2493" fmla="*/ 2320371 w 2567281"/>
              <a:gd name="connsiteY17-2494" fmla="*/ 2039924 h 2567281"/>
              <a:gd name="connsiteX18-2495" fmla="*/ 2247295 w 2567281"/>
              <a:gd name="connsiteY18-2496" fmla="*/ 2131698 h 2567281"/>
              <a:gd name="connsiteX19-2497" fmla="*/ 2159843 w 2567281"/>
              <a:gd name="connsiteY19-2498" fmla="*/ 2221792 h 2567281"/>
              <a:gd name="connsiteX20-2499" fmla="*/ 2093129 w 2567281"/>
              <a:gd name="connsiteY20-2500" fmla="*/ 2278108 h 2567281"/>
              <a:gd name="connsiteX21-2501" fmla="*/ 1655286 w 2567281"/>
              <a:gd name="connsiteY21-2502" fmla="*/ 2130546 h 2567281"/>
              <a:gd name="connsiteX22-2503" fmla="*/ 1448837 w 2567281"/>
              <a:gd name="connsiteY22-2504" fmla="*/ 2555706 h 2567281"/>
              <a:gd name="connsiteX23-2505" fmla="*/ 1347429 w 2567281"/>
              <a:gd name="connsiteY23-2506" fmla="*/ 2565733 h 2567281"/>
              <a:gd name="connsiteX24-2507" fmla="*/ 1222908 w 2567281"/>
              <a:gd name="connsiteY24-2508" fmla="*/ 2565794 h 2567281"/>
              <a:gd name="connsiteX25-2509" fmla="*/ 1150390 w 2567281"/>
              <a:gd name="connsiteY25-2510" fmla="*/ 2558774 h 2567281"/>
              <a:gd name="connsiteX26-2511" fmla="*/ 956807 w 2567281"/>
              <a:gd name="connsiteY26-2512" fmla="*/ 2113371 h 2567281"/>
              <a:gd name="connsiteX27-2513" fmla="*/ 479023 w 2567281"/>
              <a:gd name="connsiteY27-2514" fmla="*/ 2281883 h 2567281"/>
              <a:gd name="connsiteX28-2515" fmla="*/ 435584 w 2567281"/>
              <a:gd name="connsiteY28-2516" fmla="*/ 2247295 h 2567281"/>
              <a:gd name="connsiteX29-2517" fmla="*/ 345490 w 2567281"/>
              <a:gd name="connsiteY29-2518" fmla="*/ 2159843 h 2567281"/>
              <a:gd name="connsiteX30-2519" fmla="*/ 271660 w 2567281"/>
              <a:gd name="connsiteY30-2520" fmla="*/ 2072382 h 2567281"/>
              <a:gd name="connsiteX31-2521" fmla="*/ 335363 w 2567281"/>
              <a:gd name="connsiteY31-2522" fmla="*/ 1653711 h 2567281"/>
              <a:gd name="connsiteX32-2523" fmla="*/ 8015 w 2567281"/>
              <a:gd name="connsiteY32-2524" fmla="*/ 1412826 h 2567281"/>
              <a:gd name="connsiteX33-2525" fmla="*/ 1549 w 2567281"/>
              <a:gd name="connsiteY33-2526" fmla="*/ 1347429 h 2567281"/>
              <a:gd name="connsiteX34-2527" fmla="*/ 13418 w 2567281"/>
              <a:gd name="connsiteY34-2528" fmla="*/ 1099676 h 2567281"/>
              <a:gd name="connsiteX35-2529" fmla="*/ 14995 w 2567281"/>
              <a:gd name="connsiteY35-2530" fmla="*/ 1091591 h 2567281"/>
              <a:gd name="connsiteX36-2531" fmla="*/ 397317 w 2567281"/>
              <a:gd name="connsiteY36-2532" fmla="*/ 856724 h 2567281"/>
              <a:gd name="connsiteX37-2533" fmla="*/ 279210 w 2567281"/>
              <a:gd name="connsiteY37-2534" fmla="*/ 486794 h 2567281"/>
              <a:gd name="connsiteX38-2535" fmla="*/ 319987 w 2567281"/>
              <a:gd name="connsiteY38-2536" fmla="*/ 435584 h 2567281"/>
              <a:gd name="connsiteX39-2537" fmla="*/ 504477 w 2567281"/>
              <a:gd name="connsiteY39-2538" fmla="*/ 263576 h 2567281"/>
              <a:gd name="connsiteX40-2539" fmla="*/ 542723 w 2567281"/>
              <a:gd name="connsiteY40-2540" fmla="*/ 237362 h 2567281"/>
              <a:gd name="connsiteX0-2541" fmla="*/ 542723 w 2567281"/>
              <a:gd name="connsiteY0-2542" fmla="*/ 237362 h 2567281"/>
              <a:gd name="connsiteX1-2543" fmla="*/ 923626 w 2567281"/>
              <a:gd name="connsiteY1-2544" fmla="*/ 341570 h 2567281"/>
              <a:gd name="connsiteX2-2545" fmla="*/ 1104648 w 2567281"/>
              <a:gd name="connsiteY2-2546" fmla="*/ 12940 h 2567281"/>
              <a:gd name="connsiteX3-2547" fmla="*/ 1219853 w 2567281"/>
              <a:gd name="connsiteY3-2548" fmla="*/ 1549 h 2567281"/>
              <a:gd name="connsiteX4-2549" fmla="*/ 1467606 w 2567281"/>
              <a:gd name="connsiteY4-2550" fmla="*/ 13418 h 2567281"/>
              <a:gd name="connsiteX5-2551" fmla="*/ 1496875 w 2567281"/>
              <a:gd name="connsiteY5-2552" fmla="*/ 19128 h 2567281"/>
              <a:gd name="connsiteX6-2553" fmla="*/ 1628565 w 2567281"/>
              <a:gd name="connsiteY6-2554" fmla="*/ 340248 h 2567281"/>
              <a:gd name="connsiteX7-2555" fmla="*/ 2031761 w 2567281"/>
              <a:gd name="connsiteY7-2556" fmla="*/ 240783 h 2567281"/>
              <a:gd name="connsiteX8-2557" fmla="*/ 2034286 w 2567281"/>
              <a:gd name="connsiteY8-2558" fmla="*/ 242421 h 2567281"/>
              <a:gd name="connsiteX9-2559" fmla="*/ 2303706 w 2567281"/>
              <a:gd name="connsiteY9-2560" fmla="*/ 504477 h 2567281"/>
              <a:gd name="connsiteX10-2561" fmla="*/ 2313004 w 2567281"/>
              <a:gd name="connsiteY10-2562" fmla="*/ 518043 h 2567281"/>
              <a:gd name="connsiteX11-2563" fmla="*/ 2218151 w 2567281"/>
              <a:gd name="connsiteY11-2564" fmla="*/ 861420 h 2567281"/>
              <a:gd name="connsiteX12-2565" fmla="*/ 2547655 w 2567281"/>
              <a:gd name="connsiteY12-2566" fmla="*/ 1066337 h 2567281"/>
              <a:gd name="connsiteX13-2567" fmla="*/ 2553379 w 2567281"/>
              <a:gd name="connsiteY13-2568" fmla="*/ 1094904 h 2567281"/>
              <a:gd name="connsiteX14-2569" fmla="*/ 2565794 w 2567281"/>
              <a:gd name="connsiteY14-2570" fmla="*/ 1344373 h 2567281"/>
              <a:gd name="connsiteX15-2571" fmla="*/ 2556882 w 2567281"/>
              <a:gd name="connsiteY15-2572" fmla="*/ 1436427 h 2567281"/>
              <a:gd name="connsiteX16-2573" fmla="*/ 2175577 w 2567281"/>
              <a:gd name="connsiteY16-2574" fmla="*/ 1602914 h 2567281"/>
              <a:gd name="connsiteX17-2575" fmla="*/ 2320371 w 2567281"/>
              <a:gd name="connsiteY17-2576" fmla="*/ 2039924 h 2567281"/>
              <a:gd name="connsiteX18-2577" fmla="*/ 2247295 w 2567281"/>
              <a:gd name="connsiteY18-2578" fmla="*/ 2131698 h 2567281"/>
              <a:gd name="connsiteX19-2579" fmla="*/ 2159843 w 2567281"/>
              <a:gd name="connsiteY19-2580" fmla="*/ 2221792 h 2567281"/>
              <a:gd name="connsiteX20-2581" fmla="*/ 2093129 w 2567281"/>
              <a:gd name="connsiteY20-2582" fmla="*/ 2278108 h 2567281"/>
              <a:gd name="connsiteX21-2583" fmla="*/ 1655286 w 2567281"/>
              <a:gd name="connsiteY21-2584" fmla="*/ 2130546 h 2567281"/>
              <a:gd name="connsiteX22-2585" fmla="*/ 1448837 w 2567281"/>
              <a:gd name="connsiteY22-2586" fmla="*/ 2555706 h 2567281"/>
              <a:gd name="connsiteX23-2587" fmla="*/ 1347429 w 2567281"/>
              <a:gd name="connsiteY23-2588" fmla="*/ 2565733 h 2567281"/>
              <a:gd name="connsiteX24-2589" fmla="*/ 1222908 w 2567281"/>
              <a:gd name="connsiteY24-2590" fmla="*/ 2565794 h 2567281"/>
              <a:gd name="connsiteX25-2591" fmla="*/ 1150390 w 2567281"/>
              <a:gd name="connsiteY25-2592" fmla="*/ 2558774 h 2567281"/>
              <a:gd name="connsiteX26-2593" fmla="*/ 956807 w 2567281"/>
              <a:gd name="connsiteY26-2594" fmla="*/ 2113371 h 2567281"/>
              <a:gd name="connsiteX27-2595" fmla="*/ 479023 w 2567281"/>
              <a:gd name="connsiteY27-2596" fmla="*/ 2281883 h 2567281"/>
              <a:gd name="connsiteX28-2597" fmla="*/ 435584 w 2567281"/>
              <a:gd name="connsiteY28-2598" fmla="*/ 2247295 h 2567281"/>
              <a:gd name="connsiteX29-2599" fmla="*/ 345490 w 2567281"/>
              <a:gd name="connsiteY29-2600" fmla="*/ 2159843 h 2567281"/>
              <a:gd name="connsiteX30-2601" fmla="*/ 271660 w 2567281"/>
              <a:gd name="connsiteY30-2602" fmla="*/ 2072382 h 2567281"/>
              <a:gd name="connsiteX31-2603" fmla="*/ 335363 w 2567281"/>
              <a:gd name="connsiteY31-2604" fmla="*/ 1653711 h 2567281"/>
              <a:gd name="connsiteX32-2605" fmla="*/ 8015 w 2567281"/>
              <a:gd name="connsiteY32-2606" fmla="*/ 1412826 h 2567281"/>
              <a:gd name="connsiteX33-2607" fmla="*/ 1549 w 2567281"/>
              <a:gd name="connsiteY33-2608" fmla="*/ 1347429 h 2567281"/>
              <a:gd name="connsiteX34-2609" fmla="*/ 13418 w 2567281"/>
              <a:gd name="connsiteY34-2610" fmla="*/ 1099676 h 2567281"/>
              <a:gd name="connsiteX35-2611" fmla="*/ 14995 w 2567281"/>
              <a:gd name="connsiteY35-2612" fmla="*/ 1091591 h 2567281"/>
              <a:gd name="connsiteX36-2613" fmla="*/ 397317 w 2567281"/>
              <a:gd name="connsiteY36-2614" fmla="*/ 856724 h 2567281"/>
              <a:gd name="connsiteX37-2615" fmla="*/ 279210 w 2567281"/>
              <a:gd name="connsiteY37-2616" fmla="*/ 486794 h 2567281"/>
              <a:gd name="connsiteX38-2617" fmla="*/ 319987 w 2567281"/>
              <a:gd name="connsiteY38-2618" fmla="*/ 435584 h 2567281"/>
              <a:gd name="connsiteX39-2619" fmla="*/ 504477 w 2567281"/>
              <a:gd name="connsiteY39-2620" fmla="*/ 263576 h 2567281"/>
              <a:gd name="connsiteX40-2621" fmla="*/ 542723 w 2567281"/>
              <a:gd name="connsiteY40-2622" fmla="*/ 237362 h 2567281"/>
              <a:gd name="connsiteX0-2623" fmla="*/ 542723 w 2567281"/>
              <a:gd name="connsiteY0-2624" fmla="*/ 237362 h 2567281"/>
              <a:gd name="connsiteX1-2625" fmla="*/ 923626 w 2567281"/>
              <a:gd name="connsiteY1-2626" fmla="*/ 341570 h 2567281"/>
              <a:gd name="connsiteX2-2627" fmla="*/ 1104648 w 2567281"/>
              <a:gd name="connsiteY2-2628" fmla="*/ 12940 h 2567281"/>
              <a:gd name="connsiteX3-2629" fmla="*/ 1219853 w 2567281"/>
              <a:gd name="connsiteY3-2630" fmla="*/ 1549 h 2567281"/>
              <a:gd name="connsiteX4-2631" fmla="*/ 1467606 w 2567281"/>
              <a:gd name="connsiteY4-2632" fmla="*/ 13418 h 2567281"/>
              <a:gd name="connsiteX5-2633" fmla="*/ 1496875 w 2567281"/>
              <a:gd name="connsiteY5-2634" fmla="*/ 19128 h 2567281"/>
              <a:gd name="connsiteX6-2635" fmla="*/ 1628565 w 2567281"/>
              <a:gd name="connsiteY6-2636" fmla="*/ 340248 h 2567281"/>
              <a:gd name="connsiteX7-2637" fmla="*/ 2031761 w 2567281"/>
              <a:gd name="connsiteY7-2638" fmla="*/ 240783 h 2567281"/>
              <a:gd name="connsiteX8-2639" fmla="*/ 2034286 w 2567281"/>
              <a:gd name="connsiteY8-2640" fmla="*/ 242421 h 2567281"/>
              <a:gd name="connsiteX9-2641" fmla="*/ 2303706 w 2567281"/>
              <a:gd name="connsiteY9-2642" fmla="*/ 504477 h 2567281"/>
              <a:gd name="connsiteX10-2643" fmla="*/ 2313004 w 2567281"/>
              <a:gd name="connsiteY10-2644" fmla="*/ 518043 h 2567281"/>
              <a:gd name="connsiteX11-2645" fmla="*/ 2218151 w 2567281"/>
              <a:gd name="connsiteY11-2646" fmla="*/ 861420 h 2567281"/>
              <a:gd name="connsiteX12-2647" fmla="*/ 2547655 w 2567281"/>
              <a:gd name="connsiteY12-2648" fmla="*/ 1066337 h 2567281"/>
              <a:gd name="connsiteX13-2649" fmla="*/ 2553379 w 2567281"/>
              <a:gd name="connsiteY13-2650" fmla="*/ 1094904 h 2567281"/>
              <a:gd name="connsiteX14-2651" fmla="*/ 2565794 w 2567281"/>
              <a:gd name="connsiteY14-2652" fmla="*/ 1344373 h 2567281"/>
              <a:gd name="connsiteX15-2653" fmla="*/ 2556882 w 2567281"/>
              <a:gd name="connsiteY15-2654" fmla="*/ 1436427 h 2567281"/>
              <a:gd name="connsiteX16-2655" fmla="*/ 2175577 w 2567281"/>
              <a:gd name="connsiteY16-2656" fmla="*/ 1602914 h 2567281"/>
              <a:gd name="connsiteX17-2657" fmla="*/ 2320371 w 2567281"/>
              <a:gd name="connsiteY17-2658" fmla="*/ 2039924 h 2567281"/>
              <a:gd name="connsiteX18-2659" fmla="*/ 2247295 w 2567281"/>
              <a:gd name="connsiteY18-2660" fmla="*/ 2131698 h 2567281"/>
              <a:gd name="connsiteX19-2661" fmla="*/ 2159843 w 2567281"/>
              <a:gd name="connsiteY19-2662" fmla="*/ 2221792 h 2567281"/>
              <a:gd name="connsiteX20-2663" fmla="*/ 2093129 w 2567281"/>
              <a:gd name="connsiteY20-2664" fmla="*/ 2278108 h 2567281"/>
              <a:gd name="connsiteX21-2665" fmla="*/ 1655286 w 2567281"/>
              <a:gd name="connsiteY21-2666" fmla="*/ 2130546 h 2567281"/>
              <a:gd name="connsiteX22-2667" fmla="*/ 1448837 w 2567281"/>
              <a:gd name="connsiteY22-2668" fmla="*/ 2555706 h 2567281"/>
              <a:gd name="connsiteX23-2669" fmla="*/ 1347429 w 2567281"/>
              <a:gd name="connsiteY23-2670" fmla="*/ 2565733 h 2567281"/>
              <a:gd name="connsiteX24-2671" fmla="*/ 1222908 w 2567281"/>
              <a:gd name="connsiteY24-2672" fmla="*/ 2565794 h 2567281"/>
              <a:gd name="connsiteX25-2673" fmla="*/ 1150390 w 2567281"/>
              <a:gd name="connsiteY25-2674" fmla="*/ 2558774 h 2567281"/>
              <a:gd name="connsiteX26-2675" fmla="*/ 956807 w 2567281"/>
              <a:gd name="connsiteY26-2676" fmla="*/ 2113371 h 2567281"/>
              <a:gd name="connsiteX27-2677" fmla="*/ 479023 w 2567281"/>
              <a:gd name="connsiteY27-2678" fmla="*/ 2281883 h 2567281"/>
              <a:gd name="connsiteX28-2679" fmla="*/ 435584 w 2567281"/>
              <a:gd name="connsiteY28-2680" fmla="*/ 2247295 h 2567281"/>
              <a:gd name="connsiteX29-2681" fmla="*/ 345490 w 2567281"/>
              <a:gd name="connsiteY29-2682" fmla="*/ 2159843 h 2567281"/>
              <a:gd name="connsiteX30-2683" fmla="*/ 271660 w 2567281"/>
              <a:gd name="connsiteY30-2684" fmla="*/ 2072382 h 2567281"/>
              <a:gd name="connsiteX31-2685" fmla="*/ 447673 w 2567281"/>
              <a:gd name="connsiteY31-2686" fmla="*/ 1599540 h 2567281"/>
              <a:gd name="connsiteX32-2687" fmla="*/ 8015 w 2567281"/>
              <a:gd name="connsiteY32-2688" fmla="*/ 1412826 h 2567281"/>
              <a:gd name="connsiteX33-2689" fmla="*/ 1549 w 2567281"/>
              <a:gd name="connsiteY33-2690" fmla="*/ 1347429 h 2567281"/>
              <a:gd name="connsiteX34-2691" fmla="*/ 13418 w 2567281"/>
              <a:gd name="connsiteY34-2692" fmla="*/ 1099676 h 2567281"/>
              <a:gd name="connsiteX35-2693" fmla="*/ 14995 w 2567281"/>
              <a:gd name="connsiteY35-2694" fmla="*/ 1091591 h 2567281"/>
              <a:gd name="connsiteX36-2695" fmla="*/ 397317 w 2567281"/>
              <a:gd name="connsiteY36-2696" fmla="*/ 856724 h 2567281"/>
              <a:gd name="connsiteX37-2697" fmla="*/ 279210 w 2567281"/>
              <a:gd name="connsiteY37-2698" fmla="*/ 486794 h 2567281"/>
              <a:gd name="connsiteX38-2699" fmla="*/ 319987 w 2567281"/>
              <a:gd name="connsiteY38-2700" fmla="*/ 435584 h 2567281"/>
              <a:gd name="connsiteX39-2701" fmla="*/ 504477 w 2567281"/>
              <a:gd name="connsiteY39-2702" fmla="*/ 263576 h 2567281"/>
              <a:gd name="connsiteX40-2703" fmla="*/ 542723 w 2567281"/>
              <a:gd name="connsiteY40-2704" fmla="*/ 237362 h 2567281"/>
              <a:gd name="connsiteX0-2705" fmla="*/ 542723 w 2567281"/>
              <a:gd name="connsiteY0-2706" fmla="*/ 237362 h 2567281"/>
              <a:gd name="connsiteX1-2707" fmla="*/ 923626 w 2567281"/>
              <a:gd name="connsiteY1-2708" fmla="*/ 341570 h 2567281"/>
              <a:gd name="connsiteX2-2709" fmla="*/ 1104648 w 2567281"/>
              <a:gd name="connsiteY2-2710" fmla="*/ 12940 h 2567281"/>
              <a:gd name="connsiteX3-2711" fmla="*/ 1219853 w 2567281"/>
              <a:gd name="connsiteY3-2712" fmla="*/ 1549 h 2567281"/>
              <a:gd name="connsiteX4-2713" fmla="*/ 1467606 w 2567281"/>
              <a:gd name="connsiteY4-2714" fmla="*/ 13418 h 2567281"/>
              <a:gd name="connsiteX5-2715" fmla="*/ 1496875 w 2567281"/>
              <a:gd name="connsiteY5-2716" fmla="*/ 19128 h 2567281"/>
              <a:gd name="connsiteX6-2717" fmla="*/ 1628565 w 2567281"/>
              <a:gd name="connsiteY6-2718" fmla="*/ 340248 h 2567281"/>
              <a:gd name="connsiteX7-2719" fmla="*/ 2031761 w 2567281"/>
              <a:gd name="connsiteY7-2720" fmla="*/ 240783 h 2567281"/>
              <a:gd name="connsiteX8-2721" fmla="*/ 2034286 w 2567281"/>
              <a:gd name="connsiteY8-2722" fmla="*/ 242421 h 2567281"/>
              <a:gd name="connsiteX9-2723" fmla="*/ 2303706 w 2567281"/>
              <a:gd name="connsiteY9-2724" fmla="*/ 504477 h 2567281"/>
              <a:gd name="connsiteX10-2725" fmla="*/ 2313004 w 2567281"/>
              <a:gd name="connsiteY10-2726" fmla="*/ 518043 h 2567281"/>
              <a:gd name="connsiteX11-2727" fmla="*/ 2218151 w 2567281"/>
              <a:gd name="connsiteY11-2728" fmla="*/ 861420 h 2567281"/>
              <a:gd name="connsiteX12-2729" fmla="*/ 2547655 w 2567281"/>
              <a:gd name="connsiteY12-2730" fmla="*/ 1066337 h 2567281"/>
              <a:gd name="connsiteX13-2731" fmla="*/ 2553379 w 2567281"/>
              <a:gd name="connsiteY13-2732" fmla="*/ 1094904 h 2567281"/>
              <a:gd name="connsiteX14-2733" fmla="*/ 2565794 w 2567281"/>
              <a:gd name="connsiteY14-2734" fmla="*/ 1344373 h 2567281"/>
              <a:gd name="connsiteX15-2735" fmla="*/ 2556882 w 2567281"/>
              <a:gd name="connsiteY15-2736" fmla="*/ 1436427 h 2567281"/>
              <a:gd name="connsiteX16-2737" fmla="*/ 2175577 w 2567281"/>
              <a:gd name="connsiteY16-2738" fmla="*/ 1602914 h 2567281"/>
              <a:gd name="connsiteX17-2739" fmla="*/ 2320371 w 2567281"/>
              <a:gd name="connsiteY17-2740" fmla="*/ 2039924 h 2567281"/>
              <a:gd name="connsiteX18-2741" fmla="*/ 2247295 w 2567281"/>
              <a:gd name="connsiteY18-2742" fmla="*/ 2131698 h 2567281"/>
              <a:gd name="connsiteX19-2743" fmla="*/ 2159843 w 2567281"/>
              <a:gd name="connsiteY19-2744" fmla="*/ 2221792 h 2567281"/>
              <a:gd name="connsiteX20-2745" fmla="*/ 2093129 w 2567281"/>
              <a:gd name="connsiteY20-2746" fmla="*/ 2278108 h 2567281"/>
              <a:gd name="connsiteX21-2747" fmla="*/ 1655286 w 2567281"/>
              <a:gd name="connsiteY21-2748" fmla="*/ 2130546 h 2567281"/>
              <a:gd name="connsiteX22-2749" fmla="*/ 1448837 w 2567281"/>
              <a:gd name="connsiteY22-2750" fmla="*/ 2555706 h 2567281"/>
              <a:gd name="connsiteX23-2751" fmla="*/ 1347429 w 2567281"/>
              <a:gd name="connsiteY23-2752" fmla="*/ 2565733 h 2567281"/>
              <a:gd name="connsiteX24-2753" fmla="*/ 1222908 w 2567281"/>
              <a:gd name="connsiteY24-2754" fmla="*/ 2565794 h 2567281"/>
              <a:gd name="connsiteX25-2755" fmla="*/ 1150390 w 2567281"/>
              <a:gd name="connsiteY25-2756" fmla="*/ 2558774 h 2567281"/>
              <a:gd name="connsiteX26-2757" fmla="*/ 956807 w 2567281"/>
              <a:gd name="connsiteY26-2758" fmla="*/ 2113371 h 2567281"/>
              <a:gd name="connsiteX27-2759" fmla="*/ 479023 w 2567281"/>
              <a:gd name="connsiteY27-2760" fmla="*/ 2281883 h 2567281"/>
              <a:gd name="connsiteX28-2761" fmla="*/ 435584 w 2567281"/>
              <a:gd name="connsiteY28-2762" fmla="*/ 2247295 h 2567281"/>
              <a:gd name="connsiteX29-2763" fmla="*/ 345490 w 2567281"/>
              <a:gd name="connsiteY29-2764" fmla="*/ 2159843 h 2567281"/>
              <a:gd name="connsiteX30-2765" fmla="*/ 271660 w 2567281"/>
              <a:gd name="connsiteY30-2766" fmla="*/ 2072382 h 2567281"/>
              <a:gd name="connsiteX31-2767" fmla="*/ 447673 w 2567281"/>
              <a:gd name="connsiteY31-2768" fmla="*/ 1599540 h 2567281"/>
              <a:gd name="connsiteX32-2769" fmla="*/ 8015 w 2567281"/>
              <a:gd name="connsiteY32-2770" fmla="*/ 1412826 h 2567281"/>
              <a:gd name="connsiteX33-2771" fmla="*/ 1549 w 2567281"/>
              <a:gd name="connsiteY33-2772" fmla="*/ 1347429 h 2567281"/>
              <a:gd name="connsiteX34-2773" fmla="*/ 13418 w 2567281"/>
              <a:gd name="connsiteY34-2774" fmla="*/ 1099676 h 2567281"/>
              <a:gd name="connsiteX35-2775" fmla="*/ 14995 w 2567281"/>
              <a:gd name="connsiteY35-2776" fmla="*/ 1091591 h 2567281"/>
              <a:gd name="connsiteX36-2777" fmla="*/ 397317 w 2567281"/>
              <a:gd name="connsiteY36-2778" fmla="*/ 856724 h 2567281"/>
              <a:gd name="connsiteX37-2779" fmla="*/ 279210 w 2567281"/>
              <a:gd name="connsiteY37-2780" fmla="*/ 486794 h 2567281"/>
              <a:gd name="connsiteX38-2781" fmla="*/ 319987 w 2567281"/>
              <a:gd name="connsiteY38-2782" fmla="*/ 435584 h 2567281"/>
              <a:gd name="connsiteX39-2783" fmla="*/ 504477 w 2567281"/>
              <a:gd name="connsiteY39-2784" fmla="*/ 263576 h 2567281"/>
              <a:gd name="connsiteX40-2785" fmla="*/ 542723 w 2567281"/>
              <a:gd name="connsiteY40-2786" fmla="*/ 237362 h 2567281"/>
              <a:gd name="connsiteX0-2787" fmla="*/ 542723 w 2567281"/>
              <a:gd name="connsiteY0-2788" fmla="*/ 237362 h 2567281"/>
              <a:gd name="connsiteX1-2789" fmla="*/ 923626 w 2567281"/>
              <a:gd name="connsiteY1-2790" fmla="*/ 341570 h 2567281"/>
              <a:gd name="connsiteX2-2791" fmla="*/ 1104648 w 2567281"/>
              <a:gd name="connsiteY2-2792" fmla="*/ 12940 h 2567281"/>
              <a:gd name="connsiteX3-2793" fmla="*/ 1219853 w 2567281"/>
              <a:gd name="connsiteY3-2794" fmla="*/ 1549 h 2567281"/>
              <a:gd name="connsiteX4-2795" fmla="*/ 1467606 w 2567281"/>
              <a:gd name="connsiteY4-2796" fmla="*/ 13418 h 2567281"/>
              <a:gd name="connsiteX5-2797" fmla="*/ 1496875 w 2567281"/>
              <a:gd name="connsiteY5-2798" fmla="*/ 19128 h 2567281"/>
              <a:gd name="connsiteX6-2799" fmla="*/ 1628565 w 2567281"/>
              <a:gd name="connsiteY6-2800" fmla="*/ 340248 h 2567281"/>
              <a:gd name="connsiteX7-2801" fmla="*/ 2031761 w 2567281"/>
              <a:gd name="connsiteY7-2802" fmla="*/ 240783 h 2567281"/>
              <a:gd name="connsiteX8-2803" fmla="*/ 2034286 w 2567281"/>
              <a:gd name="connsiteY8-2804" fmla="*/ 242421 h 2567281"/>
              <a:gd name="connsiteX9-2805" fmla="*/ 2303706 w 2567281"/>
              <a:gd name="connsiteY9-2806" fmla="*/ 504477 h 2567281"/>
              <a:gd name="connsiteX10-2807" fmla="*/ 2313004 w 2567281"/>
              <a:gd name="connsiteY10-2808" fmla="*/ 518043 h 2567281"/>
              <a:gd name="connsiteX11-2809" fmla="*/ 2218151 w 2567281"/>
              <a:gd name="connsiteY11-2810" fmla="*/ 861420 h 2567281"/>
              <a:gd name="connsiteX12-2811" fmla="*/ 2547655 w 2567281"/>
              <a:gd name="connsiteY12-2812" fmla="*/ 1066337 h 2567281"/>
              <a:gd name="connsiteX13-2813" fmla="*/ 2553379 w 2567281"/>
              <a:gd name="connsiteY13-2814" fmla="*/ 1094904 h 2567281"/>
              <a:gd name="connsiteX14-2815" fmla="*/ 2565794 w 2567281"/>
              <a:gd name="connsiteY14-2816" fmla="*/ 1344373 h 2567281"/>
              <a:gd name="connsiteX15-2817" fmla="*/ 2556882 w 2567281"/>
              <a:gd name="connsiteY15-2818" fmla="*/ 1436427 h 2567281"/>
              <a:gd name="connsiteX16-2819" fmla="*/ 2175577 w 2567281"/>
              <a:gd name="connsiteY16-2820" fmla="*/ 1602914 h 2567281"/>
              <a:gd name="connsiteX17-2821" fmla="*/ 2320371 w 2567281"/>
              <a:gd name="connsiteY17-2822" fmla="*/ 2039924 h 2567281"/>
              <a:gd name="connsiteX18-2823" fmla="*/ 2247295 w 2567281"/>
              <a:gd name="connsiteY18-2824" fmla="*/ 2131698 h 2567281"/>
              <a:gd name="connsiteX19-2825" fmla="*/ 2159843 w 2567281"/>
              <a:gd name="connsiteY19-2826" fmla="*/ 2221792 h 2567281"/>
              <a:gd name="connsiteX20-2827" fmla="*/ 2093129 w 2567281"/>
              <a:gd name="connsiteY20-2828" fmla="*/ 2278108 h 2567281"/>
              <a:gd name="connsiteX21-2829" fmla="*/ 1655286 w 2567281"/>
              <a:gd name="connsiteY21-2830" fmla="*/ 2130546 h 2567281"/>
              <a:gd name="connsiteX22-2831" fmla="*/ 1448837 w 2567281"/>
              <a:gd name="connsiteY22-2832" fmla="*/ 2555706 h 2567281"/>
              <a:gd name="connsiteX23-2833" fmla="*/ 1347429 w 2567281"/>
              <a:gd name="connsiteY23-2834" fmla="*/ 2565733 h 2567281"/>
              <a:gd name="connsiteX24-2835" fmla="*/ 1222908 w 2567281"/>
              <a:gd name="connsiteY24-2836" fmla="*/ 2565794 h 2567281"/>
              <a:gd name="connsiteX25-2837" fmla="*/ 1150390 w 2567281"/>
              <a:gd name="connsiteY25-2838" fmla="*/ 2558774 h 2567281"/>
              <a:gd name="connsiteX26-2839" fmla="*/ 956807 w 2567281"/>
              <a:gd name="connsiteY26-2840" fmla="*/ 2113371 h 2567281"/>
              <a:gd name="connsiteX27-2841" fmla="*/ 479023 w 2567281"/>
              <a:gd name="connsiteY27-2842" fmla="*/ 2281883 h 2567281"/>
              <a:gd name="connsiteX28-2843" fmla="*/ 435584 w 2567281"/>
              <a:gd name="connsiteY28-2844" fmla="*/ 2247295 h 2567281"/>
              <a:gd name="connsiteX29-2845" fmla="*/ 345490 w 2567281"/>
              <a:gd name="connsiteY29-2846" fmla="*/ 2159843 h 2567281"/>
              <a:gd name="connsiteX30-2847" fmla="*/ 271660 w 2567281"/>
              <a:gd name="connsiteY30-2848" fmla="*/ 2072382 h 2567281"/>
              <a:gd name="connsiteX31-2849" fmla="*/ 447673 w 2567281"/>
              <a:gd name="connsiteY31-2850" fmla="*/ 1599540 h 2567281"/>
              <a:gd name="connsiteX32-2851" fmla="*/ 8015 w 2567281"/>
              <a:gd name="connsiteY32-2852" fmla="*/ 1412826 h 2567281"/>
              <a:gd name="connsiteX33-2853" fmla="*/ 1549 w 2567281"/>
              <a:gd name="connsiteY33-2854" fmla="*/ 1347429 h 2567281"/>
              <a:gd name="connsiteX34-2855" fmla="*/ 13418 w 2567281"/>
              <a:gd name="connsiteY34-2856" fmla="*/ 1099676 h 2567281"/>
              <a:gd name="connsiteX35-2857" fmla="*/ 14995 w 2567281"/>
              <a:gd name="connsiteY35-2858" fmla="*/ 1091591 h 2567281"/>
              <a:gd name="connsiteX36-2859" fmla="*/ 397317 w 2567281"/>
              <a:gd name="connsiteY36-2860" fmla="*/ 856724 h 2567281"/>
              <a:gd name="connsiteX37-2861" fmla="*/ 279210 w 2567281"/>
              <a:gd name="connsiteY37-2862" fmla="*/ 486794 h 2567281"/>
              <a:gd name="connsiteX38-2863" fmla="*/ 319987 w 2567281"/>
              <a:gd name="connsiteY38-2864" fmla="*/ 435584 h 2567281"/>
              <a:gd name="connsiteX39-2865" fmla="*/ 504477 w 2567281"/>
              <a:gd name="connsiteY39-2866" fmla="*/ 263576 h 2567281"/>
              <a:gd name="connsiteX40-2867" fmla="*/ 542723 w 2567281"/>
              <a:gd name="connsiteY40-2868" fmla="*/ 237362 h 25672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161" y="connsiteY40-162"/>
              </a:cxn>
            </a:cxnLst>
            <a:rect l="l" t="t" r="r" b="b"/>
            <a:pathLst>
              <a:path w="2567281" h="2567281">
                <a:moveTo>
                  <a:pt x="542723" y="237362"/>
                </a:moveTo>
                <a:cubicBezTo>
                  <a:pt x="669691" y="272098"/>
                  <a:pt x="758341" y="386844"/>
                  <a:pt x="923626" y="341570"/>
                </a:cubicBezTo>
                <a:cubicBezTo>
                  <a:pt x="1057958" y="257868"/>
                  <a:pt x="1044307" y="122483"/>
                  <a:pt x="1104648" y="12940"/>
                </a:cubicBezTo>
                <a:lnTo>
                  <a:pt x="1219853" y="1549"/>
                </a:lnTo>
                <a:cubicBezTo>
                  <a:pt x="1303105" y="-2556"/>
                  <a:pt x="1386072" y="1534"/>
                  <a:pt x="1467606" y="13418"/>
                </a:cubicBezTo>
                <a:lnTo>
                  <a:pt x="1496875" y="19128"/>
                </a:lnTo>
                <a:cubicBezTo>
                  <a:pt x="1540772" y="126168"/>
                  <a:pt x="1553691" y="232767"/>
                  <a:pt x="1628565" y="340248"/>
                </a:cubicBezTo>
                <a:cubicBezTo>
                  <a:pt x="1836513" y="363909"/>
                  <a:pt x="1897362" y="273938"/>
                  <a:pt x="2031761" y="240783"/>
                </a:cubicBezTo>
                <a:lnTo>
                  <a:pt x="2034286" y="242421"/>
                </a:lnTo>
                <a:cubicBezTo>
                  <a:pt x="2135070" y="314944"/>
                  <a:pt x="2226168" y="402746"/>
                  <a:pt x="2303706" y="504477"/>
                </a:cubicBezTo>
                <a:lnTo>
                  <a:pt x="2313004" y="518043"/>
                </a:lnTo>
                <a:cubicBezTo>
                  <a:pt x="2281386" y="632502"/>
                  <a:pt x="2200735" y="709083"/>
                  <a:pt x="2218151" y="861420"/>
                </a:cubicBezTo>
                <a:cubicBezTo>
                  <a:pt x="2351180" y="1041595"/>
                  <a:pt x="2437820" y="998031"/>
                  <a:pt x="2547655" y="1066337"/>
                </a:cubicBezTo>
                <a:lnTo>
                  <a:pt x="2553379" y="1094904"/>
                </a:lnTo>
                <a:cubicBezTo>
                  <a:pt x="2565780" y="1178154"/>
                  <a:pt x="2569784" y="1261693"/>
                  <a:pt x="2565794" y="1344373"/>
                </a:cubicBezTo>
                <a:lnTo>
                  <a:pt x="2556882" y="1436427"/>
                </a:lnTo>
                <a:cubicBezTo>
                  <a:pt x="2429780" y="1491923"/>
                  <a:pt x="2335419" y="1423953"/>
                  <a:pt x="2175577" y="1602914"/>
                </a:cubicBezTo>
                <a:cubicBezTo>
                  <a:pt x="2142509" y="1803196"/>
                  <a:pt x="2272106" y="1894254"/>
                  <a:pt x="2320371" y="2039924"/>
                </a:cubicBezTo>
                <a:lnTo>
                  <a:pt x="2247295" y="2131698"/>
                </a:lnTo>
                <a:cubicBezTo>
                  <a:pt x="2219775" y="2162997"/>
                  <a:pt x="2190608" y="2193076"/>
                  <a:pt x="2159843" y="2221792"/>
                </a:cubicBezTo>
                <a:lnTo>
                  <a:pt x="2093129" y="2278108"/>
                </a:lnTo>
                <a:cubicBezTo>
                  <a:pt x="1947181" y="2228921"/>
                  <a:pt x="1870528" y="2100164"/>
                  <a:pt x="1655286" y="2130546"/>
                </a:cubicBezTo>
                <a:cubicBezTo>
                  <a:pt x="1475044" y="2264484"/>
                  <a:pt x="1517653" y="2413986"/>
                  <a:pt x="1448837" y="2555706"/>
                </a:cubicBezTo>
                <a:lnTo>
                  <a:pt x="1347429" y="2565733"/>
                </a:lnTo>
                <a:cubicBezTo>
                  <a:pt x="1305803" y="2567786"/>
                  <a:pt x="1264248" y="2567789"/>
                  <a:pt x="1222908" y="2565794"/>
                </a:cubicBezTo>
                <a:lnTo>
                  <a:pt x="1150390" y="2558774"/>
                </a:lnTo>
                <a:cubicBezTo>
                  <a:pt x="1085862" y="2410306"/>
                  <a:pt x="1108687" y="2219706"/>
                  <a:pt x="956807" y="2113371"/>
                </a:cubicBezTo>
                <a:cubicBezTo>
                  <a:pt x="749394" y="2069712"/>
                  <a:pt x="638284" y="2225712"/>
                  <a:pt x="479023" y="2281883"/>
                </a:cubicBezTo>
                <a:lnTo>
                  <a:pt x="435584" y="2247295"/>
                </a:lnTo>
                <a:cubicBezTo>
                  <a:pt x="404285" y="2219775"/>
                  <a:pt x="374206" y="2190608"/>
                  <a:pt x="345490" y="2159843"/>
                </a:cubicBezTo>
                <a:lnTo>
                  <a:pt x="271660" y="2072382"/>
                </a:lnTo>
                <a:cubicBezTo>
                  <a:pt x="330331" y="1914768"/>
                  <a:pt x="511586" y="1851848"/>
                  <a:pt x="447673" y="1599540"/>
                </a:cubicBezTo>
                <a:cubicBezTo>
                  <a:pt x="326959" y="1463311"/>
                  <a:pt x="154568" y="1475064"/>
                  <a:pt x="8015" y="1412826"/>
                </a:cubicBezTo>
                <a:lnTo>
                  <a:pt x="1549" y="1347429"/>
                </a:lnTo>
                <a:cubicBezTo>
                  <a:pt x="-2556" y="1264177"/>
                  <a:pt x="1534" y="1181210"/>
                  <a:pt x="13418" y="1099676"/>
                </a:cubicBezTo>
                <a:lnTo>
                  <a:pt x="14995" y="1091591"/>
                </a:lnTo>
                <a:cubicBezTo>
                  <a:pt x="121784" y="1013008"/>
                  <a:pt x="381694" y="1060536"/>
                  <a:pt x="397317" y="856724"/>
                </a:cubicBezTo>
                <a:cubicBezTo>
                  <a:pt x="496046" y="753970"/>
                  <a:pt x="366341" y="592193"/>
                  <a:pt x="279210" y="486794"/>
                </a:cubicBezTo>
                <a:lnTo>
                  <a:pt x="319987" y="435584"/>
                </a:lnTo>
                <a:cubicBezTo>
                  <a:pt x="375026" y="372987"/>
                  <a:pt x="436657" y="315268"/>
                  <a:pt x="504477" y="263576"/>
                </a:cubicBezTo>
                <a:lnTo>
                  <a:pt x="542723" y="237362"/>
                </a:lnTo>
                <a:close/>
              </a:path>
            </a:pathLst>
          </a:cu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77572" y="2372040"/>
            <a:ext cx="1117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  <a:endParaRPr lang="zh-CN" altLang="en-US" sz="2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70428" y="5220414"/>
            <a:ext cx="11294503" cy="532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A4A8A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根据自己的需要添加适当的文字，据研究，在幻灯片中，一页的文字最好不要超</a:t>
            </a:r>
            <a:r>
              <a:rPr lang="en-US" altLang="zh-CN" sz="1400" dirty="0" smtClean="0">
                <a:solidFill>
                  <a:srgbClr val="A4A8A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400" dirty="0" smtClean="0">
                <a:solidFill>
                  <a:srgbClr val="A4A8A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字根据自己的需要添加适当的文字一页的文字最好不要超过</a:t>
            </a:r>
            <a:r>
              <a:rPr lang="en-US" altLang="zh-CN" sz="1400" dirty="0" smtClean="0">
                <a:solidFill>
                  <a:srgbClr val="A4A8A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400" dirty="0" smtClean="0">
                <a:solidFill>
                  <a:srgbClr val="A4A8A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sz="1400" dirty="0">
              <a:solidFill>
                <a:srgbClr val="A4A8A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770428" y="5050784"/>
            <a:ext cx="11089063" cy="15559"/>
          </a:xfrm>
          <a:prstGeom prst="line">
            <a:avLst/>
          </a:prstGeom>
          <a:ln>
            <a:solidFill>
              <a:srgbClr val="A4A8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7728122" y="3511331"/>
            <a:ext cx="1117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zh-CN" altLang="en-US" sz="2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978451" y="2560490"/>
            <a:ext cx="7312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zh-CN" altLang="en-US" sz="1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559051" y="2020704"/>
            <a:ext cx="1117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105789" y="3751370"/>
            <a:ext cx="1117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586146" y="3175742"/>
            <a:ext cx="7312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标题六</a:t>
            </a:r>
            <a:endParaRPr lang="zh-CN" altLang="en-US" sz="1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25014" y="300336"/>
            <a:ext cx="5404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  <a:endParaRPr lang="en-US" altLang="zh-CN" sz="3200" b="1" dirty="0" smtClean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94114" y="177225"/>
            <a:ext cx="7096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gency FB" panose="020B0503020202020204" pitchFamily="34" charset="0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032209" y="1697519"/>
            <a:ext cx="3994191" cy="3539955"/>
            <a:chOff x="3818849" y="1746557"/>
            <a:chExt cx="4528738" cy="4013711"/>
          </a:xfrm>
        </p:grpSpPr>
        <p:grpSp>
          <p:nvGrpSpPr>
            <p:cNvPr id="9" name="组合 8"/>
            <p:cNvGrpSpPr/>
            <p:nvPr/>
          </p:nvGrpSpPr>
          <p:grpSpPr>
            <a:xfrm>
              <a:off x="3818849" y="1754434"/>
              <a:ext cx="2745695" cy="1995486"/>
              <a:chOff x="3897507" y="1646279"/>
              <a:chExt cx="2745695" cy="1995486"/>
            </a:xfrm>
          </p:grpSpPr>
          <p:sp>
            <p:nvSpPr>
              <p:cNvPr id="20" name="任意多边形 19"/>
              <p:cNvSpPr/>
              <p:nvPr/>
            </p:nvSpPr>
            <p:spPr>
              <a:xfrm>
                <a:off x="3897507" y="1646279"/>
                <a:ext cx="2745695" cy="1995486"/>
              </a:xfrm>
              <a:custGeom>
                <a:avLst/>
                <a:gdLst>
                  <a:gd name="connsiteX0" fmla="*/ 661035 w 1321080"/>
                  <a:gd name="connsiteY0" fmla="*/ 960120 h 960120"/>
                  <a:gd name="connsiteX1" fmla="*/ 466451 w 1321080"/>
                  <a:gd name="connsiteY1" fmla="*/ 957877 h 960120"/>
                  <a:gd name="connsiteX2" fmla="*/ 484671 w 1321080"/>
                  <a:gd name="connsiteY2" fmla="*/ 930852 h 960120"/>
                  <a:gd name="connsiteX3" fmla="*/ 495300 w 1321080"/>
                  <a:gd name="connsiteY3" fmla="*/ 878205 h 960120"/>
                  <a:gd name="connsiteX4" fmla="*/ 360045 w 1321080"/>
                  <a:gd name="connsiteY4" fmla="*/ 742950 h 960120"/>
                  <a:gd name="connsiteX5" fmla="*/ 224790 w 1321080"/>
                  <a:gd name="connsiteY5" fmla="*/ 878205 h 960120"/>
                  <a:gd name="connsiteX6" fmla="*/ 235419 w 1321080"/>
                  <a:gd name="connsiteY6" fmla="*/ 930852 h 960120"/>
                  <a:gd name="connsiteX7" fmla="*/ 251973 w 1321080"/>
                  <a:gd name="connsiteY7" fmla="*/ 955405 h 960120"/>
                  <a:gd name="connsiteX8" fmla="*/ 0 w 1321080"/>
                  <a:gd name="connsiteY8" fmla="*/ 952500 h 960120"/>
                  <a:gd name="connsiteX9" fmla="*/ 550545 w 1321080"/>
                  <a:gd name="connsiteY9" fmla="*/ 0 h 960120"/>
                  <a:gd name="connsiteX10" fmla="*/ 1081049 w 1321080"/>
                  <a:gd name="connsiteY10" fmla="*/ 0 h 960120"/>
                  <a:gd name="connsiteX11" fmla="*/ 1079232 w 1321080"/>
                  <a:gd name="connsiteY11" fmla="*/ 189052 h 960120"/>
                  <a:gd name="connsiteX12" fmla="*/ 1122592 w 1321080"/>
                  <a:gd name="connsiteY12" fmla="*/ 159818 h 960120"/>
                  <a:gd name="connsiteX13" fmla="*/ 1178205 w 1321080"/>
                  <a:gd name="connsiteY13" fmla="*/ 148590 h 960120"/>
                  <a:gd name="connsiteX14" fmla="*/ 1321080 w 1321080"/>
                  <a:gd name="connsiteY14" fmla="*/ 291465 h 960120"/>
                  <a:gd name="connsiteX15" fmla="*/ 1320887 w 1321080"/>
                  <a:gd name="connsiteY15" fmla="*/ 292420 h 960120"/>
                  <a:gd name="connsiteX16" fmla="*/ 1321079 w 1321080"/>
                  <a:gd name="connsiteY16" fmla="*/ 293370 h 960120"/>
                  <a:gd name="connsiteX17" fmla="*/ 1310600 w 1321080"/>
                  <a:gd name="connsiteY17" fmla="*/ 345276 h 960120"/>
                  <a:gd name="connsiteX18" fmla="*/ 1310053 w 1321080"/>
                  <a:gd name="connsiteY18" fmla="*/ 346088 h 960120"/>
                  <a:gd name="connsiteX19" fmla="*/ 1309852 w 1321080"/>
                  <a:gd name="connsiteY19" fmla="*/ 347079 h 960120"/>
                  <a:gd name="connsiteX20" fmla="*/ 1178205 w 1321080"/>
                  <a:gd name="connsiteY20" fmla="*/ 434340 h 960120"/>
                  <a:gd name="connsiteX21" fmla="*/ 1122592 w 1321080"/>
                  <a:gd name="connsiteY21" fmla="*/ 423112 h 960120"/>
                  <a:gd name="connsiteX22" fmla="*/ 1077275 w 1321080"/>
                  <a:gd name="connsiteY22" fmla="*/ 392559 h 960120"/>
                  <a:gd name="connsiteX23" fmla="*/ 1075334 w 1321080"/>
                  <a:gd name="connsiteY23" fmla="*/ 594360 h 960120"/>
                  <a:gd name="connsiteX24" fmla="*/ 879119 w 1321080"/>
                  <a:gd name="connsiteY24" fmla="*/ 586740 h 960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321080" h="960120">
                    <a:moveTo>
                      <a:pt x="661035" y="960120"/>
                    </a:moveTo>
                    <a:lnTo>
                      <a:pt x="466451" y="957877"/>
                    </a:lnTo>
                    <a:lnTo>
                      <a:pt x="484671" y="930852"/>
                    </a:lnTo>
                    <a:cubicBezTo>
                      <a:pt x="491516" y="914671"/>
                      <a:pt x="495300" y="896880"/>
                      <a:pt x="495300" y="878205"/>
                    </a:cubicBezTo>
                    <a:cubicBezTo>
                      <a:pt x="495300" y="803506"/>
                      <a:pt x="434744" y="742950"/>
                      <a:pt x="360045" y="742950"/>
                    </a:cubicBezTo>
                    <a:cubicBezTo>
                      <a:pt x="285346" y="742950"/>
                      <a:pt x="224790" y="803506"/>
                      <a:pt x="224790" y="878205"/>
                    </a:cubicBezTo>
                    <a:cubicBezTo>
                      <a:pt x="224790" y="896880"/>
                      <a:pt x="228575" y="914671"/>
                      <a:pt x="235419" y="930852"/>
                    </a:cubicBezTo>
                    <a:lnTo>
                      <a:pt x="251973" y="955405"/>
                    </a:lnTo>
                    <a:lnTo>
                      <a:pt x="0" y="952500"/>
                    </a:lnTo>
                    <a:lnTo>
                      <a:pt x="550545" y="0"/>
                    </a:lnTo>
                    <a:lnTo>
                      <a:pt x="1081049" y="0"/>
                    </a:lnTo>
                    <a:lnTo>
                      <a:pt x="1079232" y="189052"/>
                    </a:lnTo>
                    <a:lnTo>
                      <a:pt x="1122592" y="159818"/>
                    </a:lnTo>
                    <a:cubicBezTo>
                      <a:pt x="1139685" y="152588"/>
                      <a:pt x="1158478" y="148590"/>
                      <a:pt x="1178205" y="148590"/>
                    </a:cubicBezTo>
                    <a:cubicBezTo>
                      <a:pt x="1257113" y="148590"/>
                      <a:pt x="1321080" y="212557"/>
                      <a:pt x="1321080" y="291465"/>
                    </a:cubicBezTo>
                    <a:lnTo>
                      <a:pt x="1320887" y="292420"/>
                    </a:lnTo>
                    <a:lnTo>
                      <a:pt x="1321079" y="293370"/>
                    </a:lnTo>
                    <a:cubicBezTo>
                      <a:pt x="1321079" y="311782"/>
                      <a:pt x="1317348" y="329322"/>
                      <a:pt x="1310600" y="345276"/>
                    </a:cubicBezTo>
                    <a:lnTo>
                      <a:pt x="1310053" y="346088"/>
                    </a:lnTo>
                    <a:lnTo>
                      <a:pt x="1309852" y="347079"/>
                    </a:lnTo>
                    <a:cubicBezTo>
                      <a:pt x="1288163" y="398359"/>
                      <a:pt x="1237386" y="434340"/>
                      <a:pt x="1178205" y="434340"/>
                    </a:cubicBezTo>
                    <a:cubicBezTo>
                      <a:pt x="1158478" y="434340"/>
                      <a:pt x="1139685" y="430342"/>
                      <a:pt x="1122592" y="423112"/>
                    </a:cubicBezTo>
                    <a:lnTo>
                      <a:pt x="1077275" y="392559"/>
                    </a:lnTo>
                    <a:lnTo>
                      <a:pt x="1075334" y="594360"/>
                    </a:lnTo>
                    <a:lnTo>
                      <a:pt x="879119" y="58674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4815952" y="2320856"/>
                <a:ext cx="86459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3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6097195" y="1746557"/>
              <a:ext cx="2245080" cy="2415171"/>
              <a:chOff x="6175853" y="1638402"/>
              <a:chExt cx="2245080" cy="2415171"/>
            </a:xfrm>
          </p:grpSpPr>
          <p:sp>
            <p:nvSpPr>
              <p:cNvPr id="18" name="任意多边形 17"/>
              <p:cNvSpPr/>
              <p:nvPr/>
            </p:nvSpPr>
            <p:spPr>
              <a:xfrm rot="10800000">
                <a:off x="6175853" y="1638402"/>
                <a:ext cx="2245080" cy="2415171"/>
              </a:xfrm>
              <a:custGeom>
                <a:avLst/>
                <a:gdLst>
                  <a:gd name="connsiteX0" fmla="*/ 361950 w 1080211"/>
                  <a:gd name="connsiteY0" fmla="*/ 0 h 1162050"/>
                  <a:gd name="connsiteX1" fmla="*/ 480060 w 1080211"/>
                  <a:gd name="connsiteY1" fmla="*/ 118110 h 1162050"/>
                  <a:gd name="connsiteX2" fmla="*/ 445467 w 1080211"/>
                  <a:gd name="connsiteY2" fmla="*/ 201626 h 1162050"/>
                  <a:gd name="connsiteX3" fmla="*/ 433714 w 1080211"/>
                  <a:gd name="connsiteY3" fmla="*/ 209550 h 1162050"/>
                  <a:gd name="connsiteX4" fmla="*/ 661111 w 1080211"/>
                  <a:gd name="connsiteY4" fmla="*/ 209550 h 1162050"/>
                  <a:gd name="connsiteX5" fmla="*/ 876376 w 1080211"/>
                  <a:gd name="connsiteY5" fmla="*/ 567690 h 1162050"/>
                  <a:gd name="connsiteX6" fmla="*/ 1080211 w 1080211"/>
                  <a:gd name="connsiteY6" fmla="*/ 567690 h 1162050"/>
                  <a:gd name="connsiteX7" fmla="*/ 1078598 w 1080211"/>
                  <a:gd name="connsiteY7" fmla="*/ 733275 h 1162050"/>
                  <a:gd name="connsiteX8" fmla="*/ 1057473 w 1080211"/>
                  <a:gd name="connsiteY8" fmla="*/ 719031 h 1162050"/>
                  <a:gd name="connsiteX9" fmla="*/ 996071 w 1080211"/>
                  <a:gd name="connsiteY9" fmla="*/ 706635 h 1162050"/>
                  <a:gd name="connsiteX10" fmla="*/ 838327 w 1080211"/>
                  <a:gd name="connsiteY10" fmla="*/ 864379 h 1162050"/>
                  <a:gd name="connsiteX11" fmla="*/ 996071 w 1080211"/>
                  <a:gd name="connsiteY11" fmla="*/ 1022123 h 1162050"/>
                  <a:gd name="connsiteX12" fmla="*/ 1057473 w 1080211"/>
                  <a:gd name="connsiteY12" fmla="*/ 1009727 h 1162050"/>
                  <a:gd name="connsiteX13" fmla="*/ 1076026 w 1080211"/>
                  <a:gd name="connsiteY13" fmla="*/ 997218 h 1162050"/>
                  <a:gd name="connsiteX14" fmla="*/ 1074420 w 1080211"/>
                  <a:gd name="connsiteY14" fmla="*/ 1162050 h 1162050"/>
                  <a:gd name="connsiteX15" fmla="*/ 531495 w 1080211"/>
                  <a:gd name="connsiteY15" fmla="*/ 1162050 h 1162050"/>
                  <a:gd name="connsiteX16" fmla="*/ 0 w 1080211"/>
                  <a:gd name="connsiteY16" fmla="*/ 209550 h 1162050"/>
                  <a:gd name="connsiteX17" fmla="*/ 290186 w 1080211"/>
                  <a:gd name="connsiteY17" fmla="*/ 209550 h 1162050"/>
                  <a:gd name="connsiteX18" fmla="*/ 278434 w 1080211"/>
                  <a:gd name="connsiteY18" fmla="*/ 201626 h 1162050"/>
                  <a:gd name="connsiteX19" fmla="*/ 243840 w 1080211"/>
                  <a:gd name="connsiteY19" fmla="*/ 118110 h 1162050"/>
                  <a:gd name="connsiteX20" fmla="*/ 361950 w 1080211"/>
                  <a:gd name="connsiteY20" fmla="*/ 0 h 116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0211" h="1162050">
                    <a:moveTo>
                      <a:pt x="361950" y="0"/>
                    </a:moveTo>
                    <a:cubicBezTo>
                      <a:pt x="427180" y="0"/>
                      <a:pt x="480060" y="52880"/>
                      <a:pt x="480060" y="118110"/>
                    </a:cubicBezTo>
                    <a:cubicBezTo>
                      <a:pt x="480060" y="150725"/>
                      <a:pt x="466840" y="180252"/>
                      <a:pt x="445467" y="201626"/>
                    </a:cubicBezTo>
                    <a:lnTo>
                      <a:pt x="433714" y="209550"/>
                    </a:lnTo>
                    <a:lnTo>
                      <a:pt x="661111" y="209550"/>
                    </a:lnTo>
                    <a:lnTo>
                      <a:pt x="876376" y="567690"/>
                    </a:lnTo>
                    <a:lnTo>
                      <a:pt x="1080211" y="567690"/>
                    </a:lnTo>
                    <a:lnTo>
                      <a:pt x="1078598" y="733275"/>
                    </a:lnTo>
                    <a:lnTo>
                      <a:pt x="1057473" y="719031"/>
                    </a:lnTo>
                    <a:cubicBezTo>
                      <a:pt x="1038600" y="711049"/>
                      <a:pt x="1017851" y="706635"/>
                      <a:pt x="996071" y="706635"/>
                    </a:cubicBezTo>
                    <a:cubicBezTo>
                      <a:pt x="908951" y="706635"/>
                      <a:pt x="838327" y="777259"/>
                      <a:pt x="838327" y="864379"/>
                    </a:cubicBezTo>
                    <a:cubicBezTo>
                      <a:pt x="838327" y="951499"/>
                      <a:pt x="908951" y="1022123"/>
                      <a:pt x="996071" y="1022123"/>
                    </a:cubicBezTo>
                    <a:cubicBezTo>
                      <a:pt x="1017851" y="1022123"/>
                      <a:pt x="1038600" y="1017709"/>
                      <a:pt x="1057473" y="1009727"/>
                    </a:cubicBezTo>
                    <a:lnTo>
                      <a:pt x="1076026" y="997218"/>
                    </a:lnTo>
                    <a:lnTo>
                      <a:pt x="1074420" y="1162050"/>
                    </a:lnTo>
                    <a:lnTo>
                      <a:pt x="531495" y="1162050"/>
                    </a:lnTo>
                    <a:lnTo>
                      <a:pt x="0" y="209550"/>
                    </a:lnTo>
                    <a:lnTo>
                      <a:pt x="290186" y="209550"/>
                    </a:lnTo>
                    <a:lnTo>
                      <a:pt x="278434" y="201626"/>
                    </a:lnTo>
                    <a:cubicBezTo>
                      <a:pt x="257060" y="180252"/>
                      <a:pt x="243840" y="150725"/>
                      <a:pt x="243840" y="118110"/>
                    </a:cubicBezTo>
                    <a:cubicBezTo>
                      <a:pt x="243840" y="52880"/>
                      <a:pt x="296720" y="0"/>
                      <a:pt x="361950" y="0"/>
                    </a:cubicBezTo>
                    <a:close/>
                  </a:path>
                </a:pathLst>
              </a:custGeom>
              <a:solidFill>
                <a:srgbClr val="2D3E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6866094" y="2320856"/>
                <a:ext cx="86459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3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3818849" y="3345097"/>
              <a:ext cx="2245080" cy="2415171"/>
              <a:chOff x="3897507" y="3236942"/>
              <a:chExt cx="2245080" cy="2415171"/>
            </a:xfrm>
          </p:grpSpPr>
          <p:sp>
            <p:nvSpPr>
              <p:cNvPr id="16" name="任意多边形 15"/>
              <p:cNvSpPr/>
              <p:nvPr/>
            </p:nvSpPr>
            <p:spPr>
              <a:xfrm>
                <a:off x="3897507" y="3236942"/>
                <a:ext cx="2245080" cy="2415171"/>
              </a:xfrm>
              <a:custGeom>
                <a:avLst/>
                <a:gdLst>
                  <a:gd name="connsiteX0" fmla="*/ 361950 w 1080211"/>
                  <a:gd name="connsiteY0" fmla="*/ 0 h 1162050"/>
                  <a:gd name="connsiteX1" fmla="*/ 480060 w 1080211"/>
                  <a:gd name="connsiteY1" fmla="*/ 118110 h 1162050"/>
                  <a:gd name="connsiteX2" fmla="*/ 445467 w 1080211"/>
                  <a:gd name="connsiteY2" fmla="*/ 201626 h 1162050"/>
                  <a:gd name="connsiteX3" fmla="*/ 433714 w 1080211"/>
                  <a:gd name="connsiteY3" fmla="*/ 209550 h 1162050"/>
                  <a:gd name="connsiteX4" fmla="*/ 661111 w 1080211"/>
                  <a:gd name="connsiteY4" fmla="*/ 209550 h 1162050"/>
                  <a:gd name="connsiteX5" fmla="*/ 876376 w 1080211"/>
                  <a:gd name="connsiteY5" fmla="*/ 567690 h 1162050"/>
                  <a:gd name="connsiteX6" fmla="*/ 1080211 w 1080211"/>
                  <a:gd name="connsiteY6" fmla="*/ 567690 h 1162050"/>
                  <a:gd name="connsiteX7" fmla="*/ 1078598 w 1080211"/>
                  <a:gd name="connsiteY7" fmla="*/ 733275 h 1162050"/>
                  <a:gd name="connsiteX8" fmla="*/ 1057473 w 1080211"/>
                  <a:gd name="connsiteY8" fmla="*/ 719031 h 1162050"/>
                  <a:gd name="connsiteX9" fmla="*/ 996071 w 1080211"/>
                  <a:gd name="connsiteY9" fmla="*/ 706635 h 1162050"/>
                  <a:gd name="connsiteX10" fmla="*/ 838327 w 1080211"/>
                  <a:gd name="connsiteY10" fmla="*/ 864379 h 1162050"/>
                  <a:gd name="connsiteX11" fmla="*/ 996071 w 1080211"/>
                  <a:gd name="connsiteY11" fmla="*/ 1022123 h 1162050"/>
                  <a:gd name="connsiteX12" fmla="*/ 1057473 w 1080211"/>
                  <a:gd name="connsiteY12" fmla="*/ 1009727 h 1162050"/>
                  <a:gd name="connsiteX13" fmla="*/ 1076026 w 1080211"/>
                  <a:gd name="connsiteY13" fmla="*/ 997218 h 1162050"/>
                  <a:gd name="connsiteX14" fmla="*/ 1074420 w 1080211"/>
                  <a:gd name="connsiteY14" fmla="*/ 1162050 h 1162050"/>
                  <a:gd name="connsiteX15" fmla="*/ 531495 w 1080211"/>
                  <a:gd name="connsiteY15" fmla="*/ 1162050 h 1162050"/>
                  <a:gd name="connsiteX16" fmla="*/ 0 w 1080211"/>
                  <a:gd name="connsiteY16" fmla="*/ 209550 h 1162050"/>
                  <a:gd name="connsiteX17" fmla="*/ 290186 w 1080211"/>
                  <a:gd name="connsiteY17" fmla="*/ 209550 h 1162050"/>
                  <a:gd name="connsiteX18" fmla="*/ 278434 w 1080211"/>
                  <a:gd name="connsiteY18" fmla="*/ 201626 h 1162050"/>
                  <a:gd name="connsiteX19" fmla="*/ 243840 w 1080211"/>
                  <a:gd name="connsiteY19" fmla="*/ 118110 h 1162050"/>
                  <a:gd name="connsiteX20" fmla="*/ 361950 w 1080211"/>
                  <a:gd name="connsiteY20" fmla="*/ 0 h 116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80211" h="1162050">
                    <a:moveTo>
                      <a:pt x="361950" y="0"/>
                    </a:moveTo>
                    <a:cubicBezTo>
                      <a:pt x="427180" y="0"/>
                      <a:pt x="480060" y="52880"/>
                      <a:pt x="480060" y="118110"/>
                    </a:cubicBezTo>
                    <a:cubicBezTo>
                      <a:pt x="480060" y="150725"/>
                      <a:pt x="466840" y="180252"/>
                      <a:pt x="445467" y="201626"/>
                    </a:cubicBezTo>
                    <a:lnTo>
                      <a:pt x="433714" y="209550"/>
                    </a:lnTo>
                    <a:lnTo>
                      <a:pt x="661111" y="209550"/>
                    </a:lnTo>
                    <a:lnTo>
                      <a:pt x="876376" y="567690"/>
                    </a:lnTo>
                    <a:lnTo>
                      <a:pt x="1080211" y="567690"/>
                    </a:lnTo>
                    <a:lnTo>
                      <a:pt x="1078598" y="733275"/>
                    </a:lnTo>
                    <a:lnTo>
                      <a:pt x="1057473" y="719031"/>
                    </a:lnTo>
                    <a:cubicBezTo>
                      <a:pt x="1038600" y="711049"/>
                      <a:pt x="1017851" y="706635"/>
                      <a:pt x="996071" y="706635"/>
                    </a:cubicBezTo>
                    <a:cubicBezTo>
                      <a:pt x="908951" y="706635"/>
                      <a:pt x="838327" y="777259"/>
                      <a:pt x="838327" y="864379"/>
                    </a:cubicBezTo>
                    <a:cubicBezTo>
                      <a:pt x="838327" y="951499"/>
                      <a:pt x="908951" y="1022123"/>
                      <a:pt x="996071" y="1022123"/>
                    </a:cubicBezTo>
                    <a:cubicBezTo>
                      <a:pt x="1017851" y="1022123"/>
                      <a:pt x="1038600" y="1017709"/>
                      <a:pt x="1057473" y="1009727"/>
                    </a:cubicBezTo>
                    <a:lnTo>
                      <a:pt x="1076026" y="997218"/>
                    </a:lnTo>
                    <a:lnTo>
                      <a:pt x="1074420" y="1162050"/>
                    </a:lnTo>
                    <a:lnTo>
                      <a:pt x="531495" y="1162050"/>
                    </a:lnTo>
                    <a:lnTo>
                      <a:pt x="0" y="209550"/>
                    </a:lnTo>
                    <a:lnTo>
                      <a:pt x="290186" y="209550"/>
                    </a:lnTo>
                    <a:lnTo>
                      <a:pt x="278434" y="201626"/>
                    </a:lnTo>
                    <a:cubicBezTo>
                      <a:pt x="257060" y="180252"/>
                      <a:pt x="243840" y="150725"/>
                      <a:pt x="243840" y="118110"/>
                    </a:cubicBezTo>
                    <a:cubicBezTo>
                      <a:pt x="243840" y="52880"/>
                      <a:pt x="296720" y="0"/>
                      <a:pt x="361950" y="0"/>
                    </a:cubicBezTo>
                    <a:close/>
                  </a:path>
                </a:pathLst>
              </a:custGeom>
              <a:solidFill>
                <a:srgbClr val="2D3E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4728852" y="4331163"/>
                <a:ext cx="86459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3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5601892" y="3756864"/>
              <a:ext cx="2745695" cy="1995486"/>
              <a:chOff x="5680550" y="3648709"/>
              <a:chExt cx="2745695" cy="1995486"/>
            </a:xfrm>
          </p:grpSpPr>
          <p:sp>
            <p:nvSpPr>
              <p:cNvPr id="14" name="任意多边形 13"/>
              <p:cNvSpPr/>
              <p:nvPr/>
            </p:nvSpPr>
            <p:spPr>
              <a:xfrm rot="10800000">
                <a:off x="5680550" y="3648709"/>
                <a:ext cx="2745695" cy="1995486"/>
              </a:xfrm>
              <a:custGeom>
                <a:avLst/>
                <a:gdLst>
                  <a:gd name="connsiteX0" fmla="*/ 661035 w 1321080"/>
                  <a:gd name="connsiteY0" fmla="*/ 960120 h 960120"/>
                  <a:gd name="connsiteX1" fmla="*/ 466451 w 1321080"/>
                  <a:gd name="connsiteY1" fmla="*/ 957877 h 960120"/>
                  <a:gd name="connsiteX2" fmla="*/ 484671 w 1321080"/>
                  <a:gd name="connsiteY2" fmla="*/ 930852 h 960120"/>
                  <a:gd name="connsiteX3" fmla="*/ 495300 w 1321080"/>
                  <a:gd name="connsiteY3" fmla="*/ 878205 h 960120"/>
                  <a:gd name="connsiteX4" fmla="*/ 360045 w 1321080"/>
                  <a:gd name="connsiteY4" fmla="*/ 742950 h 960120"/>
                  <a:gd name="connsiteX5" fmla="*/ 224790 w 1321080"/>
                  <a:gd name="connsiteY5" fmla="*/ 878205 h 960120"/>
                  <a:gd name="connsiteX6" fmla="*/ 235419 w 1321080"/>
                  <a:gd name="connsiteY6" fmla="*/ 930852 h 960120"/>
                  <a:gd name="connsiteX7" fmla="*/ 251973 w 1321080"/>
                  <a:gd name="connsiteY7" fmla="*/ 955405 h 960120"/>
                  <a:gd name="connsiteX8" fmla="*/ 0 w 1321080"/>
                  <a:gd name="connsiteY8" fmla="*/ 952500 h 960120"/>
                  <a:gd name="connsiteX9" fmla="*/ 550545 w 1321080"/>
                  <a:gd name="connsiteY9" fmla="*/ 0 h 960120"/>
                  <a:gd name="connsiteX10" fmla="*/ 1081049 w 1321080"/>
                  <a:gd name="connsiteY10" fmla="*/ 0 h 960120"/>
                  <a:gd name="connsiteX11" fmla="*/ 1079232 w 1321080"/>
                  <a:gd name="connsiteY11" fmla="*/ 189052 h 960120"/>
                  <a:gd name="connsiteX12" fmla="*/ 1122592 w 1321080"/>
                  <a:gd name="connsiteY12" fmla="*/ 159818 h 960120"/>
                  <a:gd name="connsiteX13" fmla="*/ 1178205 w 1321080"/>
                  <a:gd name="connsiteY13" fmla="*/ 148590 h 960120"/>
                  <a:gd name="connsiteX14" fmla="*/ 1321080 w 1321080"/>
                  <a:gd name="connsiteY14" fmla="*/ 291465 h 960120"/>
                  <a:gd name="connsiteX15" fmla="*/ 1320887 w 1321080"/>
                  <a:gd name="connsiteY15" fmla="*/ 292420 h 960120"/>
                  <a:gd name="connsiteX16" fmla="*/ 1321079 w 1321080"/>
                  <a:gd name="connsiteY16" fmla="*/ 293370 h 960120"/>
                  <a:gd name="connsiteX17" fmla="*/ 1310600 w 1321080"/>
                  <a:gd name="connsiteY17" fmla="*/ 345276 h 960120"/>
                  <a:gd name="connsiteX18" fmla="*/ 1310053 w 1321080"/>
                  <a:gd name="connsiteY18" fmla="*/ 346088 h 960120"/>
                  <a:gd name="connsiteX19" fmla="*/ 1309852 w 1321080"/>
                  <a:gd name="connsiteY19" fmla="*/ 347079 h 960120"/>
                  <a:gd name="connsiteX20" fmla="*/ 1178205 w 1321080"/>
                  <a:gd name="connsiteY20" fmla="*/ 434340 h 960120"/>
                  <a:gd name="connsiteX21" fmla="*/ 1122592 w 1321080"/>
                  <a:gd name="connsiteY21" fmla="*/ 423112 h 960120"/>
                  <a:gd name="connsiteX22" fmla="*/ 1077275 w 1321080"/>
                  <a:gd name="connsiteY22" fmla="*/ 392559 h 960120"/>
                  <a:gd name="connsiteX23" fmla="*/ 1075334 w 1321080"/>
                  <a:gd name="connsiteY23" fmla="*/ 594360 h 960120"/>
                  <a:gd name="connsiteX24" fmla="*/ 879119 w 1321080"/>
                  <a:gd name="connsiteY24" fmla="*/ 586740 h 960120"/>
                  <a:gd name="connsiteX0-1" fmla="*/ 661035 w 1321080"/>
                  <a:gd name="connsiteY0-2" fmla="*/ 960120 h 960120"/>
                  <a:gd name="connsiteX1-3" fmla="*/ 466451 w 1321080"/>
                  <a:gd name="connsiteY1-4" fmla="*/ 957877 h 960120"/>
                  <a:gd name="connsiteX2-5" fmla="*/ 484671 w 1321080"/>
                  <a:gd name="connsiteY2-6" fmla="*/ 930852 h 960120"/>
                  <a:gd name="connsiteX3-7" fmla="*/ 495300 w 1321080"/>
                  <a:gd name="connsiteY3-8" fmla="*/ 878205 h 960120"/>
                  <a:gd name="connsiteX4-9" fmla="*/ 360045 w 1321080"/>
                  <a:gd name="connsiteY4-10" fmla="*/ 742950 h 960120"/>
                  <a:gd name="connsiteX5-11" fmla="*/ 224790 w 1321080"/>
                  <a:gd name="connsiteY5-12" fmla="*/ 878205 h 960120"/>
                  <a:gd name="connsiteX6-13" fmla="*/ 235419 w 1321080"/>
                  <a:gd name="connsiteY6-14" fmla="*/ 930852 h 960120"/>
                  <a:gd name="connsiteX7-15" fmla="*/ 251973 w 1321080"/>
                  <a:gd name="connsiteY7-16" fmla="*/ 955405 h 960120"/>
                  <a:gd name="connsiteX8-17" fmla="*/ 0 w 1321080"/>
                  <a:gd name="connsiteY8-18" fmla="*/ 957110 h 960120"/>
                  <a:gd name="connsiteX9-19" fmla="*/ 550545 w 1321080"/>
                  <a:gd name="connsiteY9-20" fmla="*/ 0 h 960120"/>
                  <a:gd name="connsiteX10-21" fmla="*/ 1081049 w 1321080"/>
                  <a:gd name="connsiteY10-22" fmla="*/ 0 h 960120"/>
                  <a:gd name="connsiteX11-23" fmla="*/ 1079232 w 1321080"/>
                  <a:gd name="connsiteY11-24" fmla="*/ 189052 h 960120"/>
                  <a:gd name="connsiteX12-25" fmla="*/ 1122592 w 1321080"/>
                  <a:gd name="connsiteY12-26" fmla="*/ 159818 h 960120"/>
                  <a:gd name="connsiteX13-27" fmla="*/ 1178205 w 1321080"/>
                  <a:gd name="connsiteY13-28" fmla="*/ 148590 h 960120"/>
                  <a:gd name="connsiteX14-29" fmla="*/ 1321080 w 1321080"/>
                  <a:gd name="connsiteY14-30" fmla="*/ 291465 h 960120"/>
                  <a:gd name="connsiteX15-31" fmla="*/ 1320887 w 1321080"/>
                  <a:gd name="connsiteY15-32" fmla="*/ 292420 h 960120"/>
                  <a:gd name="connsiteX16-33" fmla="*/ 1321079 w 1321080"/>
                  <a:gd name="connsiteY16-34" fmla="*/ 293370 h 960120"/>
                  <a:gd name="connsiteX17-35" fmla="*/ 1310600 w 1321080"/>
                  <a:gd name="connsiteY17-36" fmla="*/ 345276 h 960120"/>
                  <a:gd name="connsiteX18-37" fmla="*/ 1310053 w 1321080"/>
                  <a:gd name="connsiteY18-38" fmla="*/ 346088 h 960120"/>
                  <a:gd name="connsiteX19-39" fmla="*/ 1309852 w 1321080"/>
                  <a:gd name="connsiteY19-40" fmla="*/ 347079 h 960120"/>
                  <a:gd name="connsiteX20-41" fmla="*/ 1178205 w 1321080"/>
                  <a:gd name="connsiteY20-42" fmla="*/ 434340 h 960120"/>
                  <a:gd name="connsiteX21-43" fmla="*/ 1122592 w 1321080"/>
                  <a:gd name="connsiteY21-44" fmla="*/ 423112 h 960120"/>
                  <a:gd name="connsiteX22-45" fmla="*/ 1077275 w 1321080"/>
                  <a:gd name="connsiteY22-46" fmla="*/ 392559 h 960120"/>
                  <a:gd name="connsiteX23-47" fmla="*/ 1075334 w 1321080"/>
                  <a:gd name="connsiteY23-48" fmla="*/ 594360 h 960120"/>
                  <a:gd name="connsiteX24-49" fmla="*/ 879119 w 1321080"/>
                  <a:gd name="connsiteY24-50" fmla="*/ 586740 h 960120"/>
                  <a:gd name="connsiteX25" fmla="*/ 661035 w 1321080"/>
                  <a:gd name="connsiteY25" fmla="*/ 960120 h 96012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  <a:cxn ang="0">
                    <a:pos x="connsiteX15-31" y="connsiteY15-32"/>
                  </a:cxn>
                  <a:cxn ang="0">
                    <a:pos x="connsiteX16-33" y="connsiteY16-34"/>
                  </a:cxn>
                  <a:cxn ang="0">
                    <a:pos x="connsiteX17-35" y="connsiteY17-36"/>
                  </a:cxn>
                  <a:cxn ang="0">
                    <a:pos x="connsiteX18-37" y="connsiteY18-38"/>
                  </a:cxn>
                  <a:cxn ang="0">
                    <a:pos x="connsiteX19-39" y="connsiteY19-40"/>
                  </a:cxn>
                  <a:cxn ang="0">
                    <a:pos x="connsiteX20-41" y="connsiteY20-42"/>
                  </a:cxn>
                  <a:cxn ang="0">
                    <a:pos x="connsiteX21-43" y="connsiteY21-44"/>
                  </a:cxn>
                  <a:cxn ang="0">
                    <a:pos x="connsiteX22-45" y="connsiteY22-46"/>
                  </a:cxn>
                  <a:cxn ang="0">
                    <a:pos x="connsiteX23-47" y="connsiteY23-48"/>
                  </a:cxn>
                  <a:cxn ang="0">
                    <a:pos x="connsiteX24-49" y="connsiteY24-50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21080" h="960120">
                    <a:moveTo>
                      <a:pt x="661035" y="960120"/>
                    </a:moveTo>
                    <a:lnTo>
                      <a:pt x="466451" y="957877"/>
                    </a:lnTo>
                    <a:lnTo>
                      <a:pt x="484671" y="930852"/>
                    </a:lnTo>
                    <a:cubicBezTo>
                      <a:pt x="491516" y="914671"/>
                      <a:pt x="495300" y="896880"/>
                      <a:pt x="495300" y="878205"/>
                    </a:cubicBezTo>
                    <a:cubicBezTo>
                      <a:pt x="495300" y="803506"/>
                      <a:pt x="434744" y="742950"/>
                      <a:pt x="360045" y="742950"/>
                    </a:cubicBezTo>
                    <a:cubicBezTo>
                      <a:pt x="285346" y="742950"/>
                      <a:pt x="224790" y="803506"/>
                      <a:pt x="224790" y="878205"/>
                    </a:cubicBezTo>
                    <a:cubicBezTo>
                      <a:pt x="224790" y="896880"/>
                      <a:pt x="228575" y="914671"/>
                      <a:pt x="235419" y="930852"/>
                    </a:cubicBezTo>
                    <a:lnTo>
                      <a:pt x="251973" y="955405"/>
                    </a:lnTo>
                    <a:lnTo>
                      <a:pt x="0" y="957110"/>
                    </a:lnTo>
                    <a:lnTo>
                      <a:pt x="550545" y="0"/>
                    </a:lnTo>
                    <a:lnTo>
                      <a:pt x="1081049" y="0"/>
                    </a:lnTo>
                    <a:cubicBezTo>
                      <a:pt x="1080443" y="63017"/>
                      <a:pt x="1079838" y="126035"/>
                      <a:pt x="1079232" y="189052"/>
                    </a:cubicBezTo>
                    <a:lnTo>
                      <a:pt x="1122592" y="159818"/>
                    </a:lnTo>
                    <a:cubicBezTo>
                      <a:pt x="1139685" y="152588"/>
                      <a:pt x="1158478" y="148590"/>
                      <a:pt x="1178205" y="148590"/>
                    </a:cubicBezTo>
                    <a:cubicBezTo>
                      <a:pt x="1257113" y="148590"/>
                      <a:pt x="1321080" y="212557"/>
                      <a:pt x="1321080" y="291465"/>
                    </a:cubicBezTo>
                    <a:cubicBezTo>
                      <a:pt x="1321016" y="291783"/>
                      <a:pt x="1320951" y="292102"/>
                      <a:pt x="1320887" y="292420"/>
                    </a:cubicBezTo>
                    <a:lnTo>
                      <a:pt x="1321079" y="293370"/>
                    </a:lnTo>
                    <a:cubicBezTo>
                      <a:pt x="1321079" y="311782"/>
                      <a:pt x="1317348" y="329322"/>
                      <a:pt x="1310600" y="345276"/>
                    </a:cubicBezTo>
                    <a:lnTo>
                      <a:pt x="1310053" y="346088"/>
                    </a:lnTo>
                    <a:lnTo>
                      <a:pt x="1309852" y="347079"/>
                    </a:lnTo>
                    <a:cubicBezTo>
                      <a:pt x="1288163" y="398359"/>
                      <a:pt x="1237386" y="434340"/>
                      <a:pt x="1178205" y="434340"/>
                    </a:cubicBezTo>
                    <a:cubicBezTo>
                      <a:pt x="1158478" y="434340"/>
                      <a:pt x="1139685" y="430342"/>
                      <a:pt x="1122592" y="423112"/>
                    </a:cubicBezTo>
                    <a:lnTo>
                      <a:pt x="1077275" y="392559"/>
                    </a:lnTo>
                    <a:lnTo>
                      <a:pt x="1075334" y="594360"/>
                    </a:lnTo>
                    <a:lnTo>
                      <a:pt x="879119" y="586740"/>
                    </a:lnTo>
                    <a:lnTo>
                      <a:pt x="661035" y="96012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6798658" y="4340995"/>
                <a:ext cx="86459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3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22" name="直接连接符 21"/>
          <p:cNvCxnSpPr/>
          <p:nvPr/>
        </p:nvCxnSpPr>
        <p:spPr>
          <a:xfrm>
            <a:off x="8243037" y="3464416"/>
            <a:ext cx="307520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741680" y="3464416"/>
            <a:ext cx="308152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654113" y="2401481"/>
            <a:ext cx="33734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根据自己的需要添加适当的文字，据研究，在幻灯片中，一页的文字最好不要超</a:t>
            </a:r>
            <a:r>
              <a: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字根据</a:t>
            </a:r>
            <a:r>
              <a:rPr lang="zh-CN" altLang="en-US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</a:t>
            </a:r>
            <a:r>
              <a:rPr lang="en-US" altLang="zh-CN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sz="16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44128" y="3665614"/>
            <a:ext cx="3373411" cy="840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根据自己的需要添加适当的文字，据研究，在幻灯片中，一页的文字最好不要超</a:t>
            </a:r>
            <a:r>
              <a: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字根据自</a:t>
            </a:r>
            <a:r>
              <a: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16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178654" y="2401480"/>
            <a:ext cx="3373411" cy="840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根据自己的需要添加适当的文字，据研究，在幻灯片中，一页的文字最好不要超</a:t>
            </a:r>
            <a:r>
              <a: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字根据自</a:t>
            </a:r>
            <a:r>
              <a: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16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178654" y="3665614"/>
            <a:ext cx="3373411" cy="840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根据自己的需要添加适当的文字，据研究，在幻灯片中，一页的文字最好不要超</a:t>
            </a:r>
            <a:r>
              <a: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字根据自</a:t>
            </a:r>
            <a:r>
              <a: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16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425014" y="300336"/>
            <a:ext cx="5404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  <a:endParaRPr lang="en-US" altLang="zh-CN" sz="3200" b="1" dirty="0" smtClean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94114" y="177225"/>
            <a:ext cx="7096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gency FB" panose="020B0503020202020204" pitchFamily="34" charset="0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4736332" y="3137270"/>
            <a:ext cx="3009848" cy="1627704"/>
          </a:xfrm>
          <a:prstGeom prst="ellipse">
            <a:avLst/>
          </a:prstGeom>
          <a:noFill/>
          <a:ln>
            <a:solidFill>
              <a:srgbClr val="AABBC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5879804" y="1524574"/>
            <a:ext cx="746536" cy="692122"/>
          </a:xfrm>
          <a:custGeom>
            <a:avLst/>
            <a:gdLst>
              <a:gd name="connsiteX0" fmla="*/ 373268 w 746536"/>
              <a:gd name="connsiteY0" fmla="*/ 0 h 692122"/>
              <a:gd name="connsiteX1" fmla="*/ 746536 w 746536"/>
              <a:gd name="connsiteY1" fmla="*/ 319478 h 692122"/>
              <a:gd name="connsiteX2" fmla="*/ 448495 w 746536"/>
              <a:gd name="connsiteY2" fmla="*/ 632465 h 692122"/>
              <a:gd name="connsiteX3" fmla="*/ 446918 w 746536"/>
              <a:gd name="connsiteY3" fmla="*/ 632601 h 692122"/>
              <a:gd name="connsiteX4" fmla="*/ 451355 w 746536"/>
              <a:gd name="connsiteY4" fmla="*/ 635752 h 692122"/>
              <a:gd name="connsiteX5" fmla="*/ 458014 w 746536"/>
              <a:gd name="connsiteY5" fmla="*/ 651546 h 692122"/>
              <a:gd name="connsiteX6" fmla="*/ 373268 w 746536"/>
              <a:gd name="connsiteY6" fmla="*/ 692122 h 692122"/>
              <a:gd name="connsiteX7" fmla="*/ 288522 w 746536"/>
              <a:gd name="connsiteY7" fmla="*/ 651546 h 692122"/>
              <a:gd name="connsiteX8" fmla="*/ 295182 w 746536"/>
              <a:gd name="connsiteY8" fmla="*/ 635752 h 692122"/>
              <a:gd name="connsiteX9" fmla="*/ 299618 w 746536"/>
              <a:gd name="connsiteY9" fmla="*/ 632601 h 692122"/>
              <a:gd name="connsiteX10" fmla="*/ 298042 w 746536"/>
              <a:gd name="connsiteY10" fmla="*/ 632465 h 692122"/>
              <a:gd name="connsiteX11" fmla="*/ 0 w 746536"/>
              <a:gd name="connsiteY11" fmla="*/ 319478 h 692122"/>
              <a:gd name="connsiteX12" fmla="*/ 373268 w 746536"/>
              <a:gd name="connsiteY12" fmla="*/ 0 h 692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46536" h="692122">
                <a:moveTo>
                  <a:pt x="373268" y="0"/>
                </a:moveTo>
                <a:cubicBezTo>
                  <a:pt x="579418" y="0"/>
                  <a:pt x="746536" y="143035"/>
                  <a:pt x="746536" y="319478"/>
                </a:cubicBezTo>
                <a:cubicBezTo>
                  <a:pt x="746536" y="473866"/>
                  <a:pt x="618587" y="602675"/>
                  <a:pt x="448495" y="632465"/>
                </a:cubicBezTo>
                <a:lnTo>
                  <a:pt x="446918" y="632601"/>
                </a:lnTo>
                <a:lnTo>
                  <a:pt x="451355" y="635752"/>
                </a:lnTo>
                <a:cubicBezTo>
                  <a:pt x="455643" y="640606"/>
                  <a:pt x="458014" y="645944"/>
                  <a:pt x="458014" y="651546"/>
                </a:cubicBezTo>
                <a:cubicBezTo>
                  <a:pt x="458014" y="673956"/>
                  <a:pt x="420072" y="692122"/>
                  <a:pt x="373268" y="692122"/>
                </a:cubicBezTo>
                <a:cubicBezTo>
                  <a:pt x="326464" y="692122"/>
                  <a:pt x="288522" y="673956"/>
                  <a:pt x="288522" y="651546"/>
                </a:cubicBezTo>
                <a:cubicBezTo>
                  <a:pt x="288522" y="645944"/>
                  <a:pt x="290894" y="640606"/>
                  <a:pt x="295182" y="635752"/>
                </a:cubicBezTo>
                <a:lnTo>
                  <a:pt x="299618" y="632601"/>
                </a:lnTo>
                <a:lnTo>
                  <a:pt x="298042" y="632465"/>
                </a:lnTo>
                <a:cubicBezTo>
                  <a:pt x="127949" y="602675"/>
                  <a:pt x="0" y="473866"/>
                  <a:pt x="0" y="319478"/>
                </a:cubicBezTo>
                <a:cubicBezTo>
                  <a:pt x="0" y="143035"/>
                  <a:pt x="167118" y="0"/>
                  <a:pt x="373268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910263" y="2365276"/>
            <a:ext cx="661987" cy="1665879"/>
            <a:chOff x="5454650" y="1409700"/>
            <a:chExt cx="288925" cy="727075"/>
          </a:xfrm>
          <a:solidFill>
            <a:srgbClr val="FFC000"/>
          </a:solidFill>
        </p:grpSpPr>
        <p:sp>
          <p:nvSpPr>
            <p:cNvPr id="12" name="Freeform 235"/>
            <p:cNvSpPr/>
            <p:nvPr/>
          </p:nvSpPr>
          <p:spPr bwMode="auto">
            <a:xfrm>
              <a:off x="5454650" y="1530350"/>
              <a:ext cx="288925" cy="606425"/>
            </a:xfrm>
            <a:custGeom>
              <a:avLst/>
              <a:gdLst>
                <a:gd name="T0" fmla="*/ 38 w 50"/>
                <a:gd name="T1" fmla="*/ 1 h 105"/>
                <a:gd name="T2" fmla="*/ 13 w 50"/>
                <a:gd name="T3" fmla="*/ 0 h 105"/>
                <a:gd name="T4" fmla="*/ 0 w 50"/>
                <a:gd name="T5" fmla="*/ 11 h 105"/>
                <a:gd name="T6" fmla="*/ 0 w 50"/>
                <a:gd name="T7" fmla="*/ 11 h 105"/>
                <a:gd name="T8" fmla="*/ 0 w 50"/>
                <a:gd name="T9" fmla="*/ 13 h 105"/>
                <a:gd name="T10" fmla="*/ 0 w 50"/>
                <a:gd name="T11" fmla="*/ 48 h 105"/>
                <a:gd name="T12" fmla="*/ 4 w 50"/>
                <a:gd name="T13" fmla="*/ 52 h 105"/>
                <a:gd name="T14" fmla="*/ 8 w 50"/>
                <a:gd name="T15" fmla="*/ 48 h 105"/>
                <a:gd name="T16" fmla="*/ 8 w 50"/>
                <a:gd name="T17" fmla="*/ 17 h 105"/>
                <a:gd name="T18" fmla="*/ 12 w 50"/>
                <a:gd name="T19" fmla="*/ 17 h 105"/>
                <a:gd name="T20" fmla="*/ 12 w 50"/>
                <a:gd name="T21" fmla="*/ 46 h 105"/>
                <a:gd name="T22" fmla="*/ 12 w 50"/>
                <a:gd name="T23" fmla="*/ 47 h 105"/>
                <a:gd name="T24" fmla="*/ 12 w 50"/>
                <a:gd name="T25" fmla="*/ 99 h 105"/>
                <a:gd name="T26" fmla="*/ 18 w 50"/>
                <a:gd name="T27" fmla="*/ 105 h 105"/>
                <a:gd name="T28" fmla="*/ 24 w 50"/>
                <a:gd name="T29" fmla="*/ 99 h 105"/>
                <a:gd name="T30" fmla="*/ 24 w 50"/>
                <a:gd name="T31" fmla="*/ 53 h 105"/>
                <a:gd name="T32" fmla="*/ 26 w 50"/>
                <a:gd name="T33" fmla="*/ 53 h 105"/>
                <a:gd name="T34" fmla="*/ 26 w 50"/>
                <a:gd name="T35" fmla="*/ 99 h 105"/>
                <a:gd name="T36" fmla="*/ 32 w 50"/>
                <a:gd name="T37" fmla="*/ 105 h 105"/>
                <a:gd name="T38" fmla="*/ 38 w 50"/>
                <a:gd name="T39" fmla="*/ 99 h 105"/>
                <a:gd name="T40" fmla="*/ 38 w 50"/>
                <a:gd name="T41" fmla="*/ 46 h 105"/>
                <a:gd name="T42" fmla="*/ 38 w 50"/>
                <a:gd name="T43" fmla="*/ 46 h 105"/>
                <a:gd name="T44" fmla="*/ 38 w 50"/>
                <a:gd name="T45" fmla="*/ 17 h 105"/>
                <a:gd name="T46" fmla="*/ 41 w 50"/>
                <a:gd name="T47" fmla="*/ 17 h 105"/>
                <a:gd name="T48" fmla="*/ 41 w 50"/>
                <a:gd name="T49" fmla="*/ 48 h 105"/>
                <a:gd name="T50" fmla="*/ 45 w 50"/>
                <a:gd name="T51" fmla="*/ 52 h 105"/>
                <a:gd name="T52" fmla="*/ 50 w 50"/>
                <a:gd name="T53" fmla="*/ 48 h 105"/>
                <a:gd name="T54" fmla="*/ 50 w 50"/>
                <a:gd name="T55" fmla="*/ 13 h 105"/>
                <a:gd name="T56" fmla="*/ 50 w 50"/>
                <a:gd name="T57" fmla="*/ 11 h 105"/>
                <a:gd name="T58" fmla="*/ 50 w 50"/>
                <a:gd name="T59" fmla="*/ 10 h 105"/>
                <a:gd name="T60" fmla="*/ 38 w 50"/>
                <a:gd name="T61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" h="105">
                  <a:moveTo>
                    <a:pt x="38" y="1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4" y="1"/>
                    <a:pt x="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7" y="52"/>
                    <a:pt x="8" y="50"/>
                    <a:pt x="8" y="4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102"/>
                    <a:pt x="15" y="105"/>
                    <a:pt x="18" y="105"/>
                  </a:cubicBezTo>
                  <a:cubicBezTo>
                    <a:pt x="21" y="105"/>
                    <a:pt x="24" y="102"/>
                    <a:pt x="24" y="9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6" y="102"/>
                    <a:pt x="29" y="105"/>
                    <a:pt x="32" y="105"/>
                  </a:cubicBezTo>
                  <a:cubicBezTo>
                    <a:pt x="35" y="105"/>
                    <a:pt x="38" y="102"/>
                    <a:pt x="38" y="99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50"/>
                    <a:pt x="43" y="52"/>
                    <a:pt x="45" y="52"/>
                  </a:cubicBezTo>
                  <a:cubicBezTo>
                    <a:pt x="48" y="52"/>
                    <a:pt x="50" y="50"/>
                    <a:pt x="50" y="48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7"/>
                    <a:pt x="46" y="1"/>
                    <a:pt x="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0">
                <a:solidFill>
                  <a:prstClr val="black"/>
                </a:solidFill>
              </a:endParaRPr>
            </a:p>
          </p:txBody>
        </p:sp>
        <p:sp>
          <p:nvSpPr>
            <p:cNvPr id="13" name="Oval 236"/>
            <p:cNvSpPr>
              <a:spLocks noChangeArrowheads="1"/>
            </p:cNvSpPr>
            <p:nvPr/>
          </p:nvSpPr>
          <p:spPr bwMode="auto">
            <a:xfrm>
              <a:off x="5541963" y="1409700"/>
              <a:ext cx="115887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0">
                <a:solidFill>
                  <a:prstClr val="black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248276" y="2135681"/>
            <a:ext cx="409575" cy="1030688"/>
            <a:chOff x="5454650" y="1409700"/>
            <a:chExt cx="288925" cy="727075"/>
          </a:xfrm>
          <a:solidFill>
            <a:srgbClr val="7D93A5"/>
          </a:solidFill>
        </p:grpSpPr>
        <p:sp>
          <p:nvSpPr>
            <p:cNvPr id="15" name="Freeform 235"/>
            <p:cNvSpPr/>
            <p:nvPr/>
          </p:nvSpPr>
          <p:spPr bwMode="auto">
            <a:xfrm>
              <a:off x="5454650" y="1530350"/>
              <a:ext cx="288925" cy="606425"/>
            </a:xfrm>
            <a:custGeom>
              <a:avLst/>
              <a:gdLst>
                <a:gd name="T0" fmla="*/ 38 w 50"/>
                <a:gd name="T1" fmla="*/ 1 h 105"/>
                <a:gd name="T2" fmla="*/ 13 w 50"/>
                <a:gd name="T3" fmla="*/ 0 h 105"/>
                <a:gd name="T4" fmla="*/ 0 w 50"/>
                <a:gd name="T5" fmla="*/ 11 h 105"/>
                <a:gd name="T6" fmla="*/ 0 w 50"/>
                <a:gd name="T7" fmla="*/ 11 h 105"/>
                <a:gd name="T8" fmla="*/ 0 w 50"/>
                <a:gd name="T9" fmla="*/ 13 h 105"/>
                <a:gd name="T10" fmla="*/ 0 w 50"/>
                <a:gd name="T11" fmla="*/ 48 h 105"/>
                <a:gd name="T12" fmla="*/ 4 w 50"/>
                <a:gd name="T13" fmla="*/ 52 h 105"/>
                <a:gd name="T14" fmla="*/ 8 w 50"/>
                <a:gd name="T15" fmla="*/ 48 h 105"/>
                <a:gd name="T16" fmla="*/ 8 w 50"/>
                <a:gd name="T17" fmla="*/ 17 h 105"/>
                <a:gd name="T18" fmla="*/ 12 w 50"/>
                <a:gd name="T19" fmla="*/ 17 h 105"/>
                <a:gd name="T20" fmla="*/ 12 w 50"/>
                <a:gd name="T21" fmla="*/ 46 h 105"/>
                <a:gd name="T22" fmla="*/ 12 w 50"/>
                <a:gd name="T23" fmla="*/ 47 h 105"/>
                <a:gd name="T24" fmla="*/ 12 w 50"/>
                <a:gd name="T25" fmla="*/ 99 h 105"/>
                <a:gd name="T26" fmla="*/ 18 w 50"/>
                <a:gd name="T27" fmla="*/ 105 h 105"/>
                <a:gd name="T28" fmla="*/ 24 w 50"/>
                <a:gd name="T29" fmla="*/ 99 h 105"/>
                <a:gd name="T30" fmla="*/ 24 w 50"/>
                <a:gd name="T31" fmla="*/ 53 h 105"/>
                <a:gd name="T32" fmla="*/ 26 w 50"/>
                <a:gd name="T33" fmla="*/ 53 h 105"/>
                <a:gd name="T34" fmla="*/ 26 w 50"/>
                <a:gd name="T35" fmla="*/ 99 h 105"/>
                <a:gd name="T36" fmla="*/ 32 w 50"/>
                <a:gd name="T37" fmla="*/ 105 h 105"/>
                <a:gd name="T38" fmla="*/ 38 w 50"/>
                <a:gd name="T39" fmla="*/ 99 h 105"/>
                <a:gd name="T40" fmla="*/ 38 w 50"/>
                <a:gd name="T41" fmla="*/ 46 h 105"/>
                <a:gd name="T42" fmla="*/ 38 w 50"/>
                <a:gd name="T43" fmla="*/ 46 h 105"/>
                <a:gd name="T44" fmla="*/ 38 w 50"/>
                <a:gd name="T45" fmla="*/ 17 h 105"/>
                <a:gd name="T46" fmla="*/ 41 w 50"/>
                <a:gd name="T47" fmla="*/ 17 h 105"/>
                <a:gd name="T48" fmla="*/ 41 w 50"/>
                <a:gd name="T49" fmla="*/ 48 h 105"/>
                <a:gd name="T50" fmla="*/ 45 w 50"/>
                <a:gd name="T51" fmla="*/ 52 h 105"/>
                <a:gd name="T52" fmla="*/ 50 w 50"/>
                <a:gd name="T53" fmla="*/ 48 h 105"/>
                <a:gd name="T54" fmla="*/ 50 w 50"/>
                <a:gd name="T55" fmla="*/ 13 h 105"/>
                <a:gd name="T56" fmla="*/ 50 w 50"/>
                <a:gd name="T57" fmla="*/ 11 h 105"/>
                <a:gd name="T58" fmla="*/ 50 w 50"/>
                <a:gd name="T59" fmla="*/ 10 h 105"/>
                <a:gd name="T60" fmla="*/ 38 w 50"/>
                <a:gd name="T61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" h="105">
                  <a:moveTo>
                    <a:pt x="38" y="1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4" y="1"/>
                    <a:pt x="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7" y="52"/>
                    <a:pt x="8" y="50"/>
                    <a:pt x="8" y="4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102"/>
                    <a:pt x="15" y="105"/>
                    <a:pt x="18" y="105"/>
                  </a:cubicBezTo>
                  <a:cubicBezTo>
                    <a:pt x="21" y="105"/>
                    <a:pt x="24" y="102"/>
                    <a:pt x="24" y="9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6" y="102"/>
                    <a:pt x="29" y="105"/>
                    <a:pt x="32" y="105"/>
                  </a:cubicBezTo>
                  <a:cubicBezTo>
                    <a:pt x="35" y="105"/>
                    <a:pt x="38" y="102"/>
                    <a:pt x="38" y="99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50"/>
                    <a:pt x="43" y="52"/>
                    <a:pt x="45" y="52"/>
                  </a:cubicBezTo>
                  <a:cubicBezTo>
                    <a:pt x="48" y="52"/>
                    <a:pt x="50" y="50"/>
                    <a:pt x="50" y="48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7"/>
                    <a:pt x="46" y="1"/>
                    <a:pt x="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0">
                <a:solidFill>
                  <a:prstClr val="black"/>
                </a:solidFill>
              </a:endParaRPr>
            </a:p>
          </p:txBody>
        </p:sp>
        <p:sp>
          <p:nvSpPr>
            <p:cNvPr id="16" name="Oval 236"/>
            <p:cNvSpPr>
              <a:spLocks noChangeArrowheads="1"/>
            </p:cNvSpPr>
            <p:nvPr/>
          </p:nvSpPr>
          <p:spPr bwMode="auto">
            <a:xfrm>
              <a:off x="5541963" y="1409700"/>
              <a:ext cx="115887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0">
                <a:solidFill>
                  <a:prstClr val="black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870032" y="2975240"/>
            <a:ext cx="409575" cy="1030688"/>
            <a:chOff x="5454650" y="1409700"/>
            <a:chExt cx="288925" cy="727075"/>
          </a:xfrm>
          <a:solidFill>
            <a:srgbClr val="6C879C"/>
          </a:solidFill>
        </p:grpSpPr>
        <p:sp>
          <p:nvSpPr>
            <p:cNvPr id="18" name="Freeform 235"/>
            <p:cNvSpPr/>
            <p:nvPr/>
          </p:nvSpPr>
          <p:spPr bwMode="auto">
            <a:xfrm>
              <a:off x="5454650" y="1530350"/>
              <a:ext cx="288925" cy="606425"/>
            </a:xfrm>
            <a:custGeom>
              <a:avLst/>
              <a:gdLst>
                <a:gd name="T0" fmla="*/ 38 w 50"/>
                <a:gd name="T1" fmla="*/ 1 h 105"/>
                <a:gd name="T2" fmla="*/ 13 w 50"/>
                <a:gd name="T3" fmla="*/ 0 h 105"/>
                <a:gd name="T4" fmla="*/ 0 w 50"/>
                <a:gd name="T5" fmla="*/ 11 h 105"/>
                <a:gd name="T6" fmla="*/ 0 w 50"/>
                <a:gd name="T7" fmla="*/ 11 h 105"/>
                <a:gd name="T8" fmla="*/ 0 w 50"/>
                <a:gd name="T9" fmla="*/ 13 h 105"/>
                <a:gd name="T10" fmla="*/ 0 w 50"/>
                <a:gd name="T11" fmla="*/ 48 h 105"/>
                <a:gd name="T12" fmla="*/ 4 w 50"/>
                <a:gd name="T13" fmla="*/ 52 h 105"/>
                <a:gd name="T14" fmla="*/ 8 w 50"/>
                <a:gd name="T15" fmla="*/ 48 h 105"/>
                <a:gd name="T16" fmla="*/ 8 w 50"/>
                <a:gd name="T17" fmla="*/ 17 h 105"/>
                <a:gd name="T18" fmla="*/ 12 w 50"/>
                <a:gd name="T19" fmla="*/ 17 h 105"/>
                <a:gd name="T20" fmla="*/ 12 w 50"/>
                <a:gd name="T21" fmla="*/ 46 h 105"/>
                <a:gd name="T22" fmla="*/ 12 w 50"/>
                <a:gd name="T23" fmla="*/ 47 h 105"/>
                <a:gd name="T24" fmla="*/ 12 w 50"/>
                <a:gd name="T25" fmla="*/ 99 h 105"/>
                <a:gd name="T26" fmla="*/ 18 w 50"/>
                <a:gd name="T27" fmla="*/ 105 h 105"/>
                <a:gd name="T28" fmla="*/ 24 w 50"/>
                <a:gd name="T29" fmla="*/ 99 h 105"/>
                <a:gd name="T30" fmla="*/ 24 w 50"/>
                <a:gd name="T31" fmla="*/ 53 h 105"/>
                <a:gd name="T32" fmla="*/ 26 w 50"/>
                <a:gd name="T33" fmla="*/ 53 h 105"/>
                <a:gd name="T34" fmla="*/ 26 w 50"/>
                <a:gd name="T35" fmla="*/ 99 h 105"/>
                <a:gd name="T36" fmla="*/ 32 w 50"/>
                <a:gd name="T37" fmla="*/ 105 h 105"/>
                <a:gd name="T38" fmla="*/ 38 w 50"/>
                <a:gd name="T39" fmla="*/ 99 h 105"/>
                <a:gd name="T40" fmla="*/ 38 w 50"/>
                <a:gd name="T41" fmla="*/ 46 h 105"/>
                <a:gd name="T42" fmla="*/ 38 w 50"/>
                <a:gd name="T43" fmla="*/ 46 h 105"/>
                <a:gd name="T44" fmla="*/ 38 w 50"/>
                <a:gd name="T45" fmla="*/ 17 h 105"/>
                <a:gd name="T46" fmla="*/ 41 w 50"/>
                <a:gd name="T47" fmla="*/ 17 h 105"/>
                <a:gd name="T48" fmla="*/ 41 w 50"/>
                <a:gd name="T49" fmla="*/ 48 h 105"/>
                <a:gd name="T50" fmla="*/ 45 w 50"/>
                <a:gd name="T51" fmla="*/ 52 h 105"/>
                <a:gd name="T52" fmla="*/ 50 w 50"/>
                <a:gd name="T53" fmla="*/ 48 h 105"/>
                <a:gd name="T54" fmla="*/ 50 w 50"/>
                <a:gd name="T55" fmla="*/ 13 h 105"/>
                <a:gd name="T56" fmla="*/ 50 w 50"/>
                <a:gd name="T57" fmla="*/ 11 h 105"/>
                <a:gd name="T58" fmla="*/ 50 w 50"/>
                <a:gd name="T59" fmla="*/ 10 h 105"/>
                <a:gd name="T60" fmla="*/ 38 w 50"/>
                <a:gd name="T61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" h="105">
                  <a:moveTo>
                    <a:pt x="38" y="1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4" y="1"/>
                    <a:pt x="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7" y="52"/>
                    <a:pt x="8" y="50"/>
                    <a:pt x="8" y="4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102"/>
                    <a:pt x="15" y="105"/>
                    <a:pt x="18" y="105"/>
                  </a:cubicBezTo>
                  <a:cubicBezTo>
                    <a:pt x="21" y="105"/>
                    <a:pt x="24" y="102"/>
                    <a:pt x="24" y="9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6" y="102"/>
                    <a:pt x="29" y="105"/>
                    <a:pt x="32" y="105"/>
                  </a:cubicBezTo>
                  <a:cubicBezTo>
                    <a:pt x="35" y="105"/>
                    <a:pt x="38" y="102"/>
                    <a:pt x="38" y="99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50"/>
                    <a:pt x="43" y="52"/>
                    <a:pt x="45" y="52"/>
                  </a:cubicBezTo>
                  <a:cubicBezTo>
                    <a:pt x="48" y="52"/>
                    <a:pt x="50" y="50"/>
                    <a:pt x="50" y="48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7"/>
                    <a:pt x="46" y="1"/>
                    <a:pt x="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0">
                <a:solidFill>
                  <a:prstClr val="black"/>
                </a:solidFill>
              </a:endParaRPr>
            </a:p>
          </p:txBody>
        </p:sp>
        <p:sp>
          <p:nvSpPr>
            <p:cNvPr id="19" name="Oval 236"/>
            <p:cNvSpPr>
              <a:spLocks noChangeArrowheads="1"/>
            </p:cNvSpPr>
            <p:nvPr/>
          </p:nvSpPr>
          <p:spPr bwMode="auto">
            <a:xfrm>
              <a:off x="5541963" y="1409700"/>
              <a:ext cx="115887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0">
                <a:solidFill>
                  <a:prstClr val="black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038976" y="3786277"/>
            <a:ext cx="409575" cy="1030688"/>
            <a:chOff x="5454650" y="1409700"/>
            <a:chExt cx="288925" cy="727075"/>
          </a:xfrm>
          <a:solidFill>
            <a:srgbClr val="7F96AA"/>
          </a:solidFill>
        </p:grpSpPr>
        <p:sp>
          <p:nvSpPr>
            <p:cNvPr id="21" name="Freeform 235"/>
            <p:cNvSpPr/>
            <p:nvPr/>
          </p:nvSpPr>
          <p:spPr bwMode="auto">
            <a:xfrm>
              <a:off x="5454650" y="1530350"/>
              <a:ext cx="288925" cy="606425"/>
            </a:xfrm>
            <a:custGeom>
              <a:avLst/>
              <a:gdLst>
                <a:gd name="T0" fmla="*/ 38 w 50"/>
                <a:gd name="T1" fmla="*/ 1 h 105"/>
                <a:gd name="T2" fmla="*/ 13 w 50"/>
                <a:gd name="T3" fmla="*/ 0 h 105"/>
                <a:gd name="T4" fmla="*/ 0 w 50"/>
                <a:gd name="T5" fmla="*/ 11 h 105"/>
                <a:gd name="T6" fmla="*/ 0 w 50"/>
                <a:gd name="T7" fmla="*/ 11 h 105"/>
                <a:gd name="T8" fmla="*/ 0 w 50"/>
                <a:gd name="T9" fmla="*/ 13 h 105"/>
                <a:gd name="T10" fmla="*/ 0 w 50"/>
                <a:gd name="T11" fmla="*/ 48 h 105"/>
                <a:gd name="T12" fmla="*/ 4 w 50"/>
                <a:gd name="T13" fmla="*/ 52 h 105"/>
                <a:gd name="T14" fmla="*/ 8 w 50"/>
                <a:gd name="T15" fmla="*/ 48 h 105"/>
                <a:gd name="T16" fmla="*/ 8 w 50"/>
                <a:gd name="T17" fmla="*/ 17 h 105"/>
                <a:gd name="T18" fmla="*/ 12 w 50"/>
                <a:gd name="T19" fmla="*/ 17 h 105"/>
                <a:gd name="T20" fmla="*/ 12 w 50"/>
                <a:gd name="T21" fmla="*/ 46 h 105"/>
                <a:gd name="T22" fmla="*/ 12 w 50"/>
                <a:gd name="T23" fmla="*/ 47 h 105"/>
                <a:gd name="T24" fmla="*/ 12 w 50"/>
                <a:gd name="T25" fmla="*/ 99 h 105"/>
                <a:gd name="T26" fmla="*/ 18 w 50"/>
                <a:gd name="T27" fmla="*/ 105 h 105"/>
                <a:gd name="T28" fmla="*/ 24 w 50"/>
                <a:gd name="T29" fmla="*/ 99 h 105"/>
                <a:gd name="T30" fmla="*/ 24 w 50"/>
                <a:gd name="T31" fmla="*/ 53 h 105"/>
                <a:gd name="T32" fmla="*/ 26 w 50"/>
                <a:gd name="T33" fmla="*/ 53 h 105"/>
                <a:gd name="T34" fmla="*/ 26 w 50"/>
                <a:gd name="T35" fmla="*/ 99 h 105"/>
                <a:gd name="T36" fmla="*/ 32 w 50"/>
                <a:gd name="T37" fmla="*/ 105 h 105"/>
                <a:gd name="T38" fmla="*/ 38 w 50"/>
                <a:gd name="T39" fmla="*/ 99 h 105"/>
                <a:gd name="T40" fmla="*/ 38 w 50"/>
                <a:gd name="T41" fmla="*/ 46 h 105"/>
                <a:gd name="T42" fmla="*/ 38 w 50"/>
                <a:gd name="T43" fmla="*/ 46 h 105"/>
                <a:gd name="T44" fmla="*/ 38 w 50"/>
                <a:gd name="T45" fmla="*/ 17 h 105"/>
                <a:gd name="T46" fmla="*/ 41 w 50"/>
                <a:gd name="T47" fmla="*/ 17 h 105"/>
                <a:gd name="T48" fmla="*/ 41 w 50"/>
                <a:gd name="T49" fmla="*/ 48 h 105"/>
                <a:gd name="T50" fmla="*/ 45 w 50"/>
                <a:gd name="T51" fmla="*/ 52 h 105"/>
                <a:gd name="T52" fmla="*/ 50 w 50"/>
                <a:gd name="T53" fmla="*/ 48 h 105"/>
                <a:gd name="T54" fmla="*/ 50 w 50"/>
                <a:gd name="T55" fmla="*/ 13 h 105"/>
                <a:gd name="T56" fmla="*/ 50 w 50"/>
                <a:gd name="T57" fmla="*/ 11 h 105"/>
                <a:gd name="T58" fmla="*/ 50 w 50"/>
                <a:gd name="T59" fmla="*/ 10 h 105"/>
                <a:gd name="T60" fmla="*/ 38 w 50"/>
                <a:gd name="T61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" h="105">
                  <a:moveTo>
                    <a:pt x="38" y="1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4" y="1"/>
                    <a:pt x="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7" y="52"/>
                    <a:pt x="8" y="50"/>
                    <a:pt x="8" y="4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102"/>
                    <a:pt x="15" y="105"/>
                    <a:pt x="18" y="105"/>
                  </a:cubicBezTo>
                  <a:cubicBezTo>
                    <a:pt x="21" y="105"/>
                    <a:pt x="24" y="102"/>
                    <a:pt x="24" y="9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6" y="102"/>
                    <a:pt x="29" y="105"/>
                    <a:pt x="32" y="105"/>
                  </a:cubicBezTo>
                  <a:cubicBezTo>
                    <a:pt x="35" y="105"/>
                    <a:pt x="38" y="102"/>
                    <a:pt x="38" y="99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50"/>
                    <a:pt x="43" y="52"/>
                    <a:pt x="45" y="52"/>
                  </a:cubicBezTo>
                  <a:cubicBezTo>
                    <a:pt x="48" y="52"/>
                    <a:pt x="50" y="50"/>
                    <a:pt x="50" y="48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7"/>
                    <a:pt x="46" y="1"/>
                    <a:pt x="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0">
                <a:solidFill>
                  <a:prstClr val="black"/>
                </a:solidFill>
              </a:endParaRPr>
            </a:p>
          </p:txBody>
        </p:sp>
        <p:sp>
          <p:nvSpPr>
            <p:cNvPr id="22" name="Oval 236"/>
            <p:cNvSpPr>
              <a:spLocks noChangeArrowheads="1"/>
            </p:cNvSpPr>
            <p:nvPr/>
          </p:nvSpPr>
          <p:spPr bwMode="auto">
            <a:xfrm>
              <a:off x="5541963" y="1409700"/>
              <a:ext cx="115887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0">
                <a:solidFill>
                  <a:prstClr val="black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060158" y="3834897"/>
            <a:ext cx="409575" cy="1030688"/>
            <a:chOff x="5454650" y="1409700"/>
            <a:chExt cx="288925" cy="727075"/>
          </a:xfrm>
          <a:solidFill>
            <a:srgbClr val="91A9B9"/>
          </a:solidFill>
        </p:grpSpPr>
        <p:sp>
          <p:nvSpPr>
            <p:cNvPr id="24" name="Freeform 235"/>
            <p:cNvSpPr/>
            <p:nvPr/>
          </p:nvSpPr>
          <p:spPr bwMode="auto">
            <a:xfrm>
              <a:off x="5454650" y="1530350"/>
              <a:ext cx="288925" cy="606425"/>
            </a:xfrm>
            <a:custGeom>
              <a:avLst/>
              <a:gdLst>
                <a:gd name="T0" fmla="*/ 38 w 50"/>
                <a:gd name="T1" fmla="*/ 1 h 105"/>
                <a:gd name="T2" fmla="*/ 13 w 50"/>
                <a:gd name="T3" fmla="*/ 0 h 105"/>
                <a:gd name="T4" fmla="*/ 0 w 50"/>
                <a:gd name="T5" fmla="*/ 11 h 105"/>
                <a:gd name="T6" fmla="*/ 0 w 50"/>
                <a:gd name="T7" fmla="*/ 11 h 105"/>
                <a:gd name="T8" fmla="*/ 0 w 50"/>
                <a:gd name="T9" fmla="*/ 13 h 105"/>
                <a:gd name="T10" fmla="*/ 0 w 50"/>
                <a:gd name="T11" fmla="*/ 48 h 105"/>
                <a:gd name="T12" fmla="*/ 4 w 50"/>
                <a:gd name="T13" fmla="*/ 52 h 105"/>
                <a:gd name="T14" fmla="*/ 8 w 50"/>
                <a:gd name="T15" fmla="*/ 48 h 105"/>
                <a:gd name="T16" fmla="*/ 8 w 50"/>
                <a:gd name="T17" fmla="*/ 17 h 105"/>
                <a:gd name="T18" fmla="*/ 12 w 50"/>
                <a:gd name="T19" fmla="*/ 17 h 105"/>
                <a:gd name="T20" fmla="*/ 12 w 50"/>
                <a:gd name="T21" fmla="*/ 46 h 105"/>
                <a:gd name="T22" fmla="*/ 12 w 50"/>
                <a:gd name="T23" fmla="*/ 47 h 105"/>
                <a:gd name="T24" fmla="*/ 12 w 50"/>
                <a:gd name="T25" fmla="*/ 99 h 105"/>
                <a:gd name="T26" fmla="*/ 18 w 50"/>
                <a:gd name="T27" fmla="*/ 105 h 105"/>
                <a:gd name="T28" fmla="*/ 24 w 50"/>
                <a:gd name="T29" fmla="*/ 99 h 105"/>
                <a:gd name="T30" fmla="*/ 24 w 50"/>
                <a:gd name="T31" fmla="*/ 53 h 105"/>
                <a:gd name="T32" fmla="*/ 26 w 50"/>
                <a:gd name="T33" fmla="*/ 53 h 105"/>
                <a:gd name="T34" fmla="*/ 26 w 50"/>
                <a:gd name="T35" fmla="*/ 99 h 105"/>
                <a:gd name="T36" fmla="*/ 32 w 50"/>
                <a:gd name="T37" fmla="*/ 105 h 105"/>
                <a:gd name="T38" fmla="*/ 38 w 50"/>
                <a:gd name="T39" fmla="*/ 99 h 105"/>
                <a:gd name="T40" fmla="*/ 38 w 50"/>
                <a:gd name="T41" fmla="*/ 46 h 105"/>
                <a:gd name="T42" fmla="*/ 38 w 50"/>
                <a:gd name="T43" fmla="*/ 46 h 105"/>
                <a:gd name="T44" fmla="*/ 38 w 50"/>
                <a:gd name="T45" fmla="*/ 17 h 105"/>
                <a:gd name="T46" fmla="*/ 41 w 50"/>
                <a:gd name="T47" fmla="*/ 17 h 105"/>
                <a:gd name="T48" fmla="*/ 41 w 50"/>
                <a:gd name="T49" fmla="*/ 48 h 105"/>
                <a:gd name="T50" fmla="*/ 45 w 50"/>
                <a:gd name="T51" fmla="*/ 52 h 105"/>
                <a:gd name="T52" fmla="*/ 50 w 50"/>
                <a:gd name="T53" fmla="*/ 48 h 105"/>
                <a:gd name="T54" fmla="*/ 50 w 50"/>
                <a:gd name="T55" fmla="*/ 13 h 105"/>
                <a:gd name="T56" fmla="*/ 50 w 50"/>
                <a:gd name="T57" fmla="*/ 11 h 105"/>
                <a:gd name="T58" fmla="*/ 50 w 50"/>
                <a:gd name="T59" fmla="*/ 10 h 105"/>
                <a:gd name="T60" fmla="*/ 38 w 50"/>
                <a:gd name="T61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" h="105">
                  <a:moveTo>
                    <a:pt x="38" y="1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4" y="1"/>
                    <a:pt x="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7" y="52"/>
                    <a:pt x="8" y="50"/>
                    <a:pt x="8" y="4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102"/>
                    <a:pt x="15" y="105"/>
                    <a:pt x="18" y="105"/>
                  </a:cubicBezTo>
                  <a:cubicBezTo>
                    <a:pt x="21" y="105"/>
                    <a:pt x="24" y="102"/>
                    <a:pt x="24" y="9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6" y="102"/>
                    <a:pt x="29" y="105"/>
                    <a:pt x="32" y="105"/>
                  </a:cubicBezTo>
                  <a:cubicBezTo>
                    <a:pt x="35" y="105"/>
                    <a:pt x="38" y="102"/>
                    <a:pt x="38" y="99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50"/>
                    <a:pt x="43" y="52"/>
                    <a:pt x="45" y="52"/>
                  </a:cubicBezTo>
                  <a:cubicBezTo>
                    <a:pt x="48" y="52"/>
                    <a:pt x="50" y="50"/>
                    <a:pt x="50" y="48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7"/>
                    <a:pt x="46" y="1"/>
                    <a:pt x="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0">
                <a:solidFill>
                  <a:prstClr val="black"/>
                </a:solidFill>
              </a:endParaRPr>
            </a:p>
          </p:txBody>
        </p:sp>
        <p:sp>
          <p:nvSpPr>
            <p:cNvPr id="25" name="Oval 236"/>
            <p:cNvSpPr>
              <a:spLocks noChangeArrowheads="1"/>
            </p:cNvSpPr>
            <p:nvPr/>
          </p:nvSpPr>
          <p:spPr bwMode="auto">
            <a:xfrm>
              <a:off x="5541963" y="1409700"/>
              <a:ext cx="115887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0">
                <a:solidFill>
                  <a:prstClr val="black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229102" y="2955825"/>
            <a:ext cx="409575" cy="1030688"/>
            <a:chOff x="5454650" y="1409700"/>
            <a:chExt cx="288925" cy="727075"/>
          </a:xfrm>
          <a:solidFill>
            <a:srgbClr val="AABBC3"/>
          </a:solidFill>
        </p:grpSpPr>
        <p:sp>
          <p:nvSpPr>
            <p:cNvPr id="27" name="Freeform 235"/>
            <p:cNvSpPr/>
            <p:nvPr/>
          </p:nvSpPr>
          <p:spPr bwMode="auto">
            <a:xfrm>
              <a:off x="5454650" y="1530350"/>
              <a:ext cx="288925" cy="606425"/>
            </a:xfrm>
            <a:custGeom>
              <a:avLst/>
              <a:gdLst>
                <a:gd name="T0" fmla="*/ 38 w 50"/>
                <a:gd name="T1" fmla="*/ 1 h 105"/>
                <a:gd name="T2" fmla="*/ 13 w 50"/>
                <a:gd name="T3" fmla="*/ 0 h 105"/>
                <a:gd name="T4" fmla="*/ 0 w 50"/>
                <a:gd name="T5" fmla="*/ 11 h 105"/>
                <a:gd name="T6" fmla="*/ 0 w 50"/>
                <a:gd name="T7" fmla="*/ 11 h 105"/>
                <a:gd name="T8" fmla="*/ 0 w 50"/>
                <a:gd name="T9" fmla="*/ 13 h 105"/>
                <a:gd name="T10" fmla="*/ 0 w 50"/>
                <a:gd name="T11" fmla="*/ 48 h 105"/>
                <a:gd name="T12" fmla="*/ 4 w 50"/>
                <a:gd name="T13" fmla="*/ 52 h 105"/>
                <a:gd name="T14" fmla="*/ 8 w 50"/>
                <a:gd name="T15" fmla="*/ 48 h 105"/>
                <a:gd name="T16" fmla="*/ 8 w 50"/>
                <a:gd name="T17" fmla="*/ 17 h 105"/>
                <a:gd name="T18" fmla="*/ 12 w 50"/>
                <a:gd name="T19" fmla="*/ 17 h 105"/>
                <a:gd name="T20" fmla="*/ 12 w 50"/>
                <a:gd name="T21" fmla="*/ 46 h 105"/>
                <a:gd name="T22" fmla="*/ 12 w 50"/>
                <a:gd name="T23" fmla="*/ 47 h 105"/>
                <a:gd name="T24" fmla="*/ 12 w 50"/>
                <a:gd name="T25" fmla="*/ 99 h 105"/>
                <a:gd name="T26" fmla="*/ 18 w 50"/>
                <a:gd name="T27" fmla="*/ 105 h 105"/>
                <a:gd name="T28" fmla="*/ 24 w 50"/>
                <a:gd name="T29" fmla="*/ 99 h 105"/>
                <a:gd name="T30" fmla="*/ 24 w 50"/>
                <a:gd name="T31" fmla="*/ 53 h 105"/>
                <a:gd name="T32" fmla="*/ 26 w 50"/>
                <a:gd name="T33" fmla="*/ 53 h 105"/>
                <a:gd name="T34" fmla="*/ 26 w 50"/>
                <a:gd name="T35" fmla="*/ 99 h 105"/>
                <a:gd name="T36" fmla="*/ 32 w 50"/>
                <a:gd name="T37" fmla="*/ 105 h 105"/>
                <a:gd name="T38" fmla="*/ 38 w 50"/>
                <a:gd name="T39" fmla="*/ 99 h 105"/>
                <a:gd name="T40" fmla="*/ 38 w 50"/>
                <a:gd name="T41" fmla="*/ 46 h 105"/>
                <a:gd name="T42" fmla="*/ 38 w 50"/>
                <a:gd name="T43" fmla="*/ 46 h 105"/>
                <a:gd name="T44" fmla="*/ 38 w 50"/>
                <a:gd name="T45" fmla="*/ 17 h 105"/>
                <a:gd name="T46" fmla="*/ 41 w 50"/>
                <a:gd name="T47" fmla="*/ 17 h 105"/>
                <a:gd name="T48" fmla="*/ 41 w 50"/>
                <a:gd name="T49" fmla="*/ 48 h 105"/>
                <a:gd name="T50" fmla="*/ 45 w 50"/>
                <a:gd name="T51" fmla="*/ 52 h 105"/>
                <a:gd name="T52" fmla="*/ 50 w 50"/>
                <a:gd name="T53" fmla="*/ 48 h 105"/>
                <a:gd name="T54" fmla="*/ 50 w 50"/>
                <a:gd name="T55" fmla="*/ 13 h 105"/>
                <a:gd name="T56" fmla="*/ 50 w 50"/>
                <a:gd name="T57" fmla="*/ 11 h 105"/>
                <a:gd name="T58" fmla="*/ 50 w 50"/>
                <a:gd name="T59" fmla="*/ 10 h 105"/>
                <a:gd name="T60" fmla="*/ 38 w 50"/>
                <a:gd name="T61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" h="105">
                  <a:moveTo>
                    <a:pt x="38" y="1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4" y="1"/>
                    <a:pt x="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7" y="52"/>
                    <a:pt x="8" y="50"/>
                    <a:pt x="8" y="4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102"/>
                    <a:pt x="15" y="105"/>
                    <a:pt x="18" y="105"/>
                  </a:cubicBezTo>
                  <a:cubicBezTo>
                    <a:pt x="21" y="105"/>
                    <a:pt x="24" y="102"/>
                    <a:pt x="24" y="9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6" y="102"/>
                    <a:pt x="29" y="105"/>
                    <a:pt x="32" y="105"/>
                  </a:cubicBezTo>
                  <a:cubicBezTo>
                    <a:pt x="35" y="105"/>
                    <a:pt x="38" y="102"/>
                    <a:pt x="38" y="99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50"/>
                    <a:pt x="43" y="52"/>
                    <a:pt x="45" y="52"/>
                  </a:cubicBezTo>
                  <a:cubicBezTo>
                    <a:pt x="48" y="52"/>
                    <a:pt x="50" y="50"/>
                    <a:pt x="50" y="48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7"/>
                    <a:pt x="46" y="1"/>
                    <a:pt x="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0">
                <a:solidFill>
                  <a:prstClr val="black"/>
                </a:solidFill>
              </a:endParaRPr>
            </a:p>
          </p:txBody>
        </p:sp>
        <p:sp>
          <p:nvSpPr>
            <p:cNvPr id="28" name="Oval 236"/>
            <p:cNvSpPr>
              <a:spLocks noChangeArrowheads="1"/>
            </p:cNvSpPr>
            <p:nvPr/>
          </p:nvSpPr>
          <p:spPr bwMode="auto">
            <a:xfrm>
              <a:off x="5541963" y="1409700"/>
              <a:ext cx="115887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0">
                <a:solidFill>
                  <a:prstClr val="black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884089" y="2135681"/>
            <a:ext cx="409575" cy="1030688"/>
            <a:chOff x="5454650" y="1409700"/>
            <a:chExt cx="288925" cy="727075"/>
          </a:xfrm>
          <a:solidFill>
            <a:srgbClr val="4B5C69"/>
          </a:solidFill>
        </p:grpSpPr>
        <p:sp>
          <p:nvSpPr>
            <p:cNvPr id="30" name="Freeform 235"/>
            <p:cNvSpPr/>
            <p:nvPr/>
          </p:nvSpPr>
          <p:spPr bwMode="auto">
            <a:xfrm>
              <a:off x="5454650" y="1530350"/>
              <a:ext cx="288925" cy="606425"/>
            </a:xfrm>
            <a:custGeom>
              <a:avLst/>
              <a:gdLst>
                <a:gd name="T0" fmla="*/ 38 w 50"/>
                <a:gd name="T1" fmla="*/ 1 h 105"/>
                <a:gd name="T2" fmla="*/ 13 w 50"/>
                <a:gd name="T3" fmla="*/ 0 h 105"/>
                <a:gd name="T4" fmla="*/ 0 w 50"/>
                <a:gd name="T5" fmla="*/ 11 h 105"/>
                <a:gd name="T6" fmla="*/ 0 w 50"/>
                <a:gd name="T7" fmla="*/ 11 h 105"/>
                <a:gd name="T8" fmla="*/ 0 w 50"/>
                <a:gd name="T9" fmla="*/ 13 h 105"/>
                <a:gd name="T10" fmla="*/ 0 w 50"/>
                <a:gd name="T11" fmla="*/ 48 h 105"/>
                <a:gd name="T12" fmla="*/ 4 w 50"/>
                <a:gd name="T13" fmla="*/ 52 h 105"/>
                <a:gd name="T14" fmla="*/ 8 w 50"/>
                <a:gd name="T15" fmla="*/ 48 h 105"/>
                <a:gd name="T16" fmla="*/ 8 w 50"/>
                <a:gd name="T17" fmla="*/ 17 h 105"/>
                <a:gd name="T18" fmla="*/ 12 w 50"/>
                <a:gd name="T19" fmla="*/ 17 h 105"/>
                <a:gd name="T20" fmla="*/ 12 w 50"/>
                <a:gd name="T21" fmla="*/ 46 h 105"/>
                <a:gd name="T22" fmla="*/ 12 w 50"/>
                <a:gd name="T23" fmla="*/ 47 h 105"/>
                <a:gd name="T24" fmla="*/ 12 w 50"/>
                <a:gd name="T25" fmla="*/ 99 h 105"/>
                <a:gd name="T26" fmla="*/ 18 w 50"/>
                <a:gd name="T27" fmla="*/ 105 h 105"/>
                <a:gd name="T28" fmla="*/ 24 w 50"/>
                <a:gd name="T29" fmla="*/ 99 h 105"/>
                <a:gd name="T30" fmla="*/ 24 w 50"/>
                <a:gd name="T31" fmla="*/ 53 h 105"/>
                <a:gd name="T32" fmla="*/ 26 w 50"/>
                <a:gd name="T33" fmla="*/ 53 h 105"/>
                <a:gd name="T34" fmla="*/ 26 w 50"/>
                <a:gd name="T35" fmla="*/ 99 h 105"/>
                <a:gd name="T36" fmla="*/ 32 w 50"/>
                <a:gd name="T37" fmla="*/ 105 h 105"/>
                <a:gd name="T38" fmla="*/ 38 w 50"/>
                <a:gd name="T39" fmla="*/ 99 h 105"/>
                <a:gd name="T40" fmla="*/ 38 w 50"/>
                <a:gd name="T41" fmla="*/ 46 h 105"/>
                <a:gd name="T42" fmla="*/ 38 w 50"/>
                <a:gd name="T43" fmla="*/ 46 h 105"/>
                <a:gd name="T44" fmla="*/ 38 w 50"/>
                <a:gd name="T45" fmla="*/ 17 h 105"/>
                <a:gd name="T46" fmla="*/ 41 w 50"/>
                <a:gd name="T47" fmla="*/ 17 h 105"/>
                <a:gd name="T48" fmla="*/ 41 w 50"/>
                <a:gd name="T49" fmla="*/ 48 h 105"/>
                <a:gd name="T50" fmla="*/ 45 w 50"/>
                <a:gd name="T51" fmla="*/ 52 h 105"/>
                <a:gd name="T52" fmla="*/ 50 w 50"/>
                <a:gd name="T53" fmla="*/ 48 h 105"/>
                <a:gd name="T54" fmla="*/ 50 w 50"/>
                <a:gd name="T55" fmla="*/ 13 h 105"/>
                <a:gd name="T56" fmla="*/ 50 w 50"/>
                <a:gd name="T57" fmla="*/ 11 h 105"/>
                <a:gd name="T58" fmla="*/ 50 w 50"/>
                <a:gd name="T59" fmla="*/ 10 h 105"/>
                <a:gd name="T60" fmla="*/ 38 w 50"/>
                <a:gd name="T61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" h="105">
                  <a:moveTo>
                    <a:pt x="38" y="1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4" y="1"/>
                    <a:pt x="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7" y="52"/>
                    <a:pt x="8" y="50"/>
                    <a:pt x="8" y="4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102"/>
                    <a:pt x="15" y="105"/>
                    <a:pt x="18" y="105"/>
                  </a:cubicBezTo>
                  <a:cubicBezTo>
                    <a:pt x="21" y="105"/>
                    <a:pt x="24" y="102"/>
                    <a:pt x="24" y="9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6" y="102"/>
                    <a:pt x="29" y="105"/>
                    <a:pt x="32" y="105"/>
                  </a:cubicBezTo>
                  <a:cubicBezTo>
                    <a:pt x="35" y="105"/>
                    <a:pt x="38" y="102"/>
                    <a:pt x="38" y="99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50"/>
                    <a:pt x="43" y="52"/>
                    <a:pt x="45" y="52"/>
                  </a:cubicBezTo>
                  <a:cubicBezTo>
                    <a:pt x="48" y="52"/>
                    <a:pt x="50" y="50"/>
                    <a:pt x="50" y="48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7"/>
                    <a:pt x="46" y="1"/>
                    <a:pt x="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0">
                <a:solidFill>
                  <a:prstClr val="black"/>
                </a:solidFill>
              </a:endParaRPr>
            </a:p>
          </p:txBody>
        </p:sp>
        <p:sp>
          <p:nvSpPr>
            <p:cNvPr id="31" name="Oval 236"/>
            <p:cNvSpPr>
              <a:spLocks noChangeArrowheads="1"/>
            </p:cNvSpPr>
            <p:nvPr/>
          </p:nvSpPr>
          <p:spPr bwMode="auto">
            <a:xfrm>
              <a:off x="5541963" y="1409700"/>
              <a:ext cx="115887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0">
                <a:solidFill>
                  <a:prstClr val="black"/>
                </a:solidFill>
              </a:endParaRPr>
            </a:p>
          </p:txBody>
        </p:sp>
      </p:grpSp>
      <p:sp>
        <p:nvSpPr>
          <p:cNvPr id="32" name="流程图: 联系 31"/>
          <p:cNvSpPr/>
          <p:nvPr/>
        </p:nvSpPr>
        <p:spPr>
          <a:xfrm>
            <a:off x="5453063" y="3175370"/>
            <a:ext cx="128980" cy="128980"/>
          </a:xfrm>
          <a:prstGeom prst="flowChartConnector">
            <a:avLst/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流程图: 联系 32"/>
          <p:cNvSpPr/>
          <p:nvPr/>
        </p:nvSpPr>
        <p:spPr>
          <a:xfrm>
            <a:off x="4692858" y="3942628"/>
            <a:ext cx="128980" cy="128980"/>
          </a:xfrm>
          <a:prstGeom prst="flowChartConnector">
            <a:avLst/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流程图: 联系 33"/>
          <p:cNvSpPr/>
          <p:nvPr/>
        </p:nvSpPr>
        <p:spPr>
          <a:xfrm>
            <a:off x="5464565" y="4616027"/>
            <a:ext cx="128980" cy="128980"/>
          </a:xfrm>
          <a:prstGeom prst="flowChartConnector">
            <a:avLst/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流程图: 联系 34"/>
          <p:cNvSpPr/>
          <p:nvPr/>
        </p:nvSpPr>
        <p:spPr>
          <a:xfrm>
            <a:off x="6976722" y="4607509"/>
            <a:ext cx="107392" cy="122307"/>
          </a:xfrm>
          <a:prstGeom prst="flowChartConnector">
            <a:avLst/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流程图: 联系 35"/>
          <p:cNvSpPr/>
          <p:nvPr/>
        </p:nvSpPr>
        <p:spPr>
          <a:xfrm>
            <a:off x="7722917" y="3913660"/>
            <a:ext cx="45719" cy="45719"/>
          </a:xfrm>
          <a:prstGeom prst="flowChartConnector">
            <a:avLst/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流程图: 联系 36"/>
          <p:cNvSpPr/>
          <p:nvPr/>
        </p:nvSpPr>
        <p:spPr>
          <a:xfrm>
            <a:off x="6961022" y="3196605"/>
            <a:ext cx="128980" cy="128980"/>
          </a:xfrm>
          <a:prstGeom prst="flowChartConnector">
            <a:avLst/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Freeform 147"/>
          <p:cNvSpPr>
            <a:spLocks noEditPoints="1"/>
          </p:cNvSpPr>
          <p:nvPr/>
        </p:nvSpPr>
        <p:spPr bwMode="auto">
          <a:xfrm>
            <a:off x="6119018" y="1678616"/>
            <a:ext cx="244475" cy="384175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>
              <a:defRPr/>
            </a:pPr>
            <a:endParaRPr lang="zh-CN" altLang="en-US" sz="1580">
              <a:solidFill>
                <a:prstClr val="black"/>
              </a:solidFill>
            </a:endParaRPr>
          </a:p>
        </p:txBody>
      </p:sp>
      <p:sp>
        <p:nvSpPr>
          <p:cNvPr id="40" name="流程图: 联系 39"/>
          <p:cNvSpPr/>
          <p:nvPr/>
        </p:nvSpPr>
        <p:spPr>
          <a:xfrm>
            <a:off x="3742678" y="1326044"/>
            <a:ext cx="538216" cy="538216"/>
          </a:xfrm>
          <a:prstGeom prst="flowChartConnector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Freeform 105"/>
          <p:cNvSpPr/>
          <p:nvPr/>
        </p:nvSpPr>
        <p:spPr bwMode="auto">
          <a:xfrm>
            <a:off x="3866231" y="1494403"/>
            <a:ext cx="291110" cy="214383"/>
          </a:xfrm>
          <a:custGeom>
            <a:avLst/>
            <a:gdLst>
              <a:gd name="T0" fmla="*/ 4 w 290"/>
              <a:gd name="T1" fmla="*/ 131 h 213"/>
              <a:gd name="T2" fmla="*/ 4 w 290"/>
              <a:gd name="T3" fmla="*/ 115 h 213"/>
              <a:gd name="T4" fmla="*/ 33 w 290"/>
              <a:gd name="T5" fmla="*/ 86 h 213"/>
              <a:gd name="T6" fmla="*/ 49 w 290"/>
              <a:gd name="T7" fmla="*/ 86 h 213"/>
              <a:gd name="T8" fmla="*/ 96 w 290"/>
              <a:gd name="T9" fmla="*/ 133 h 213"/>
              <a:gd name="T10" fmla="*/ 113 w 290"/>
              <a:gd name="T11" fmla="*/ 133 h 213"/>
              <a:gd name="T12" fmla="*/ 241 w 290"/>
              <a:gd name="T13" fmla="*/ 4 h 213"/>
              <a:gd name="T14" fmla="*/ 257 w 290"/>
              <a:gd name="T15" fmla="*/ 4 h 213"/>
              <a:gd name="T16" fmla="*/ 286 w 290"/>
              <a:gd name="T17" fmla="*/ 33 h 213"/>
              <a:gd name="T18" fmla="*/ 286 w 290"/>
              <a:gd name="T19" fmla="*/ 49 h 213"/>
              <a:gd name="T20" fmla="*/ 130 w 290"/>
              <a:gd name="T21" fmla="*/ 205 h 213"/>
              <a:gd name="T22" fmla="*/ 111 w 290"/>
              <a:gd name="T23" fmla="*/ 213 h 213"/>
              <a:gd name="T24" fmla="*/ 97 w 290"/>
              <a:gd name="T25" fmla="*/ 213 h 213"/>
              <a:gd name="T26" fmla="*/ 78 w 290"/>
              <a:gd name="T27" fmla="*/ 205 h 213"/>
              <a:gd name="T28" fmla="*/ 4 w 290"/>
              <a:gd name="T29" fmla="*/ 131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0" h="213">
                <a:moveTo>
                  <a:pt x="4" y="131"/>
                </a:moveTo>
                <a:cubicBezTo>
                  <a:pt x="0" y="127"/>
                  <a:pt x="0" y="120"/>
                  <a:pt x="4" y="115"/>
                </a:cubicBezTo>
                <a:cubicBezTo>
                  <a:pt x="33" y="86"/>
                  <a:pt x="33" y="86"/>
                  <a:pt x="33" y="86"/>
                </a:cubicBezTo>
                <a:cubicBezTo>
                  <a:pt x="38" y="82"/>
                  <a:pt x="45" y="82"/>
                  <a:pt x="49" y="86"/>
                </a:cubicBezTo>
                <a:cubicBezTo>
                  <a:pt x="96" y="133"/>
                  <a:pt x="96" y="133"/>
                  <a:pt x="96" y="133"/>
                </a:cubicBezTo>
                <a:cubicBezTo>
                  <a:pt x="101" y="137"/>
                  <a:pt x="108" y="137"/>
                  <a:pt x="113" y="133"/>
                </a:cubicBezTo>
                <a:cubicBezTo>
                  <a:pt x="241" y="4"/>
                  <a:pt x="241" y="4"/>
                  <a:pt x="241" y="4"/>
                </a:cubicBezTo>
                <a:cubicBezTo>
                  <a:pt x="245" y="0"/>
                  <a:pt x="252" y="0"/>
                  <a:pt x="257" y="4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0" y="37"/>
                  <a:pt x="290" y="45"/>
                  <a:pt x="286" y="49"/>
                </a:cubicBezTo>
                <a:cubicBezTo>
                  <a:pt x="130" y="205"/>
                  <a:pt x="130" y="205"/>
                  <a:pt x="130" y="205"/>
                </a:cubicBezTo>
                <a:cubicBezTo>
                  <a:pt x="126" y="209"/>
                  <a:pt x="117" y="213"/>
                  <a:pt x="111" y="213"/>
                </a:cubicBezTo>
                <a:cubicBezTo>
                  <a:pt x="97" y="213"/>
                  <a:pt x="97" y="213"/>
                  <a:pt x="97" y="213"/>
                </a:cubicBezTo>
                <a:cubicBezTo>
                  <a:pt x="91" y="213"/>
                  <a:pt x="82" y="209"/>
                  <a:pt x="78" y="205"/>
                </a:cubicBezTo>
                <a:lnTo>
                  <a:pt x="4" y="1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" name="流程图: 联系 42"/>
          <p:cNvSpPr/>
          <p:nvPr/>
        </p:nvSpPr>
        <p:spPr>
          <a:xfrm>
            <a:off x="8448516" y="4475899"/>
            <a:ext cx="538216" cy="538216"/>
          </a:xfrm>
          <a:prstGeom prst="flowChartConnector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Freeform 105"/>
          <p:cNvSpPr/>
          <p:nvPr/>
        </p:nvSpPr>
        <p:spPr bwMode="auto">
          <a:xfrm>
            <a:off x="8572069" y="4644258"/>
            <a:ext cx="291110" cy="214383"/>
          </a:xfrm>
          <a:custGeom>
            <a:avLst/>
            <a:gdLst>
              <a:gd name="T0" fmla="*/ 4 w 290"/>
              <a:gd name="T1" fmla="*/ 131 h 213"/>
              <a:gd name="T2" fmla="*/ 4 w 290"/>
              <a:gd name="T3" fmla="*/ 115 h 213"/>
              <a:gd name="T4" fmla="*/ 33 w 290"/>
              <a:gd name="T5" fmla="*/ 86 h 213"/>
              <a:gd name="T6" fmla="*/ 49 w 290"/>
              <a:gd name="T7" fmla="*/ 86 h 213"/>
              <a:gd name="T8" fmla="*/ 96 w 290"/>
              <a:gd name="T9" fmla="*/ 133 h 213"/>
              <a:gd name="T10" fmla="*/ 113 w 290"/>
              <a:gd name="T11" fmla="*/ 133 h 213"/>
              <a:gd name="T12" fmla="*/ 241 w 290"/>
              <a:gd name="T13" fmla="*/ 4 h 213"/>
              <a:gd name="T14" fmla="*/ 257 w 290"/>
              <a:gd name="T15" fmla="*/ 4 h 213"/>
              <a:gd name="T16" fmla="*/ 286 w 290"/>
              <a:gd name="T17" fmla="*/ 33 h 213"/>
              <a:gd name="T18" fmla="*/ 286 w 290"/>
              <a:gd name="T19" fmla="*/ 49 h 213"/>
              <a:gd name="T20" fmla="*/ 130 w 290"/>
              <a:gd name="T21" fmla="*/ 205 h 213"/>
              <a:gd name="T22" fmla="*/ 111 w 290"/>
              <a:gd name="T23" fmla="*/ 213 h 213"/>
              <a:gd name="T24" fmla="*/ 97 w 290"/>
              <a:gd name="T25" fmla="*/ 213 h 213"/>
              <a:gd name="T26" fmla="*/ 78 w 290"/>
              <a:gd name="T27" fmla="*/ 205 h 213"/>
              <a:gd name="T28" fmla="*/ 4 w 290"/>
              <a:gd name="T29" fmla="*/ 131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0" h="213">
                <a:moveTo>
                  <a:pt x="4" y="131"/>
                </a:moveTo>
                <a:cubicBezTo>
                  <a:pt x="0" y="127"/>
                  <a:pt x="0" y="120"/>
                  <a:pt x="4" y="115"/>
                </a:cubicBezTo>
                <a:cubicBezTo>
                  <a:pt x="33" y="86"/>
                  <a:pt x="33" y="86"/>
                  <a:pt x="33" y="86"/>
                </a:cubicBezTo>
                <a:cubicBezTo>
                  <a:pt x="38" y="82"/>
                  <a:pt x="45" y="82"/>
                  <a:pt x="49" y="86"/>
                </a:cubicBezTo>
                <a:cubicBezTo>
                  <a:pt x="96" y="133"/>
                  <a:pt x="96" y="133"/>
                  <a:pt x="96" y="133"/>
                </a:cubicBezTo>
                <a:cubicBezTo>
                  <a:pt x="101" y="137"/>
                  <a:pt x="108" y="137"/>
                  <a:pt x="113" y="133"/>
                </a:cubicBezTo>
                <a:cubicBezTo>
                  <a:pt x="241" y="4"/>
                  <a:pt x="241" y="4"/>
                  <a:pt x="241" y="4"/>
                </a:cubicBezTo>
                <a:cubicBezTo>
                  <a:pt x="245" y="0"/>
                  <a:pt x="252" y="0"/>
                  <a:pt x="257" y="4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0" y="37"/>
                  <a:pt x="290" y="45"/>
                  <a:pt x="286" y="49"/>
                </a:cubicBezTo>
                <a:cubicBezTo>
                  <a:pt x="130" y="205"/>
                  <a:pt x="130" y="205"/>
                  <a:pt x="130" y="205"/>
                </a:cubicBezTo>
                <a:cubicBezTo>
                  <a:pt x="126" y="209"/>
                  <a:pt x="117" y="213"/>
                  <a:pt x="111" y="213"/>
                </a:cubicBezTo>
                <a:cubicBezTo>
                  <a:pt x="97" y="213"/>
                  <a:pt x="97" y="213"/>
                  <a:pt x="97" y="213"/>
                </a:cubicBezTo>
                <a:cubicBezTo>
                  <a:pt x="91" y="213"/>
                  <a:pt x="82" y="209"/>
                  <a:pt x="78" y="205"/>
                </a:cubicBezTo>
                <a:lnTo>
                  <a:pt x="4" y="1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6" name="流程图: 联系 45"/>
          <p:cNvSpPr/>
          <p:nvPr/>
        </p:nvSpPr>
        <p:spPr>
          <a:xfrm>
            <a:off x="8984378" y="2804658"/>
            <a:ext cx="538216" cy="538216"/>
          </a:xfrm>
          <a:prstGeom prst="flowChartConnector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Freeform 105"/>
          <p:cNvSpPr/>
          <p:nvPr/>
        </p:nvSpPr>
        <p:spPr bwMode="auto">
          <a:xfrm>
            <a:off x="9107931" y="2973017"/>
            <a:ext cx="291110" cy="214383"/>
          </a:xfrm>
          <a:custGeom>
            <a:avLst/>
            <a:gdLst>
              <a:gd name="T0" fmla="*/ 4 w 290"/>
              <a:gd name="T1" fmla="*/ 131 h 213"/>
              <a:gd name="T2" fmla="*/ 4 w 290"/>
              <a:gd name="T3" fmla="*/ 115 h 213"/>
              <a:gd name="T4" fmla="*/ 33 w 290"/>
              <a:gd name="T5" fmla="*/ 86 h 213"/>
              <a:gd name="T6" fmla="*/ 49 w 290"/>
              <a:gd name="T7" fmla="*/ 86 h 213"/>
              <a:gd name="T8" fmla="*/ 96 w 290"/>
              <a:gd name="T9" fmla="*/ 133 h 213"/>
              <a:gd name="T10" fmla="*/ 113 w 290"/>
              <a:gd name="T11" fmla="*/ 133 h 213"/>
              <a:gd name="T12" fmla="*/ 241 w 290"/>
              <a:gd name="T13" fmla="*/ 4 h 213"/>
              <a:gd name="T14" fmla="*/ 257 w 290"/>
              <a:gd name="T15" fmla="*/ 4 h 213"/>
              <a:gd name="T16" fmla="*/ 286 w 290"/>
              <a:gd name="T17" fmla="*/ 33 h 213"/>
              <a:gd name="T18" fmla="*/ 286 w 290"/>
              <a:gd name="T19" fmla="*/ 49 h 213"/>
              <a:gd name="T20" fmla="*/ 130 w 290"/>
              <a:gd name="T21" fmla="*/ 205 h 213"/>
              <a:gd name="T22" fmla="*/ 111 w 290"/>
              <a:gd name="T23" fmla="*/ 213 h 213"/>
              <a:gd name="T24" fmla="*/ 97 w 290"/>
              <a:gd name="T25" fmla="*/ 213 h 213"/>
              <a:gd name="T26" fmla="*/ 78 w 290"/>
              <a:gd name="T27" fmla="*/ 205 h 213"/>
              <a:gd name="T28" fmla="*/ 4 w 290"/>
              <a:gd name="T29" fmla="*/ 131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0" h="213">
                <a:moveTo>
                  <a:pt x="4" y="131"/>
                </a:moveTo>
                <a:cubicBezTo>
                  <a:pt x="0" y="127"/>
                  <a:pt x="0" y="120"/>
                  <a:pt x="4" y="115"/>
                </a:cubicBezTo>
                <a:cubicBezTo>
                  <a:pt x="33" y="86"/>
                  <a:pt x="33" y="86"/>
                  <a:pt x="33" y="86"/>
                </a:cubicBezTo>
                <a:cubicBezTo>
                  <a:pt x="38" y="82"/>
                  <a:pt x="45" y="82"/>
                  <a:pt x="49" y="86"/>
                </a:cubicBezTo>
                <a:cubicBezTo>
                  <a:pt x="96" y="133"/>
                  <a:pt x="96" y="133"/>
                  <a:pt x="96" y="133"/>
                </a:cubicBezTo>
                <a:cubicBezTo>
                  <a:pt x="101" y="137"/>
                  <a:pt x="108" y="137"/>
                  <a:pt x="113" y="133"/>
                </a:cubicBezTo>
                <a:cubicBezTo>
                  <a:pt x="241" y="4"/>
                  <a:pt x="241" y="4"/>
                  <a:pt x="241" y="4"/>
                </a:cubicBezTo>
                <a:cubicBezTo>
                  <a:pt x="245" y="0"/>
                  <a:pt x="252" y="0"/>
                  <a:pt x="257" y="4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0" y="37"/>
                  <a:pt x="290" y="45"/>
                  <a:pt x="286" y="49"/>
                </a:cubicBezTo>
                <a:cubicBezTo>
                  <a:pt x="130" y="205"/>
                  <a:pt x="130" y="205"/>
                  <a:pt x="130" y="205"/>
                </a:cubicBezTo>
                <a:cubicBezTo>
                  <a:pt x="126" y="209"/>
                  <a:pt x="117" y="213"/>
                  <a:pt x="111" y="213"/>
                </a:cubicBezTo>
                <a:cubicBezTo>
                  <a:pt x="97" y="213"/>
                  <a:pt x="97" y="213"/>
                  <a:pt x="97" y="213"/>
                </a:cubicBezTo>
                <a:cubicBezTo>
                  <a:pt x="91" y="213"/>
                  <a:pt x="82" y="209"/>
                  <a:pt x="78" y="205"/>
                </a:cubicBezTo>
                <a:lnTo>
                  <a:pt x="4" y="1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流程图: 联系 48"/>
          <p:cNvSpPr/>
          <p:nvPr/>
        </p:nvSpPr>
        <p:spPr>
          <a:xfrm>
            <a:off x="8211664" y="1361736"/>
            <a:ext cx="538216" cy="538216"/>
          </a:xfrm>
          <a:prstGeom prst="flowChartConnector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Freeform 105"/>
          <p:cNvSpPr/>
          <p:nvPr/>
        </p:nvSpPr>
        <p:spPr bwMode="auto">
          <a:xfrm>
            <a:off x="8335217" y="1530095"/>
            <a:ext cx="291110" cy="214383"/>
          </a:xfrm>
          <a:custGeom>
            <a:avLst/>
            <a:gdLst>
              <a:gd name="T0" fmla="*/ 4 w 290"/>
              <a:gd name="T1" fmla="*/ 131 h 213"/>
              <a:gd name="T2" fmla="*/ 4 w 290"/>
              <a:gd name="T3" fmla="*/ 115 h 213"/>
              <a:gd name="T4" fmla="*/ 33 w 290"/>
              <a:gd name="T5" fmla="*/ 86 h 213"/>
              <a:gd name="T6" fmla="*/ 49 w 290"/>
              <a:gd name="T7" fmla="*/ 86 h 213"/>
              <a:gd name="T8" fmla="*/ 96 w 290"/>
              <a:gd name="T9" fmla="*/ 133 h 213"/>
              <a:gd name="T10" fmla="*/ 113 w 290"/>
              <a:gd name="T11" fmla="*/ 133 h 213"/>
              <a:gd name="T12" fmla="*/ 241 w 290"/>
              <a:gd name="T13" fmla="*/ 4 h 213"/>
              <a:gd name="T14" fmla="*/ 257 w 290"/>
              <a:gd name="T15" fmla="*/ 4 h 213"/>
              <a:gd name="T16" fmla="*/ 286 w 290"/>
              <a:gd name="T17" fmla="*/ 33 h 213"/>
              <a:gd name="T18" fmla="*/ 286 w 290"/>
              <a:gd name="T19" fmla="*/ 49 h 213"/>
              <a:gd name="T20" fmla="*/ 130 w 290"/>
              <a:gd name="T21" fmla="*/ 205 h 213"/>
              <a:gd name="T22" fmla="*/ 111 w 290"/>
              <a:gd name="T23" fmla="*/ 213 h 213"/>
              <a:gd name="T24" fmla="*/ 97 w 290"/>
              <a:gd name="T25" fmla="*/ 213 h 213"/>
              <a:gd name="T26" fmla="*/ 78 w 290"/>
              <a:gd name="T27" fmla="*/ 205 h 213"/>
              <a:gd name="T28" fmla="*/ 4 w 290"/>
              <a:gd name="T29" fmla="*/ 131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0" h="213">
                <a:moveTo>
                  <a:pt x="4" y="131"/>
                </a:moveTo>
                <a:cubicBezTo>
                  <a:pt x="0" y="127"/>
                  <a:pt x="0" y="120"/>
                  <a:pt x="4" y="115"/>
                </a:cubicBezTo>
                <a:cubicBezTo>
                  <a:pt x="33" y="86"/>
                  <a:pt x="33" y="86"/>
                  <a:pt x="33" y="86"/>
                </a:cubicBezTo>
                <a:cubicBezTo>
                  <a:pt x="38" y="82"/>
                  <a:pt x="45" y="82"/>
                  <a:pt x="49" y="86"/>
                </a:cubicBezTo>
                <a:cubicBezTo>
                  <a:pt x="96" y="133"/>
                  <a:pt x="96" y="133"/>
                  <a:pt x="96" y="133"/>
                </a:cubicBezTo>
                <a:cubicBezTo>
                  <a:pt x="101" y="137"/>
                  <a:pt x="108" y="137"/>
                  <a:pt x="113" y="133"/>
                </a:cubicBezTo>
                <a:cubicBezTo>
                  <a:pt x="241" y="4"/>
                  <a:pt x="241" y="4"/>
                  <a:pt x="241" y="4"/>
                </a:cubicBezTo>
                <a:cubicBezTo>
                  <a:pt x="245" y="0"/>
                  <a:pt x="252" y="0"/>
                  <a:pt x="257" y="4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0" y="37"/>
                  <a:pt x="290" y="45"/>
                  <a:pt x="286" y="49"/>
                </a:cubicBezTo>
                <a:cubicBezTo>
                  <a:pt x="130" y="205"/>
                  <a:pt x="130" y="205"/>
                  <a:pt x="130" y="205"/>
                </a:cubicBezTo>
                <a:cubicBezTo>
                  <a:pt x="126" y="209"/>
                  <a:pt x="117" y="213"/>
                  <a:pt x="111" y="213"/>
                </a:cubicBezTo>
                <a:cubicBezTo>
                  <a:pt x="97" y="213"/>
                  <a:pt x="97" y="213"/>
                  <a:pt x="97" y="213"/>
                </a:cubicBezTo>
                <a:cubicBezTo>
                  <a:pt x="91" y="213"/>
                  <a:pt x="82" y="209"/>
                  <a:pt x="78" y="205"/>
                </a:cubicBezTo>
                <a:lnTo>
                  <a:pt x="4" y="1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流程图: 联系 51"/>
          <p:cNvSpPr/>
          <p:nvPr/>
        </p:nvSpPr>
        <p:spPr>
          <a:xfrm>
            <a:off x="3553169" y="4475899"/>
            <a:ext cx="538216" cy="538216"/>
          </a:xfrm>
          <a:prstGeom prst="flowChartConnector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Freeform 105"/>
          <p:cNvSpPr/>
          <p:nvPr/>
        </p:nvSpPr>
        <p:spPr bwMode="auto">
          <a:xfrm>
            <a:off x="3676722" y="4644258"/>
            <a:ext cx="291110" cy="214383"/>
          </a:xfrm>
          <a:custGeom>
            <a:avLst/>
            <a:gdLst>
              <a:gd name="T0" fmla="*/ 4 w 290"/>
              <a:gd name="T1" fmla="*/ 131 h 213"/>
              <a:gd name="T2" fmla="*/ 4 w 290"/>
              <a:gd name="T3" fmla="*/ 115 h 213"/>
              <a:gd name="T4" fmla="*/ 33 w 290"/>
              <a:gd name="T5" fmla="*/ 86 h 213"/>
              <a:gd name="T6" fmla="*/ 49 w 290"/>
              <a:gd name="T7" fmla="*/ 86 h 213"/>
              <a:gd name="T8" fmla="*/ 96 w 290"/>
              <a:gd name="T9" fmla="*/ 133 h 213"/>
              <a:gd name="T10" fmla="*/ 113 w 290"/>
              <a:gd name="T11" fmla="*/ 133 h 213"/>
              <a:gd name="T12" fmla="*/ 241 w 290"/>
              <a:gd name="T13" fmla="*/ 4 h 213"/>
              <a:gd name="T14" fmla="*/ 257 w 290"/>
              <a:gd name="T15" fmla="*/ 4 h 213"/>
              <a:gd name="T16" fmla="*/ 286 w 290"/>
              <a:gd name="T17" fmla="*/ 33 h 213"/>
              <a:gd name="T18" fmla="*/ 286 w 290"/>
              <a:gd name="T19" fmla="*/ 49 h 213"/>
              <a:gd name="T20" fmla="*/ 130 w 290"/>
              <a:gd name="T21" fmla="*/ 205 h 213"/>
              <a:gd name="T22" fmla="*/ 111 w 290"/>
              <a:gd name="T23" fmla="*/ 213 h 213"/>
              <a:gd name="T24" fmla="*/ 97 w 290"/>
              <a:gd name="T25" fmla="*/ 213 h 213"/>
              <a:gd name="T26" fmla="*/ 78 w 290"/>
              <a:gd name="T27" fmla="*/ 205 h 213"/>
              <a:gd name="T28" fmla="*/ 4 w 290"/>
              <a:gd name="T29" fmla="*/ 131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0" h="213">
                <a:moveTo>
                  <a:pt x="4" y="131"/>
                </a:moveTo>
                <a:cubicBezTo>
                  <a:pt x="0" y="127"/>
                  <a:pt x="0" y="120"/>
                  <a:pt x="4" y="115"/>
                </a:cubicBezTo>
                <a:cubicBezTo>
                  <a:pt x="33" y="86"/>
                  <a:pt x="33" y="86"/>
                  <a:pt x="33" y="86"/>
                </a:cubicBezTo>
                <a:cubicBezTo>
                  <a:pt x="38" y="82"/>
                  <a:pt x="45" y="82"/>
                  <a:pt x="49" y="86"/>
                </a:cubicBezTo>
                <a:cubicBezTo>
                  <a:pt x="96" y="133"/>
                  <a:pt x="96" y="133"/>
                  <a:pt x="96" y="133"/>
                </a:cubicBezTo>
                <a:cubicBezTo>
                  <a:pt x="101" y="137"/>
                  <a:pt x="108" y="137"/>
                  <a:pt x="113" y="133"/>
                </a:cubicBezTo>
                <a:cubicBezTo>
                  <a:pt x="241" y="4"/>
                  <a:pt x="241" y="4"/>
                  <a:pt x="241" y="4"/>
                </a:cubicBezTo>
                <a:cubicBezTo>
                  <a:pt x="245" y="0"/>
                  <a:pt x="252" y="0"/>
                  <a:pt x="257" y="4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0" y="37"/>
                  <a:pt x="290" y="45"/>
                  <a:pt x="286" y="49"/>
                </a:cubicBezTo>
                <a:cubicBezTo>
                  <a:pt x="130" y="205"/>
                  <a:pt x="130" y="205"/>
                  <a:pt x="130" y="205"/>
                </a:cubicBezTo>
                <a:cubicBezTo>
                  <a:pt x="126" y="209"/>
                  <a:pt x="117" y="213"/>
                  <a:pt x="111" y="213"/>
                </a:cubicBezTo>
                <a:cubicBezTo>
                  <a:pt x="97" y="213"/>
                  <a:pt x="97" y="213"/>
                  <a:pt x="97" y="213"/>
                </a:cubicBezTo>
                <a:cubicBezTo>
                  <a:pt x="91" y="213"/>
                  <a:pt x="82" y="209"/>
                  <a:pt x="78" y="205"/>
                </a:cubicBezTo>
                <a:lnTo>
                  <a:pt x="4" y="1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5" name="流程图: 联系 54"/>
          <p:cNvSpPr/>
          <p:nvPr/>
        </p:nvSpPr>
        <p:spPr>
          <a:xfrm>
            <a:off x="3002864" y="2798216"/>
            <a:ext cx="538216" cy="538216"/>
          </a:xfrm>
          <a:prstGeom prst="flowChartConnector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Freeform 105"/>
          <p:cNvSpPr/>
          <p:nvPr/>
        </p:nvSpPr>
        <p:spPr bwMode="auto">
          <a:xfrm>
            <a:off x="3126417" y="2966575"/>
            <a:ext cx="291110" cy="214383"/>
          </a:xfrm>
          <a:custGeom>
            <a:avLst/>
            <a:gdLst>
              <a:gd name="T0" fmla="*/ 4 w 290"/>
              <a:gd name="T1" fmla="*/ 131 h 213"/>
              <a:gd name="T2" fmla="*/ 4 w 290"/>
              <a:gd name="T3" fmla="*/ 115 h 213"/>
              <a:gd name="T4" fmla="*/ 33 w 290"/>
              <a:gd name="T5" fmla="*/ 86 h 213"/>
              <a:gd name="T6" fmla="*/ 49 w 290"/>
              <a:gd name="T7" fmla="*/ 86 h 213"/>
              <a:gd name="T8" fmla="*/ 96 w 290"/>
              <a:gd name="T9" fmla="*/ 133 h 213"/>
              <a:gd name="T10" fmla="*/ 113 w 290"/>
              <a:gd name="T11" fmla="*/ 133 h 213"/>
              <a:gd name="T12" fmla="*/ 241 w 290"/>
              <a:gd name="T13" fmla="*/ 4 h 213"/>
              <a:gd name="T14" fmla="*/ 257 w 290"/>
              <a:gd name="T15" fmla="*/ 4 h 213"/>
              <a:gd name="T16" fmla="*/ 286 w 290"/>
              <a:gd name="T17" fmla="*/ 33 h 213"/>
              <a:gd name="T18" fmla="*/ 286 w 290"/>
              <a:gd name="T19" fmla="*/ 49 h 213"/>
              <a:gd name="T20" fmla="*/ 130 w 290"/>
              <a:gd name="T21" fmla="*/ 205 h 213"/>
              <a:gd name="T22" fmla="*/ 111 w 290"/>
              <a:gd name="T23" fmla="*/ 213 h 213"/>
              <a:gd name="T24" fmla="*/ 97 w 290"/>
              <a:gd name="T25" fmla="*/ 213 h 213"/>
              <a:gd name="T26" fmla="*/ 78 w 290"/>
              <a:gd name="T27" fmla="*/ 205 h 213"/>
              <a:gd name="T28" fmla="*/ 4 w 290"/>
              <a:gd name="T29" fmla="*/ 131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0" h="213">
                <a:moveTo>
                  <a:pt x="4" y="131"/>
                </a:moveTo>
                <a:cubicBezTo>
                  <a:pt x="0" y="127"/>
                  <a:pt x="0" y="120"/>
                  <a:pt x="4" y="115"/>
                </a:cubicBezTo>
                <a:cubicBezTo>
                  <a:pt x="33" y="86"/>
                  <a:pt x="33" y="86"/>
                  <a:pt x="33" y="86"/>
                </a:cubicBezTo>
                <a:cubicBezTo>
                  <a:pt x="38" y="82"/>
                  <a:pt x="45" y="82"/>
                  <a:pt x="49" y="86"/>
                </a:cubicBezTo>
                <a:cubicBezTo>
                  <a:pt x="96" y="133"/>
                  <a:pt x="96" y="133"/>
                  <a:pt x="96" y="133"/>
                </a:cubicBezTo>
                <a:cubicBezTo>
                  <a:pt x="101" y="137"/>
                  <a:pt x="108" y="137"/>
                  <a:pt x="113" y="133"/>
                </a:cubicBezTo>
                <a:cubicBezTo>
                  <a:pt x="241" y="4"/>
                  <a:pt x="241" y="4"/>
                  <a:pt x="241" y="4"/>
                </a:cubicBezTo>
                <a:cubicBezTo>
                  <a:pt x="245" y="0"/>
                  <a:pt x="252" y="0"/>
                  <a:pt x="257" y="4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0" y="37"/>
                  <a:pt x="290" y="45"/>
                  <a:pt x="286" y="49"/>
                </a:cubicBezTo>
                <a:cubicBezTo>
                  <a:pt x="130" y="205"/>
                  <a:pt x="130" y="205"/>
                  <a:pt x="130" y="205"/>
                </a:cubicBezTo>
                <a:cubicBezTo>
                  <a:pt x="126" y="209"/>
                  <a:pt x="117" y="213"/>
                  <a:pt x="111" y="213"/>
                </a:cubicBezTo>
                <a:cubicBezTo>
                  <a:pt x="97" y="213"/>
                  <a:pt x="97" y="213"/>
                  <a:pt x="97" y="213"/>
                </a:cubicBezTo>
                <a:cubicBezTo>
                  <a:pt x="91" y="213"/>
                  <a:pt x="82" y="209"/>
                  <a:pt x="78" y="205"/>
                </a:cubicBezTo>
                <a:lnTo>
                  <a:pt x="4" y="1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646546" y="1285789"/>
            <a:ext cx="2047947" cy="1145023"/>
            <a:chOff x="1646546" y="1849452"/>
            <a:chExt cx="2047947" cy="1145023"/>
          </a:xfrm>
        </p:grpSpPr>
        <p:sp>
          <p:nvSpPr>
            <p:cNvPr id="58" name="文本框 57"/>
            <p:cNvSpPr txBox="1"/>
            <p:nvPr/>
          </p:nvSpPr>
          <p:spPr>
            <a:xfrm>
              <a:off x="1646546" y="2158815"/>
              <a:ext cx="2047947" cy="835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根据自己的需要添加适当的文字，据研究，在幻灯片中，一页的文字最好不要超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字根据自己的需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...</a:t>
              </a:r>
              <a:endParaRPr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2298678" y="1849452"/>
              <a:ext cx="13958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67808" y="2783248"/>
            <a:ext cx="2047947" cy="1140360"/>
            <a:chOff x="1646546" y="1849452"/>
            <a:chExt cx="2047947" cy="1140360"/>
          </a:xfrm>
        </p:grpSpPr>
        <p:sp>
          <p:nvSpPr>
            <p:cNvPr id="61" name="文本框 60"/>
            <p:cNvSpPr txBox="1"/>
            <p:nvPr/>
          </p:nvSpPr>
          <p:spPr>
            <a:xfrm>
              <a:off x="1646546" y="2158815"/>
              <a:ext cx="204794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根据自己的需要添加适当的文字，据研究，在幻灯片中，一页的文字最好不要超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字根据自己的需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...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2298678" y="1849452"/>
              <a:ext cx="13958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399178" y="4454822"/>
            <a:ext cx="2047947" cy="1145023"/>
            <a:chOff x="1646546" y="1849452"/>
            <a:chExt cx="2047947" cy="1145023"/>
          </a:xfrm>
        </p:grpSpPr>
        <p:sp>
          <p:nvSpPr>
            <p:cNvPr id="64" name="文本框 63"/>
            <p:cNvSpPr txBox="1"/>
            <p:nvPr/>
          </p:nvSpPr>
          <p:spPr>
            <a:xfrm>
              <a:off x="1646546" y="2158815"/>
              <a:ext cx="2047947" cy="835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根据自己的需要添加适当的文字，据研究，在幻灯片中，一页的文字最好不要超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字根据自己的需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...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2298678" y="1849452"/>
              <a:ext cx="13958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811651" y="1293817"/>
            <a:ext cx="2066072" cy="1136674"/>
            <a:chOff x="1740573" y="1801252"/>
            <a:chExt cx="2066072" cy="1136674"/>
          </a:xfrm>
        </p:grpSpPr>
        <p:sp>
          <p:nvSpPr>
            <p:cNvPr id="67" name="文本框 66"/>
            <p:cNvSpPr txBox="1"/>
            <p:nvPr/>
          </p:nvSpPr>
          <p:spPr>
            <a:xfrm>
              <a:off x="1758698" y="2102266"/>
              <a:ext cx="2047947" cy="835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根据自己的需要添加适当的文字，据研究，在幻灯片中，一页的文字最好不要超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字根据自己的需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...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740573" y="1801252"/>
              <a:ext cx="13958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9630507" y="2736540"/>
            <a:ext cx="2066072" cy="1136674"/>
            <a:chOff x="1740573" y="1801252"/>
            <a:chExt cx="2066072" cy="1136674"/>
          </a:xfrm>
        </p:grpSpPr>
        <p:sp>
          <p:nvSpPr>
            <p:cNvPr id="70" name="文本框 69"/>
            <p:cNvSpPr txBox="1"/>
            <p:nvPr/>
          </p:nvSpPr>
          <p:spPr>
            <a:xfrm>
              <a:off x="1758698" y="2102266"/>
              <a:ext cx="2047947" cy="835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根据自己的需要添加适当的文字，据研究，在幻灯片中，一页的文字最好不要超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字根据自己的需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...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1740573" y="1801252"/>
              <a:ext cx="13958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035387" y="4432239"/>
            <a:ext cx="2066072" cy="1136674"/>
            <a:chOff x="1740573" y="1801252"/>
            <a:chExt cx="2066072" cy="1136674"/>
          </a:xfrm>
        </p:grpSpPr>
        <p:sp>
          <p:nvSpPr>
            <p:cNvPr id="73" name="文本框 72"/>
            <p:cNvSpPr txBox="1"/>
            <p:nvPr/>
          </p:nvSpPr>
          <p:spPr>
            <a:xfrm>
              <a:off x="1758698" y="2102266"/>
              <a:ext cx="2047947" cy="835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根据自己的需要添加适当的文字，据研究，在幻灯片中，一页的文字最好不要超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字根据自己的需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...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1740573" y="1801252"/>
              <a:ext cx="13958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sp>
        <p:nvSpPr>
          <p:cNvPr id="75" name="流程图: 联系 74"/>
          <p:cNvSpPr/>
          <p:nvPr/>
        </p:nvSpPr>
        <p:spPr>
          <a:xfrm>
            <a:off x="7709845" y="3874620"/>
            <a:ext cx="107392" cy="122307"/>
          </a:xfrm>
          <a:prstGeom prst="flowChartConnector">
            <a:avLst/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425014" y="300336"/>
            <a:ext cx="5404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  <a:endParaRPr lang="en-US" altLang="zh-CN" sz="3200" b="1" dirty="0" smtClean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494114" y="177225"/>
            <a:ext cx="7096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gency FB" panose="020B0503020202020204" pitchFamily="34" charset="0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91347" y="4660211"/>
            <a:ext cx="2289988" cy="1099527"/>
            <a:chOff x="2342147" y="4720255"/>
            <a:chExt cx="2289988" cy="1099527"/>
          </a:xfrm>
        </p:grpSpPr>
        <p:sp>
          <p:nvSpPr>
            <p:cNvPr id="9" name="矩形 8"/>
            <p:cNvSpPr/>
            <p:nvPr/>
          </p:nvSpPr>
          <p:spPr>
            <a:xfrm>
              <a:off x="2342147" y="5081118"/>
              <a:ext cx="228998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根据自己的需要添加适当的文字，据研究，在幻灯片中</a:t>
              </a:r>
              <a:r>
                <a:rPr lang="en-US" altLang="zh-CN" sz="14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872386" y="4720255"/>
              <a:ext cx="122951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b="1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zh-CN" altLang="en-US" b="1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195327" y="4660211"/>
            <a:ext cx="2289988" cy="1099527"/>
            <a:chOff x="2342147" y="4720255"/>
            <a:chExt cx="2289988" cy="1099527"/>
          </a:xfrm>
        </p:grpSpPr>
        <p:sp>
          <p:nvSpPr>
            <p:cNvPr id="13" name="矩形 12"/>
            <p:cNvSpPr/>
            <p:nvPr/>
          </p:nvSpPr>
          <p:spPr>
            <a:xfrm>
              <a:off x="2342147" y="5081118"/>
              <a:ext cx="228998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根据自己的需要添加适当的文字，据研究，在幻灯片中</a:t>
              </a:r>
              <a:r>
                <a:rPr lang="en-US" altLang="zh-CN" sz="14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872386" y="4720255"/>
              <a:ext cx="122951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b="1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zh-CN" altLang="en-US" b="1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919815" y="4661216"/>
            <a:ext cx="2289988" cy="1099527"/>
            <a:chOff x="2342147" y="4720255"/>
            <a:chExt cx="2289988" cy="1099527"/>
          </a:xfrm>
        </p:grpSpPr>
        <p:sp>
          <p:nvSpPr>
            <p:cNvPr id="16" name="矩形 15"/>
            <p:cNvSpPr/>
            <p:nvPr/>
          </p:nvSpPr>
          <p:spPr>
            <a:xfrm>
              <a:off x="2342147" y="5081118"/>
              <a:ext cx="228998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根据自己的需要添加适当的文字，据研究，在幻灯片中</a:t>
              </a:r>
              <a:r>
                <a:rPr lang="en-US" altLang="zh-CN" sz="14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872386" y="4720255"/>
              <a:ext cx="122951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b="1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zh-CN" altLang="en-US" b="1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757012" y="1292641"/>
            <a:ext cx="2289988" cy="1099527"/>
            <a:chOff x="2342147" y="4720255"/>
            <a:chExt cx="2289988" cy="1099527"/>
          </a:xfrm>
        </p:grpSpPr>
        <p:sp>
          <p:nvSpPr>
            <p:cNvPr id="19" name="矩形 18"/>
            <p:cNvSpPr/>
            <p:nvPr/>
          </p:nvSpPr>
          <p:spPr>
            <a:xfrm>
              <a:off x="2342147" y="5081118"/>
              <a:ext cx="228998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根据自己的需要添加适当的文字，据研究，在幻灯片</a:t>
              </a:r>
              <a:r>
                <a:rPr lang="zh-CN" altLang="en-US" sz="14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</a:t>
              </a:r>
              <a:r>
                <a:rPr lang="en-US" altLang="zh-CN" sz="1400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2872386" y="4720255"/>
              <a:ext cx="122951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b="1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zh-CN" altLang="en-US" b="1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449791" y="1245121"/>
            <a:ext cx="2289988" cy="1099527"/>
            <a:chOff x="2342147" y="4720255"/>
            <a:chExt cx="2289988" cy="1099527"/>
          </a:xfrm>
        </p:grpSpPr>
        <p:sp>
          <p:nvSpPr>
            <p:cNvPr id="22" name="矩形 21"/>
            <p:cNvSpPr/>
            <p:nvPr/>
          </p:nvSpPr>
          <p:spPr>
            <a:xfrm>
              <a:off x="2342147" y="5081118"/>
              <a:ext cx="228998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根据自己的需要添加适当的文字，据研究，在幻灯片中</a:t>
              </a:r>
              <a:r>
                <a:rPr lang="en-US" altLang="zh-CN" sz="140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872386" y="4720255"/>
              <a:ext cx="122951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b="1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zh-CN" altLang="en-US" b="1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5" name="等腰三角形 24"/>
          <p:cNvSpPr/>
          <p:nvPr/>
        </p:nvSpPr>
        <p:spPr>
          <a:xfrm>
            <a:off x="2362284" y="2653689"/>
            <a:ext cx="2220667" cy="1914368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等腰三角形 28"/>
          <p:cNvSpPr/>
          <p:nvPr/>
        </p:nvSpPr>
        <p:spPr>
          <a:xfrm rot="10800000">
            <a:off x="3736340" y="2653688"/>
            <a:ext cx="2220667" cy="1914368"/>
          </a:xfrm>
          <a:prstGeom prst="triangle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>
            <a:off x="5110396" y="2653689"/>
            <a:ext cx="2220667" cy="1914368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等腰三角形 30"/>
          <p:cNvSpPr/>
          <p:nvPr/>
        </p:nvSpPr>
        <p:spPr>
          <a:xfrm rot="10800000">
            <a:off x="6484452" y="2653689"/>
            <a:ext cx="2220667" cy="1914368"/>
          </a:xfrm>
          <a:prstGeom prst="triangle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等腰三角形 31"/>
          <p:cNvSpPr/>
          <p:nvPr/>
        </p:nvSpPr>
        <p:spPr>
          <a:xfrm>
            <a:off x="7858507" y="2653689"/>
            <a:ext cx="2220667" cy="1914368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984278" y="3693331"/>
            <a:ext cx="10424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819098" y="3693331"/>
            <a:ext cx="10424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450054" y="3693331"/>
            <a:ext cx="10424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325450" y="3131356"/>
            <a:ext cx="10424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140302" y="3131356"/>
            <a:ext cx="10424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425014" y="300336"/>
            <a:ext cx="5404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  <a:endParaRPr lang="en-US" altLang="zh-CN" sz="3200" b="1" dirty="0" smtClean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94114" y="177225"/>
            <a:ext cx="7096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gency FB" panose="020B0503020202020204" pitchFamily="34" charset="0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549158" y="2052646"/>
            <a:ext cx="781050" cy="3206750"/>
            <a:chOff x="4549158" y="2052646"/>
            <a:chExt cx="781050" cy="3206750"/>
          </a:xfrm>
          <a:solidFill>
            <a:srgbClr val="FFC000"/>
          </a:solidFill>
        </p:grpSpPr>
        <p:sp>
          <p:nvSpPr>
            <p:cNvPr id="9" name="AutoShape 28"/>
            <p:cNvSpPr/>
            <p:nvPr/>
          </p:nvSpPr>
          <p:spPr bwMode="auto">
            <a:xfrm>
              <a:off x="4549158" y="2052646"/>
              <a:ext cx="781050" cy="3206750"/>
            </a:xfrm>
            <a:custGeom>
              <a:avLst/>
              <a:gdLst>
                <a:gd name="T0" fmla="*/ 22 w 21346"/>
                <a:gd name="T1" fmla="*/ 0 h 21600"/>
                <a:gd name="T2" fmla="*/ 30 w 21346"/>
                <a:gd name="T3" fmla="*/ 30 h 21600"/>
                <a:gd name="T4" fmla="*/ 31 w 21346"/>
                <a:gd name="T5" fmla="*/ 52 h 21600"/>
                <a:gd name="T6" fmla="*/ 33 w 21346"/>
                <a:gd name="T7" fmla="*/ 81 h 21600"/>
                <a:gd name="T8" fmla="*/ 35 w 21346"/>
                <a:gd name="T9" fmla="*/ 111 h 21600"/>
                <a:gd name="T10" fmla="*/ 36 w 21346"/>
                <a:gd name="T11" fmla="*/ 126 h 21600"/>
                <a:gd name="T12" fmla="*/ 43 w 21346"/>
                <a:gd name="T13" fmla="*/ 141 h 21600"/>
                <a:gd name="T14" fmla="*/ 45 w 21346"/>
                <a:gd name="T15" fmla="*/ 197 h 21600"/>
                <a:gd name="T16" fmla="*/ 44 w 21346"/>
                <a:gd name="T17" fmla="*/ 247 h 21600"/>
                <a:gd name="T18" fmla="*/ 39 w 21346"/>
                <a:gd name="T19" fmla="*/ 261 h 21600"/>
                <a:gd name="T20" fmla="*/ 40 w 21346"/>
                <a:gd name="T21" fmla="*/ 309 h 21600"/>
                <a:gd name="T22" fmla="*/ 42 w 21346"/>
                <a:gd name="T23" fmla="*/ 345 h 21600"/>
                <a:gd name="T24" fmla="*/ 40 w 21346"/>
                <a:gd name="T25" fmla="*/ 347 h 21600"/>
                <a:gd name="T26" fmla="*/ 39 w 21346"/>
                <a:gd name="T27" fmla="*/ 396 h 21600"/>
                <a:gd name="T28" fmla="*/ 35 w 21346"/>
                <a:gd name="T29" fmla="*/ 476 h 21600"/>
                <a:gd name="T30" fmla="*/ 34 w 21346"/>
                <a:gd name="T31" fmla="*/ 486 h 21600"/>
                <a:gd name="T32" fmla="*/ 32 w 21346"/>
                <a:gd name="T33" fmla="*/ 486 h 21600"/>
                <a:gd name="T34" fmla="*/ 32 w 21346"/>
                <a:gd name="T35" fmla="*/ 510 h 21600"/>
                <a:gd name="T36" fmla="*/ 30 w 21346"/>
                <a:gd name="T37" fmla="*/ 559 h 21600"/>
                <a:gd name="T38" fmla="*/ 25 w 21346"/>
                <a:gd name="T39" fmla="*/ 637 h 21600"/>
                <a:gd name="T40" fmla="*/ 29 w 21346"/>
                <a:gd name="T41" fmla="*/ 683 h 21600"/>
                <a:gd name="T42" fmla="*/ 32 w 21346"/>
                <a:gd name="T43" fmla="*/ 711 h 21600"/>
                <a:gd name="T44" fmla="*/ 27 w 21346"/>
                <a:gd name="T45" fmla="*/ 713 h 21600"/>
                <a:gd name="T46" fmla="*/ 25 w 21346"/>
                <a:gd name="T47" fmla="*/ 706 h 21600"/>
                <a:gd name="T48" fmla="*/ 25 w 21346"/>
                <a:gd name="T49" fmla="*/ 721 h 21600"/>
                <a:gd name="T50" fmla="*/ 23 w 21346"/>
                <a:gd name="T51" fmla="*/ 756 h 21600"/>
                <a:gd name="T52" fmla="*/ 22 w 21346"/>
                <a:gd name="T53" fmla="*/ 756 h 21600"/>
                <a:gd name="T54" fmla="*/ 22 w 21346"/>
                <a:gd name="T55" fmla="*/ 531 h 21600"/>
                <a:gd name="T56" fmla="*/ 22 w 21346"/>
                <a:gd name="T57" fmla="*/ 518 h 21600"/>
                <a:gd name="T58" fmla="*/ 22 w 21346"/>
                <a:gd name="T59" fmla="*/ 484 h 21600"/>
                <a:gd name="T60" fmla="*/ 22 w 21346"/>
                <a:gd name="T61" fmla="*/ 497 h 21600"/>
                <a:gd name="T62" fmla="*/ 22 w 21346"/>
                <a:gd name="T63" fmla="*/ 0 h 21600"/>
                <a:gd name="T64" fmla="*/ 22 w 21346"/>
                <a:gd name="T65" fmla="*/ 0 h 21600"/>
                <a:gd name="T66" fmla="*/ 22 w 21346"/>
                <a:gd name="T67" fmla="*/ 0 h 21600"/>
                <a:gd name="T68" fmla="*/ 22 w 21346"/>
                <a:gd name="T69" fmla="*/ 497 h 21600"/>
                <a:gd name="T70" fmla="*/ 21 w 21346"/>
                <a:gd name="T71" fmla="*/ 511 h 21600"/>
                <a:gd name="T72" fmla="*/ 21 w 21346"/>
                <a:gd name="T73" fmla="*/ 527 h 21600"/>
                <a:gd name="T74" fmla="*/ 22 w 21346"/>
                <a:gd name="T75" fmla="*/ 538 h 21600"/>
                <a:gd name="T76" fmla="*/ 22 w 21346"/>
                <a:gd name="T77" fmla="*/ 531 h 21600"/>
                <a:gd name="T78" fmla="*/ 22 w 21346"/>
                <a:gd name="T79" fmla="*/ 756 h 21600"/>
                <a:gd name="T80" fmla="*/ 18 w 21346"/>
                <a:gd name="T81" fmla="*/ 725 h 21600"/>
                <a:gd name="T82" fmla="*/ 18 w 21346"/>
                <a:gd name="T83" fmla="*/ 693 h 21600"/>
                <a:gd name="T84" fmla="*/ 16 w 21346"/>
                <a:gd name="T85" fmla="*/ 659 h 21600"/>
                <a:gd name="T86" fmla="*/ 10 w 21346"/>
                <a:gd name="T87" fmla="*/ 553 h 21600"/>
                <a:gd name="T88" fmla="*/ 11 w 21346"/>
                <a:gd name="T89" fmla="*/ 506 h 21600"/>
                <a:gd name="T90" fmla="*/ 10 w 21346"/>
                <a:gd name="T91" fmla="*/ 483 h 21600"/>
                <a:gd name="T92" fmla="*/ 7 w 21346"/>
                <a:gd name="T93" fmla="*/ 472 h 21600"/>
                <a:gd name="T94" fmla="*/ 6 w 21346"/>
                <a:gd name="T95" fmla="*/ 387 h 21600"/>
                <a:gd name="T96" fmla="*/ 6 w 21346"/>
                <a:gd name="T97" fmla="*/ 342 h 21600"/>
                <a:gd name="T98" fmla="*/ 2 w 21346"/>
                <a:gd name="T99" fmla="*/ 340 h 21600"/>
                <a:gd name="T100" fmla="*/ 5 w 21346"/>
                <a:gd name="T101" fmla="*/ 301 h 21600"/>
                <a:gd name="T102" fmla="*/ 6 w 21346"/>
                <a:gd name="T103" fmla="*/ 271 h 21600"/>
                <a:gd name="T104" fmla="*/ 0 w 21346"/>
                <a:gd name="T105" fmla="*/ 251 h 21600"/>
                <a:gd name="T106" fmla="*/ 0 w 21346"/>
                <a:gd name="T107" fmla="*/ 194 h 21600"/>
                <a:gd name="T108" fmla="*/ 1 w 21346"/>
                <a:gd name="T109" fmla="*/ 170 h 21600"/>
                <a:gd name="T110" fmla="*/ 5 w 21346"/>
                <a:gd name="T111" fmla="*/ 128 h 21600"/>
                <a:gd name="T112" fmla="*/ 10 w 21346"/>
                <a:gd name="T113" fmla="*/ 120 h 21600"/>
                <a:gd name="T114" fmla="*/ 10 w 21346"/>
                <a:gd name="T115" fmla="*/ 105 h 21600"/>
                <a:gd name="T116" fmla="*/ 13 w 21346"/>
                <a:gd name="T117" fmla="*/ 83 h 21600"/>
                <a:gd name="T118" fmla="*/ 13 w 21346"/>
                <a:gd name="T119" fmla="*/ 53 h 21600"/>
                <a:gd name="T120" fmla="*/ 22 w 21346"/>
                <a:gd name="T121" fmla="*/ 0 h 21600"/>
                <a:gd name="T122" fmla="*/ 22 w 21346"/>
                <a:gd name="T123" fmla="*/ 0 h 2160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1346" h="21600">
                  <a:moveTo>
                    <a:pt x="10270" y="0"/>
                  </a:moveTo>
                  <a:cubicBezTo>
                    <a:pt x="12100" y="0"/>
                    <a:pt x="13809" y="422"/>
                    <a:pt x="14175" y="845"/>
                  </a:cubicBezTo>
                  <a:cubicBezTo>
                    <a:pt x="14541" y="1267"/>
                    <a:pt x="14785" y="1237"/>
                    <a:pt x="14785" y="1478"/>
                  </a:cubicBezTo>
                  <a:cubicBezTo>
                    <a:pt x="14785" y="1689"/>
                    <a:pt x="15151" y="1961"/>
                    <a:pt x="15395" y="2323"/>
                  </a:cubicBezTo>
                  <a:cubicBezTo>
                    <a:pt x="15639" y="2685"/>
                    <a:pt x="15761" y="2926"/>
                    <a:pt x="16494" y="3168"/>
                  </a:cubicBezTo>
                  <a:cubicBezTo>
                    <a:pt x="17226" y="3379"/>
                    <a:pt x="17104" y="3590"/>
                    <a:pt x="17104" y="3590"/>
                  </a:cubicBezTo>
                  <a:cubicBezTo>
                    <a:pt x="17104" y="3590"/>
                    <a:pt x="19544" y="3620"/>
                    <a:pt x="20277" y="4042"/>
                  </a:cubicBezTo>
                  <a:cubicBezTo>
                    <a:pt x="20887" y="4465"/>
                    <a:pt x="21009" y="5189"/>
                    <a:pt x="21253" y="5641"/>
                  </a:cubicBezTo>
                  <a:cubicBezTo>
                    <a:pt x="21497" y="6124"/>
                    <a:pt x="21253" y="6697"/>
                    <a:pt x="20643" y="7059"/>
                  </a:cubicBezTo>
                  <a:cubicBezTo>
                    <a:pt x="19911" y="7421"/>
                    <a:pt x="18446" y="7451"/>
                    <a:pt x="18446" y="7451"/>
                  </a:cubicBezTo>
                  <a:cubicBezTo>
                    <a:pt x="18446" y="7451"/>
                    <a:pt x="18202" y="8206"/>
                    <a:pt x="19056" y="8839"/>
                  </a:cubicBezTo>
                  <a:cubicBezTo>
                    <a:pt x="19911" y="9503"/>
                    <a:pt x="20521" y="9835"/>
                    <a:pt x="19789" y="9865"/>
                  </a:cubicBezTo>
                  <a:cubicBezTo>
                    <a:pt x="19056" y="9895"/>
                    <a:pt x="18690" y="9925"/>
                    <a:pt x="18690" y="9925"/>
                  </a:cubicBezTo>
                  <a:cubicBezTo>
                    <a:pt x="18690" y="9925"/>
                    <a:pt x="18690" y="10770"/>
                    <a:pt x="18202" y="11313"/>
                  </a:cubicBezTo>
                  <a:cubicBezTo>
                    <a:pt x="17714" y="11856"/>
                    <a:pt x="16494" y="13244"/>
                    <a:pt x="16494" y="13606"/>
                  </a:cubicBezTo>
                  <a:cubicBezTo>
                    <a:pt x="16494" y="13937"/>
                    <a:pt x="16494" y="13877"/>
                    <a:pt x="15883" y="13877"/>
                  </a:cubicBezTo>
                  <a:cubicBezTo>
                    <a:pt x="15395" y="13877"/>
                    <a:pt x="15029" y="13877"/>
                    <a:pt x="15029" y="13877"/>
                  </a:cubicBezTo>
                  <a:cubicBezTo>
                    <a:pt x="15029" y="13877"/>
                    <a:pt x="15151" y="14420"/>
                    <a:pt x="14907" y="14571"/>
                  </a:cubicBezTo>
                  <a:cubicBezTo>
                    <a:pt x="14663" y="14692"/>
                    <a:pt x="15029" y="15325"/>
                    <a:pt x="14297" y="15989"/>
                  </a:cubicBezTo>
                  <a:cubicBezTo>
                    <a:pt x="13443" y="16653"/>
                    <a:pt x="11856" y="17739"/>
                    <a:pt x="11856" y="18221"/>
                  </a:cubicBezTo>
                  <a:cubicBezTo>
                    <a:pt x="11856" y="18704"/>
                    <a:pt x="12589" y="19277"/>
                    <a:pt x="13565" y="19518"/>
                  </a:cubicBezTo>
                  <a:cubicBezTo>
                    <a:pt x="14419" y="19730"/>
                    <a:pt x="15639" y="20212"/>
                    <a:pt x="15029" y="20333"/>
                  </a:cubicBezTo>
                  <a:cubicBezTo>
                    <a:pt x="14297" y="20454"/>
                    <a:pt x="13443" y="20423"/>
                    <a:pt x="12711" y="20393"/>
                  </a:cubicBezTo>
                  <a:cubicBezTo>
                    <a:pt x="12100" y="20333"/>
                    <a:pt x="11734" y="20182"/>
                    <a:pt x="11734" y="20182"/>
                  </a:cubicBezTo>
                  <a:cubicBezTo>
                    <a:pt x="11734" y="20182"/>
                    <a:pt x="11734" y="20423"/>
                    <a:pt x="11978" y="20604"/>
                  </a:cubicBezTo>
                  <a:cubicBezTo>
                    <a:pt x="12344" y="20816"/>
                    <a:pt x="11978" y="21600"/>
                    <a:pt x="10758" y="21600"/>
                  </a:cubicBezTo>
                  <a:cubicBezTo>
                    <a:pt x="10514" y="21600"/>
                    <a:pt x="10392" y="21600"/>
                    <a:pt x="10270" y="21600"/>
                  </a:cubicBezTo>
                  <a:cubicBezTo>
                    <a:pt x="10270" y="15174"/>
                    <a:pt x="10270" y="15174"/>
                    <a:pt x="10270" y="15174"/>
                  </a:cubicBezTo>
                  <a:cubicBezTo>
                    <a:pt x="10270" y="15054"/>
                    <a:pt x="10392" y="14903"/>
                    <a:pt x="10514" y="14812"/>
                  </a:cubicBezTo>
                  <a:cubicBezTo>
                    <a:pt x="10758" y="14661"/>
                    <a:pt x="10514" y="14330"/>
                    <a:pt x="10514" y="13847"/>
                  </a:cubicBezTo>
                  <a:cubicBezTo>
                    <a:pt x="10514" y="13847"/>
                    <a:pt x="10392" y="14028"/>
                    <a:pt x="10270" y="14209"/>
                  </a:cubicBezTo>
                  <a:lnTo>
                    <a:pt x="10270" y="0"/>
                  </a:lnTo>
                  <a:close/>
                  <a:moveTo>
                    <a:pt x="10148" y="0"/>
                  </a:moveTo>
                  <a:cubicBezTo>
                    <a:pt x="10270" y="0"/>
                    <a:pt x="10270" y="0"/>
                    <a:pt x="10270" y="0"/>
                  </a:cubicBezTo>
                  <a:cubicBezTo>
                    <a:pt x="10270" y="14209"/>
                    <a:pt x="10270" y="14209"/>
                    <a:pt x="10270" y="14209"/>
                  </a:cubicBezTo>
                  <a:cubicBezTo>
                    <a:pt x="10148" y="14360"/>
                    <a:pt x="10026" y="14511"/>
                    <a:pt x="9904" y="14601"/>
                  </a:cubicBezTo>
                  <a:cubicBezTo>
                    <a:pt x="9782" y="14782"/>
                    <a:pt x="10026" y="14933"/>
                    <a:pt x="10026" y="15054"/>
                  </a:cubicBezTo>
                  <a:cubicBezTo>
                    <a:pt x="10026" y="15204"/>
                    <a:pt x="10148" y="15385"/>
                    <a:pt x="10148" y="15385"/>
                  </a:cubicBezTo>
                  <a:cubicBezTo>
                    <a:pt x="10148" y="15385"/>
                    <a:pt x="10148" y="15295"/>
                    <a:pt x="10270" y="15174"/>
                  </a:cubicBezTo>
                  <a:cubicBezTo>
                    <a:pt x="10270" y="21600"/>
                    <a:pt x="10270" y="21600"/>
                    <a:pt x="10270" y="21600"/>
                  </a:cubicBezTo>
                  <a:cubicBezTo>
                    <a:pt x="9172" y="21509"/>
                    <a:pt x="8439" y="21178"/>
                    <a:pt x="8439" y="20725"/>
                  </a:cubicBezTo>
                  <a:cubicBezTo>
                    <a:pt x="8561" y="20212"/>
                    <a:pt x="8073" y="20122"/>
                    <a:pt x="8439" y="19820"/>
                  </a:cubicBezTo>
                  <a:cubicBezTo>
                    <a:pt x="8805" y="19518"/>
                    <a:pt x="8317" y="19307"/>
                    <a:pt x="7707" y="18825"/>
                  </a:cubicBezTo>
                  <a:cubicBezTo>
                    <a:pt x="7097" y="18372"/>
                    <a:pt x="4778" y="16321"/>
                    <a:pt x="4900" y="15808"/>
                  </a:cubicBezTo>
                  <a:cubicBezTo>
                    <a:pt x="5022" y="15265"/>
                    <a:pt x="5266" y="14812"/>
                    <a:pt x="5022" y="14480"/>
                  </a:cubicBezTo>
                  <a:cubicBezTo>
                    <a:pt x="4900" y="14118"/>
                    <a:pt x="4778" y="13817"/>
                    <a:pt x="4778" y="13817"/>
                  </a:cubicBezTo>
                  <a:cubicBezTo>
                    <a:pt x="4778" y="13817"/>
                    <a:pt x="3192" y="13968"/>
                    <a:pt x="3192" y="13485"/>
                  </a:cubicBezTo>
                  <a:cubicBezTo>
                    <a:pt x="3192" y="12972"/>
                    <a:pt x="2948" y="11524"/>
                    <a:pt x="2704" y="11072"/>
                  </a:cubicBezTo>
                  <a:cubicBezTo>
                    <a:pt x="2582" y="10649"/>
                    <a:pt x="2948" y="9774"/>
                    <a:pt x="2948" y="9774"/>
                  </a:cubicBezTo>
                  <a:cubicBezTo>
                    <a:pt x="2948" y="9774"/>
                    <a:pt x="1483" y="9744"/>
                    <a:pt x="995" y="9714"/>
                  </a:cubicBezTo>
                  <a:cubicBezTo>
                    <a:pt x="507" y="9654"/>
                    <a:pt x="2216" y="8899"/>
                    <a:pt x="2582" y="8598"/>
                  </a:cubicBezTo>
                  <a:cubicBezTo>
                    <a:pt x="2948" y="8296"/>
                    <a:pt x="2826" y="7753"/>
                    <a:pt x="2826" y="7753"/>
                  </a:cubicBezTo>
                  <a:cubicBezTo>
                    <a:pt x="2826" y="7753"/>
                    <a:pt x="263" y="7723"/>
                    <a:pt x="141" y="7180"/>
                  </a:cubicBezTo>
                  <a:cubicBezTo>
                    <a:pt x="19" y="6667"/>
                    <a:pt x="-103" y="5883"/>
                    <a:pt x="141" y="5551"/>
                  </a:cubicBezTo>
                  <a:cubicBezTo>
                    <a:pt x="263" y="5249"/>
                    <a:pt x="385" y="5279"/>
                    <a:pt x="629" y="4857"/>
                  </a:cubicBezTo>
                  <a:cubicBezTo>
                    <a:pt x="751" y="4435"/>
                    <a:pt x="1605" y="3680"/>
                    <a:pt x="2582" y="3650"/>
                  </a:cubicBezTo>
                  <a:cubicBezTo>
                    <a:pt x="3436" y="3620"/>
                    <a:pt x="4534" y="3439"/>
                    <a:pt x="4534" y="3439"/>
                  </a:cubicBezTo>
                  <a:cubicBezTo>
                    <a:pt x="4534" y="3439"/>
                    <a:pt x="3680" y="3198"/>
                    <a:pt x="4778" y="2987"/>
                  </a:cubicBezTo>
                  <a:cubicBezTo>
                    <a:pt x="5877" y="2775"/>
                    <a:pt x="6487" y="2685"/>
                    <a:pt x="5999" y="2383"/>
                  </a:cubicBezTo>
                  <a:cubicBezTo>
                    <a:pt x="5511" y="2112"/>
                    <a:pt x="5877" y="1901"/>
                    <a:pt x="6121" y="1508"/>
                  </a:cubicBezTo>
                  <a:cubicBezTo>
                    <a:pt x="6365" y="1146"/>
                    <a:pt x="7097" y="0"/>
                    <a:pt x="10148" y="0"/>
                  </a:cubicBezTo>
                  <a:close/>
                  <a:moveTo>
                    <a:pt x="10148" y="0"/>
                  </a:move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AutoShape 29"/>
            <p:cNvSpPr/>
            <p:nvPr/>
          </p:nvSpPr>
          <p:spPr bwMode="auto">
            <a:xfrm>
              <a:off x="4867452" y="2504290"/>
              <a:ext cx="184150" cy="348456"/>
            </a:xfrm>
            <a:custGeom>
              <a:avLst/>
              <a:gdLst>
                <a:gd name="T0" fmla="*/ 0 w 21314"/>
                <a:gd name="T1" fmla="*/ 0 h 20729"/>
                <a:gd name="T2" fmla="*/ 1 w 21314"/>
                <a:gd name="T3" fmla="*/ 2 h 20729"/>
                <a:gd name="T4" fmla="*/ 1 w 21314"/>
                <a:gd name="T5" fmla="*/ 7 h 20729"/>
                <a:gd name="T6" fmla="*/ 2 w 21314"/>
                <a:gd name="T7" fmla="*/ 5 h 20729"/>
                <a:gd name="T8" fmla="*/ 2 w 21314"/>
                <a:gd name="T9" fmla="*/ 3 h 20729"/>
                <a:gd name="T10" fmla="*/ 3 w 21314"/>
                <a:gd name="T11" fmla="*/ 0 h 20729"/>
                <a:gd name="T12" fmla="*/ 3 w 21314"/>
                <a:gd name="T13" fmla="*/ 2 h 20729"/>
                <a:gd name="T14" fmla="*/ 2 w 21314"/>
                <a:gd name="T15" fmla="*/ 6 h 20729"/>
                <a:gd name="T16" fmla="*/ 1 w 21314"/>
                <a:gd name="T17" fmla="*/ 9 h 20729"/>
                <a:gd name="T18" fmla="*/ 1 w 21314"/>
                <a:gd name="T19" fmla="*/ 6 h 20729"/>
                <a:gd name="T20" fmla="*/ 0 w 21314"/>
                <a:gd name="T21" fmla="*/ 0 h 20729"/>
                <a:gd name="T22" fmla="*/ 0 w 21314"/>
                <a:gd name="T23" fmla="*/ 0 h 2072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1314" h="20729">
                  <a:moveTo>
                    <a:pt x="0" y="533"/>
                  </a:moveTo>
                  <a:cubicBezTo>
                    <a:pt x="0" y="533"/>
                    <a:pt x="5657" y="2933"/>
                    <a:pt x="5657" y="4800"/>
                  </a:cubicBezTo>
                  <a:cubicBezTo>
                    <a:pt x="5657" y="6933"/>
                    <a:pt x="8229" y="13333"/>
                    <a:pt x="9257" y="15200"/>
                  </a:cubicBezTo>
                  <a:cubicBezTo>
                    <a:pt x="10800" y="17067"/>
                    <a:pt x="11314" y="12800"/>
                    <a:pt x="13371" y="10933"/>
                  </a:cubicBezTo>
                  <a:cubicBezTo>
                    <a:pt x="15429" y="9067"/>
                    <a:pt x="15943" y="7200"/>
                    <a:pt x="14914" y="5867"/>
                  </a:cubicBezTo>
                  <a:cubicBezTo>
                    <a:pt x="13886" y="4267"/>
                    <a:pt x="18000" y="3733"/>
                    <a:pt x="21086" y="0"/>
                  </a:cubicBezTo>
                  <a:cubicBezTo>
                    <a:pt x="21600" y="1333"/>
                    <a:pt x="21086" y="2400"/>
                    <a:pt x="21086" y="4000"/>
                  </a:cubicBezTo>
                  <a:cubicBezTo>
                    <a:pt x="21086" y="5333"/>
                    <a:pt x="16457" y="12267"/>
                    <a:pt x="14914" y="13600"/>
                  </a:cubicBezTo>
                  <a:cubicBezTo>
                    <a:pt x="13886" y="14933"/>
                    <a:pt x="10286" y="19200"/>
                    <a:pt x="10286" y="20533"/>
                  </a:cubicBezTo>
                  <a:cubicBezTo>
                    <a:pt x="9771" y="21600"/>
                    <a:pt x="6686" y="18133"/>
                    <a:pt x="4629" y="14133"/>
                  </a:cubicBezTo>
                  <a:cubicBezTo>
                    <a:pt x="3086" y="10133"/>
                    <a:pt x="0" y="4267"/>
                    <a:pt x="0" y="533"/>
                  </a:cubicBezTo>
                  <a:close/>
                  <a:moveTo>
                    <a:pt x="0" y="533"/>
                  </a:move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AutoShape 30"/>
            <p:cNvSpPr/>
            <p:nvPr/>
          </p:nvSpPr>
          <p:spPr bwMode="auto">
            <a:xfrm>
              <a:off x="5031758" y="3167865"/>
              <a:ext cx="41275" cy="71438"/>
            </a:xfrm>
            <a:custGeom>
              <a:avLst/>
              <a:gdLst>
                <a:gd name="T0" fmla="*/ 0 w 21600"/>
                <a:gd name="T1" fmla="*/ 0 h 18933"/>
                <a:gd name="T2" fmla="*/ 0 w 21600"/>
                <a:gd name="T3" fmla="*/ 0 h 18933"/>
                <a:gd name="T4" fmla="*/ 0 w 21600"/>
                <a:gd name="T5" fmla="*/ 0 h 18933"/>
                <a:gd name="T6" fmla="*/ 0 w 21600"/>
                <a:gd name="T7" fmla="*/ 0 h 18933"/>
                <a:gd name="T8" fmla="*/ 0 w 21600"/>
                <a:gd name="T9" fmla="*/ 0 h 18933"/>
                <a:gd name="T10" fmla="*/ 0 w 21600"/>
                <a:gd name="T11" fmla="*/ 0 h 189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18933">
                  <a:moveTo>
                    <a:pt x="4800" y="0"/>
                  </a:moveTo>
                  <a:cubicBezTo>
                    <a:pt x="4800" y="0"/>
                    <a:pt x="2400" y="13200"/>
                    <a:pt x="0" y="16800"/>
                  </a:cubicBezTo>
                  <a:cubicBezTo>
                    <a:pt x="0" y="21600"/>
                    <a:pt x="21600" y="16800"/>
                    <a:pt x="21600" y="16800"/>
                  </a:cubicBezTo>
                  <a:cubicBezTo>
                    <a:pt x="21600" y="0"/>
                    <a:pt x="21600" y="0"/>
                    <a:pt x="21600" y="0"/>
                  </a:cubicBezTo>
                  <a:lnTo>
                    <a:pt x="4800" y="0"/>
                  </a:lnTo>
                  <a:close/>
                  <a:moveTo>
                    <a:pt x="4800" y="0"/>
                  </a:move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612761" y="2052646"/>
            <a:ext cx="946150" cy="3352800"/>
            <a:chOff x="6612761" y="2052646"/>
            <a:chExt cx="946150" cy="3352800"/>
          </a:xfrm>
          <a:solidFill>
            <a:srgbClr val="2D3E50"/>
          </a:solidFill>
        </p:grpSpPr>
        <p:sp>
          <p:nvSpPr>
            <p:cNvPr id="14" name="AutoShape 32"/>
            <p:cNvSpPr/>
            <p:nvPr/>
          </p:nvSpPr>
          <p:spPr bwMode="auto">
            <a:xfrm>
              <a:off x="6612761" y="2052646"/>
              <a:ext cx="946150" cy="3352800"/>
            </a:xfrm>
            <a:custGeom>
              <a:avLst/>
              <a:gdLst>
                <a:gd name="T0" fmla="*/ 40 w 20967"/>
                <a:gd name="T1" fmla="*/ 0 h 21600"/>
                <a:gd name="T2" fmla="*/ 28 w 20967"/>
                <a:gd name="T3" fmla="*/ 40 h 21600"/>
                <a:gd name="T4" fmla="*/ 29 w 20967"/>
                <a:gd name="T5" fmla="*/ 84 h 21600"/>
                <a:gd name="T6" fmla="*/ 31 w 20967"/>
                <a:gd name="T7" fmla="*/ 92 h 21600"/>
                <a:gd name="T8" fmla="*/ 32 w 20967"/>
                <a:gd name="T9" fmla="*/ 111 h 21600"/>
                <a:gd name="T10" fmla="*/ 34 w 20967"/>
                <a:gd name="T11" fmla="*/ 121 h 21600"/>
                <a:gd name="T12" fmla="*/ 31 w 20967"/>
                <a:gd name="T13" fmla="*/ 137 h 21600"/>
                <a:gd name="T14" fmla="*/ 22 w 20967"/>
                <a:gd name="T15" fmla="*/ 152 h 21600"/>
                <a:gd name="T16" fmla="*/ 14 w 20967"/>
                <a:gd name="T17" fmla="*/ 176 h 21600"/>
                <a:gd name="T18" fmla="*/ 6 w 20967"/>
                <a:gd name="T19" fmla="*/ 217 h 21600"/>
                <a:gd name="T20" fmla="*/ 0 w 20967"/>
                <a:gd name="T21" fmla="*/ 264 h 21600"/>
                <a:gd name="T22" fmla="*/ 12 w 20967"/>
                <a:gd name="T23" fmla="*/ 287 h 21600"/>
                <a:gd name="T24" fmla="*/ 18 w 20967"/>
                <a:gd name="T25" fmla="*/ 278 h 21600"/>
                <a:gd name="T26" fmla="*/ 14 w 20967"/>
                <a:gd name="T27" fmla="*/ 354 h 21600"/>
                <a:gd name="T28" fmla="*/ 11 w 20967"/>
                <a:gd name="T29" fmla="*/ 432 h 21600"/>
                <a:gd name="T30" fmla="*/ 16 w 20967"/>
                <a:gd name="T31" fmla="*/ 440 h 21600"/>
                <a:gd name="T32" fmla="*/ 19 w 20967"/>
                <a:gd name="T33" fmla="*/ 539 h 21600"/>
                <a:gd name="T34" fmla="*/ 23 w 20967"/>
                <a:gd name="T35" fmla="*/ 634 h 21600"/>
                <a:gd name="T36" fmla="*/ 24 w 20967"/>
                <a:gd name="T37" fmla="*/ 694 h 21600"/>
                <a:gd name="T38" fmla="*/ 15 w 20967"/>
                <a:gd name="T39" fmla="*/ 733 h 21600"/>
                <a:gd name="T40" fmla="*/ 6 w 20967"/>
                <a:gd name="T41" fmla="*/ 740 h 21600"/>
                <a:gd name="T42" fmla="*/ 7 w 20967"/>
                <a:gd name="T43" fmla="*/ 754 h 21600"/>
                <a:gd name="T44" fmla="*/ 22 w 20967"/>
                <a:gd name="T45" fmla="*/ 749 h 21600"/>
                <a:gd name="T46" fmla="*/ 28 w 20967"/>
                <a:gd name="T47" fmla="*/ 742 h 21600"/>
                <a:gd name="T48" fmla="*/ 31 w 20967"/>
                <a:gd name="T49" fmla="*/ 750 h 21600"/>
                <a:gd name="T50" fmla="*/ 37 w 20967"/>
                <a:gd name="T51" fmla="*/ 738 h 21600"/>
                <a:gd name="T52" fmla="*/ 38 w 20967"/>
                <a:gd name="T53" fmla="*/ 706 h 21600"/>
                <a:gd name="T54" fmla="*/ 37 w 20967"/>
                <a:gd name="T55" fmla="*/ 669 h 21600"/>
                <a:gd name="T56" fmla="*/ 39 w 20967"/>
                <a:gd name="T57" fmla="*/ 616 h 21600"/>
                <a:gd name="T58" fmla="*/ 39 w 20967"/>
                <a:gd name="T59" fmla="*/ 574 h 21600"/>
                <a:gd name="T60" fmla="*/ 38 w 20967"/>
                <a:gd name="T61" fmla="*/ 534 h 21600"/>
                <a:gd name="T62" fmla="*/ 38 w 20967"/>
                <a:gd name="T63" fmla="*/ 507 h 21600"/>
                <a:gd name="T64" fmla="*/ 42 w 20967"/>
                <a:gd name="T65" fmla="*/ 583 h 21600"/>
                <a:gd name="T66" fmla="*/ 45 w 20967"/>
                <a:gd name="T67" fmla="*/ 673 h 21600"/>
                <a:gd name="T68" fmla="*/ 48 w 20967"/>
                <a:gd name="T69" fmla="*/ 727 h 21600"/>
                <a:gd name="T70" fmla="*/ 50 w 20967"/>
                <a:gd name="T71" fmla="*/ 752 h 21600"/>
                <a:gd name="T72" fmla="*/ 48 w 20967"/>
                <a:gd name="T73" fmla="*/ 784 h 21600"/>
                <a:gd name="T74" fmla="*/ 49 w 20967"/>
                <a:gd name="T75" fmla="*/ 826 h 21600"/>
                <a:gd name="T76" fmla="*/ 60 w 20967"/>
                <a:gd name="T77" fmla="*/ 800 h 21600"/>
                <a:gd name="T78" fmla="*/ 61 w 20967"/>
                <a:gd name="T79" fmla="*/ 757 h 21600"/>
                <a:gd name="T80" fmla="*/ 63 w 20967"/>
                <a:gd name="T81" fmla="*/ 724 h 21600"/>
                <a:gd name="T82" fmla="*/ 63 w 20967"/>
                <a:gd name="T83" fmla="*/ 678 h 21600"/>
                <a:gd name="T84" fmla="*/ 61 w 20967"/>
                <a:gd name="T85" fmla="*/ 595 h 21600"/>
                <a:gd name="T86" fmla="*/ 58 w 20967"/>
                <a:gd name="T87" fmla="*/ 497 h 21600"/>
                <a:gd name="T88" fmla="*/ 58 w 20967"/>
                <a:gd name="T89" fmla="*/ 444 h 21600"/>
                <a:gd name="T90" fmla="*/ 65 w 20967"/>
                <a:gd name="T91" fmla="*/ 433 h 21600"/>
                <a:gd name="T92" fmla="*/ 62 w 20967"/>
                <a:gd name="T93" fmla="*/ 372 h 21600"/>
                <a:gd name="T94" fmla="*/ 59 w 20967"/>
                <a:gd name="T95" fmla="*/ 308 h 21600"/>
                <a:gd name="T96" fmla="*/ 60 w 20967"/>
                <a:gd name="T97" fmla="*/ 266 h 21600"/>
                <a:gd name="T98" fmla="*/ 66 w 20967"/>
                <a:gd name="T99" fmla="*/ 211 h 21600"/>
                <a:gd name="T100" fmla="*/ 66 w 20967"/>
                <a:gd name="T101" fmla="*/ 150 h 21600"/>
                <a:gd name="T102" fmla="*/ 56 w 20967"/>
                <a:gd name="T103" fmla="*/ 137 h 21600"/>
                <a:gd name="T104" fmla="*/ 50 w 20967"/>
                <a:gd name="T105" fmla="*/ 114 h 21600"/>
                <a:gd name="T106" fmla="*/ 48 w 20967"/>
                <a:gd name="T107" fmla="*/ 106 h 21600"/>
                <a:gd name="T108" fmla="*/ 49 w 20967"/>
                <a:gd name="T109" fmla="*/ 92 h 21600"/>
                <a:gd name="T110" fmla="*/ 52 w 20967"/>
                <a:gd name="T111" fmla="*/ 77 h 21600"/>
                <a:gd name="T112" fmla="*/ 52 w 20967"/>
                <a:gd name="T113" fmla="*/ 33 h 21600"/>
                <a:gd name="T114" fmla="*/ 40 w 20967"/>
                <a:gd name="T115" fmla="*/ 0 h 21600"/>
                <a:gd name="T116" fmla="*/ 40 w 20967"/>
                <a:gd name="T117" fmla="*/ 0 h 216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0967" h="21600">
                  <a:moveTo>
                    <a:pt x="12347" y="0"/>
                  </a:moveTo>
                  <a:cubicBezTo>
                    <a:pt x="10928" y="0"/>
                    <a:pt x="8721" y="414"/>
                    <a:pt x="8721" y="1059"/>
                  </a:cubicBezTo>
                  <a:cubicBezTo>
                    <a:pt x="8721" y="1704"/>
                    <a:pt x="8879" y="1980"/>
                    <a:pt x="9036" y="2211"/>
                  </a:cubicBezTo>
                  <a:cubicBezTo>
                    <a:pt x="9194" y="2395"/>
                    <a:pt x="9509" y="2395"/>
                    <a:pt x="9509" y="2395"/>
                  </a:cubicBezTo>
                  <a:cubicBezTo>
                    <a:pt x="9509" y="2395"/>
                    <a:pt x="9352" y="2809"/>
                    <a:pt x="9824" y="2901"/>
                  </a:cubicBezTo>
                  <a:cubicBezTo>
                    <a:pt x="10297" y="3040"/>
                    <a:pt x="10455" y="3040"/>
                    <a:pt x="10455" y="3178"/>
                  </a:cubicBezTo>
                  <a:cubicBezTo>
                    <a:pt x="10455" y="3316"/>
                    <a:pt x="10140" y="3454"/>
                    <a:pt x="9667" y="3592"/>
                  </a:cubicBezTo>
                  <a:cubicBezTo>
                    <a:pt x="9352" y="3730"/>
                    <a:pt x="7617" y="3869"/>
                    <a:pt x="6671" y="3961"/>
                  </a:cubicBezTo>
                  <a:cubicBezTo>
                    <a:pt x="5568" y="4099"/>
                    <a:pt x="4937" y="4237"/>
                    <a:pt x="4306" y="4606"/>
                  </a:cubicBezTo>
                  <a:cubicBezTo>
                    <a:pt x="3833" y="4928"/>
                    <a:pt x="3045" y="5388"/>
                    <a:pt x="1941" y="5665"/>
                  </a:cubicBezTo>
                  <a:cubicBezTo>
                    <a:pt x="995" y="5987"/>
                    <a:pt x="-266" y="6448"/>
                    <a:pt x="49" y="6908"/>
                  </a:cubicBezTo>
                  <a:cubicBezTo>
                    <a:pt x="522" y="7323"/>
                    <a:pt x="2572" y="7691"/>
                    <a:pt x="3833" y="7507"/>
                  </a:cubicBezTo>
                  <a:cubicBezTo>
                    <a:pt x="4937" y="7323"/>
                    <a:pt x="5410" y="7277"/>
                    <a:pt x="5410" y="7277"/>
                  </a:cubicBezTo>
                  <a:cubicBezTo>
                    <a:pt x="5410" y="7277"/>
                    <a:pt x="4622" y="8290"/>
                    <a:pt x="4306" y="9257"/>
                  </a:cubicBezTo>
                  <a:cubicBezTo>
                    <a:pt x="3991" y="10270"/>
                    <a:pt x="3045" y="11238"/>
                    <a:pt x="3518" y="11284"/>
                  </a:cubicBezTo>
                  <a:cubicBezTo>
                    <a:pt x="4149" y="11376"/>
                    <a:pt x="4937" y="11514"/>
                    <a:pt x="4937" y="11514"/>
                  </a:cubicBezTo>
                  <a:cubicBezTo>
                    <a:pt x="4937" y="11514"/>
                    <a:pt x="5095" y="12896"/>
                    <a:pt x="5883" y="14093"/>
                  </a:cubicBezTo>
                  <a:cubicBezTo>
                    <a:pt x="6671" y="15290"/>
                    <a:pt x="6987" y="15843"/>
                    <a:pt x="7144" y="16580"/>
                  </a:cubicBezTo>
                  <a:cubicBezTo>
                    <a:pt x="7302" y="17317"/>
                    <a:pt x="7460" y="17823"/>
                    <a:pt x="7302" y="18146"/>
                  </a:cubicBezTo>
                  <a:cubicBezTo>
                    <a:pt x="7144" y="18422"/>
                    <a:pt x="5725" y="19021"/>
                    <a:pt x="4779" y="19159"/>
                  </a:cubicBezTo>
                  <a:cubicBezTo>
                    <a:pt x="3991" y="19251"/>
                    <a:pt x="2572" y="19251"/>
                    <a:pt x="1941" y="19343"/>
                  </a:cubicBezTo>
                  <a:cubicBezTo>
                    <a:pt x="1311" y="19389"/>
                    <a:pt x="838" y="19620"/>
                    <a:pt x="2257" y="19712"/>
                  </a:cubicBezTo>
                  <a:cubicBezTo>
                    <a:pt x="3676" y="19758"/>
                    <a:pt x="6198" y="19666"/>
                    <a:pt x="6829" y="19574"/>
                  </a:cubicBezTo>
                  <a:cubicBezTo>
                    <a:pt x="7460" y="19528"/>
                    <a:pt x="8563" y="19389"/>
                    <a:pt x="8563" y="19389"/>
                  </a:cubicBezTo>
                  <a:cubicBezTo>
                    <a:pt x="8563" y="19389"/>
                    <a:pt x="8248" y="19620"/>
                    <a:pt x="9667" y="19620"/>
                  </a:cubicBezTo>
                  <a:cubicBezTo>
                    <a:pt x="11243" y="19620"/>
                    <a:pt x="11401" y="19574"/>
                    <a:pt x="11559" y="19297"/>
                  </a:cubicBezTo>
                  <a:cubicBezTo>
                    <a:pt x="11559" y="19021"/>
                    <a:pt x="11559" y="18652"/>
                    <a:pt x="11716" y="18468"/>
                  </a:cubicBezTo>
                  <a:cubicBezTo>
                    <a:pt x="12032" y="18284"/>
                    <a:pt x="10928" y="17777"/>
                    <a:pt x="11401" y="17501"/>
                  </a:cubicBezTo>
                  <a:cubicBezTo>
                    <a:pt x="12032" y="17271"/>
                    <a:pt x="12505" y="16534"/>
                    <a:pt x="12032" y="16119"/>
                  </a:cubicBezTo>
                  <a:cubicBezTo>
                    <a:pt x="11559" y="15705"/>
                    <a:pt x="12189" y="15290"/>
                    <a:pt x="12032" y="15014"/>
                  </a:cubicBezTo>
                  <a:cubicBezTo>
                    <a:pt x="11874" y="14738"/>
                    <a:pt x="11716" y="14369"/>
                    <a:pt x="11716" y="13955"/>
                  </a:cubicBezTo>
                  <a:cubicBezTo>
                    <a:pt x="11716" y="13540"/>
                    <a:pt x="11716" y="13264"/>
                    <a:pt x="11716" y="13264"/>
                  </a:cubicBezTo>
                  <a:cubicBezTo>
                    <a:pt x="11716" y="13264"/>
                    <a:pt x="12662" y="14830"/>
                    <a:pt x="12978" y="15244"/>
                  </a:cubicBezTo>
                  <a:cubicBezTo>
                    <a:pt x="13293" y="15659"/>
                    <a:pt x="13766" y="17133"/>
                    <a:pt x="13766" y="17593"/>
                  </a:cubicBezTo>
                  <a:cubicBezTo>
                    <a:pt x="13766" y="18054"/>
                    <a:pt x="14870" y="18652"/>
                    <a:pt x="14870" y="19021"/>
                  </a:cubicBezTo>
                  <a:cubicBezTo>
                    <a:pt x="15027" y="19435"/>
                    <a:pt x="15027" y="19666"/>
                    <a:pt x="15343" y="19666"/>
                  </a:cubicBezTo>
                  <a:cubicBezTo>
                    <a:pt x="15816" y="19666"/>
                    <a:pt x="15027" y="20126"/>
                    <a:pt x="14712" y="20495"/>
                  </a:cubicBezTo>
                  <a:cubicBezTo>
                    <a:pt x="14554" y="20817"/>
                    <a:pt x="13608" y="21600"/>
                    <a:pt x="15185" y="21600"/>
                  </a:cubicBezTo>
                  <a:cubicBezTo>
                    <a:pt x="16919" y="21600"/>
                    <a:pt x="18654" y="21416"/>
                    <a:pt x="18654" y="20909"/>
                  </a:cubicBezTo>
                  <a:cubicBezTo>
                    <a:pt x="18811" y="20449"/>
                    <a:pt x="18496" y="19988"/>
                    <a:pt x="18969" y="19804"/>
                  </a:cubicBezTo>
                  <a:cubicBezTo>
                    <a:pt x="19442" y="19620"/>
                    <a:pt x="19442" y="19205"/>
                    <a:pt x="19442" y="18929"/>
                  </a:cubicBezTo>
                  <a:cubicBezTo>
                    <a:pt x="19284" y="18699"/>
                    <a:pt x="19600" y="18238"/>
                    <a:pt x="19442" y="17731"/>
                  </a:cubicBezTo>
                  <a:cubicBezTo>
                    <a:pt x="19127" y="17179"/>
                    <a:pt x="19127" y="16258"/>
                    <a:pt x="18811" y="15567"/>
                  </a:cubicBezTo>
                  <a:cubicBezTo>
                    <a:pt x="18338" y="14876"/>
                    <a:pt x="18181" y="13817"/>
                    <a:pt x="18023" y="12988"/>
                  </a:cubicBezTo>
                  <a:cubicBezTo>
                    <a:pt x="17708" y="12159"/>
                    <a:pt x="17550" y="11744"/>
                    <a:pt x="17865" y="11606"/>
                  </a:cubicBezTo>
                  <a:cubicBezTo>
                    <a:pt x="18181" y="11514"/>
                    <a:pt x="19757" y="11376"/>
                    <a:pt x="20230" y="11330"/>
                  </a:cubicBezTo>
                  <a:cubicBezTo>
                    <a:pt x="20703" y="11330"/>
                    <a:pt x="19757" y="10455"/>
                    <a:pt x="19284" y="9718"/>
                  </a:cubicBezTo>
                  <a:cubicBezTo>
                    <a:pt x="18969" y="9027"/>
                    <a:pt x="18496" y="8566"/>
                    <a:pt x="18181" y="8060"/>
                  </a:cubicBezTo>
                  <a:cubicBezTo>
                    <a:pt x="17708" y="7553"/>
                    <a:pt x="17708" y="7323"/>
                    <a:pt x="18496" y="6954"/>
                  </a:cubicBezTo>
                  <a:cubicBezTo>
                    <a:pt x="19127" y="6586"/>
                    <a:pt x="20073" y="6356"/>
                    <a:pt x="20388" y="5527"/>
                  </a:cubicBezTo>
                  <a:cubicBezTo>
                    <a:pt x="20861" y="4698"/>
                    <a:pt x="21334" y="4145"/>
                    <a:pt x="20546" y="3915"/>
                  </a:cubicBezTo>
                  <a:cubicBezTo>
                    <a:pt x="19757" y="3730"/>
                    <a:pt x="18338" y="3823"/>
                    <a:pt x="17235" y="3592"/>
                  </a:cubicBezTo>
                  <a:cubicBezTo>
                    <a:pt x="16131" y="3316"/>
                    <a:pt x="15973" y="3040"/>
                    <a:pt x="15500" y="2994"/>
                  </a:cubicBezTo>
                  <a:cubicBezTo>
                    <a:pt x="15027" y="2948"/>
                    <a:pt x="14870" y="2948"/>
                    <a:pt x="14870" y="2763"/>
                  </a:cubicBezTo>
                  <a:cubicBezTo>
                    <a:pt x="14870" y="2579"/>
                    <a:pt x="15027" y="2395"/>
                    <a:pt x="15027" y="2395"/>
                  </a:cubicBezTo>
                  <a:cubicBezTo>
                    <a:pt x="15027" y="2395"/>
                    <a:pt x="15816" y="2257"/>
                    <a:pt x="15973" y="2026"/>
                  </a:cubicBezTo>
                  <a:cubicBezTo>
                    <a:pt x="16131" y="1796"/>
                    <a:pt x="16289" y="1243"/>
                    <a:pt x="16131" y="875"/>
                  </a:cubicBezTo>
                  <a:cubicBezTo>
                    <a:pt x="15816" y="507"/>
                    <a:pt x="14712" y="0"/>
                    <a:pt x="12347" y="0"/>
                  </a:cubicBezTo>
                  <a:close/>
                  <a:moveTo>
                    <a:pt x="12347" y="0"/>
                  </a:move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AutoShape 33"/>
            <p:cNvSpPr/>
            <p:nvPr/>
          </p:nvSpPr>
          <p:spPr bwMode="auto">
            <a:xfrm>
              <a:off x="7063611" y="2490002"/>
              <a:ext cx="240506" cy="184150"/>
            </a:xfrm>
            <a:custGeom>
              <a:avLst/>
              <a:gdLst>
                <a:gd name="T0" fmla="*/ 0 w 21600"/>
                <a:gd name="T1" fmla="*/ 1 h 21600"/>
                <a:gd name="T2" fmla="*/ 0 w 21600"/>
                <a:gd name="T3" fmla="*/ 1 h 21600"/>
                <a:gd name="T4" fmla="*/ 0 w 21600"/>
                <a:gd name="T5" fmla="*/ 2 h 21600"/>
                <a:gd name="T6" fmla="*/ 1 w 21600"/>
                <a:gd name="T7" fmla="*/ 1 h 21600"/>
                <a:gd name="T8" fmla="*/ 2 w 21600"/>
                <a:gd name="T9" fmla="*/ 2 h 21600"/>
                <a:gd name="T10" fmla="*/ 2 w 21600"/>
                <a:gd name="T11" fmla="*/ 2 h 21600"/>
                <a:gd name="T12" fmla="*/ 4 w 21600"/>
                <a:gd name="T13" fmla="*/ 0 h 21600"/>
                <a:gd name="T14" fmla="*/ 4 w 21600"/>
                <a:gd name="T15" fmla="*/ 0 h 21600"/>
                <a:gd name="T16" fmla="*/ 1 w 21600"/>
                <a:gd name="T17" fmla="*/ 1 h 21600"/>
                <a:gd name="T18" fmla="*/ 0 w 21600"/>
                <a:gd name="T19" fmla="*/ 1 h 21600"/>
                <a:gd name="T20" fmla="*/ 0 w 21600"/>
                <a:gd name="T21" fmla="*/ 1 h 216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600" h="21600">
                  <a:moveTo>
                    <a:pt x="1271" y="9969"/>
                  </a:moveTo>
                  <a:cubicBezTo>
                    <a:pt x="635" y="10800"/>
                    <a:pt x="635" y="11631"/>
                    <a:pt x="0" y="12462"/>
                  </a:cubicBezTo>
                  <a:cubicBezTo>
                    <a:pt x="635" y="15785"/>
                    <a:pt x="635" y="19108"/>
                    <a:pt x="635" y="21600"/>
                  </a:cubicBezTo>
                  <a:cubicBezTo>
                    <a:pt x="4447" y="19108"/>
                    <a:pt x="2541" y="13292"/>
                    <a:pt x="5082" y="12462"/>
                  </a:cubicBezTo>
                  <a:cubicBezTo>
                    <a:pt x="8259" y="12462"/>
                    <a:pt x="8259" y="14123"/>
                    <a:pt x="8894" y="16615"/>
                  </a:cubicBezTo>
                  <a:cubicBezTo>
                    <a:pt x="9529" y="18277"/>
                    <a:pt x="9529" y="20769"/>
                    <a:pt x="9529" y="20769"/>
                  </a:cubicBezTo>
                  <a:cubicBezTo>
                    <a:pt x="9529" y="20769"/>
                    <a:pt x="19059" y="7477"/>
                    <a:pt x="21600" y="3323"/>
                  </a:cubicBezTo>
                  <a:cubicBezTo>
                    <a:pt x="20329" y="2492"/>
                    <a:pt x="19694" y="1662"/>
                    <a:pt x="19694" y="0"/>
                  </a:cubicBezTo>
                  <a:cubicBezTo>
                    <a:pt x="16518" y="4154"/>
                    <a:pt x="9529" y="11631"/>
                    <a:pt x="5718" y="11631"/>
                  </a:cubicBezTo>
                  <a:cubicBezTo>
                    <a:pt x="3812" y="11631"/>
                    <a:pt x="2541" y="10800"/>
                    <a:pt x="1271" y="9969"/>
                  </a:cubicBezTo>
                  <a:close/>
                  <a:moveTo>
                    <a:pt x="1271" y="9969"/>
                  </a:move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AutoShape 34"/>
            <p:cNvSpPr/>
            <p:nvPr/>
          </p:nvSpPr>
          <p:spPr bwMode="auto">
            <a:xfrm>
              <a:off x="6948517" y="2990859"/>
              <a:ext cx="100013" cy="142081"/>
            </a:xfrm>
            <a:custGeom>
              <a:avLst/>
              <a:gdLst>
                <a:gd name="T0" fmla="*/ 0 w 20000"/>
                <a:gd name="T1" fmla="*/ 0 h 21600"/>
                <a:gd name="T2" fmla="*/ 1 w 20000"/>
                <a:gd name="T3" fmla="*/ 0 h 21600"/>
                <a:gd name="T4" fmla="*/ 0 w 20000"/>
                <a:gd name="T5" fmla="*/ 1 h 21600"/>
                <a:gd name="T6" fmla="*/ 0 w 20000"/>
                <a:gd name="T7" fmla="*/ 1 h 21600"/>
                <a:gd name="T8" fmla="*/ 0 w 20000"/>
                <a:gd name="T9" fmla="*/ 1 h 21600"/>
                <a:gd name="T10" fmla="*/ 0 w 20000"/>
                <a:gd name="T11" fmla="*/ 1 h 21600"/>
                <a:gd name="T12" fmla="*/ 0 w 20000"/>
                <a:gd name="T13" fmla="*/ 0 h 21600"/>
                <a:gd name="T14" fmla="*/ 0 w 200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000" h="21600">
                  <a:moveTo>
                    <a:pt x="8480" y="1080"/>
                  </a:moveTo>
                  <a:cubicBezTo>
                    <a:pt x="20000" y="0"/>
                    <a:pt x="20000" y="0"/>
                    <a:pt x="20000" y="0"/>
                  </a:cubicBezTo>
                  <a:cubicBezTo>
                    <a:pt x="20000" y="0"/>
                    <a:pt x="9920" y="5400"/>
                    <a:pt x="9920" y="11880"/>
                  </a:cubicBezTo>
                  <a:cubicBezTo>
                    <a:pt x="9920" y="17280"/>
                    <a:pt x="9920" y="19440"/>
                    <a:pt x="9920" y="19440"/>
                  </a:cubicBezTo>
                  <a:cubicBezTo>
                    <a:pt x="1280" y="21600"/>
                    <a:pt x="1280" y="21600"/>
                    <a:pt x="1280" y="21600"/>
                  </a:cubicBezTo>
                  <a:cubicBezTo>
                    <a:pt x="1280" y="21600"/>
                    <a:pt x="-1600" y="15120"/>
                    <a:pt x="1280" y="9720"/>
                  </a:cubicBezTo>
                  <a:cubicBezTo>
                    <a:pt x="4160" y="4320"/>
                    <a:pt x="7040" y="2160"/>
                    <a:pt x="8480" y="1080"/>
                  </a:cubicBezTo>
                  <a:close/>
                  <a:moveTo>
                    <a:pt x="8480" y="1080"/>
                  </a:move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AutoShape 35"/>
            <p:cNvSpPr/>
            <p:nvPr/>
          </p:nvSpPr>
          <p:spPr bwMode="auto">
            <a:xfrm>
              <a:off x="6949311" y="3332171"/>
              <a:ext cx="42069" cy="12303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1 h 21600"/>
                <a:gd name="T4" fmla="*/ 0 w 21600"/>
                <a:gd name="T5" fmla="*/ 1 h 21600"/>
                <a:gd name="T6" fmla="*/ 0 w 21600"/>
                <a:gd name="T7" fmla="*/ 1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14400" y="0"/>
                  </a:moveTo>
                  <a:cubicBezTo>
                    <a:pt x="14400" y="0"/>
                    <a:pt x="18000" y="11435"/>
                    <a:pt x="18000" y="16518"/>
                  </a:cubicBezTo>
                  <a:cubicBezTo>
                    <a:pt x="21600" y="20329"/>
                    <a:pt x="21600" y="21600"/>
                    <a:pt x="21600" y="21600"/>
                  </a:cubicBezTo>
                  <a:cubicBezTo>
                    <a:pt x="0" y="20329"/>
                    <a:pt x="0" y="20329"/>
                    <a:pt x="0" y="20329"/>
                  </a:cubicBezTo>
                  <a:cubicBezTo>
                    <a:pt x="0" y="20329"/>
                    <a:pt x="3600" y="10165"/>
                    <a:pt x="14400" y="0"/>
                  </a:cubicBezTo>
                  <a:close/>
                  <a:moveTo>
                    <a:pt x="14400" y="0"/>
                  </a:move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8" name="椭圆 17"/>
          <p:cNvSpPr/>
          <p:nvPr/>
        </p:nvSpPr>
        <p:spPr>
          <a:xfrm>
            <a:off x="5648502" y="2307534"/>
            <a:ext cx="860331" cy="860331"/>
          </a:xfrm>
          <a:prstGeom prst="ellipse">
            <a:avLst/>
          </a:prstGeom>
          <a:solidFill>
            <a:srgbClr val="4454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786923" y="2506866"/>
            <a:ext cx="5950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VS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1448820" y="2459590"/>
            <a:ext cx="2532807" cy="2711221"/>
          </a:xfrm>
          <a:prstGeom prst="roundRect">
            <a:avLst>
              <a:gd name="adj" fmla="val 9083"/>
            </a:avLst>
          </a:prstGeom>
          <a:solidFill>
            <a:schemeClr val="bg1">
              <a:alpha val="8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8155768" y="2517864"/>
            <a:ext cx="2532807" cy="2711221"/>
          </a:xfrm>
          <a:prstGeom prst="roundRect">
            <a:avLst>
              <a:gd name="adj" fmla="val 9083"/>
            </a:avLst>
          </a:prstGeom>
          <a:solidFill>
            <a:schemeClr val="bg1">
              <a:alpha val="8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993498" y="2259063"/>
            <a:ext cx="1421430" cy="401053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266414" y="2290312"/>
            <a:ext cx="8976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24" name="圆角矩形 23"/>
          <p:cNvSpPr/>
          <p:nvPr/>
        </p:nvSpPr>
        <p:spPr>
          <a:xfrm>
            <a:off x="8711456" y="2264211"/>
            <a:ext cx="1421430" cy="401053"/>
          </a:xfrm>
          <a:prstGeom prst="roundRect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025691" y="2299118"/>
            <a:ext cx="9233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715435" y="2968611"/>
            <a:ext cx="1977555" cy="155119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根据自己的需要添加适当的文字，据研究，在幻灯片中，一页的文字最好不要超</a:t>
            </a:r>
            <a:r>
              <a:rPr lang="en-US" altLang="zh-CN" sz="14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</a:t>
            </a:r>
            <a:r>
              <a:rPr lang="zh-CN" altLang="en-US" sz="14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字根据自己的需要添加适当的文字一页的文字最好不要超过</a:t>
            </a:r>
            <a:r>
              <a:rPr lang="en-US" altLang="zh-CN" sz="14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</a:t>
            </a:r>
            <a:r>
              <a:rPr lang="zh-CN" altLang="en-US" sz="14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字。</a:t>
            </a:r>
            <a:endParaRPr lang="en-US" altLang="zh-CN" sz="14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465477" y="2968611"/>
            <a:ext cx="1977555" cy="155119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根据自己的需要添加适当的文字，据研究，在幻灯片中，一页的文字最好不要超</a:t>
            </a:r>
            <a:r>
              <a:rPr lang="en-US" altLang="zh-CN" sz="14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</a:t>
            </a:r>
            <a:r>
              <a:rPr lang="zh-CN" altLang="en-US" sz="14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字根据自己的需要添加适当的文字一页的文字最好不要超过</a:t>
            </a:r>
            <a:r>
              <a:rPr lang="en-US" altLang="zh-CN" sz="14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</a:t>
            </a:r>
            <a:r>
              <a:rPr lang="zh-CN" altLang="en-US" sz="14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字。</a:t>
            </a:r>
            <a:endParaRPr lang="en-US" altLang="zh-CN" sz="14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425014" y="300336"/>
            <a:ext cx="5404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  <a:endParaRPr lang="en-US" altLang="zh-CN" sz="3200" b="1" dirty="0" smtClean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94114" y="177225"/>
            <a:ext cx="7096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gency FB" panose="020B0503020202020204" pitchFamily="34" charset="0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4"/>
          <p:cNvSpPr/>
          <p:nvPr/>
        </p:nvSpPr>
        <p:spPr>
          <a:xfrm>
            <a:off x="1547086" y="3288509"/>
            <a:ext cx="1113973" cy="1113970"/>
          </a:xfrm>
          <a:prstGeom prst="ellipse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r>
              <a:rPr lang="en-US" sz="4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9" name="Oval 8"/>
          <p:cNvSpPr/>
          <p:nvPr/>
        </p:nvSpPr>
        <p:spPr>
          <a:xfrm>
            <a:off x="3173532" y="1632479"/>
            <a:ext cx="1459644" cy="145964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r>
              <a:rPr lang="en-US" sz="4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11" name="Oval 12"/>
          <p:cNvSpPr/>
          <p:nvPr/>
        </p:nvSpPr>
        <p:spPr>
          <a:xfrm>
            <a:off x="5680417" y="2839846"/>
            <a:ext cx="1788894" cy="1788891"/>
          </a:xfrm>
          <a:prstGeom prst="ellipse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r>
              <a:rPr lang="en-US" sz="4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12" name="Oval 16"/>
          <p:cNvSpPr/>
          <p:nvPr/>
        </p:nvSpPr>
        <p:spPr>
          <a:xfrm>
            <a:off x="8537148" y="1625656"/>
            <a:ext cx="1459644" cy="145964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r>
              <a:rPr lang="en-US" sz="4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</a:t>
            </a:r>
          </a:p>
        </p:txBody>
      </p:sp>
      <p:cxnSp>
        <p:nvCxnSpPr>
          <p:cNvPr id="13" name="Straight Arrow Connector 41"/>
          <p:cNvCxnSpPr/>
          <p:nvPr/>
        </p:nvCxnSpPr>
        <p:spPr>
          <a:xfrm flipV="1">
            <a:off x="2635118" y="2865788"/>
            <a:ext cx="512472" cy="507516"/>
          </a:xfrm>
          <a:prstGeom prst="straightConnector1">
            <a:avLst/>
          </a:prstGeom>
          <a:ln w="25400">
            <a:solidFill>
              <a:srgbClr val="C1C7D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42"/>
          <p:cNvCxnSpPr/>
          <p:nvPr/>
        </p:nvCxnSpPr>
        <p:spPr>
          <a:xfrm flipV="1">
            <a:off x="7560785" y="2902870"/>
            <a:ext cx="975265" cy="965836"/>
          </a:xfrm>
          <a:prstGeom prst="straightConnector1">
            <a:avLst/>
          </a:prstGeom>
          <a:ln w="25400">
            <a:solidFill>
              <a:srgbClr val="C1C7D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49"/>
          <p:cNvCxnSpPr/>
          <p:nvPr/>
        </p:nvCxnSpPr>
        <p:spPr>
          <a:xfrm>
            <a:off x="4604549" y="2902870"/>
            <a:ext cx="975265" cy="965836"/>
          </a:xfrm>
          <a:prstGeom prst="straightConnector1">
            <a:avLst/>
          </a:prstGeom>
          <a:ln w="25400">
            <a:solidFill>
              <a:srgbClr val="C1C7D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3"/>
          <p:cNvSpPr txBox="1"/>
          <p:nvPr/>
        </p:nvSpPr>
        <p:spPr>
          <a:xfrm>
            <a:off x="1671660" y="4628737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1203768" y="4914642"/>
            <a:ext cx="1790181" cy="18657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3461841" y="3189540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2722041" y="3475445"/>
            <a:ext cx="233399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6148309" y="4751847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680417" y="5037752"/>
            <a:ext cx="1790181" cy="18657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8863467" y="3206278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8395575" y="3492183"/>
            <a:ext cx="1790181" cy="18657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print"/>
          <a:srcRect l="26618" t="19857" r="30438" b="21975"/>
          <a:stretch>
            <a:fillRect/>
          </a:stretch>
        </p:blipFill>
        <p:spPr>
          <a:xfrm>
            <a:off x="9848850" y="3733800"/>
            <a:ext cx="2343150" cy="3124200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425014" y="300336"/>
            <a:ext cx="5404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  <a:endParaRPr lang="en-US" altLang="zh-CN" sz="3200" b="1" dirty="0" smtClean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94114" y="177225"/>
            <a:ext cx="7096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gency FB" panose="020B0503020202020204" pitchFamily="34" charset="0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"/>
          <p:cNvGrpSpPr/>
          <p:nvPr/>
        </p:nvGrpSpPr>
        <p:grpSpPr>
          <a:xfrm>
            <a:off x="5988543" y="1561358"/>
            <a:ext cx="225941" cy="4253265"/>
            <a:chOff x="6017571" y="1819122"/>
            <a:chExt cx="225941" cy="4253265"/>
          </a:xfrm>
          <a:solidFill>
            <a:srgbClr val="C1C7D0"/>
          </a:solidFill>
        </p:grpSpPr>
        <p:sp>
          <p:nvSpPr>
            <p:cNvPr id="9" name="Rectangle 2"/>
            <p:cNvSpPr/>
            <p:nvPr/>
          </p:nvSpPr>
          <p:spPr>
            <a:xfrm>
              <a:off x="6061444" y="1913637"/>
              <a:ext cx="138196" cy="4158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371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7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Rectangle 3"/>
            <p:cNvSpPr/>
            <p:nvPr/>
          </p:nvSpPr>
          <p:spPr>
            <a:xfrm>
              <a:off x="6017571" y="1819122"/>
              <a:ext cx="225941" cy="945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" name="Notched Right Arrow 4"/>
          <p:cNvSpPr/>
          <p:nvPr/>
        </p:nvSpPr>
        <p:spPr>
          <a:xfrm rot="21267793">
            <a:off x="4875552" y="1864382"/>
            <a:ext cx="2712856" cy="752162"/>
          </a:xfrm>
          <a:prstGeom prst="notchedRightArrow">
            <a:avLst>
              <a:gd name="adj1" fmla="val 100000"/>
              <a:gd name="adj2" fmla="val 32381"/>
            </a:avLst>
          </a:prstGeom>
          <a:solidFill>
            <a:srgbClr val="F3C50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13" name="Notched Right Arrow 5"/>
          <p:cNvSpPr/>
          <p:nvPr/>
        </p:nvSpPr>
        <p:spPr>
          <a:xfrm flipH="1">
            <a:off x="4599926" y="2795731"/>
            <a:ext cx="2864979" cy="752162"/>
          </a:xfrm>
          <a:prstGeom prst="notchedRightArrow">
            <a:avLst>
              <a:gd name="adj1" fmla="val 100000"/>
              <a:gd name="adj2" fmla="val 32381"/>
            </a:avLst>
          </a:prstGeom>
          <a:solidFill>
            <a:srgbClr val="2D3E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14" name="Notched Right Arrow 6"/>
          <p:cNvSpPr/>
          <p:nvPr/>
        </p:nvSpPr>
        <p:spPr>
          <a:xfrm rot="21318851">
            <a:off x="4802591" y="3702507"/>
            <a:ext cx="2712856" cy="752162"/>
          </a:xfrm>
          <a:prstGeom prst="notchedRightArrow">
            <a:avLst>
              <a:gd name="adj1" fmla="val 100000"/>
              <a:gd name="adj2" fmla="val 32381"/>
            </a:avLst>
          </a:prstGeom>
          <a:solidFill>
            <a:srgbClr val="F3C50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15" name="Notched Right Arrow 7"/>
          <p:cNvSpPr/>
          <p:nvPr/>
        </p:nvSpPr>
        <p:spPr>
          <a:xfrm flipH="1">
            <a:off x="4545536" y="4613191"/>
            <a:ext cx="2973758" cy="752162"/>
          </a:xfrm>
          <a:prstGeom prst="notchedRightArrow">
            <a:avLst>
              <a:gd name="adj1" fmla="val 100000"/>
              <a:gd name="adj2" fmla="val 32381"/>
            </a:avLst>
          </a:prstGeom>
          <a:solidFill>
            <a:srgbClr val="2D3E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en-GB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	</a:t>
            </a:r>
            <a:endParaRPr lang="en-GB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7859477" y="1921018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150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150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7863558" y="2206923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150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150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7880720" y="3658556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150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150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7884801" y="3944461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150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150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2035563" y="2972578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150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150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2039644" y="3258483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150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150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2056806" y="4710116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150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150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2060887" y="4996021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1506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1506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5550357" y="1960701"/>
            <a:ext cx="964118" cy="49244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sz="32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5550357" y="3820099"/>
            <a:ext cx="964118" cy="49244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sz="32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5550357" y="4749799"/>
            <a:ext cx="964118" cy="49244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sz="32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550357" y="2890400"/>
            <a:ext cx="964118" cy="49244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sz="32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425014" y="300336"/>
            <a:ext cx="5404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  <a:endParaRPr lang="en-US" altLang="zh-CN" sz="3200" b="1" dirty="0" smtClean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94114" y="177225"/>
            <a:ext cx="7096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gency FB" panose="020B0503020202020204" pitchFamily="34" charset="0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5"/>
          <p:cNvSpPr/>
          <p:nvPr/>
        </p:nvSpPr>
        <p:spPr>
          <a:xfrm rot="16200000">
            <a:off x="8962795" y="2449598"/>
            <a:ext cx="1560141" cy="1411556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52"/>
          <p:cNvSpPr/>
          <p:nvPr/>
        </p:nvSpPr>
        <p:spPr>
          <a:xfrm rot="16200000">
            <a:off x="6491921" y="2437315"/>
            <a:ext cx="1560141" cy="1411556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51"/>
          <p:cNvSpPr/>
          <p:nvPr/>
        </p:nvSpPr>
        <p:spPr>
          <a:xfrm rot="16200000">
            <a:off x="4015508" y="2437316"/>
            <a:ext cx="1560141" cy="1411556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50"/>
          <p:cNvSpPr/>
          <p:nvPr/>
        </p:nvSpPr>
        <p:spPr>
          <a:xfrm rot="16200000">
            <a:off x="1543923" y="2438327"/>
            <a:ext cx="1560141" cy="1402994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3" name="Straight Connector 29"/>
          <p:cNvCxnSpPr/>
          <p:nvPr/>
        </p:nvCxnSpPr>
        <p:spPr>
          <a:xfrm flipH="1">
            <a:off x="1305756" y="2997855"/>
            <a:ext cx="9321544" cy="0"/>
          </a:xfrm>
          <a:prstGeom prst="line">
            <a:avLst/>
          </a:prstGeom>
          <a:ln w="19050">
            <a:solidFill>
              <a:srgbClr val="ADBACA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44"/>
          <p:cNvSpPr/>
          <p:nvPr/>
        </p:nvSpPr>
        <p:spPr>
          <a:xfrm rot="16200000">
            <a:off x="1548204" y="2351328"/>
            <a:ext cx="1560141" cy="1411556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53"/>
          <p:cNvSpPr/>
          <p:nvPr/>
        </p:nvSpPr>
        <p:spPr>
          <a:xfrm rot="16200000">
            <a:off x="4015508" y="2351329"/>
            <a:ext cx="1560141" cy="1411556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68"/>
          <p:cNvSpPr/>
          <p:nvPr/>
        </p:nvSpPr>
        <p:spPr>
          <a:xfrm rot="16200000">
            <a:off x="6491921" y="2351328"/>
            <a:ext cx="1560141" cy="1411556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71"/>
          <p:cNvSpPr/>
          <p:nvPr/>
        </p:nvSpPr>
        <p:spPr>
          <a:xfrm rot="16200000">
            <a:off x="8968337" y="2351328"/>
            <a:ext cx="1560141" cy="1411556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/>
          <p:nvPr/>
        </p:nvSpPr>
        <p:spPr>
          <a:xfrm>
            <a:off x="2057295" y="2727615"/>
            <a:ext cx="400751" cy="430887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en-US" altLang="zh-CN" sz="2800" b="1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altLang="zh-CN" sz="28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 Placeholder 3"/>
          <p:cNvSpPr txBox="1"/>
          <p:nvPr/>
        </p:nvSpPr>
        <p:spPr>
          <a:xfrm>
            <a:off x="4535990" y="2727615"/>
            <a:ext cx="400751" cy="430887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en-US" altLang="zh-CN" sz="2800" b="1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altLang="zh-CN" sz="28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 Placeholder 3"/>
          <p:cNvSpPr txBox="1"/>
          <p:nvPr/>
        </p:nvSpPr>
        <p:spPr>
          <a:xfrm>
            <a:off x="7014685" y="2727615"/>
            <a:ext cx="400751" cy="430887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en-US" altLang="zh-CN" sz="2800" b="1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altLang="zh-CN" sz="28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 Placeholder 3"/>
          <p:cNvSpPr txBox="1"/>
          <p:nvPr/>
        </p:nvSpPr>
        <p:spPr>
          <a:xfrm>
            <a:off x="9493381" y="2727615"/>
            <a:ext cx="400751" cy="430887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en-US" altLang="zh-CN" sz="2800" b="1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altLang="zh-CN" sz="28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1109469" y="4189012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1659650" y="4538417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3588164" y="4189012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4138345" y="4538417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6102951" y="4189012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6653132" y="4538417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8573825" y="4189012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9124006" y="4538417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425014" y="300336"/>
            <a:ext cx="5404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  <a:endParaRPr lang="en-US" altLang="zh-CN" sz="3200" b="1" dirty="0" smtClean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94114" y="177225"/>
            <a:ext cx="7096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gency FB" panose="020B0503020202020204" pitchFamily="34" charset="0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296247" y="1448885"/>
            <a:ext cx="2316870" cy="2019300"/>
          </a:xfrm>
          <a:prstGeom prst="rect">
            <a:avLst/>
          </a:prstGeom>
          <a:solidFill>
            <a:schemeClr val="bg1">
              <a:lumMod val="6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29472" y="1448885"/>
            <a:ext cx="2316870" cy="2019300"/>
          </a:xfrm>
          <a:prstGeom prst="rect">
            <a:avLst/>
          </a:prstGeom>
          <a:solidFill>
            <a:schemeClr val="bg1">
              <a:lumMod val="6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62697" y="1448885"/>
            <a:ext cx="2316870" cy="2019300"/>
          </a:xfrm>
          <a:prstGeom prst="rect">
            <a:avLst/>
          </a:prstGeom>
          <a:solidFill>
            <a:schemeClr val="bg1">
              <a:lumMod val="6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505" y="1448885"/>
            <a:ext cx="2316870" cy="2019300"/>
          </a:xfrm>
          <a:prstGeom prst="rect">
            <a:avLst/>
          </a:prstGeom>
          <a:solidFill>
            <a:schemeClr val="bg1">
              <a:lumMod val="6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51" t="12521" r="43976" b="62937"/>
          <a:stretch/>
        </p:blipFill>
        <p:spPr>
          <a:xfrm>
            <a:off x="3670762" y="1327182"/>
            <a:ext cx="2127843" cy="1722776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21" r="80027" b="62937"/>
          <a:stretch/>
        </p:blipFill>
        <p:spPr>
          <a:xfrm>
            <a:off x="805364" y="1349225"/>
            <a:ext cx="2100616" cy="1700732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51" t="38651" r="43976" b="36807"/>
          <a:stretch/>
        </p:blipFill>
        <p:spPr>
          <a:xfrm>
            <a:off x="6533533" y="1331560"/>
            <a:ext cx="2122434" cy="1718397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78" t="38651" r="26949" b="36807"/>
          <a:stretch/>
        </p:blipFill>
        <p:spPr>
          <a:xfrm>
            <a:off x="9400309" y="1327181"/>
            <a:ext cx="2110822" cy="170899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232609" y="3506569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项目名称</a:t>
            </a:r>
            <a:endParaRPr lang="zh-CN" altLang="en-US" sz="16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3505" y="4044304"/>
            <a:ext cx="22382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根据自己的需要添加适当的文字，据研究，在幻灯片中，一页的文字最好不要超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字根据自己的需要添加适当的文字一页的文字最好不要超过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07297" y="4044303"/>
            <a:ext cx="22382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根据自己的需要添加适当的文字，据研究，在幻灯片中，一页的文字最好不要超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字根据自己的需要添加适当的文字一页的文字最好不要超过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33533" y="4044303"/>
            <a:ext cx="22382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根据自己的需要添加适当的文字，据研究，在幻灯片中，一页的文字最好不要超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字根据自己的需要添加适当的文字一页的文字最好不要超过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376714" y="4044303"/>
            <a:ext cx="22382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根据自己的需要添加适当的文字，据研究，在幻灯片中，一页的文字最好不要超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字根据自己的需要添加适当的文字一页的文字最好不要超过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160275" y="3506569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项目名称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143790" y="3506569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项目名称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9980847" y="3506569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项目名称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425014" y="300336"/>
            <a:ext cx="5404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  <a:endParaRPr lang="en-US" altLang="zh-CN" sz="3200" b="1" dirty="0" smtClean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94114" y="177225"/>
            <a:ext cx="7096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gency FB" panose="020B0503020202020204" pitchFamily="34" charset="0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3E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-1438128" y="1588286"/>
            <a:ext cx="10209278" cy="3522810"/>
            <a:chOff x="2095735" y="-1097279"/>
            <a:chExt cx="6359944" cy="2194560"/>
          </a:xfrm>
        </p:grpSpPr>
        <p:sp>
          <p:nvSpPr>
            <p:cNvPr id="44" name="圆角矩形 43"/>
            <p:cNvSpPr/>
            <p:nvPr/>
          </p:nvSpPr>
          <p:spPr>
            <a:xfrm rot="2700000">
              <a:off x="2095735" y="-1097279"/>
              <a:ext cx="2194560" cy="219456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圆角矩形 44"/>
            <p:cNvSpPr/>
            <p:nvPr/>
          </p:nvSpPr>
          <p:spPr>
            <a:xfrm rot="2700000">
              <a:off x="3137081" y="-1097279"/>
              <a:ext cx="2194560" cy="219456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圆角矩形 45"/>
            <p:cNvSpPr/>
            <p:nvPr/>
          </p:nvSpPr>
          <p:spPr>
            <a:xfrm rot="2700000">
              <a:off x="4178427" y="-1097279"/>
              <a:ext cx="2194560" cy="219456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圆角矩形 46"/>
            <p:cNvSpPr/>
            <p:nvPr/>
          </p:nvSpPr>
          <p:spPr>
            <a:xfrm rot="2700000">
              <a:off x="5219773" y="-1097279"/>
              <a:ext cx="2194560" cy="219456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圆角矩形 47"/>
            <p:cNvSpPr/>
            <p:nvPr/>
          </p:nvSpPr>
          <p:spPr>
            <a:xfrm rot="2700000">
              <a:off x="6261119" y="-1097279"/>
              <a:ext cx="2194560" cy="219456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D3E50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83" r="29360"/>
          <a:stretch>
            <a:fillRect/>
          </a:stretch>
        </p:blipFill>
        <p:spPr>
          <a:xfrm>
            <a:off x="6168254" y="0"/>
            <a:ext cx="6023746" cy="6858000"/>
          </a:xfrm>
          <a:custGeom>
            <a:avLst/>
            <a:gdLst>
              <a:gd name="connsiteX0" fmla="*/ 2770534 w 6023746"/>
              <a:gd name="connsiteY0" fmla="*/ 0 h 6858000"/>
              <a:gd name="connsiteX1" fmla="*/ 6023746 w 6023746"/>
              <a:gd name="connsiteY1" fmla="*/ 0 h 6858000"/>
              <a:gd name="connsiteX2" fmla="*/ 6023746 w 6023746"/>
              <a:gd name="connsiteY2" fmla="*/ 6858000 h 6858000"/>
              <a:gd name="connsiteX3" fmla="*/ 3055014 w 6023746"/>
              <a:gd name="connsiteY3" fmla="*/ 6858000 h 6858000"/>
              <a:gd name="connsiteX4" fmla="*/ 365028 w 6023746"/>
              <a:gd name="connsiteY4" fmla="*/ 4168013 h 6858000"/>
              <a:gd name="connsiteX5" fmla="*/ 365028 w 6023746"/>
              <a:gd name="connsiteY5" fmla="*/ 2405507 h 6858000"/>
              <a:gd name="connsiteX6" fmla="*/ 2770534 w 6023746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3746" h="6858000">
                <a:moveTo>
                  <a:pt x="2770534" y="0"/>
                </a:moveTo>
                <a:lnTo>
                  <a:pt x="6023746" y="0"/>
                </a:lnTo>
                <a:lnTo>
                  <a:pt x="6023746" y="6858000"/>
                </a:lnTo>
                <a:lnTo>
                  <a:pt x="3055014" y="6858000"/>
                </a:lnTo>
                <a:lnTo>
                  <a:pt x="365028" y="4168013"/>
                </a:lnTo>
                <a:cubicBezTo>
                  <a:pt x="-121675" y="3681311"/>
                  <a:pt x="-121675" y="2892209"/>
                  <a:pt x="365028" y="2405507"/>
                </a:cubicBezTo>
                <a:lnTo>
                  <a:pt x="2770534" y="0"/>
                </a:lnTo>
                <a:close/>
              </a:path>
            </a:pathLst>
          </a:custGeom>
          <a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</p:spPr>
      </p:pic>
      <p:grpSp>
        <p:nvGrpSpPr>
          <p:cNvPr id="3" name="组合 2"/>
          <p:cNvGrpSpPr/>
          <p:nvPr/>
        </p:nvGrpSpPr>
        <p:grpSpPr>
          <a:xfrm>
            <a:off x="3118419" y="2175425"/>
            <a:ext cx="3339650" cy="2507149"/>
            <a:chOff x="3118419" y="2447573"/>
            <a:chExt cx="3339650" cy="2507149"/>
          </a:xfrm>
        </p:grpSpPr>
        <p:sp>
          <p:nvSpPr>
            <p:cNvPr id="37" name="文本框 72"/>
            <p:cNvSpPr txBox="1">
              <a:spLocks noChangeArrowheads="1"/>
            </p:cNvSpPr>
            <p:nvPr/>
          </p:nvSpPr>
          <p:spPr bwMode="auto">
            <a:xfrm>
              <a:off x="3593712" y="2447573"/>
              <a:ext cx="2864357" cy="400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36" name="矩形 71"/>
            <p:cNvSpPr>
              <a:spLocks noChangeArrowheads="1"/>
            </p:cNvSpPr>
            <p:nvPr/>
          </p:nvSpPr>
          <p:spPr bwMode="auto">
            <a:xfrm>
              <a:off x="3118419" y="2447573"/>
              <a:ext cx="570990" cy="400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30" name="文本框 65"/>
            <p:cNvSpPr txBox="1">
              <a:spLocks noChangeArrowheads="1"/>
            </p:cNvSpPr>
            <p:nvPr/>
          </p:nvSpPr>
          <p:spPr bwMode="auto">
            <a:xfrm>
              <a:off x="3593712" y="3149633"/>
              <a:ext cx="2864357" cy="400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29" name="矩形 64"/>
            <p:cNvSpPr>
              <a:spLocks noChangeArrowheads="1"/>
            </p:cNvSpPr>
            <p:nvPr/>
          </p:nvSpPr>
          <p:spPr bwMode="auto">
            <a:xfrm>
              <a:off x="3118419" y="3149633"/>
              <a:ext cx="502061" cy="400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23" name="文本框 58"/>
            <p:cNvSpPr txBox="1">
              <a:spLocks noChangeArrowheads="1"/>
            </p:cNvSpPr>
            <p:nvPr/>
          </p:nvSpPr>
          <p:spPr bwMode="auto">
            <a:xfrm>
              <a:off x="3593712" y="3852634"/>
              <a:ext cx="2864357" cy="400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22" name="矩形 57"/>
            <p:cNvSpPr>
              <a:spLocks noChangeArrowheads="1"/>
            </p:cNvSpPr>
            <p:nvPr/>
          </p:nvSpPr>
          <p:spPr bwMode="auto">
            <a:xfrm>
              <a:off x="3118419" y="3852634"/>
              <a:ext cx="502061" cy="400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16" name="文本框 51"/>
            <p:cNvSpPr txBox="1">
              <a:spLocks noChangeArrowheads="1"/>
            </p:cNvSpPr>
            <p:nvPr/>
          </p:nvSpPr>
          <p:spPr bwMode="auto">
            <a:xfrm>
              <a:off x="3593712" y="4554606"/>
              <a:ext cx="2864357" cy="400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15" name="矩形 50"/>
            <p:cNvSpPr>
              <a:spLocks noChangeArrowheads="1"/>
            </p:cNvSpPr>
            <p:nvPr/>
          </p:nvSpPr>
          <p:spPr bwMode="auto">
            <a:xfrm>
              <a:off x="3118419" y="4554606"/>
              <a:ext cx="502061" cy="400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000">
                <a:solidFill>
                  <a:schemeClr val="bg1"/>
                </a:solidFill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478798" y="634137"/>
            <a:ext cx="34462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  <a:latin typeface="Agency FB" panose="020B0503020202020204" pitchFamily="34" charset="0"/>
              </a:rPr>
              <a:t>CONTENTS</a:t>
            </a:r>
            <a:endParaRPr lang="zh-CN" altLang="en-US" sz="66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321" y="1694571"/>
            <a:ext cx="5583794" cy="372252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852557" y="3588232"/>
            <a:ext cx="2002972" cy="1818084"/>
          </a:xfrm>
          <a:prstGeom prst="rect">
            <a:avLst/>
          </a:prstGeom>
          <a:solidFill>
            <a:srgbClr val="F3C5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52557" y="1694571"/>
            <a:ext cx="2002972" cy="1818084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44971" y="3588232"/>
            <a:ext cx="2002972" cy="1818084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944971" y="1694571"/>
            <a:ext cx="2002972" cy="18180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9325711" y="1991034"/>
            <a:ext cx="1241492" cy="1225157"/>
            <a:chOff x="9786938" y="3573463"/>
            <a:chExt cx="482600" cy="476250"/>
          </a:xfrm>
          <a:solidFill>
            <a:schemeClr val="bg1"/>
          </a:solidFill>
        </p:grpSpPr>
        <p:sp>
          <p:nvSpPr>
            <p:cNvPr id="14" name="Freeform 107"/>
            <p:cNvSpPr>
              <a:spLocks noEditPoints="1"/>
            </p:cNvSpPr>
            <p:nvPr/>
          </p:nvSpPr>
          <p:spPr bwMode="auto">
            <a:xfrm>
              <a:off x="9786938" y="3573463"/>
              <a:ext cx="325437" cy="319087"/>
            </a:xfrm>
            <a:custGeom>
              <a:avLst/>
              <a:gdLst>
                <a:gd name="T0" fmla="*/ 99 w 129"/>
                <a:gd name="T1" fmla="*/ 118 h 129"/>
                <a:gd name="T2" fmla="*/ 95 w 129"/>
                <a:gd name="T3" fmla="*/ 102 h 129"/>
                <a:gd name="T4" fmla="*/ 101 w 129"/>
                <a:gd name="T5" fmla="*/ 96 h 129"/>
                <a:gd name="T6" fmla="*/ 117 w 129"/>
                <a:gd name="T7" fmla="*/ 100 h 129"/>
                <a:gd name="T8" fmla="*/ 122 w 129"/>
                <a:gd name="T9" fmla="*/ 98 h 129"/>
                <a:gd name="T10" fmla="*/ 128 w 129"/>
                <a:gd name="T11" fmla="*/ 83 h 129"/>
                <a:gd name="T12" fmla="*/ 126 w 129"/>
                <a:gd name="T13" fmla="*/ 78 h 129"/>
                <a:gd name="T14" fmla="*/ 112 w 129"/>
                <a:gd name="T15" fmla="*/ 70 h 129"/>
                <a:gd name="T16" fmla="*/ 113 w 129"/>
                <a:gd name="T17" fmla="*/ 65 h 129"/>
                <a:gd name="T18" fmla="*/ 112 w 129"/>
                <a:gd name="T19" fmla="*/ 61 h 129"/>
                <a:gd name="T20" fmla="*/ 126 w 129"/>
                <a:gd name="T21" fmla="*/ 52 h 129"/>
                <a:gd name="T22" fmla="*/ 128 w 129"/>
                <a:gd name="T23" fmla="*/ 47 h 129"/>
                <a:gd name="T24" fmla="*/ 122 w 129"/>
                <a:gd name="T25" fmla="*/ 33 h 129"/>
                <a:gd name="T26" fmla="*/ 117 w 129"/>
                <a:gd name="T27" fmla="*/ 30 h 129"/>
                <a:gd name="T28" fmla="*/ 102 w 129"/>
                <a:gd name="T29" fmla="*/ 34 h 129"/>
                <a:gd name="T30" fmla="*/ 95 w 129"/>
                <a:gd name="T31" fmla="*/ 28 h 129"/>
                <a:gd name="T32" fmla="*/ 99 w 129"/>
                <a:gd name="T33" fmla="*/ 12 h 129"/>
                <a:gd name="T34" fmla="*/ 97 w 129"/>
                <a:gd name="T35" fmla="*/ 8 h 129"/>
                <a:gd name="T36" fmla="*/ 82 w 129"/>
                <a:gd name="T37" fmla="*/ 1 h 129"/>
                <a:gd name="T38" fmla="*/ 77 w 129"/>
                <a:gd name="T39" fmla="*/ 3 h 129"/>
                <a:gd name="T40" fmla="*/ 69 w 129"/>
                <a:gd name="T41" fmla="*/ 17 h 129"/>
                <a:gd name="T42" fmla="*/ 60 w 129"/>
                <a:gd name="T43" fmla="*/ 17 h 129"/>
                <a:gd name="T44" fmla="*/ 52 w 129"/>
                <a:gd name="T45" fmla="*/ 3 h 129"/>
                <a:gd name="T46" fmla="*/ 47 w 129"/>
                <a:gd name="T47" fmla="*/ 1 h 129"/>
                <a:gd name="T48" fmla="*/ 32 w 129"/>
                <a:gd name="T49" fmla="*/ 7 h 129"/>
                <a:gd name="T50" fmla="*/ 30 w 129"/>
                <a:gd name="T51" fmla="*/ 12 h 129"/>
                <a:gd name="T52" fmla="*/ 34 w 129"/>
                <a:gd name="T53" fmla="*/ 27 h 129"/>
                <a:gd name="T54" fmla="*/ 27 w 129"/>
                <a:gd name="T55" fmla="*/ 34 h 129"/>
                <a:gd name="T56" fmla="*/ 12 w 129"/>
                <a:gd name="T57" fmla="*/ 30 h 129"/>
                <a:gd name="T58" fmla="*/ 7 w 129"/>
                <a:gd name="T59" fmla="*/ 32 h 129"/>
                <a:gd name="T60" fmla="*/ 1 w 129"/>
                <a:gd name="T61" fmla="*/ 47 h 129"/>
                <a:gd name="T62" fmla="*/ 2 w 129"/>
                <a:gd name="T63" fmla="*/ 52 h 129"/>
                <a:gd name="T64" fmla="*/ 16 w 129"/>
                <a:gd name="T65" fmla="*/ 60 h 129"/>
                <a:gd name="T66" fmla="*/ 16 w 129"/>
                <a:gd name="T67" fmla="*/ 65 h 129"/>
                <a:gd name="T68" fmla="*/ 16 w 129"/>
                <a:gd name="T69" fmla="*/ 69 h 129"/>
                <a:gd name="T70" fmla="*/ 2 w 129"/>
                <a:gd name="T71" fmla="*/ 77 h 129"/>
                <a:gd name="T72" fmla="*/ 0 w 129"/>
                <a:gd name="T73" fmla="*/ 82 h 129"/>
                <a:gd name="T74" fmla="*/ 7 w 129"/>
                <a:gd name="T75" fmla="*/ 97 h 129"/>
                <a:gd name="T76" fmla="*/ 11 w 129"/>
                <a:gd name="T77" fmla="*/ 99 h 129"/>
                <a:gd name="T78" fmla="*/ 27 w 129"/>
                <a:gd name="T79" fmla="*/ 95 h 129"/>
                <a:gd name="T80" fmla="*/ 33 w 129"/>
                <a:gd name="T81" fmla="*/ 102 h 129"/>
                <a:gd name="T82" fmla="*/ 29 w 129"/>
                <a:gd name="T83" fmla="*/ 118 h 129"/>
                <a:gd name="T84" fmla="*/ 31 w 129"/>
                <a:gd name="T85" fmla="*/ 122 h 129"/>
                <a:gd name="T86" fmla="*/ 46 w 129"/>
                <a:gd name="T87" fmla="*/ 128 h 129"/>
                <a:gd name="T88" fmla="*/ 51 w 129"/>
                <a:gd name="T89" fmla="*/ 127 h 129"/>
                <a:gd name="T90" fmla="*/ 59 w 129"/>
                <a:gd name="T91" fmla="*/ 113 h 129"/>
                <a:gd name="T92" fmla="*/ 68 w 129"/>
                <a:gd name="T93" fmla="*/ 113 h 129"/>
                <a:gd name="T94" fmla="*/ 77 w 129"/>
                <a:gd name="T95" fmla="*/ 127 h 129"/>
                <a:gd name="T96" fmla="*/ 80 w 129"/>
                <a:gd name="T97" fmla="*/ 129 h 129"/>
                <a:gd name="T98" fmla="*/ 82 w 129"/>
                <a:gd name="T99" fmla="*/ 129 h 129"/>
                <a:gd name="T100" fmla="*/ 96 w 129"/>
                <a:gd name="T101" fmla="*/ 123 h 129"/>
                <a:gd name="T102" fmla="*/ 99 w 129"/>
                <a:gd name="T103" fmla="*/ 118 h 129"/>
                <a:gd name="T104" fmla="*/ 75 w 129"/>
                <a:gd name="T105" fmla="*/ 76 h 129"/>
                <a:gd name="T106" fmla="*/ 53 w 129"/>
                <a:gd name="T107" fmla="*/ 76 h 129"/>
                <a:gd name="T108" fmla="*/ 48 w 129"/>
                <a:gd name="T109" fmla="*/ 65 h 129"/>
                <a:gd name="T110" fmla="*/ 53 w 129"/>
                <a:gd name="T111" fmla="*/ 54 h 129"/>
                <a:gd name="T112" fmla="*/ 64 w 129"/>
                <a:gd name="T113" fmla="*/ 49 h 129"/>
                <a:gd name="T114" fmla="*/ 75 w 129"/>
                <a:gd name="T115" fmla="*/ 54 h 129"/>
                <a:gd name="T116" fmla="*/ 80 w 129"/>
                <a:gd name="T117" fmla="*/ 65 h 129"/>
                <a:gd name="T118" fmla="*/ 75 w 129"/>
                <a:gd name="T119" fmla="*/ 7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9" h="129">
                  <a:moveTo>
                    <a:pt x="99" y="118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7" y="100"/>
                    <a:pt x="99" y="98"/>
                    <a:pt x="101" y="96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9" y="100"/>
                    <a:pt x="121" y="99"/>
                    <a:pt x="122" y="98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1"/>
                    <a:pt x="128" y="79"/>
                    <a:pt x="126" y="78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2" y="68"/>
                    <a:pt x="113" y="66"/>
                    <a:pt x="113" y="65"/>
                  </a:cubicBezTo>
                  <a:cubicBezTo>
                    <a:pt x="113" y="64"/>
                    <a:pt x="112" y="62"/>
                    <a:pt x="112" y="61"/>
                  </a:cubicBezTo>
                  <a:cubicBezTo>
                    <a:pt x="126" y="52"/>
                    <a:pt x="126" y="52"/>
                    <a:pt x="126" y="52"/>
                  </a:cubicBezTo>
                  <a:cubicBezTo>
                    <a:pt x="128" y="51"/>
                    <a:pt x="129" y="49"/>
                    <a:pt x="128" y="47"/>
                  </a:cubicBezTo>
                  <a:cubicBezTo>
                    <a:pt x="122" y="33"/>
                    <a:pt x="122" y="33"/>
                    <a:pt x="122" y="33"/>
                  </a:cubicBezTo>
                  <a:cubicBezTo>
                    <a:pt x="121" y="31"/>
                    <a:pt x="119" y="30"/>
                    <a:pt x="117" y="30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0" y="32"/>
                    <a:pt x="97" y="30"/>
                    <a:pt x="95" y="28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100" y="10"/>
                    <a:pt x="99" y="8"/>
                    <a:pt x="97" y="8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0" y="1"/>
                    <a:pt x="78" y="1"/>
                    <a:pt x="77" y="3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6" y="16"/>
                    <a:pt x="63" y="16"/>
                    <a:pt x="60" y="17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1" y="1"/>
                    <a:pt x="49" y="0"/>
                    <a:pt x="47" y="1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0" y="8"/>
                    <a:pt x="29" y="10"/>
                    <a:pt x="30" y="12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1" y="29"/>
                    <a:pt x="29" y="32"/>
                    <a:pt x="27" y="34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0" y="29"/>
                    <a:pt x="8" y="30"/>
                    <a:pt x="7" y="32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0" y="49"/>
                    <a:pt x="1" y="51"/>
                    <a:pt x="2" y="52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6" y="62"/>
                    <a:pt x="16" y="63"/>
                    <a:pt x="16" y="65"/>
                  </a:cubicBezTo>
                  <a:cubicBezTo>
                    <a:pt x="16" y="66"/>
                    <a:pt x="16" y="68"/>
                    <a:pt x="16" y="69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78"/>
                    <a:pt x="0" y="80"/>
                    <a:pt x="0" y="82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99"/>
                    <a:pt x="9" y="100"/>
                    <a:pt x="11" y="99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9" y="98"/>
                    <a:pt x="31" y="100"/>
                    <a:pt x="33" y="102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29" y="119"/>
                    <a:pt x="30" y="121"/>
                    <a:pt x="31" y="122"/>
                  </a:cubicBezTo>
                  <a:cubicBezTo>
                    <a:pt x="46" y="128"/>
                    <a:pt x="46" y="128"/>
                    <a:pt x="46" y="128"/>
                  </a:cubicBezTo>
                  <a:cubicBezTo>
                    <a:pt x="48" y="129"/>
                    <a:pt x="50" y="129"/>
                    <a:pt x="51" y="127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62" y="113"/>
                    <a:pt x="65" y="113"/>
                    <a:pt x="68" y="113"/>
                  </a:cubicBezTo>
                  <a:cubicBezTo>
                    <a:pt x="77" y="127"/>
                    <a:pt x="77" y="127"/>
                    <a:pt x="77" y="127"/>
                  </a:cubicBezTo>
                  <a:cubicBezTo>
                    <a:pt x="77" y="128"/>
                    <a:pt x="79" y="129"/>
                    <a:pt x="80" y="129"/>
                  </a:cubicBezTo>
                  <a:cubicBezTo>
                    <a:pt x="81" y="129"/>
                    <a:pt x="81" y="129"/>
                    <a:pt x="82" y="129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8" y="122"/>
                    <a:pt x="99" y="120"/>
                    <a:pt x="99" y="118"/>
                  </a:cubicBezTo>
                  <a:close/>
                  <a:moveTo>
                    <a:pt x="75" y="76"/>
                  </a:moveTo>
                  <a:cubicBezTo>
                    <a:pt x="69" y="82"/>
                    <a:pt x="59" y="82"/>
                    <a:pt x="53" y="76"/>
                  </a:cubicBezTo>
                  <a:cubicBezTo>
                    <a:pt x="50" y="73"/>
                    <a:pt x="48" y="69"/>
                    <a:pt x="48" y="65"/>
                  </a:cubicBezTo>
                  <a:cubicBezTo>
                    <a:pt x="48" y="61"/>
                    <a:pt x="50" y="57"/>
                    <a:pt x="53" y="54"/>
                  </a:cubicBezTo>
                  <a:cubicBezTo>
                    <a:pt x="56" y="51"/>
                    <a:pt x="60" y="49"/>
                    <a:pt x="64" y="49"/>
                  </a:cubicBezTo>
                  <a:cubicBezTo>
                    <a:pt x="68" y="49"/>
                    <a:pt x="72" y="51"/>
                    <a:pt x="75" y="54"/>
                  </a:cubicBezTo>
                  <a:cubicBezTo>
                    <a:pt x="78" y="57"/>
                    <a:pt x="80" y="61"/>
                    <a:pt x="80" y="65"/>
                  </a:cubicBezTo>
                  <a:cubicBezTo>
                    <a:pt x="80" y="69"/>
                    <a:pt x="78" y="73"/>
                    <a:pt x="75" y="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0">
                <a:solidFill>
                  <a:prstClr val="black"/>
                </a:solidFill>
              </a:endParaRPr>
            </a:p>
          </p:txBody>
        </p:sp>
        <p:sp>
          <p:nvSpPr>
            <p:cNvPr id="15" name="Freeform 108"/>
            <p:cNvSpPr>
              <a:spLocks noEditPoints="1"/>
            </p:cNvSpPr>
            <p:nvPr/>
          </p:nvSpPr>
          <p:spPr bwMode="auto">
            <a:xfrm>
              <a:off x="10028238" y="3813175"/>
              <a:ext cx="241300" cy="236538"/>
            </a:xfrm>
            <a:custGeom>
              <a:avLst/>
              <a:gdLst>
                <a:gd name="T0" fmla="*/ 96 w 96"/>
                <a:gd name="T1" fmla="*/ 42 h 96"/>
                <a:gd name="T2" fmla="*/ 93 w 96"/>
                <a:gd name="T3" fmla="*/ 38 h 96"/>
                <a:gd name="T4" fmla="*/ 82 w 96"/>
                <a:gd name="T5" fmla="*/ 36 h 96"/>
                <a:gd name="T6" fmla="*/ 81 w 96"/>
                <a:gd name="T7" fmla="*/ 34 h 96"/>
                <a:gd name="T8" fmla="*/ 80 w 96"/>
                <a:gd name="T9" fmla="*/ 32 h 96"/>
                <a:gd name="T10" fmla="*/ 86 w 96"/>
                <a:gd name="T11" fmla="*/ 23 h 96"/>
                <a:gd name="T12" fmla="*/ 86 w 96"/>
                <a:gd name="T13" fmla="*/ 18 h 96"/>
                <a:gd name="T14" fmla="*/ 78 w 96"/>
                <a:gd name="T15" fmla="*/ 10 h 96"/>
                <a:gd name="T16" fmla="*/ 73 w 96"/>
                <a:gd name="T17" fmla="*/ 9 h 96"/>
                <a:gd name="T18" fmla="*/ 64 w 96"/>
                <a:gd name="T19" fmla="*/ 16 h 96"/>
                <a:gd name="T20" fmla="*/ 59 w 96"/>
                <a:gd name="T21" fmla="*/ 14 h 96"/>
                <a:gd name="T22" fmla="*/ 58 w 96"/>
                <a:gd name="T23" fmla="*/ 3 h 96"/>
                <a:gd name="T24" fmla="*/ 54 w 96"/>
                <a:gd name="T25" fmla="*/ 0 h 96"/>
                <a:gd name="T26" fmla="*/ 42 w 96"/>
                <a:gd name="T27" fmla="*/ 0 h 96"/>
                <a:gd name="T28" fmla="*/ 38 w 96"/>
                <a:gd name="T29" fmla="*/ 3 h 96"/>
                <a:gd name="T30" fmla="*/ 37 w 96"/>
                <a:gd name="T31" fmla="*/ 14 h 96"/>
                <a:gd name="T32" fmla="*/ 34 w 96"/>
                <a:gd name="T33" fmla="*/ 15 h 96"/>
                <a:gd name="T34" fmla="*/ 32 w 96"/>
                <a:gd name="T35" fmla="*/ 16 h 96"/>
                <a:gd name="T36" fmla="*/ 23 w 96"/>
                <a:gd name="T37" fmla="*/ 10 h 96"/>
                <a:gd name="T38" fmla="*/ 18 w 96"/>
                <a:gd name="T39" fmla="*/ 10 h 96"/>
                <a:gd name="T40" fmla="*/ 10 w 96"/>
                <a:gd name="T41" fmla="*/ 18 h 96"/>
                <a:gd name="T42" fmla="*/ 10 w 96"/>
                <a:gd name="T43" fmla="*/ 24 h 96"/>
                <a:gd name="T44" fmla="*/ 16 w 96"/>
                <a:gd name="T45" fmla="*/ 32 h 96"/>
                <a:gd name="T46" fmla="*/ 14 w 96"/>
                <a:gd name="T47" fmla="*/ 37 h 96"/>
                <a:gd name="T48" fmla="*/ 4 w 96"/>
                <a:gd name="T49" fmla="*/ 38 h 96"/>
                <a:gd name="T50" fmla="*/ 0 w 96"/>
                <a:gd name="T51" fmla="*/ 42 h 96"/>
                <a:gd name="T52" fmla="*/ 0 w 96"/>
                <a:gd name="T53" fmla="*/ 54 h 96"/>
                <a:gd name="T54" fmla="*/ 4 w 96"/>
                <a:gd name="T55" fmla="*/ 58 h 96"/>
                <a:gd name="T56" fmla="*/ 14 w 96"/>
                <a:gd name="T57" fmla="*/ 59 h 96"/>
                <a:gd name="T58" fmla="*/ 15 w 96"/>
                <a:gd name="T59" fmla="*/ 62 h 96"/>
                <a:gd name="T60" fmla="*/ 16 w 96"/>
                <a:gd name="T61" fmla="*/ 64 h 96"/>
                <a:gd name="T62" fmla="*/ 10 w 96"/>
                <a:gd name="T63" fmla="*/ 73 h 96"/>
                <a:gd name="T64" fmla="*/ 10 w 96"/>
                <a:gd name="T65" fmla="*/ 78 h 96"/>
                <a:gd name="T66" fmla="*/ 19 w 96"/>
                <a:gd name="T67" fmla="*/ 86 h 96"/>
                <a:gd name="T68" fmla="*/ 24 w 96"/>
                <a:gd name="T69" fmla="*/ 86 h 96"/>
                <a:gd name="T70" fmla="*/ 32 w 96"/>
                <a:gd name="T71" fmla="*/ 80 h 96"/>
                <a:gd name="T72" fmla="*/ 37 w 96"/>
                <a:gd name="T73" fmla="*/ 82 h 96"/>
                <a:gd name="T74" fmla="*/ 39 w 96"/>
                <a:gd name="T75" fmla="*/ 93 h 96"/>
                <a:gd name="T76" fmla="*/ 43 w 96"/>
                <a:gd name="T77" fmla="*/ 96 h 96"/>
                <a:gd name="T78" fmla="*/ 43 w 96"/>
                <a:gd name="T79" fmla="*/ 96 h 96"/>
                <a:gd name="T80" fmla="*/ 54 w 96"/>
                <a:gd name="T81" fmla="*/ 96 h 96"/>
                <a:gd name="T82" fmla="*/ 58 w 96"/>
                <a:gd name="T83" fmla="*/ 92 h 96"/>
                <a:gd name="T84" fmla="*/ 60 w 96"/>
                <a:gd name="T85" fmla="*/ 82 h 96"/>
                <a:gd name="T86" fmla="*/ 62 w 96"/>
                <a:gd name="T87" fmla="*/ 81 h 96"/>
                <a:gd name="T88" fmla="*/ 64 w 96"/>
                <a:gd name="T89" fmla="*/ 80 h 96"/>
                <a:gd name="T90" fmla="*/ 73 w 96"/>
                <a:gd name="T91" fmla="*/ 86 h 96"/>
                <a:gd name="T92" fmla="*/ 78 w 96"/>
                <a:gd name="T93" fmla="*/ 86 h 96"/>
                <a:gd name="T94" fmla="*/ 86 w 96"/>
                <a:gd name="T95" fmla="*/ 77 h 96"/>
                <a:gd name="T96" fmla="*/ 87 w 96"/>
                <a:gd name="T97" fmla="*/ 72 h 96"/>
                <a:gd name="T98" fmla="*/ 80 w 96"/>
                <a:gd name="T99" fmla="*/ 64 h 96"/>
                <a:gd name="T100" fmla="*/ 82 w 96"/>
                <a:gd name="T101" fmla="*/ 59 h 96"/>
                <a:gd name="T102" fmla="*/ 93 w 96"/>
                <a:gd name="T103" fmla="*/ 57 h 96"/>
                <a:gd name="T104" fmla="*/ 96 w 96"/>
                <a:gd name="T105" fmla="*/ 53 h 96"/>
                <a:gd name="T106" fmla="*/ 96 w 96"/>
                <a:gd name="T107" fmla="*/ 42 h 96"/>
                <a:gd name="T108" fmla="*/ 56 w 96"/>
                <a:gd name="T109" fmla="*/ 51 h 96"/>
                <a:gd name="T110" fmla="*/ 45 w 96"/>
                <a:gd name="T111" fmla="*/ 55 h 96"/>
                <a:gd name="T112" fmla="*/ 41 w 96"/>
                <a:gd name="T113" fmla="*/ 45 h 96"/>
                <a:gd name="T114" fmla="*/ 48 w 96"/>
                <a:gd name="T115" fmla="*/ 40 h 96"/>
                <a:gd name="T116" fmla="*/ 51 w 96"/>
                <a:gd name="T117" fmla="*/ 40 h 96"/>
                <a:gd name="T118" fmla="*/ 56 w 96"/>
                <a:gd name="T119" fmla="*/ 45 h 96"/>
                <a:gd name="T120" fmla="*/ 56 w 96"/>
                <a:gd name="T121" fmla="*/ 5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" h="96">
                  <a:moveTo>
                    <a:pt x="96" y="42"/>
                  </a:moveTo>
                  <a:cubicBezTo>
                    <a:pt x="96" y="40"/>
                    <a:pt x="95" y="38"/>
                    <a:pt x="93" y="38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2" y="36"/>
                    <a:pt x="81" y="35"/>
                    <a:pt x="81" y="34"/>
                  </a:cubicBezTo>
                  <a:cubicBezTo>
                    <a:pt x="81" y="33"/>
                    <a:pt x="80" y="32"/>
                    <a:pt x="80" y="32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8" y="21"/>
                    <a:pt x="87" y="19"/>
                    <a:pt x="86" y="1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6" y="8"/>
                    <a:pt x="74" y="8"/>
                    <a:pt x="73" y="9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2" y="15"/>
                    <a:pt x="61" y="14"/>
                    <a:pt x="59" y="14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7" y="1"/>
                    <a:pt x="55" y="0"/>
                    <a:pt x="54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0" y="0"/>
                    <a:pt x="38" y="1"/>
                    <a:pt x="38" y="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3" y="15"/>
                    <a:pt x="33" y="16"/>
                    <a:pt x="32" y="16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9"/>
                    <a:pt x="19" y="9"/>
                    <a:pt x="18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20"/>
                    <a:pt x="8" y="22"/>
                    <a:pt x="10" y="24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4"/>
                    <a:pt x="15" y="35"/>
                    <a:pt x="14" y="37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9"/>
                    <a:pt x="0" y="40"/>
                    <a:pt x="0" y="42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2" y="58"/>
                    <a:pt x="4" y="58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60"/>
                    <a:pt x="15" y="61"/>
                    <a:pt x="15" y="62"/>
                  </a:cubicBezTo>
                  <a:cubicBezTo>
                    <a:pt x="16" y="63"/>
                    <a:pt x="16" y="63"/>
                    <a:pt x="16" y="64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4"/>
                    <a:pt x="9" y="77"/>
                    <a:pt x="10" y="78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20" y="87"/>
                    <a:pt x="22" y="88"/>
                    <a:pt x="24" y="86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4" y="81"/>
                    <a:pt x="35" y="81"/>
                    <a:pt x="37" y="82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94"/>
                    <a:pt x="41" y="96"/>
                    <a:pt x="43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6" y="96"/>
                    <a:pt x="58" y="94"/>
                    <a:pt x="58" y="92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0" y="81"/>
                    <a:pt x="61" y="81"/>
                    <a:pt x="62" y="81"/>
                  </a:cubicBezTo>
                  <a:cubicBezTo>
                    <a:pt x="63" y="80"/>
                    <a:pt x="64" y="80"/>
                    <a:pt x="64" y="80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5" y="87"/>
                    <a:pt x="77" y="87"/>
                    <a:pt x="78" y="86"/>
                  </a:cubicBezTo>
                  <a:cubicBezTo>
                    <a:pt x="86" y="77"/>
                    <a:pt x="86" y="77"/>
                    <a:pt x="86" y="77"/>
                  </a:cubicBezTo>
                  <a:cubicBezTo>
                    <a:pt x="88" y="76"/>
                    <a:pt x="88" y="74"/>
                    <a:pt x="87" y="72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1" y="62"/>
                    <a:pt x="82" y="61"/>
                    <a:pt x="82" y="59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5" y="57"/>
                    <a:pt x="96" y="55"/>
                    <a:pt x="96" y="53"/>
                  </a:cubicBezTo>
                  <a:lnTo>
                    <a:pt x="96" y="42"/>
                  </a:lnTo>
                  <a:close/>
                  <a:moveTo>
                    <a:pt x="56" y="51"/>
                  </a:moveTo>
                  <a:cubicBezTo>
                    <a:pt x="54" y="55"/>
                    <a:pt x="49" y="57"/>
                    <a:pt x="45" y="55"/>
                  </a:cubicBezTo>
                  <a:cubicBezTo>
                    <a:pt x="41" y="54"/>
                    <a:pt x="39" y="49"/>
                    <a:pt x="41" y="45"/>
                  </a:cubicBezTo>
                  <a:cubicBezTo>
                    <a:pt x="42" y="42"/>
                    <a:pt x="45" y="40"/>
                    <a:pt x="48" y="40"/>
                  </a:cubicBezTo>
                  <a:cubicBezTo>
                    <a:pt x="49" y="40"/>
                    <a:pt x="50" y="40"/>
                    <a:pt x="51" y="40"/>
                  </a:cubicBezTo>
                  <a:cubicBezTo>
                    <a:pt x="53" y="41"/>
                    <a:pt x="55" y="43"/>
                    <a:pt x="56" y="45"/>
                  </a:cubicBezTo>
                  <a:cubicBezTo>
                    <a:pt x="56" y="47"/>
                    <a:pt x="56" y="49"/>
                    <a:pt x="56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0">
                <a:solidFill>
                  <a:prstClr val="black"/>
                </a:solidFill>
              </a:endParaRPr>
            </a:p>
          </p:txBody>
        </p:sp>
      </p:grpSp>
      <p:sp>
        <p:nvSpPr>
          <p:cNvPr id="16" name="Freeform 11"/>
          <p:cNvSpPr>
            <a:spLocks noEditPoints="1"/>
          </p:cNvSpPr>
          <p:nvPr/>
        </p:nvSpPr>
        <p:spPr bwMode="auto">
          <a:xfrm>
            <a:off x="7337424" y="4146097"/>
            <a:ext cx="1053647" cy="788466"/>
          </a:xfrm>
          <a:custGeom>
            <a:avLst/>
            <a:gdLst>
              <a:gd name="T0" fmla="*/ 180 w 192"/>
              <a:gd name="T1" fmla="*/ 0 h 144"/>
              <a:gd name="T2" fmla="*/ 12 w 192"/>
              <a:gd name="T3" fmla="*/ 0 h 144"/>
              <a:gd name="T4" fmla="*/ 0 w 192"/>
              <a:gd name="T5" fmla="*/ 12 h 144"/>
              <a:gd name="T6" fmla="*/ 0 w 192"/>
              <a:gd name="T7" fmla="*/ 116 h 144"/>
              <a:gd name="T8" fmla="*/ 13 w 192"/>
              <a:gd name="T9" fmla="*/ 128 h 144"/>
              <a:gd name="T10" fmla="*/ 78 w 192"/>
              <a:gd name="T11" fmla="*/ 128 h 144"/>
              <a:gd name="T12" fmla="*/ 73 w 192"/>
              <a:gd name="T13" fmla="*/ 138 h 144"/>
              <a:gd name="T14" fmla="*/ 74 w 192"/>
              <a:gd name="T15" fmla="*/ 143 h 144"/>
              <a:gd name="T16" fmla="*/ 76 w 192"/>
              <a:gd name="T17" fmla="*/ 144 h 144"/>
              <a:gd name="T18" fmla="*/ 80 w 192"/>
              <a:gd name="T19" fmla="*/ 142 h 144"/>
              <a:gd name="T20" fmla="*/ 87 w 192"/>
              <a:gd name="T21" fmla="*/ 128 h 144"/>
              <a:gd name="T22" fmla="*/ 106 w 192"/>
              <a:gd name="T23" fmla="*/ 128 h 144"/>
              <a:gd name="T24" fmla="*/ 113 w 192"/>
              <a:gd name="T25" fmla="*/ 142 h 144"/>
              <a:gd name="T26" fmla="*/ 116 w 192"/>
              <a:gd name="T27" fmla="*/ 144 h 144"/>
              <a:gd name="T28" fmla="*/ 118 w 192"/>
              <a:gd name="T29" fmla="*/ 143 h 144"/>
              <a:gd name="T30" fmla="*/ 120 w 192"/>
              <a:gd name="T31" fmla="*/ 138 h 144"/>
              <a:gd name="T32" fmla="*/ 115 w 192"/>
              <a:gd name="T33" fmla="*/ 128 h 144"/>
              <a:gd name="T34" fmla="*/ 181 w 192"/>
              <a:gd name="T35" fmla="*/ 128 h 144"/>
              <a:gd name="T36" fmla="*/ 192 w 192"/>
              <a:gd name="T37" fmla="*/ 116 h 144"/>
              <a:gd name="T38" fmla="*/ 192 w 192"/>
              <a:gd name="T39" fmla="*/ 12 h 144"/>
              <a:gd name="T40" fmla="*/ 180 w 192"/>
              <a:gd name="T41" fmla="*/ 0 h 144"/>
              <a:gd name="T42" fmla="*/ 176 w 192"/>
              <a:gd name="T43" fmla="*/ 108 h 144"/>
              <a:gd name="T44" fmla="*/ 172 w 192"/>
              <a:gd name="T45" fmla="*/ 112 h 144"/>
              <a:gd name="T46" fmla="*/ 20 w 192"/>
              <a:gd name="T47" fmla="*/ 112 h 144"/>
              <a:gd name="T48" fmla="*/ 16 w 192"/>
              <a:gd name="T49" fmla="*/ 108 h 144"/>
              <a:gd name="T50" fmla="*/ 16 w 192"/>
              <a:gd name="T51" fmla="*/ 20 h 144"/>
              <a:gd name="T52" fmla="*/ 20 w 192"/>
              <a:gd name="T53" fmla="*/ 16 h 144"/>
              <a:gd name="T54" fmla="*/ 172 w 192"/>
              <a:gd name="T55" fmla="*/ 16 h 144"/>
              <a:gd name="T56" fmla="*/ 176 w 192"/>
              <a:gd name="T57" fmla="*/ 20 h 144"/>
              <a:gd name="T58" fmla="*/ 176 w 192"/>
              <a:gd name="T59" fmla="*/ 108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92" h="144">
                <a:moveTo>
                  <a:pt x="180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6" y="128"/>
                  <a:pt x="13" y="128"/>
                </a:cubicBezTo>
                <a:cubicBezTo>
                  <a:pt x="78" y="128"/>
                  <a:pt x="78" y="128"/>
                  <a:pt x="78" y="128"/>
                </a:cubicBezTo>
                <a:cubicBezTo>
                  <a:pt x="73" y="138"/>
                  <a:pt x="73" y="138"/>
                  <a:pt x="73" y="138"/>
                </a:cubicBezTo>
                <a:cubicBezTo>
                  <a:pt x="72" y="140"/>
                  <a:pt x="72" y="142"/>
                  <a:pt x="74" y="143"/>
                </a:cubicBezTo>
                <a:cubicBezTo>
                  <a:pt x="75" y="144"/>
                  <a:pt x="76" y="144"/>
                  <a:pt x="76" y="144"/>
                </a:cubicBezTo>
                <a:cubicBezTo>
                  <a:pt x="78" y="144"/>
                  <a:pt x="79" y="143"/>
                  <a:pt x="80" y="142"/>
                </a:cubicBezTo>
                <a:cubicBezTo>
                  <a:pt x="87" y="128"/>
                  <a:pt x="87" y="128"/>
                  <a:pt x="87" y="128"/>
                </a:cubicBezTo>
                <a:cubicBezTo>
                  <a:pt x="106" y="128"/>
                  <a:pt x="106" y="128"/>
                  <a:pt x="106" y="128"/>
                </a:cubicBezTo>
                <a:cubicBezTo>
                  <a:pt x="113" y="142"/>
                  <a:pt x="113" y="142"/>
                  <a:pt x="113" y="142"/>
                </a:cubicBezTo>
                <a:cubicBezTo>
                  <a:pt x="113" y="143"/>
                  <a:pt x="115" y="144"/>
                  <a:pt x="116" y="144"/>
                </a:cubicBezTo>
                <a:cubicBezTo>
                  <a:pt x="117" y="144"/>
                  <a:pt x="117" y="144"/>
                  <a:pt x="118" y="143"/>
                </a:cubicBezTo>
                <a:cubicBezTo>
                  <a:pt x="120" y="142"/>
                  <a:pt x="121" y="140"/>
                  <a:pt x="120" y="138"/>
                </a:cubicBezTo>
                <a:cubicBezTo>
                  <a:pt x="115" y="128"/>
                  <a:pt x="115" y="128"/>
                  <a:pt x="115" y="128"/>
                </a:cubicBezTo>
                <a:cubicBezTo>
                  <a:pt x="181" y="128"/>
                  <a:pt x="181" y="128"/>
                  <a:pt x="181" y="128"/>
                </a:cubicBezTo>
                <a:cubicBezTo>
                  <a:pt x="187" y="128"/>
                  <a:pt x="192" y="122"/>
                  <a:pt x="192" y="116"/>
                </a:cubicBezTo>
                <a:cubicBezTo>
                  <a:pt x="192" y="12"/>
                  <a:pt x="192" y="12"/>
                  <a:pt x="192" y="12"/>
                </a:cubicBezTo>
                <a:cubicBezTo>
                  <a:pt x="192" y="5"/>
                  <a:pt x="187" y="0"/>
                  <a:pt x="180" y="0"/>
                </a:cubicBezTo>
                <a:close/>
                <a:moveTo>
                  <a:pt x="176" y="108"/>
                </a:moveTo>
                <a:cubicBezTo>
                  <a:pt x="176" y="110"/>
                  <a:pt x="174" y="112"/>
                  <a:pt x="172" y="112"/>
                </a:cubicBezTo>
                <a:cubicBezTo>
                  <a:pt x="20" y="112"/>
                  <a:pt x="20" y="112"/>
                  <a:pt x="20" y="112"/>
                </a:cubicBezTo>
                <a:cubicBezTo>
                  <a:pt x="18" y="112"/>
                  <a:pt x="16" y="110"/>
                  <a:pt x="16" y="108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18"/>
                  <a:pt x="18" y="16"/>
                  <a:pt x="20" y="16"/>
                </a:cubicBezTo>
                <a:cubicBezTo>
                  <a:pt x="172" y="16"/>
                  <a:pt x="172" y="16"/>
                  <a:pt x="172" y="16"/>
                </a:cubicBezTo>
                <a:cubicBezTo>
                  <a:pt x="174" y="16"/>
                  <a:pt x="176" y="18"/>
                  <a:pt x="176" y="20"/>
                </a:cubicBezTo>
                <a:lnTo>
                  <a:pt x="176" y="1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>
              <a:defRPr/>
            </a:pPr>
            <a:endParaRPr lang="zh-CN" altLang="en-US" sz="1580">
              <a:solidFill>
                <a:prstClr val="black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00804" y="2083451"/>
            <a:ext cx="209944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根据自己的需要添加适当的文字，据研究，在幻灯片中，一页的文字最好不要超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字根据自己的需要添</a:t>
            </a: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</a:t>
            </a:r>
            <a:r>
              <a:rPr lang="en-US" altLang="zh-CN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848497" y="3781983"/>
            <a:ext cx="209944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根据自己的需要添加适当的文字，据研究，在幻灯片中，一页的文字最好不要超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字根据自己的需要添加</a:t>
            </a: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</a:t>
            </a:r>
            <a:r>
              <a:rPr lang="en-US" altLang="zh-CN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425014" y="300336"/>
            <a:ext cx="5404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  <a:endParaRPr lang="en-US" altLang="zh-CN" sz="3200" b="1" dirty="0" smtClean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94114" y="177225"/>
            <a:ext cx="7096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gency FB" panose="020B0503020202020204" pitchFamily="34" charset="0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51" t="12521" r="43976" b="62937"/>
          <a:stretch/>
        </p:blipFill>
        <p:spPr>
          <a:xfrm>
            <a:off x="4886348" y="-1"/>
            <a:ext cx="2430351" cy="196769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/>
          <a:srcRect l="17183"/>
          <a:stretch>
            <a:fillRect/>
          </a:stretch>
        </p:blipFill>
        <p:spPr>
          <a:xfrm>
            <a:off x="11908" y="6092"/>
            <a:ext cx="2567048" cy="1977609"/>
          </a:xfrm>
          <a:prstGeom prst="rect">
            <a:avLst/>
          </a:prstGeom>
        </p:spPr>
      </p:pic>
      <p:sp>
        <p:nvSpPr>
          <p:cNvPr id="12" name="Content Placeholder 2"/>
          <p:cNvSpPr txBox="1"/>
          <p:nvPr/>
        </p:nvSpPr>
        <p:spPr>
          <a:xfrm>
            <a:off x="702061" y="5228486"/>
            <a:ext cx="10636369" cy="812443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  <a:defRPr/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根据自己的需要添加适当的文字，据研究，在幻灯片中，一页的文字最好不要超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字根据自己的需要添加适当的文字一页的文字最好不要超过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sz="16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itle 13"/>
          <p:cNvSpPr txBox="1"/>
          <p:nvPr/>
        </p:nvSpPr>
        <p:spPr>
          <a:xfrm>
            <a:off x="702061" y="4632637"/>
            <a:ext cx="3353810" cy="708327"/>
          </a:xfrm>
          <a:prstGeom prst="rect">
            <a:avLst/>
          </a:prstGeom>
        </p:spPr>
        <p:txBody>
          <a:bodyPr vert="horz" lIns="121682" tIns="60841" rIns="121682" bIns="60841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sz="2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24"/>
          <p:cNvSpPr/>
          <p:nvPr/>
        </p:nvSpPr>
        <p:spPr>
          <a:xfrm>
            <a:off x="11908" y="1983701"/>
            <a:ext cx="2433984" cy="197760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7295"/>
            <a:endParaRPr lang="en-US" sz="319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15" name="Content Placeholder 2"/>
          <p:cNvSpPr txBox="1"/>
          <p:nvPr/>
        </p:nvSpPr>
        <p:spPr>
          <a:xfrm>
            <a:off x="290373" y="2390028"/>
            <a:ext cx="1897373" cy="1225914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根据自己的需要添加适当的文字，据研究，在幻灯片中，一页的文字最好不要超</a:t>
            </a:r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字根据自己的需</a:t>
            </a:r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41"/>
          <p:cNvSpPr/>
          <p:nvPr/>
        </p:nvSpPr>
        <p:spPr>
          <a:xfrm>
            <a:off x="2441307" y="6092"/>
            <a:ext cx="2433982" cy="1977609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7295"/>
            <a:endParaRPr lang="en-US" sz="319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17" name="Content Placeholder 2"/>
          <p:cNvSpPr txBox="1"/>
          <p:nvPr/>
        </p:nvSpPr>
        <p:spPr>
          <a:xfrm>
            <a:off x="2709608" y="468941"/>
            <a:ext cx="1897373" cy="1225914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根据自己的需要添加适当的文字，据研究，在幻灯片中，一页的文字最好不要超</a:t>
            </a:r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字根据自己的需</a:t>
            </a:r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ectangle 26"/>
          <p:cNvSpPr/>
          <p:nvPr/>
        </p:nvSpPr>
        <p:spPr>
          <a:xfrm>
            <a:off x="4879876" y="1983701"/>
            <a:ext cx="2433983" cy="197760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7295"/>
            <a:endParaRPr lang="en-US" sz="319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19" name="Content Placeholder 2"/>
          <p:cNvSpPr txBox="1"/>
          <p:nvPr/>
        </p:nvSpPr>
        <p:spPr>
          <a:xfrm>
            <a:off x="5152838" y="2390028"/>
            <a:ext cx="1897373" cy="1225914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根据自己的需要添加适当的文字，据研究，在幻灯片中，一页的文字最好不要超</a:t>
            </a:r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字根据自己的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</a:t>
            </a:r>
            <a:r>
              <a:rPr lang="en-US" altLang="zh-CN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Rectangle 29"/>
          <p:cNvSpPr/>
          <p:nvPr/>
        </p:nvSpPr>
        <p:spPr>
          <a:xfrm>
            <a:off x="9746111" y="1983701"/>
            <a:ext cx="2433984" cy="197760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7295"/>
            <a:endParaRPr lang="en-US" sz="319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21" name="Content Placeholder 2"/>
          <p:cNvSpPr txBox="1"/>
          <p:nvPr/>
        </p:nvSpPr>
        <p:spPr>
          <a:xfrm>
            <a:off x="10008027" y="2390028"/>
            <a:ext cx="1897373" cy="1225914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根据自己的需要添加适当的文字，据研究，在幻灯片中，一页的文字最好不要超</a:t>
            </a:r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字根据自己的需</a:t>
            </a:r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Rectangle 8"/>
          <p:cNvSpPr/>
          <p:nvPr/>
        </p:nvSpPr>
        <p:spPr>
          <a:xfrm>
            <a:off x="7312128" y="6092"/>
            <a:ext cx="2433984" cy="1977609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7295"/>
            <a:endParaRPr lang="en-US" sz="319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23" name="Content Placeholder 2"/>
          <p:cNvSpPr txBox="1"/>
          <p:nvPr/>
        </p:nvSpPr>
        <p:spPr>
          <a:xfrm>
            <a:off x="7580432" y="468941"/>
            <a:ext cx="1897373" cy="1225914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根据自己的需要添加适当的文字，据研究，在幻灯片中，一页的文字最好不要超</a:t>
            </a:r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字根据自己的需</a:t>
            </a:r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21" r="80027" b="62937"/>
          <a:stretch/>
        </p:blipFill>
        <p:spPr>
          <a:xfrm>
            <a:off x="11907" y="-1"/>
            <a:ext cx="2430351" cy="196769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90" t="12521" r="13537" b="62937"/>
          <a:stretch/>
        </p:blipFill>
        <p:spPr>
          <a:xfrm>
            <a:off x="9761649" y="-1"/>
            <a:ext cx="2430351" cy="196769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51" t="38651" r="43976" b="36807"/>
          <a:stretch/>
        </p:blipFill>
        <p:spPr>
          <a:xfrm>
            <a:off x="2444127" y="1967696"/>
            <a:ext cx="2430351" cy="1967697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78" t="38651" r="26949" b="36807"/>
          <a:stretch/>
        </p:blipFill>
        <p:spPr>
          <a:xfrm>
            <a:off x="7318046" y="1967696"/>
            <a:ext cx="2430351" cy="19676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/>
          <p:nvPr/>
        </p:nvSpPr>
        <p:spPr bwMode="auto">
          <a:xfrm>
            <a:off x="287554" y="1990363"/>
            <a:ext cx="10140156" cy="4468007"/>
          </a:xfrm>
          <a:custGeom>
            <a:avLst/>
            <a:gdLst/>
            <a:ahLst/>
            <a:cxnLst>
              <a:cxn ang="0">
                <a:pos x="1548" y="674"/>
              </a:cxn>
              <a:cxn ang="0">
                <a:pos x="1577" y="645"/>
              </a:cxn>
              <a:cxn ang="0">
                <a:pos x="1735" y="724"/>
              </a:cxn>
              <a:cxn ang="0">
                <a:pos x="1437" y="784"/>
              </a:cxn>
              <a:cxn ang="0">
                <a:pos x="1474" y="748"/>
              </a:cxn>
              <a:cxn ang="0">
                <a:pos x="1328" y="742"/>
              </a:cxn>
              <a:cxn ang="0">
                <a:pos x="930" y="692"/>
              </a:cxn>
              <a:cxn ang="0">
                <a:pos x="571" y="498"/>
              </a:cxn>
              <a:cxn ang="0">
                <a:pos x="702" y="361"/>
              </a:cxn>
              <a:cxn ang="0">
                <a:pos x="948" y="236"/>
              </a:cxn>
              <a:cxn ang="0">
                <a:pos x="0" y="0"/>
              </a:cxn>
              <a:cxn ang="0">
                <a:pos x="993" y="243"/>
              </a:cxn>
              <a:cxn ang="0">
                <a:pos x="777" y="359"/>
              </a:cxn>
              <a:cxn ang="0">
                <a:pos x="678" y="520"/>
              </a:cxn>
              <a:cxn ang="0">
                <a:pos x="1328" y="670"/>
              </a:cxn>
              <a:cxn ang="0">
                <a:pos x="1548" y="674"/>
              </a:cxn>
            </a:cxnLst>
            <a:rect l="0" t="0" r="r" b="b"/>
            <a:pathLst>
              <a:path w="1735" h="784">
                <a:moveTo>
                  <a:pt x="1548" y="674"/>
                </a:moveTo>
                <a:cubicBezTo>
                  <a:pt x="1577" y="645"/>
                  <a:pt x="1577" y="645"/>
                  <a:pt x="1577" y="645"/>
                </a:cubicBezTo>
                <a:cubicBezTo>
                  <a:pt x="1735" y="724"/>
                  <a:pt x="1735" y="724"/>
                  <a:pt x="1735" y="724"/>
                </a:cubicBezTo>
                <a:cubicBezTo>
                  <a:pt x="1437" y="784"/>
                  <a:pt x="1437" y="784"/>
                  <a:pt x="1437" y="784"/>
                </a:cubicBezTo>
                <a:cubicBezTo>
                  <a:pt x="1474" y="748"/>
                  <a:pt x="1474" y="748"/>
                  <a:pt x="1474" y="748"/>
                </a:cubicBezTo>
                <a:cubicBezTo>
                  <a:pt x="1425" y="747"/>
                  <a:pt x="1376" y="745"/>
                  <a:pt x="1328" y="742"/>
                </a:cubicBezTo>
                <a:cubicBezTo>
                  <a:pt x="1190" y="733"/>
                  <a:pt x="1058" y="716"/>
                  <a:pt x="930" y="692"/>
                </a:cubicBezTo>
                <a:cubicBezTo>
                  <a:pt x="698" y="635"/>
                  <a:pt x="578" y="571"/>
                  <a:pt x="571" y="498"/>
                </a:cubicBezTo>
                <a:cubicBezTo>
                  <a:pt x="562" y="453"/>
                  <a:pt x="606" y="407"/>
                  <a:pt x="702" y="361"/>
                </a:cubicBezTo>
                <a:cubicBezTo>
                  <a:pt x="824" y="313"/>
                  <a:pt x="906" y="271"/>
                  <a:pt x="948" y="236"/>
                </a:cubicBezTo>
                <a:cubicBezTo>
                  <a:pt x="1053" y="130"/>
                  <a:pt x="737" y="51"/>
                  <a:pt x="0" y="0"/>
                </a:cubicBezTo>
                <a:cubicBezTo>
                  <a:pt x="754" y="31"/>
                  <a:pt x="1085" y="112"/>
                  <a:pt x="993" y="243"/>
                </a:cubicBezTo>
                <a:cubicBezTo>
                  <a:pt x="968" y="274"/>
                  <a:pt x="896" y="312"/>
                  <a:pt x="777" y="359"/>
                </a:cubicBezTo>
                <a:cubicBezTo>
                  <a:pt x="664" y="409"/>
                  <a:pt x="631" y="463"/>
                  <a:pt x="678" y="520"/>
                </a:cubicBezTo>
                <a:cubicBezTo>
                  <a:pt x="761" y="606"/>
                  <a:pt x="977" y="656"/>
                  <a:pt x="1328" y="670"/>
                </a:cubicBezTo>
                <a:cubicBezTo>
                  <a:pt x="1396" y="673"/>
                  <a:pt x="1470" y="674"/>
                  <a:pt x="1548" y="674"/>
                </a:cubicBezTo>
                <a:close/>
              </a:path>
            </a:pathLst>
          </a:custGeom>
          <a:solidFill>
            <a:srgbClr val="C1C7D0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3735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545" b="0" i="0" u="none" strike="noStrike" kern="0" cap="none" spc="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281783" y="4018393"/>
            <a:ext cx="1481456" cy="2351252"/>
            <a:chOff x="4281783" y="4018393"/>
            <a:chExt cx="1481456" cy="2351252"/>
          </a:xfrm>
          <a:solidFill>
            <a:srgbClr val="F3C50B"/>
          </a:solidFill>
        </p:grpSpPr>
        <p:sp>
          <p:nvSpPr>
            <p:cNvPr id="11" name="Can 62@|1FFC:0|FBC:0|LFC:16777215|LBC:16777215"/>
            <p:cNvSpPr/>
            <p:nvPr/>
          </p:nvSpPr>
          <p:spPr>
            <a:xfrm>
              <a:off x="4281783" y="6234967"/>
              <a:ext cx="359141" cy="134678"/>
            </a:xfrm>
            <a:prstGeom prst="ca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735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545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Wave 58@|1FFC:0|FBC:0|LFC:16777215|LBC:16777215"/>
            <p:cNvSpPr/>
            <p:nvPr/>
          </p:nvSpPr>
          <p:spPr>
            <a:xfrm>
              <a:off x="4506246" y="4018393"/>
              <a:ext cx="1256993" cy="987637"/>
            </a:xfrm>
            <a:prstGeom prst="wave">
              <a:avLst>
                <a:gd name="adj1" fmla="val 6364"/>
                <a:gd name="adj2" fmla="val 0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735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545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Can 61@|1FFC:0|FBC:0|LFC:16777215|LBC:16777215"/>
            <p:cNvSpPr/>
            <p:nvPr/>
          </p:nvSpPr>
          <p:spPr>
            <a:xfrm>
              <a:off x="4416461" y="4018393"/>
              <a:ext cx="89785" cy="2244630"/>
            </a:xfrm>
            <a:prstGeom prst="ca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735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545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85302" y="1686157"/>
            <a:ext cx="1110698" cy="1762814"/>
            <a:chOff x="4985302" y="1686157"/>
            <a:chExt cx="1110698" cy="1762814"/>
          </a:xfrm>
          <a:solidFill>
            <a:srgbClr val="2D3E50"/>
          </a:solidFill>
        </p:grpSpPr>
        <p:sp>
          <p:nvSpPr>
            <p:cNvPr id="15" name="Can 70@|1FFC:0|FBC:0|LFC:16777215|LBC:16777215"/>
            <p:cNvSpPr/>
            <p:nvPr/>
          </p:nvSpPr>
          <p:spPr>
            <a:xfrm>
              <a:off x="4985302" y="3347998"/>
              <a:ext cx="269260" cy="100973"/>
            </a:xfrm>
            <a:prstGeom prst="ca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735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545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Wave 69@|1FFC:0|FBC:0|LFC:16777215|LBC:16777215"/>
            <p:cNvSpPr/>
            <p:nvPr/>
          </p:nvSpPr>
          <p:spPr>
            <a:xfrm>
              <a:off x="5153590" y="1686157"/>
              <a:ext cx="942410" cy="740465"/>
            </a:xfrm>
            <a:prstGeom prst="wave">
              <a:avLst>
                <a:gd name="adj1" fmla="val 6364"/>
                <a:gd name="adj2" fmla="val 0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735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545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Can 71@|1FFC:0|FBC:0|LFC:16777215|LBC:16777215"/>
            <p:cNvSpPr/>
            <p:nvPr/>
          </p:nvSpPr>
          <p:spPr>
            <a:xfrm>
              <a:off x="5086275" y="1686157"/>
              <a:ext cx="67315" cy="1682876"/>
            </a:xfrm>
            <a:prstGeom prst="ca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735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545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45243" y="4322598"/>
            <a:ext cx="1481456" cy="2351252"/>
            <a:chOff x="8145243" y="4322598"/>
            <a:chExt cx="1481456" cy="2351252"/>
          </a:xfrm>
          <a:solidFill>
            <a:srgbClr val="2D3E50"/>
          </a:solidFill>
        </p:grpSpPr>
        <p:sp>
          <p:nvSpPr>
            <p:cNvPr id="19" name="Can 78@|1FFC:0|FBC:0|LFC:16777215|LBC:16777215"/>
            <p:cNvSpPr/>
            <p:nvPr/>
          </p:nvSpPr>
          <p:spPr>
            <a:xfrm>
              <a:off x="8145243" y="6539172"/>
              <a:ext cx="359141" cy="134678"/>
            </a:xfrm>
            <a:prstGeom prst="ca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735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545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Wave 77@|1FFC:0|FBC:0|LFC:16777215|LBC:16777215"/>
            <p:cNvSpPr/>
            <p:nvPr/>
          </p:nvSpPr>
          <p:spPr>
            <a:xfrm>
              <a:off x="8369706" y="4322598"/>
              <a:ext cx="1256993" cy="987637"/>
            </a:xfrm>
            <a:prstGeom prst="wave">
              <a:avLst>
                <a:gd name="adj1" fmla="val 6364"/>
                <a:gd name="adj2" fmla="val 0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735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545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Can 79@|1FFC:0|FBC:0|LFC:16777215|LBC:16777215"/>
            <p:cNvSpPr/>
            <p:nvPr/>
          </p:nvSpPr>
          <p:spPr>
            <a:xfrm>
              <a:off x="8279921" y="4322598"/>
              <a:ext cx="89785" cy="2244630"/>
            </a:xfrm>
            <a:prstGeom prst="ca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735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545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14591" y="1179150"/>
            <a:ext cx="995388" cy="1579804"/>
            <a:chOff x="914591" y="1179150"/>
            <a:chExt cx="995388" cy="1579804"/>
          </a:xfrm>
          <a:solidFill>
            <a:srgbClr val="FFC000"/>
          </a:solidFill>
        </p:grpSpPr>
        <p:sp>
          <p:nvSpPr>
            <p:cNvPr id="23" name="Can 74@|1FFC:12156195|FBC:16777215|LFC:16777215|LBC:16777215"/>
            <p:cNvSpPr/>
            <p:nvPr/>
          </p:nvSpPr>
          <p:spPr>
            <a:xfrm>
              <a:off x="914591" y="2668464"/>
              <a:ext cx="241306" cy="90490"/>
            </a:xfrm>
            <a:prstGeom prst="ca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735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545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005081" y="1179150"/>
              <a:ext cx="904898" cy="1508165"/>
              <a:chOff x="1005081" y="1179150"/>
              <a:chExt cx="904898" cy="1508165"/>
            </a:xfrm>
            <a:grpFill/>
          </p:grpSpPr>
          <p:sp>
            <p:nvSpPr>
              <p:cNvPr id="25" name="Wave 73@|1FFC:12156195|FBC:16777215|LFC:16777215|LBC:16777215"/>
              <p:cNvSpPr/>
              <p:nvPr/>
            </p:nvSpPr>
            <p:spPr>
              <a:xfrm>
                <a:off x="1065407" y="1179150"/>
                <a:ext cx="844572" cy="663593"/>
              </a:xfrm>
              <a:prstGeom prst="wave">
                <a:avLst>
                  <a:gd name="adj1" fmla="val 6364"/>
                  <a:gd name="adj2" fmla="val 0"/>
                </a:avLst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37350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545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Can 75@|1FFC:12156195|FBC:16777215|LFC:16777215|LBC:16777215"/>
              <p:cNvSpPr/>
              <p:nvPr/>
            </p:nvSpPr>
            <p:spPr>
              <a:xfrm>
                <a:off x="1005081" y="1179150"/>
                <a:ext cx="60327" cy="1508165"/>
              </a:xfrm>
              <a:prstGeom prst="can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37350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545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7" name="Freeform 116"/>
          <p:cNvSpPr>
            <a:spLocks noEditPoints="1"/>
          </p:cNvSpPr>
          <p:nvPr/>
        </p:nvSpPr>
        <p:spPr bwMode="auto">
          <a:xfrm>
            <a:off x="1255901" y="1336861"/>
            <a:ext cx="383926" cy="309618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3735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545" b="0" i="0" u="none" strike="noStrike" kern="0" cap="none" spc="0" normalizeH="0" baseline="0" noProof="0" dirty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105"/>
          <p:cNvSpPr>
            <a:spLocks noEditPoints="1"/>
          </p:cNvSpPr>
          <p:nvPr/>
        </p:nvSpPr>
        <p:spPr bwMode="auto">
          <a:xfrm>
            <a:off x="5406528" y="1842743"/>
            <a:ext cx="418434" cy="412372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3735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545" b="0" i="0" u="none" strike="noStrike" kern="0" cap="none" spc="0" normalizeH="0" baseline="0" noProof="0" dirty="0" smtClean="0">
              <a:ln>
                <a:noFill/>
              </a:ln>
              <a:solidFill>
                <a:srgbClr val="9BB955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62"/>
          <p:cNvSpPr>
            <a:spLocks noChangeAspect="1" noEditPoints="1"/>
          </p:cNvSpPr>
          <p:nvPr/>
        </p:nvSpPr>
        <p:spPr bwMode="auto">
          <a:xfrm>
            <a:off x="4881725" y="4303174"/>
            <a:ext cx="409101" cy="412372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3735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545" b="0" i="0" u="none" strike="noStrike" kern="0" cap="none" spc="0" normalizeH="0" baseline="0" noProof="0" dirty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Freeform 45"/>
          <p:cNvSpPr>
            <a:spLocks noEditPoints="1"/>
          </p:cNvSpPr>
          <p:nvPr/>
        </p:nvSpPr>
        <p:spPr bwMode="auto">
          <a:xfrm>
            <a:off x="8769831" y="4606944"/>
            <a:ext cx="375918" cy="37591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3735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545" b="0" i="0" u="none" strike="noStrike" kern="0" cap="none" spc="0" normalizeH="0" baseline="0" noProof="0" dirty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1988717" y="1306908"/>
            <a:ext cx="137689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2082462" y="1592813"/>
            <a:ext cx="233399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编辑标题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6239515" y="1852487"/>
            <a:ext cx="137689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6239515" y="2138392"/>
            <a:ext cx="233399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编辑标题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5949742" y="4344674"/>
            <a:ext cx="137689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5949742" y="4630579"/>
            <a:ext cx="1537667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编辑标题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9825341" y="4600110"/>
            <a:ext cx="137689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13"/>
          <p:cNvSpPr txBox="1"/>
          <p:nvPr/>
        </p:nvSpPr>
        <p:spPr>
          <a:xfrm>
            <a:off x="9825341" y="4886015"/>
            <a:ext cx="1537667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编辑标题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425014" y="300336"/>
            <a:ext cx="5404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  <a:endParaRPr lang="en-US" altLang="zh-CN" sz="3200" b="1" dirty="0" smtClean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94114" y="177225"/>
            <a:ext cx="7096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gency FB" panose="020B0503020202020204" pitchFamily="34" charset="0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3E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-1438128" y="1588286"/>
            <a:ext cx="10209278" cy="3522810"/>
            <a:chOff x="2095735" y="-1097279"/>
            <a:chExt cx="6359944" cy="2194560"/>
          </a:xfrm>
        </p:grpSpPr>
        <p:sp>
          <p:nvSpPr>
            <p:cNvPr id="28" name="圆角矩形 27"/>
            <p:cNvSpPr/>
            <p:nvPr/>
          </p:nvSpPr>
          <p:spPr>
            <a:xfrm rot="2700000">
              <a:off x="2095735" y="-1097279"/>
              <a:ext cx="2194560" cy="219456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圆角矩形 28"/>
            <p:cNvSpPr/>
            <p:nvPr/>
          </p:nvSpPr>
          <p:spPr>
            <a:xfrm rot="2700000">
              <a:off x="3137081" y="-1097279"/>
              <a:ext cx="2194560" cy="219456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 rot="2700000">
              <a:off x="4178427" y="-1097279"/>
              <a:ext cx="2194560" cy="219456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圆角矩形 31"/>
            <p:cNvSpPr/>
            <p:nvPr/>
          </p:nvSpPr>
          <p:spPr>
            <a:xfrm rot="2700000">
              <a:off x="5219773" y="-1097279"/>
              <a:ext cx="2194560" cy="219456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圆角矩形 32"/>
            <p:cNvSpPr/>
            <p:nvPr/>
          </p:nvSpPr>
          <p:spPr>
            <a:xfrm rot="2700000">
              <a:off x="6261119" y="-1097279"/>
              <a:ext cx="2194560" cy="219456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圆角矩形 9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2D3E50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83" r="29360"/>
          <a:stretch>
            <a:fillRect/>
          </a:stretch>
        </p:blipFill>
        <p:spPr>
          <a:xfrm>
            <a:off x="6168254" y="0"/>
            <a:ext cx="6023746" cy="6858000"/>
          </a:xfrm>
          <a:custGeom>
            <a:avLst/>
            <a:gdLst>
              <a:gd name="connsiteX0" fmla="*/ 2770534 w 6023746"/>
              <a:gd name="connsiteY0" fmla="*/ 0 h 6858000"/>
              <a:gd name="connsiteX1" fmla="*/ 6023746 w 6023746"/>
              <a:gd name="connsiteY1" fmla="*/ 0 h 6858000"/>
              <a:gd name="connsiteX2" fmla="*/ 6023746 w 6023746"/>
              <a:gd name="connsiteY2" fmla="*/ 6858000 h 6858000"/>
              <a:gd name="connsiteX3" fmla="*/ 3055014 w 6023746"/>
              <a:gd name="connsiteY3" fmla="*/ 6858000 h 6858000"/>
              <a:gd name="connsiteX4" fmla="*/ 365028 w 6023746"/>
              <a:gd name="connsiteY4" fmla="*/ 4168013 h 6858000"/>
              <a:gd name="connsiteX5" fmla="*/ 365028 w 6023746"/>
              <a:gd name="connsiteY5" fmla="*/ 2405507 h 6858000"/>
              <a:gd name="connsiteX6" fmla="*/ 2770534 w 6023746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3746" h="6858000">
                <a:moveTo>
                  <a:pt x="2770534" y="0"/>
                </a:moveTo>
                <a:lnTo>
                  <a:pt x="6023746" y="0"/>
                </a:lnTo>
                <a:lnTo>
                  <a:pt x="6023746" y="6858000"/>
                </a:lnTo>
                <a:lnTo>
                  <a:pt x="3055014" y="6858000"/>
                </a:lnTo>
                <a:lnTo>
                  <a:pt x="365028" y="4168013"/>
                </a:lnTo>
                <a:cubicBezTo>
                  <a:pt x="-121675" y="3681311"/>
                  <a:pt x="-121675" y="2892209"/>
                  <a:pt x="365028" y="2405507"/>
                </a:cubicBezTo>
                <a:lnTo>
                  <a:pt x="2770534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pic>
      <p:grpSp>
        <p:nvGrpSpPr>
          <p:cNvPr id="8" name="组合 7"/>
          <p:cNvGrpSpPr/>
          <p:nvPr/>
        </p:nvGrpSpPr>
        <p:grpSpPr>
          <a:xfrm>
            <a:off x="599880" y="2359133"/>
            <a:ext cx="5872040" cy="1039643"/>
            <a:chOff x="822765" y="1914525"/>
            <a:chExt cx="5872040" cy="1039643"/>
          </a:xfrm>
        </p:grpSpPr>
        <p:sp>
          <p:nvSpPr>
            <p:cNvPr id="3" name="文本框 2"/>
            <p:cNvSpPr txBox="1"/>
            <p:nvPr/>
          </p:nvSpPr>
          <p:spPr>
            <a:xfrm>
              <a:off x="822765" y="1914525"/>
              <a:ext cx="58720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谢谢观看 </a:t>
              </a:r>
              <a:r>
                <a:rPr lang="en-US" altLang="zh-CN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THANKS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22765" y="2646391"/>
              <a:ext cx="53246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GEOMETRIC WIND BUSINESS SUMMARY REPORT PPT</a:t>
              </a: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0" t="33132" r="-4845" b="37280"/>
          <a:stretch>
            <a:fillRect/>
          </a:stretch>
        </p:blipFill>
        <p:spPr>
          <a:xfrm>
            <a:off x="15698143" y="2272165"/>
            <a:ext cx="498368" cy="2029190"/>
          </a:xfrm>
          <a:custGeom>
            <a:avLst/>
            <a:gdLst>
              <a:gd name="connsiteX0" fmla="*/ 0 w 498368"/>
              <a:gd name="connsiteY0" fmla="*/ 0 h 2029190"/>
              <a:gd name="connsiteX1" fmla="*/ 133342 w 498368"/>
              <a:gd name="connsiteY1" fmla="*/ 133342 h 2029190"/>
              <a:gd name="connsiteX2" fmla="*/ 133342 w 498368"/>
              <a:gd name="connsiteY2" fmla="*/ 1895848 h 2029190"/>
              <a:gd name="connsiteX3" fmla="*/ 0 w 498368"/>
              <a:gd name="connsiteY3" fmla="*/ 2029190 h 2029190"/>
              <a:gd name="connsiteX4" fmla="*/ 0 w 498368"/>
              <a:gd name="connsiteY4" fmla="*/ 0 h 2029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8368" h="2029190">
                <a:moveTo>
                  <a:pt x="0" y="0"/>
                </a:moveTo>
                <a:lnTo>
                  <a:pt x="133342" y="133342"/>
                </a:lnTo>
                <a:cubicBezTo>
                  <a:pt x="620044" y="620044"/>
                  <a:pt x="620044" y="1409146"/>
                  <a:pt x="133342" y="1895848"/>
                </a:cubicBezTo>
                <a:lnTo>
                  <a:pt x="0" y="202919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81" t="100000" r="24853" b="-17497"/>
          <a:stretch>
            <a:fillRect/>
          </a:stretch>
        </p:blipFill>
        <p:spPr>
          <a:xfrm>
            <a:off x="9709150" y="6858001"/>
            <a:ext cx="3432348" cy="1199947"/>
          </a:xfrm>
          <a:custGeom>
            <a:avLst/>
            <a:gdLst>
              <a:gd name="connsiteX0" fmla="*/ 0 w 3432348"/>
              <a:gd name="connsiteY0" fmla="*/ 0 h 1199947"/>
              <a:gd name="connsiteX1" fmla="*/ 3432348 w 3432348"/>
              <a:gd name="connsiteY1" fmla="*/ 0 h 1199947"/>
              <a:gd name="connsiteX2" fmla="*/ 2597427 w 3432348"/>
              <a:gd name="connsiteY2" fmla="*/ 834921 h 1199947"/>
              <a:gd name="connsiteX3" fmla="*/ 834921 w 3432348"/>
              <a:gd name="connsiteY3" fmla="*/ 834921 h 1199947"/>
              <a:gd name="connsiteX4" fmla="*/ 0 w 3432348"/>
              <a:gd name="connsiteY4" fmla="*/ 0 h 1199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2348" h="1199947">
                <a:moveTo>
                  <a:pt x="0" y="0"/>
                </a:moveTo>
                <a:lnTo>
                  <a:pt x="3432348" y="0"/>
                </a:lnTo>
                <a:lnTo>
                  <a:pt x="2597427" y="834921"/>
                </a:lnTo>
                <a:cubicBezTo>
                  <a:pt x="2110725" y="1321623"/>
                  <a:pt x="1321623" y="1321623"/>
                  <a:pt x="834921" y="834921"/>
                </a:cubicBez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4" name="圆角矩形 53"/>
          <p:cNvSpPr/>
          <p:nvPr/>
        </p:nvSpPr>
        <p:spPr>
          <a:xfrm>
            <a:off x="761586" y="3695315"/>
            <a:ext cx="2987040" cy="606040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/>
              <a:t>汇报人：</a:t>
            </a:r>
            <a:r>
              <a:rPr lang="en-US" altLang="zh-CN" sz="2000" dirty="0" smtClean="0"/>
              <a:t>51PPT</a:t>
            </a:r>
            <a:r>
              <a:rPr lang="zh-CN" altLang="en-US" sz="2000" dirty="0" smtClean="0"/>
              <a:t>模板网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39149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28416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3E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991360" y="1524720"/>
            <a:ext cx="10209278" cy="3522810"/>
            <a:chOff x="2095735" y="-1097279"/>
            <a:chExt cx="6359944" cy="2194560"/>
          </a:xfrm>
        </p:grpSpPr>
        <p:sp>
          <p:nvSpPr>
            <p:cNvPr id="18" name="圆角矩形 17"/>
            <p:cNvSpPr/>
            <p:nvPr/>
          </p:nvSpPr>
          <p:spPr>
            <a:xfrm rot="2700000">
              <a:off x="2095735" y="-1097279"/>
              <a:ext cx="2194560" cy="219456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 rot="2700000">
              <a:off x="3137081" y="-1097279"/>
              <a:ext cx="2194560" cy="219456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 rot="2700000">
              <a:off x="4178427" y="-1097279"/>
              <a:ext cx="2194560" cy="219456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 rot="2700000">
              <a:off x="5219773" y="-1097279"/>
              <a:ext cx="2194560" cy="219456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 rot="2700000">
              <a:off x="6261119" y="-1097279"/>
              <a:ext cx="2194560" cy="219456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D3E50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697956" y="2181225"/>
            <a:ext cx="6796087" cy="2209800"/>
          </a:xfrm>
          <a:prstGeom prst="rect">
            <a:avLst/>
          </a:prstGeom>
          <a:solidFill>
            <a:srgbClr val="2D3E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3534079" y="2355101"/>
            <a:ext cx="5476390" cy="1862048"/>
            <a:chOff x="3534079" y="2355101"/>
            <a:chExt cx="5476390" cy="1862048"/>
          </a:xfrm>
        </p:grpSpPr>
        <p:sp>
          <p:nvSpPr>
            <p:cNvPr id="47" name="文本框 46"/>
            <p:cNvSpPr txBox="1"/>
            <p:nvPr/>
          </p:nvSpPr>
          <p:spPr>
            <a:xfrm>
              <a:off x="3534079" y="2355101"/>
              <a:ext cx="1312865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01</a:t>
              </a:r>
              <a:endParaRPr lang="zh-CN" altLang="en-US" sz="115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4905192" y="2639794"/>
              <a:ext cx="410527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4905193" y="3324225"/>
              <a:ext cx="39243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根据自己的需要添加适当的文字，据研究，在幻灯片中，一页的文字最好不要超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字根据自己的需要添加适当的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4981394" y="3305175"/>
              <a:ext cx="377171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425014" y="300336"/>
            <a:ext cx="5404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  <a:endParaRPr lang="en-US" altLang="zh-CN" sz="3200" b="1" dirty="0" smtClean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31"/>
          <p:cNvSpPr/>
          <p:nvPr/>
        </p:nvSpPr>
        <p:spPr>
          <a:xfrm>
            <a:off x="4884040" y="2202645"/>
            <a:ext cx="2824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lv-LV" sz="24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osa" pitchFamily="2" charset="0"/>
              </a:rPr>
              <a:t>›</a:t>
            </a:r>
            <a:endParaRPr lang="en-US" sz="2400" kern="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1" name="Rectangle 32"/>
          <p:cNvSpPr/>
          <p:nvPr/>
        </p:nvSpPr>
        <p:spPr>
          <a:xfrm>
            <a:off x="4884040" y="2943743"/>
            <a:ext cx="2824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lv-LV" sz="24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osa" pitchFamily="2" charset="0"/>
              </a:rPr>
              <a:t>›</a:t>
            </a:r>
            <a:endParaRPr lang="en-US" sz="2400" kern="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2" name="Rectangle 33"/>
          <p:cNvSpPr/>
          <p:nvPr/>
        </p:nvSpPr>
        <p:spPr>
          <a:xfrm>
            <a:off x="4884040" y="3684841"/>
            <a:ext cx="2824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lv-LV" sz="24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osa" pitchFamily="2" charset="0"/>
              </a:rPr>
              <a:t>›</a:t>
            </a:r>
            <a:endParaRPr lang="en-US" sz="2400" kern="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3" name="Rectangle 34"/>
          <p:cNvSpPr/>
          <p:nvPr/>
        </p:nvSpPr>
        <p:spPr>
          <a:xfrm>
            <a:off x="4884040" y="4425939"/>
            <a:ext cx="2824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lv-LV" sz="24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Sosa" pitchFamily="2" charset="0"/>
              </a:rPr>
              <a:t>›</a:t>
            </a:r>
            <a:endParaRPr lang="en-US" sz="2400" kern="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4" name="TextBox 35"/>
          <p:cNvSpPr txBox="1"/>
          <p:nvPr/>
        </p:nvSpPr>
        <p:spPr>
          <a:xfrm>
            <a:off x="5166490" y="2287760"/>
            <a:ext cx="49470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根据自己的需要添加适当的文字，文字最好不要超过200字</a:t>
            </a:r>
          </a:p>
        </p:txBody>
      </p:sp>
      <p:sp>
        <p:nvSpPr>
          <p:cNvPr id="15" name="TextBox 35"/>
          <p:cNvSpPr txBox="1"/>
          <p:nvPr/>
        </p:nvSpPr>
        <p:spPr>
          <a:xfrm>
            <a:off x="5166489" y="3035286"/>
            <a:ext cx="48660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根据自己的需要添加适当的文字，文字最好不要超过200字</a:t>
            </a:r>
          </a:p>
        </p:txBody>
      </p:sp>
      <p:sp>
        <p:nvSpPr>
          <p:cNvPr id="16" name="TextBox 35"/>
          <p:cNvSpPr txBox="1"/>
          <p:nvPr/>
        </p:nvSpPr>
        <p:spPr>
          <a:xfrm>
            <a:off x="5194702" y="3776384"/>
            <a:ext cx="4837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根据自己的需要添加适当的文字，文字最好不要超过200字</a:t>
            </a:r>
          </a:p>
        </p:txBody>
      </p:sp>
      <p:sp>
        <p:nvSpPr>
          <p:cNvPr id="17" name="TextBox 35"/>
          <p:cNvSpPr txBox="1"/>
          <p:nvPr/>
        </p:nvSpPr>
        <p:spPr>
          <a:xfrm>
            <a:off x="5194701" y="4525409"/>
            <a:ext cx="4837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根据自己的需要添加适当的文字，文字最好不要超过200字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891" y="1239283"/>
            <a:ext cx="3588834" cy="5618718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94114" y="177225"/>
            <a:ext cx="7096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gency FB" panose="020B0503020202020204" pitchFamily="34" charset="0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30"/>
          <a:stretch/>
        </p:blipFill>
        <p:spPr>
          <a:xfrm>
            <a:off x="3756" y="-1"/>
            <a:ext cx="12188243" cy="6858001"/>
          </a:xfrm>
          <a:prstGeom prst="rect">
            <a:avLst/>
          </a:prstGeom>
        </p:spPr>
      </p:pic>
      <p:sp>
        <p:nvSpPr>
          <p:cNvPr id="12" name="任意多边形 11"/>
          <p:cNvSpPr/>
          <p:nvPr/>
        </p:nvSpPr>
        <p:spPr>
          <a:xfrm>
            <a:off x="-1" y="0"/>
            <a:ext cx="7239909" cy="6857999"/>
          </a:xfrm>
          <a:custGeom>
            <a:avLst/>
            <a:gdLst>
              <a:gd name="connsiteX0" fmla="*/ 460357 w 7239909"/>
              <a:gd name="connsiteY0" fmla="*/ 0 h 6857999"/>
              <a:gd name="connsiteX1" fmla="*/ 5545840 w 7239909"/>
              <a:gd name="connsiteY1" fmla="*/ 0 h 6857999"/>
              <a:gd name="connsiteX2" fmla="*/ 5698103 w 7239909"/>
              <a:gd name="connsiteY2" fmla="*/ 113861 h 6857999"/>
              <a:gd name="connsiteX3" fmla="*/ 7239909 w 7239909"/>
              <a:gd name="connsiteY3" fmla="*/ 3383190 h 6857999"/>
              <a:gd name="connsiteX4" fmla="*/ 5698104 w 7239909"/>
              <a:gd name="connsiteY4" fmla="*/ 6652520 h 6857999"/>
              <a:gd name="connsiteX5" fmla="*/ 5423320 w 7239909"/>
              <a:gd name="connsiteY5" fmla="*/ 6857999 h 6857999"/>
              <a:gd name="connsiteX6" fmla="*/ 582877 w 7239909"/>
              <a:gd name="connsiteY6" fmla="*/ 6857999 h 6857999"/>
              <a:gd name="connsiteX7" fmla="*/ 308093 w 7239909"/>
              <a:gd name="connsiteY7" fmla="*/ 6652520 h 6857999"/>
              <a:gd name="connsiteX8" fmla="*/ 7220 w 7239909"/>
              <a:gd name="connsiteY8" fmla="*/ 6379068 h 6857999"/>
              <a:gd name="connsiteX9" fmla="*/ 0 w 7239909"/>
              <a:gd name="connsiteY9" fmla="*/ 6371124 h 6857999"/>
              <a:gd name="connsiteX10" fmla="*/ 0 w 7239909"/>
              <a:gd name="connsiteY10" fmla="*/ 395257 h 6857999"/>
              <a:gd name="connsiteX11" fmla="*/ 7220 w 7239909"/>
              <a:gd name="connsiteY11" fmla="*/ 387313 h 6857999"/>
              <a:gd name="connsiteX12" fmla="*/ 308093 w 7239909"/>
              <a:gd name="connsiteY12" fmla="*/ 113861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39909" h="6857999">
                <a:moveTo>
                  <a:pt x="460357" y="0"/>
                </a:moveTo>
                <a:lnTo>
                  <a:pt x="5545840" y="0"/>
                </a:lnTo>
                <a:lnTo>
                  <a:pt x="5698103" y="113861"/>
                </a:lnTo>
                <a:cubicBezTo>
                  <a:pt x="6639723" y="890954"/>
                  <a:pt x="7239909" y="2066982"/>
                  <a:pt x="7239909" y="3383190"/>
                </a:cubicBezTo>
                <a:cubicBezTo>
                  <a:pt x="7239909" y="4699399"/>
                  <a:pt x="6639723" y="5875426"/>
                  <a:pt x="5698104" y="6652520"/>
                </a:cubicBezTo>
                <a:lnTo>
                  <a:pt x="5423320" y="6857999"/>
                </a:lnTo>
                <a:lnTo>
                  <a:pt x="582877" y="6857999"/>
                </a:lnTo>
                <a:lnTo>
                  <a:pt x="308093" y="6652520"/>
                </a:lnTo>
                <a:cubicBezTo>
                  <a:pt x="203468" y="6566176"/>
                  <a:pt x="103059" y="6474907"/>
                  <a:pt x="7220" y="6379068"/>
                </a:cubicBezTo>
                <a:lnTo>
                  <a:pt x="0" y="6371124"/>
                </a:lnTo>
                <a:lnTo>
                  <a:pt x="0" y="395257"/>
                </a:lnTo>
                <a:lnTo>
                  <a:pt x="7220" y="387313"/>
                </a:lnTo>
                <a:cubicBezTo>
                  <a:pt x="103059" y="291474"/>
                  <a:pt x="203469" y="200205"/>
                  <a:pt x="308093" y="113861"/>
                </a:cubicBezTo>
                <a:close/>
              </a:path>
            </a:pathLst>
          </a:custGeom>
          <a:solidFill>
            <a:srgbClr val="2D3E5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59658" y="1603721"/>
            <a:ext cx="6088692" cy="5254279"/>
            <a:chOff x="159658" y="1603721"/>
            <a:chExt cx="6088692" cy="5254279"/>
          </a:xfrm>
        </p:grpSpPr>
        <p:sp>
          <p:nvSpPr>
            <p:cNvPr id="14" name="任意多边形 13"/>
            <p:cNvSpPr/>
            <p:nvPr/>
          </p:nvSpPr>
          <p:spPr>
            <a:xfrm>
              <a:off x="159658" y="1603721"/>
              <a:ext cx="6088692" cy="5254279"/>
            </a:xfrm>
            <a:custGeom>
              <a:avLst/>
              <a:gdLst>
                <a:gd name="connsiteX0" fmla="*/ 2184400 w 4368800"/>
                <a:gd name="connsiteY0" fmla="*/ 0 h 3770086"/>
                <a:gd name="connsiteX1" fmla="*/ 4368800 w 4368800"/>
                <a:gd name="connsiteY1" fmla="*/ 2184400 h 3770086"/>
                <a:gd name="connsiteX2" fmla="*/ 3729004 w 4368800"/>
                <a:gd name="connsiteY2" fmla="*/ 3729004 h 3770086"/>
                <a:gd name="connsiteX3" fmla="*/ 3683803 w 4368800"/>
                <a:gd name="connsiteY3" fmla="*/ 3770086 h 3770086"/>
                <a:gd name="connsiteX4" fmla="*/ 684998 w 4368800"/>
                <a:gd name="connsiteY4" fmla="*/ 3770086 h 3770086"/>
                <a:gd name="connsiteX5" fmla="*/ 639796 w 4368800"/>
                <a:gd name="connsiteY5" fmla="*/ 3729004 h 3770086"/>
                <a:gd name="connsiteX6" fmla="*/ 0 w 4368800"/>
                <a:gd name="connsiteY6" fmla="*/ 2184400 h 3770086"/>
                <a:gd name="connsiteX7" fmla="*/ 2184400 w 4368800"/>
                <a:gd name="connsiteY7" fmla="*/ 0 h 377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68800" h="3770086">
                  <a:moveTo>
                    <a:pt x="2184400" y="0"/>
                  </a:moveTo>
                  <a:cubicBezTo>
                    <a:pt x="3390811" y="0"/>
                    <a:pt x="4368800" y="977989"/>
                    <a:pt x="4368800" y="2184400"/>
                  </a:cubicBezTo>
                  <a:cubicBezTo>
                    <a:pt x="4368800" y="2787606"/>
                    <a:pt x="4124303" y="3333706"/>
                    <a:pt x="3729004" y="3729004"/>
                  </a:cubicBezTo>
                  <a:lnTo>
                    <a:pt x="3683803" y="3770086"/>
                  </a:lnTo>
                  <a:lnTo>
                    <a:pt x="684998" y="3770086"/>
                  </a:lnTo>
                  <a:lnTo>
                    <a:pt x="639796" y="3729004"/>
                  </a:lnTo>
                  <a:cubicBezTo>
                    <a:pt x="244497" y="3333706"/>
                    <a:pt x="0" y="2787606"/>
                    <a:pt x="0" y="2184400"/>
                  </a:cubicBezTo>
                  <a:cubicBezTo>
                    <a:pt x="0" y="977989"/>
                    <a:pt x="977989" y="0"/>
                    <a:pt x="2184400" y="0"/>
                  </a:cubicBezTo>
                  <a:close/>
                </a:path>
              </a:pathLst>
            </a:custGeom>
            <a:solidFill>
              <a:srgbClr val="2D3E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542972" y="1727200"/>
              <a:ext cx="1074057" cy="1074057"/>
              <a:chOff x="4542972" y="1727200"/>
              <a:chExt cx="1074057" cy="1074057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4542972" y="1727200"/>
                <a:ext cx="1074057" cy="1074057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4843462" y="2046740"/>
                <a:ext cx="473075" cy="434975"/>
                <a:chOff x="2830513" y="3594100"/>
                <a:chExt cx="473075" cy="434975"/>
              </a:xfrm>
              <a:solidFill>
                <a:schemeClr val="bg1"/>
              </a:solidFill>
            </p:grpSpPr>
            <p:sp>
              <p:nvSpPr>
                <p:cNvPr id="20" name="Freeform 42"/>
                <p:cNvSpPr>
                  <a:spLocks noEditPoints="1"/>
                </p:cNvSpPr>
                <p:nvPr/>
              </p:nvSpPr>
              <p:spPr bwMode="auto">
                <a:xfrm>
                  <a:off x="2830513" y="3594100"/>
                  <a:ext cx="473075" cy="434975"/>
                </a:xfrm>
                <a:custGeom>
                  <a:avLst/>
                  <a:gdLst>
                    <a:gd name="T0" fmla="*/ 188 w 192"/>
                    <a:gd name="T1" fmla="*/ 0 h 176"/>
                    <a:gd name="T2" fmla="*/ 4 w 192"/>
                    <a:gd name="T3" fmla="*/ 0 h 176"/>
                    <a:gd name="T4" fmla="*/ 0 w 192"/>
                    <a:gd name="T5" fmla="*/ 4 h 176"/>
                    <a:gd name="T6" fmla="*/ 0 w 192"/>
                    <a:gd name="T7" fmla="*/ 172 h 176"/>
                    <a:gd name="T8" fmla="*/ 4 w 192"/>
                    <a:gd name="T9" fmla="*/ 176 h 176"/>
                    <a:gd name="T10" fmla="*/ 188 w 192"/>
                    <a:gd name="T11" fmla="*/ 176 h 176"/>
                    <a:gd name="T12" fmla="*/ 192 w 192"/>
                    <a:gd name="T13" fmla="*/ 172 h 176"/>
                    <a:gd name="T14" fmla="*/ 192 w 192"/>
                    <a:gd name="T15" fmla="*/ 4 h 176"/>
                    <a:gd name="T16" fmla="*/ 188 w 192"/>
                    <a:gd name="T17" fmla="*/ 0 h 176"/>
                    <a:gd name="T18" fmla="*/ 176 w 192"/>
                    <a:gd name="T19" fmla="*/ 132 h 176"/>
                    <a:gd name="T20" fmla="*/ 172 w 192"/>
                    <a:gd name="T21" fmla="*/ 136 h 176"/>
                    <a:gd name="T22" fmla="*/ 20 w 192"/>
                    <a:gd name="T23" fmla="*/ 136 h 176"/>
                    <a:gd name="T24" fmla="*/ 16 w 192"/>
                    <a:gd name="T25" fmla="*/ 132 h 176"/>
                    <a:gd name="T26" fmla="*/ 16 w 192"/>
                    <a:gd name="T27" fmla="*/ 20 h 176"/>
                    <a:gd name="T28" fmla="*/ 20 w 192"/>
                    <a:gd name="T29" fmla="*/ 16 h 176"/>
                    <a:gd name="T30" fmla="*/ 172 w 192"/>
                    <a:gd name="T31" fmla="*/ 16 h 176"/>
                    <a:gd name="T32" fmla="*/ 176 w 192"/>
                    <a:gd name="T33" fmla="*/ 20 h 176"/>
                    <a:gd name="T34" fmla="*/ 176 w 192"/>
                    <a:gd name="T35" fmla="*/ 132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92" h="176">
                      <a:moveTo>
                        <a:pt x="188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172"/>
                        <a:pt x="0" y="172"/>
                        <a:pt x="0" y="172"/>
                      </a:cubicBezTo>
                      <a:cubicBezTo>
                        <a:pt x="0" y="174"/>
                        <a:pt x="2" y="176"/>
                        <a:pt x="4" y="176"/>
                      </a:cubicBezTo>
                      <a:cubicBezTo>
                        <a:pt x="188" y="176"/>
                        <a:pt x="188" y="176"/>
                        <a:pt x="188" y="176"/>
                      </a:cubicBezTo>
                      <a:cubicBezTo>
                        <a:pt x="190" y="176"/>
                        <a:pt x="192" y="174"/>
                        <a:pt x="192" y="172"/>
                      </a:cubicBezTo>
                      <a:cubicBezTo>
                        <a:pt x="192" y="4"/>
                        <a:pt x="192" y="4"/>
                        <a:pt x="192" y="4"/>
                      </a:cubicBezTo>
                      <a:cubicBezTo>
                        <a:pt x="192" y="2"/>
                        <a:pt x="190" y="0"/>
                        <a:pt x="188" y="0"/>
                      </a:cubicBezTo>
                      <a:close/>
                      <a:moveTo>
                        <a:pt x="176" y="132"/>
                      </a:moveTo>
                      <a:cubicBezTo>
                        <a:pt x="176" y="134"/>
                        <a:pt x="174" y="136"/>
                        <a:pt x="172" y="136"/>
                      </a:cubicBezTo>
                      <a:cubicBezTo>
                        <a:pt x="20" y="136"/>
                        <a:pt x="20" y="136"/>
                        <a:pt x="20" y="136"/>
                      </a:cubicBezTo>
                      <a:cubicBezTo>
                        <a:pt x="18" y="136"/>
                        <a:pt x="16" y="134"/>
                        <a:pt x="16" y="132"/>
                      </a:cubicBez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6" y="18"/>
                        <a:pt x="18" y="16"/>
                        <a:pt x="20" y="16"/>
                      </a:cubicBezTo>
                      <a:cubicBezTo>
                        <a:pt x="172" y="16"/>
                        <a:pt x="172" y="16"/>
                        <a:pt x="172" y="16"/>
                      </a:cubicBezTo>
                      <a:cubicBezTo>
                        <a:pt x="174" y="16"/>
                        <a:pt x="176" y="18"/>
                        <a:pt x="176" y="20"/>
                      </a:cubicBezTo>
                      <a:lnTo>
                        <a:pt x="176" y="1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lIns="80296" tIns="40148" rIns="80296" bIns="40148"/>
                <a:lstStyle/>
                <a:p>
                  <a:pPr>
                    <a:defRPr/>
                  </a:pPr>
                  <a:endParaRPr lang="zh-CN" altLang="en-US" sz="158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" name="Oval 43"/>
                <p:cNvSpPr>
                  <a:spLocks noChangeArrowheads="1"/>
                </p:cNvSpPr>
                <p:nvPr/>
              </p:nvSpPr>
              <p:spPr bwMode="auto">
                <a:xfrm>
                  <a:off x="2968625" y="3673475"/>
                  <a:ext cx="79375" cy="7937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lIns="80296" tIns="40148" rIns="80296" bIns="40148"/>
                <a:lstStyle/>
                <a:p>
                  <a:pPr>
                    <a:defRPr/>
                  </a:pPr>
                  <a:endParaRPr lang="zh-CN" altLang="en-US" sz="158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" name="Freeform 44"/>
                <p:cNvSpPr>
                  <a:spLocks noEditPoints="1"/>
                </p:cNvSpPr>
                <p:nvPr/>
              </p:nvSpPr>
              <p:spPr bwMode="auto">
                <a:xfrm>
                  <a:off x="2889250" y="3727450"/>
                  <a:ext cx="355600" cy="182563"/>
                </a:xfrm>
                <a:custGeom>
                  <a:avLst/>
                  <a:gdLst>
                    <a:gd name="T0" fmla="*/ 77 w 144"/>
                    <a:gd name="T1" fmla="*/ 7 h 74"/>
                    <a:gd name="T2" fmla="*/ 77 w 144"/>
                    <a:gd name="T3" fmla="*/ 8 h 74"/>
                    <a:gd name="T4" fmla="*/ 49 w 144"/>
                    <a:gd name="T5" fmla="*/ 36 h 74"/>
                    <a:gd name="T6" fmla="*/ 43 w 144"/>
                    <a:gd name="T7" fmla="*/ 31 h 74"/>
                    <a:gd name="T8" fmla="*/ 13 w 144"/>
                    <a:gd name="T9" fmla="*/ 32 h 74"/>
                    <a:gd name="T10" fmla="*/ 0 w 144"/>
                    <a:gd name="T11" fmla="*/ 45 h 74"/>
                    <a:gd name="T12" fmla="*/ 0 w 144"/>
                    <a:gd name="T13" fmla="*/ 56 h 74"/>
                    <a:gd name="T14" fmla="*/ 0 w 144"/>
                    <a:gd name="T15" fmla="*/ 74 h 74"/>
                    <a:gd name="T16" fmla="*/ 144 w 144"/>
                    <a:gd name="T17" fmla="*/ 74 h 74"/>
                    <a:gd name="T18" fmla="*/ 144 w 144"/>
                    <a:gd name="T19" fmla="*/ 50 h 74"/>
                    <a:gd name="T20" fmla="*/ 144 w 144"/>
                    <a:gd name="T21" fmla="*/ 40 h 74"/>
                    <a:gd name="T22" fmla="*/ 107 w 144"/>
                    <a:gd name="T23" fmla="*/ 7 h 74"/>
                    <a:gd name="T24" fmla="*/ 77 w 144"/>
                    <a:gd name="T25" fmla="*/ 7 h 74"/>
                    <a:gd name="T26" fmla="*/ 104 w 144"/>
                    <a:gd name="T27" fmla="*/ 33 h 74"/>
                    <a:gd name="T28" fmla="*/ 94 w 144"/>
                    <a:gd name="T29" fmla="*/ 27 h 74"/>
                    <a:gd name="T30" fmla="*/ 90 w 144"/>
                    <a:gd name="T31" fmla="*/ 27 h 74"/>
                    <a:gd name="T32" fmla="*/ 80 w 144"/>
                    <a:gd name="T33" fmla="*/ 33 h 74"/>
                    <a:gd name="T34" fmla="*/ 70 w 144"/>
                    <a:gd name="T35" fmla="*/ 27 h 74"/>
                    <a:gd name="T36" fmla="*/ 70 w 144"/>
                    <a:gd name="T37" fmla="*/ 26 h 74"/>
                    <a:gd name="T38" fmla="*/ 83 w 144"/>
                    <a:gd name="T39" fmla="*/ 13 h 74"/>
                    <a:gd name="T40" fmla="*/ 102 w 144"/>
                    <a:gd name="T41" fmla="*/ 13 h 74"/>
                    <a:gd name="T42" fmla="*/ 118 w 144"/>
                    <a:gd name="T43" fmla="*/ 27 h 74"/>
                    <a:gd name="T44" fmla="*/ 104 w 144"/>
                    <a:gd name="T45" fmla="*/ 33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44" h="74">
                      <a:moveTo>
                        <a:pt x="77" y="7"/>
                      </a:moveTo>
                      <a:cubicBezTo>
                        <a:pt x="77" y="7"/>
                        <a:pt x="77" y="7"/>
                        <a:pt x="77" y="8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cubicBezTo>
                        <a:pt x="43" y="31"/>
                        <a:pt x="43" y="31"/>
                        <a:pt x="43" y="31"/>
                      </a:cubicBezTo>
                      <a:cubicBezTo>
                        <a:pt x="35" y="24"/>
                        <a:pt x="22" y="24"/>
                        <a:pt x="13" y="32"/>
                      </a:cubicBezTo>
                      <a:cubicBezTo>
                        <a:pt x="0" y="45"/>
                        <a:pt x="0" y="45"/>
                        <a:pt x="0" y="45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144" y="74"/>
                        <a:pt x="144" y="74"/>
                        <a:pt x="144" y="74"/>
                      </a:cubicBezTo>
                      <a:cubicBezTo>
                        <a:pt x="144" y="50"/>
                        <a:pt x="144" y="50"/>
                        <a:pt x="144" y="50"/>
                      </a:cubicBezTo>
                      <a:cubicBezTo>
                        <a:pt x="144" y="40"/>
                        <a:pt x="144" y="40"/>
                        <a:pt x="144" y="40"/>
                      </a:cubicBezTo>
                      <a:cubicBezTo>
                        <a:pt x="107" y="7"/>
                        <a:pt x="107" y="7"/>
                        <a:pt x="107" y="7"/>
                      </a:cubicBezTo>
                      <a:cubicBezTo>
                        <a:pt x="99" y="0"/>
                        <a:pt x="85" y="0"/>
                        <a:pt x="77" y="7"/>
                      </a:cubicBezTo>
                      <a:close/>
                      <a:moveTo>
                        <a:pt x="104" y="33"/>
                      </a:moveTo>
                      <a:cubicBezTo>
                        <a:pt x="94" y="27"/>
                        <a:pt x="94" y="27"/>
                        <a:pt x="94" y="27"/>
                      </a:cubicBezTo>
                      <a:cubicBezTo>
                        <a:pt x="93" y="26"/>
                        <a:pt x="91" y="26"/>
                        <a:pt x="90" y="27"/>
                      </a:cubicBezTo>
                      <a:cubicBezTo>
                        <a:pt x="80" y="33"/>
                        <a:pt x="80" y="33"/>
                        <a:pt x="80" y="33"/>
                      </a:cubicBezTo>
                      <a:cubicBezTo>
                        <a:pt x="70" y="27"/>
                        <a:pt x="70" y="27"/>
                        <a:pt x="70" y="27"/>
                      </a:cubicBezTo>
                      <a:cubicBezTo>
                        <a:pt x="70" y="26"/>
                        <a:pt x="70" y="26"/>
                        <a:pt x="70" y="26"/>
                      </a:cubicBezTo>
                      <a:cubicBezTo>
                        <a:pt x="83" y="13"/>
                        <a:pt x="83" y="13"/>
                        <a:pt x="83" y="13"/>
                      </a:cubicBezTo>
                      <a:cubicBezTo>
                        <a:pt x="88" y="9"/>
                        <a:pt x="97" y="9"/>
                        <a:pt x="102" y="13"/>
                      </a:cubicBezTo>
                      <a:cubicBezTo>
                        <a:pt x="118" y="27"/>
                        <a:pt x="118" y="27"/>
                        <a:pt x="118" y="27"/>
                      </a:cubicBezTo>
                      <a:lnTo>
                        <a:pt x="104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lIns="80296" tIns="40148" rIns="80296" bIns="40148"/>
                <a:lstStyle/>
                <a:p>
                  <a:pPr>
                    <a:defRPr/>
                  </a:pPr>
                  <a:endParaRPr lang="zh-CN" altLang="en-US" sz="1580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16" name="矩形 15"/>
            <p:cNvSpPr/>
            <p:nvPr/>
          </p:nvSpPr>
          <p:spPr>
            <a:xfrm>
              <a:off x="1056762" y="4085436"/>
              <a:ext cx="429448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根据自己的需要添加适当的文字，据研究，在幻灯片中，一页的文字最好不要超</a:t>
              </a:r>
              <a:r>
                <a:rPr lang="en-US" altLang="zh-CN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字根据自己的需要添加适当的文字一页的文字最好不要超过</a:t>
              </a:r>
              <a:r>
                <a:rPr lang="en-US" altLang="zh-CN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字。</a:t>
              </a:r>
              <a:endPara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056762" y="3646268"/>
              <a:ext cx="28130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3429001"/>
            <a:ext cx="12192000" cy="3429000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55226" y="1030708"/>
            <a:ext cx="5366840" cy="49517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2413668" y="1297008"/>
            <a:ext cx="3194434" cy="243192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277292" y="3767467"/>
            <a:ext cx="5109142" cy="1207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根据自己的需要添加适当的文字，据研究，在幻灯片中，一页的文字最好不要超</a:t>
            </a:r>
            <a:r>
              <a:rPr lang="en-US" altLang="zh-CN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字根据自己的需要添加适当的文字一页的文字最好不要超过</a:t>
            </a:r>
            <a:r>
              <a:rPr lang="en-US" altLang="zh-CN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itle 13"/>
          <p:cNvSpPr txBox="1"/>
          <p:nvPr/>
        </p:nvSpPr>
        <p:spPr>
          <a:xfrm>
            <a:off x="6277292" y="2238631"/>
            <a:ext cx="4120587" cy="548679"/>
          </a:xfrm>
          <a:prstGeom prst="rect">
            <a:avLst/>
          </a:prstGeom>
        </p:spPr>
        <p:txBody>
          <a:bodyPr vert="horz" lIns="121682" tIns="60841" rIns="121682" bIns="60841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sz="36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sz="36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25014" y="300336"/>
            <a:ext cx="5404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  <a:endParaRPr lang="en-US" altLang="zh-CN" sz="3200" b="1" dirty="0" smtClean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94114" y="177225"/>
            <a:ext cx="7096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gency FB" panose="020B0503020202020204" pitchFamily="34" charset="0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4906" y="1534740"/>
            <a:ext cx="3953860" cy="450411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956151" y="2365955"/>
            <a:ext cx="2749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6419" y="3012158"/>
            <a:ext cx="4637069" cy="189590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根据自己的需要添加适当的文字，据研究，在幻灯片中，一页的文字最好不要超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200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字根据自己的需要添加适当的文字一页的文字最好不要超过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200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字。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660">
              <a:lnSpc>
                <a:spcPct val="120000"/>
              </a:lnSpc>
              <a:spcBef>
                <a:spcPct val="20000"/>
              </a:spcBef>
            </a:pP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根据自己的需要添加适当的文字，据研究，在幻灯片中，一页的文字最好不要超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200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字根据自己的需要添加适当的文字一页的文字最好不要超过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200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字。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6501899" y="2276474"/>
            <a:ext cx="0" cy="319597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53829">
            <a:off x="9886951" y="4620516"/>
            <a:ext cx="1609725" cy="60524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425014" y="300336"/>
            <a:ext cx="5404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  <a:endParaRPr lang="en-US" altLang="zh-CN" sz="3200" b="1" dirty="0" smtClean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4114" y="177225"/>
            <a:ext cx="7096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gency FB" panose="020B0503020202020204" pitchFamily="34" charset="0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7400" y="1321605"/>
            <a:ext cx="5054600" cy="4311408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70426" y="2196021"/>
            <a:ext cx="2749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60694" y="2842224"/>
            <a:ext cx="4637069" cy="189590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根据自己的需要添加适当的文字，据研究，在幻灯片中，一页的文字最好不要超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200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字根据自己的需要添加适当的文字一页的文字最好不要超过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200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字。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660">
              <a:lnSpc>
                <a:spcPct val="120000"/>
              </a:lnSpc>
              <a:spcBef>
                <a:spcPct val="20000"/>
              </a:spcBef>
            </a:pP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根据自己的需要添加适当的文字，据研究，在幻灯片中，一页的文字最好不要超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200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字根据自己的需要添加适当的文字一页的文字最好不要超过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200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字。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476414" y="1756337"/>
            <a:ext cx="0" cy="319597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425014" y="300336"/>
            <a:ext cx="5404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  <a:endParaRPr lang="en-US" altLang="zh-CN" sz="3200" b="1" dirty="0" smtClean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4114" y="177225"/>
            <a:ext cx="7096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gency FB" panose="020B0503020202020204" pitchFamily="34" charset="0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370323" y="1455925"/>
            <a:ext cx="5007088" cy="5490529"/>
            <a:chOff x="-370323" y="1455925"/>
            <a:chExt cx="5007088" cy="5490529"/>
          </a:xfrm>
        </p:grpSpPr>
        <p:pic>
          <p:nvPicPr>
            <p:cNvPr id="12" name="Picture 2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70323" y="1455925"/>
              <a:ext cx="5007088" cy="5490529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1273084" y="1741990"/>
              <a:ext cx="3105377" cy="4172727"/>
              <a:chOff x="4695990" y="1622040"/>
              <a:chExt cx="2866412" cy="3708280"/>
            </a:xfrm>
          </p:grpSpPr>
          <p:sp>
            <p:nvSpPr>
              <p:cNvPr id="13" name="直角三角形 12"/>
              <p:cNvSpPr/>
              <p:nvPr/>
            </p:nvSpPr>
            <p:spPr>
              <a:xfrm>
                <a:off x="4707256" y="1622040"/>
                <a:ext cx="2855146" cy="3698998"/>
              </a:xfrm>
              <a:prstGeom prst="rtTriangle">
                <a:avLst/>
              </a:prstGeom>
              <a:solidFill>
                <a:srgbClr val="2D3E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14" name="直角三角形 13"/>
              <p:cNvSpPr/>
              <p:nvPr/>
            </p:nvSpPr>
            <p:spPr>
              <a:xfrm flipH="1" flipV="1">
                <a:off x="4695990" y="1631322"/>
                <a:ext cx="2855146" cy="3698998"/>
              </a:xfrm>
              <a:prstGeom prst="rtTriangle">
                <a:avLst/>
              </a:prstGeom>
              <a:solidFill>
                <a:srgbClr val="FFC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  <p:pic>
          <p:nvPicPr>
            <p:cNvPr id="11" name="Picture 2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696" t="49139" r="51477" b="16997"/>
            <a:stretch>
              <a:fillRect/>
            </a:stretch>
          </p:blipFill>
          <p:spPr>
            <a:xfrm>
              <a:off x="1228090" y="4193961"/>
              <a:ext cx="792480" cy="1859280"/>
            </a:xfrm>
            <a:prstGeom prst="rect">
              <a:avLst/>
            </a:prstGeom>
          </p:spPr>
        </p:pic>
      </p:grpSp>
      <p:sp>
        <p:nvSpPr>
          <p:cNvPr id="15" name="文本框 14"/>
          <p:cNvSpPr txBox="1"/>
          <p:nvPr/>
        </p:nvSpPr>
        <p:spPr>
          <a:xfrm>
            <a:off x="6148373" y="3443835"/>
            <a:ext cx="47992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根据自己的需要添加适当的文字，据研究，在幻灯片中，一页的文字最好不要超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字根据自己的需要添加适当的文字一页的文字最好不要超过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Freeform 487"/>
          <p:cNvSpPr>
            <a:spLocks noEditPoints="1"/>
          </p:cNvSpPr>
          <p:nvPr/>
        </p:nvSpPr>
        <p:spPr bwMode="auto">
          <a:xfrm>
            <a:off x="2524487" y="3497833"/>
            <a:ext cx="497326" cy="562334"/>
          </a:xfrm>
          <a:custGeom>
            <a:avLst/>
            <a:gdLst>
              <a:gd name="T0" fmla="*/ 185 w 253"/>
              <a:gd name="T1" fmla="*/ 37 h 287"/>
              <a:gd name="T2" fmla="*/ 127 w 253"/>
              <a:gd name="T3" fmla="*/ 0 h 287"/>
              <a:gd name="T4" fmla="*/ 126 w 253"/>
              <a:gd name="T5" fmla="*/ 0 h 287"/>
              <a:gd name="T6" fmla="*/ 69 w 253"/>
              <a:gd name="T7" fmla="*/ 37 h 287"/>
              <a:gd name="T8" fmla="*/ 0 w 253"/>
              <a:gd name="T9" fmla="*/ 30 h 287"/>
              <a:gd name="T10" fmla="*/ 0 w 253"/>
              <a:gd name="T11" fmla="*/ 30 h 287"/>
              <a:gd name="T12" fmla="*/ 0 w 253"/>
              <a:gd name="T13" fmla="*/ 97 h 287"/>
              <a:gd name="T14" fmla="*/ 0 w 253"/>
              <a:gd name="T15" fmla="*/ 98 h 287"/>
              <a:gd name="T16" fmla="*/ 14 w 253"/>
              <a:gd name="T17" fmla="*/ 170 h 287"/>
              <a:gd name="T18" fmla="*/ 49 w 253"/>
              <a:gd name="T19" fmla="*/ 229 h 287"/>
              <a:gd name="T20" fmla="*/ 122 w 253"/>
              <a:gd name="T21" fmla="*/ 284 h 287"/>
              <a:gd name="T22" fmla="*/ 127 w 253"/>
              <a:gd name="T23" fmla="*/ 287 h 287"/>
              <a:gd name="T24" fmla="*/ 132 w 253"/>
              <a:gd name="T25" fmla="*/ 284 h 287"/>
              <a:gd name="T26" fmla="*/ 204 w 253"/>
              <a:gd name="T27" fmla="*/ 229 h 287"/>
              <a:gd name="T28" fmla="*/ 240 w 253"/>
              <a:gd name="T29" fmla="*/ 170 h 287"/>
              <a:gd name="T30" fmla="*/ 253 w 253"/>
              <a:gd name="T31" fmla="*/ 98 h 287"/>
              <a:gd name="T32" fmla="*/ 253 w 253"/>
              <a:gd name="T33" fmla="*/ 30 h 287"/>
              <a:gd name="T34" fmla="*/ 253 w 253"/>
              <a:gd name="T35" fmla="*/ 30 h 287"/>
              <a:gd name="T36" fmla="*/ 185 w 253"/>
              <a:gd name="T37" fmla="*/ 37 h 287"/>
              <a:gd name="T38" fmla="*/ 219 w 253"/>
              <a:gd name="T39" fmla="*/ 101 h 287"/>
              <a:gd name="T40" fmla="*/ 208 w 253"/>
              <a:gd name="T41" fmla="*/ 159 h 287"/>
              <a:gd name="T42" fmla="*/ 182 w 253"/>
              <a:gd name="T43" fmla="*/ 204 h 287"/>
              <a:gd name="T44" fmla="*/ 180 w 253"/>
              <a:gd name="T45" fmla="*/ 205 h 287"/>
              <a:gd name="T46" fmla="*/ 127 w 253"/>
              <a:gd name="T47" fmla="*/ 249 h 287"/>
              <a:gd name="T48" fmla="*/ 73 w 253"/>
              <a:gd name="T49" fmla="*/ 205 h 287"/>
              <a:gd name="T50" fmla="*/ 72 w 253"/>
              <a:gd name="T51" fmla="*/ 204 h 287"/>
              <a:gd name="T52" fmla="*/ 45 w 253"/>
              <a:gd name="T53" fmla="*/ 159 h 287"/>
              <a:gd name="T54" fmla="*/ 34 w 253"/>
              <a:gd name="T55" fmla="*/ 101 h 287"/>
              <a:gd name="T56" fmla="*/ 34 w 253"/>
              <a:gd name="T57" fmla="*/ 75 h 287"/>
              <a:gd name="T58" fmla="*/ 79 w 253"/>
              <a:gd name="T59" fmla="*/ 73 h 287"/>
              <a:gd name="T60" fmla="*/ 126 w 253"/>
              <a:gd name="T61" fmla="*/ 48 h 287"/>
              <a:gd name="T62" fmla="*/ 174 w 253"/>
              <a:gd name="T63" fmla="*/ 73 h 287"/>
              <a:gd name="T64" fmla="*/ 219 w 253"/>
              <a:gd name="T65" fmla="*/ 75 h 287"/>
              <a:gd name="T66" fmla="*/ 219 w 253"/>
              <a:gd name="T67" fmla="*/ 101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53" h="287">
                <a:moveTo>
                  <a:pt x="185" y="37"/>
                </a:moveTo>
                <a:cubicBezTo>
                  <a:pt x="156" y="32"/>
                  <a:pt x="129" y="0"/>
                  <a:pt x="127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5" y="0"/>
                  <a:pt x="98" y="32"/>
                  <a:pt x="69" y="37"/>
                </a:cubicBezTo>
                <a:cubicBezTo>
                  <a:pt x="40" y="42"/>
                  <a:pt x="2" y="29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9"/>
                  <a:pt x="3" y="141"/>
                  <a:pt x="14" y="170"/>
                </a:cubicBezTo>
                <a:cubicBezTo>
                  <a:pt x="24" y="199"/>
                  <a:pt x="44" y="223"/>
                  <a:pt x="49" y="229"/>
                </a:cubicBezTo>
                <a:cubicBezTo>
                  <a:pt x="53" y="233"/>
                  <a:pt x="81" y="263"/>
                  <a:pt x="122" y="284"/>
                </a:cubicBezTo>
                <a:cubicBezTo>
                  <a:pt x="127" y="287"/>
                  <a:pt x="127" y="287"/>
                  <a:pt x="127" y="287"/>
                </a:cubicBezTo>
                <a:cubicBezTo>
                  <a:pt x="132" y="284"/>
                  <a:pt x="132" y="284"/>
                  <a:pt x="132" y="284"/>
                </a:cubicBezTo>
                <a:cubicBezTo>
                  <a:pt x="173" y="263"/>
                  <a:pt x="201" y="233"/>
                  <a:pt x="204" y="229"/>
                </a:cubicBezTo>
                <a:cubicBezTo>
                  <a:pt x="210" y="223"/>
                  <a:pt x="230" y="199"/>
                  <a:pt x="240" y="170"/>
                </a:cubicBezTo>
                <a:cubicBezTo>
                  <a:pt x="250" y="141"/>
                  <a:pt x="253" y="99"/>
                  <a:pt x="253" y="98"/>
                </a:cubicBezTo>
                <a:cubicBezTo>
                  <a:pt x="253" y="30"/>
                  <a:pt x="253" y="30"/>
                  <a:pt x="253" y="30"/>
                </a:cubicBezTo>
                <a:cubicBezTo>
                  <a:pt x="253" y="30"/>
                  <a:pt x="253" y="30"/>
                  <a:pt x="253" y="30"/>
                </a:cubicBezTo>
                <a:cubicBezTo>
                  <a:pt x="252" y="29"/>
                  <a:pt x="214" y="42"/>
                  <a:pt x="185" y="37"/>
                </a:cubicBezTo>
                <a:close/>
                <a:moveTo>
                  <a:pt x="219" y="101"/>
                </a:moveTo>
                <a:cubicBezTo>
                  <a:pt x="219" y="105"/>
                  <a:pt x="216" y="137"/>
                  <a:pt x="208" y="159"/>
                </a:cubicBezTo>
                <a:cubicBezTo>
                  <a:pt x="200" y="183"/>
                  <a:pt x="183" y="202"/>
                  <a:pt x="182" y="204"/>
                </a:cubicBezTo>
                <a:cubicBezTo>
                  <a:pt x="180" y="205"/>
                  <a:pt x="180" y="205"/>
                  <a:pt x="180" y="205"/>
                </a:cubicBezTo>
                <a:cubicBezTo>
                  <a:pt x="180" y="205"/>
                  <a:pt x="158" y="230"/>
                  <a:pt x="127" y="249"/>
                </a:cubicBezTo>
                <a:cubicBezTo>
                  <a:pt x="95" y="230"/>
                  <a:pt x="73" y="205"/>
                  <a:pt x="73" y="205"/>
                </a:cubicBezTo>
                <a:cubicBezTo>
                  <a:pt x="72" y="204"/>
                  <a:pt x="72" y="204"/>
                  <a:pt x="72" y="204"/>
                </a:cubicBezTo>
                <a:cubicBezTo>
                  <a:pt x="70" y="202"/>
                  <a:pt x="53" y="183"/>
                  <a:pt x="45" y="159"/>
                </a:cubicBezTo>
                <a:cubicBezTo>
                  <a:pt x="37" y="137"/>
                  <a:pt x="35" y="105"/>
                  <a:pt x="34" y="101"/>
                </a:cubicBezTo>
                <a:cubicBezTo>
                  <a:pt x="34" y="75"/>
                  <a:pt x="34" y="75"/>
                  <a:pt x="34" y="75"/>
                </a:cubicBezTo>
                <a:cubicBezTo>
                  <a:pt x="44" y="73"/>
                  <a:pt x="62" y="76"/>
                  <a:pt x="79" y="73"/>
                </a:cubicBezTo>
                <a:cubicBezTo>
                  <a:pt x="101" y="69"/>
                  <a:pt x="124" y="48"/>
                  <a:pt x="126" y="48"/>
                </a:cubicBezTo>
                <a:cubicBezTo>
                  <a:pt x="129" y="48"/>
                  <a:pt x="151" y="69"/>
                  <a:pt x="174" y="73"/>
                </a:cubicBezTo>
                <a:cubicBezTo>
                  <a:pt x="191" y="76"/>
                  <a:pt x="209" y="73"/>
                  <a:pt x="219" y="75"/>
                </a:cubicBezTo>
                <a:lnTo>
                  <a:pt x="219" y="101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148373" y="2299013"/>
            <a:ext cx="47992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根据自己的需要添加适当的文字，据研究，在幻灯片中，一页的文字最好不要超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字根据自己的需要添加适当的文字一页的文字最好不要超过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25"/>
          <p:cNvSpPr txBox="1"/>
          <p:nvPr/>
        </p:nvSpPr>
        <p:spPr>
          <a:xfrm>
            <a:off x="6148373" y="1741990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16A0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id-ID" sz="2400" b="1" dirty="0">
              <a:solidFill>
                <a:srgbClr val="16A0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425014" y="300336"/>
            <a:ext cx="5404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2D3E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  <a:endParaRPr lang="en-US" altLang="zh-CN" sz="3200" b="1" dirty="0" smtClean="0">
              <a:solidFill>
                <a:srgbClr val="2D3E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94114" y="177225"/>
            <a:ext cx="7096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gency FB" panose="020B0503020202020204" pitchFamily="34" charset="0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2940</Words>
  <Application>Microsoft Office PowerPoint</Application>
  <PresentationFormat>宽屏</PresentationFormat>
  <Paragraphs>190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Clear Sans</vt:lpstr>
      <vt:lpstr>Sosa</vt:lpstr>
      <vt:lpstr>等线</vt:lpstr>
      <vt:lpstr>等线 Light</vt:lpstr>
      <vt:lpstr>宋体</vt:lpstr>
      <vt:lpstr>微软雅黑</vt:lpstr>
      <vt:lpstr>Agency FB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ZhuLong</dc:creator>
  <cp:lastModifiedBy>YANGs</cp:lastModifiedBy>
  <cp:revision>147</cp:revision>
  <dcterms:created xsi:type="dcterms:W3CDTF">2016-04-10T11:47:00Z</dcterms:created>
  <dcterms:modified xsi:type="dcterms:W3CDTF">2020-11-08T14:22:49Z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