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7" r:id="rId2"/>
    <p:sldId id="256" r:id="rId3"/>
    <p:sldId id="257" r:id="rId4"/>
    <p:sldId id="258" r:id="rId5"/>
    <p:sldId id="264" r:id="rId6"/>
    <p:sldId id="267" r:id="rId7"/>
    <p:sldId id="263" r:id="rId8"/>
    <p:sldId id="268" r:id="rId9"/>
    <p:sldId id="269" r:id="rId10"/>
    <p:sldId id="265" r:id="rId11"/>
    <p:sldId id="270" r:id="rId12"/>
    <p:sldId id="271" r:id="rId13"/>
    <p:sldId id="266" r:id="rId14"/>
    <p:sldId id="272" r:id="rId15"/>
    <p:sldId id="273" r:id="rId16"/>
    <p:sldId id="274" r:id="rId17"/>
    <p:sldId id="276" r:id="rId18"/>
    <p:sldId id="278" r:id="rId19"/>
    <p:sldId id="275" r:id="rId20"/>
    <p:sldId id="27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50" userDrawn="1">
          <p15:clr>
            <a:srgbClr val="A4A3A4"/>
          </p15:clr>
        </p15:guide>
        <p15:guide id="2" pos="5110" userDrawn="1">
          <p15:clr>
            <a:srgbClr val="A4A3A4"/>
          </p15:clr>
        </p15:guide>
        <p15:guide id="3" orient="horz"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B273"/>
    <a:srgbClr val="7F6000"/>
    <a:srgbClr val="7972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9" autoAdjust="0"/>
    <p:restoredTop sz="94660"/>
  </p:normalViewPr>
  <p:slideViewPr>
    <p:cSldViewPr snapToGrid="0">
      <p:cViewPr varScale="1">
        <p:scale>
          <a:sx n="105" d="100"/>
          <a:sy n="105" d="100"/>
        </p:scale>
        <p:origin x="210" y="84"/>
      </p:cViewPr>
      <p:guideLst>
        <p:guide orient="horz" pos="550"/>
        <p:guide pos="5110"/>
        <p:guide orient="horz" pos="3884"/>
      </p:guideLst>
    </p:cSldViewPr>
  </p:slideViewPr>
  <p:notesTextViewPr>
    <p:cViewPr>
      <p:scale>
        <a:sx n="1" d="1"/>
        <a:sy n="1" d="1"/>
      </p:scale>
      <p:origin x="0" y="0"/>
    </p:cViewPr>
  </p:notesTextViewPr>
  <p:sorterViewPr>
    <p:cViewPr varScale="1">
      <p:scale>
        <a:sx n="100" d="100"/>
        <a:sy n="100" d="100"/>
      </p:scale>
      <p:origin x="0" y="-503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35EF3C-FA46-479D-B362-769CBC63EE2E}" type="datetimeFigureOut">
              <a:rPr lang="zh-CN" altLang="en-US" smtClean="0"/>
              <a:t>2020/11/8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E52673-A06D-4D5F-A166-71567431E1D1}" type="slidenum">
              <a:rPr lang="zh-CN" altLang="en-US" smtClean="0"/>
              <a:t>‹#›</a:t>
            </a:fld>
            <a:endParaRPr lang="zh-CN" altLang="en-US"/>
          </a:p>
        </p:txBody>
      </p:sp>
    </p:spTree>
    <p:extLst>
      <p:ext uri="{BB962C8B-B14F-4D97-AF65-F5344CB8AC3E}">
        <p14:creationId xmlns:p14="http://schemas.microsoft.com/office/powerpoint/2010/main" val="4225371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E52673-A06D-4D5F-A166-71567431E1D1}" type="slidenum">
              <a:rPr lang="zh-CN" altLang="en-US" smtClean="0"/>
              <a:t>2</a:t>
            </a:fld>
            <a:endParaRPr lang="zh-CN" altLang="en-US"/>
          </a:p>
        </p:txBody>
      </p:sp>
    </p:spTree>
    <p:extLst>
      <p:ext uri="{BB962C8B-B14F-4D97-AF65-F5344CB8AC3E}">
        <p14:creationId xmlns:p14="http://schemas.microsoft.com/office/powerpoint/2010/main" val="903423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9E52673-A06D-4D5F-A166-71567431E1D1}" type="slidenum">
              <a:rPr lang="zh-CN" altLang="en-US" smtClean="0"/>
              <a:t>16</a:t>
            </a:fld>
            <a:endParaRPr lang="zh-CN" altLang="en-US"/>
          </a:p>
        </p:txBody>
      </p:sp>
    </p:spTree>
    <p:extLst>
      <p:ext uri="{BB962C8B-B14F-4D97-AF65-F5344CB8AC3E}">
        <p14:creationId xmlns:p14="http://schemas.microsoft.com/office/powerpoint/2010/main" val="1577579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8B2371-5DB0-493A-B15D-A36BAB4B9B2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18F826B-181E-453D-890A-65E2E32F2F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A166B73-CA40-4272-9042-DF48E726C341}"/>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5" name="页脚占位符 4">
            <a:extLst>
              <a:ext uri="{FF2B5EF4-FFF2-40B4-BE49-F238E27FC236}">
                <a16:creationId xmlns:a16="http://schemas.microsoft.com/office/drawing/2014/main" xmlns="" id="{86B31318-13E7-4476-B47F-6E593FF6853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12609B1-1629-4350-8E33-F4DA5454B929}"/>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296126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E47454-23ED-40B5-8841-3A45712527E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D8A1CE8-D690-4350-9EFD-26A2B96CCB50}"/>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96C3B32-A68B-45C7-A140-50AF175F37AF}"/>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5" name="页脚占位符 4">
            <a:extLst>
              <a:ext uri="{FF2B5EF4-FFF2-40B4-BE49-F238E27FC236}">
                <a16:creationId xmlns:a16="http://schemas.microsoft.com/office/drawing/2014/main" xmlns="" id="{D8436AA1-4889-4CB3-BF0A-6C0E888D317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EEEFD42-2DCF-40E3-B4BC-FBC992E52BBF}"/>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1612823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20D24582-7103-4362-BAD4-C9DEB3977E83}"/>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7AC3FF7-D085-48C7-ACFE-5651950C2B6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BE19635-106B-4C78-A691-730EA2B19916}"/>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5" name="页脚占位符 4">
            <a:extLst>
              <a:ext uri="{FF2B5EF4-FFF2-40B4-BE49-F238E27FC236}">
                <a16:creationId xmlns:a16="http://schemas.microsoft.com/office/drawing/2014/main" xmlns="" id="{42634D41-B9B9-4BDA-8DCB-AD3C623B32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9FE64DF4-378C-4EFE-9E28-125B451051DE}"/>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3838195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公众号:烂叶子Offic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466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1F858C-7B26-453E-8557-D4EFD55A1B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A50B10C-6F87-45BF-83D2-AE0559FDC03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7842EA56-A52C-44FF-9B77-DF609CB04FBE}"/>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5" name="页脚占位符 4">
            <a:extLst>
              <a:ext uri="{FF2B5EF4-FFF2-40B4-BE49-F238E27FC236}">
                <a16:creationId xmlns:a16="http://schemas.microsoft.com/office/drawing/2014/main" xmlns="" id="{2BF30562-85A9-431B-B554-E43C9843AA4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518C8AC-7FCC-48FA-A758-7169B0E7D2B3}"/>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2039391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AED0B3-C5AC-47E3-99D5-C597410D457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FA79062-14EA-48BC-8A3D-3A52BF74871D}"/>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EC1AD90-2744-4B70-92C6-4E8E80D22F9A}"/>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0EE662D7-4228-4616-8D53-919AB897AA4E}"/>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6" name="页脚占位符 5">
            <a:extLst>
              <a:ext uri="{FF2B5EF4-FFF2-40B4-BE49-F238E27FC236}">
                <a16:creationId xmlns:a16="http://schemas.microsoft.com/office/drawing/2014/main" xmlns="" id="{D0006DA9-B99F-440E-A58C-0314AC9CDBC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011587B9-4972-4827-A82A-636D9E08ACE8}"/>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3109216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43A071-7C48-44C4-93F5-233B02EEB67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01DEF84-AD74-4208-9E36-6A65D70F73F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A1998249-A29A-43AF-B43F-7B6BC35BF937}"/>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1CD09C0-B737-4C2C-85B5-E61DC9EC835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9012A70-399C-4082-8343-3297F473F837}"/>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25C51D0A-087B-4FD5-AFA7-BCDFB9AC5CB3}"/>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8" name="页脚占位符 7">
            <a:extLst>
              <a:ext uri="{FF2B5EF4-FFF2-40B4-BE49-F238E27FC236}">
                <a16:creationId xmlns:a16="http://schemas.microsoft.com/office/drawing/2014/main" xmlns="" id="{57E5C5FA-6EF7-4F2B-A9DC-032DDA0F011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D96CE2C9-58EE-4C0B-BFD8-B6724908B850}"/>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3572165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86DCCB-DD59-46BD-8230-7C44C478B39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00F04A7-94A5-4FF2-B260-35B2F65E3608}"/>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4" name="页脚占位符 3">
            <a:extLst>
              <a:ext uri="{FF2B5EF4-FFF2-40B4-BE49-F238E27FC236}">
                <a16:creationId xmlns:a16="http://schemas.microsoft.com/office/drawing/2014/main" xmlns="" id="{32C48E33-17AD-4DA1-8B1F-F6C37B6A531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C4FD6B18-CFD8-405F-A643-2442531DCA1A}"/>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3546323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53B43E8-B233-49B3-89DB-5B976BDD09D4}"/>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3" name="页脚占位符 2">
            <a:extLst>
              <a:ext uri="{FF2B5EF4-FFF2-40B4-BE49-F238E27FC236}">
                <a16:creationId xmlns:a16="http://schemas.microsoft.com/office/drawing/2014/main" xmlns="" id="{F37CF610-1990-4E6A-B44B-8C812E3713A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098058F9-ED32-4750-9737-9644FFAD9D2B}"/>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2967710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527B60-203C-4C1C-82AD-C7D17BCF5D8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C4A14E8-0ACD-4494-9579-4F319153DE6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A7B1E079-DBC0-4C94-AD82-015DDBC46DD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3ED9CD55-C0D4-4208-8CFD-E1867FB2164D}"/>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6" name="页脚占位符 5">
            <a:extLst>
              <a:ext uri="{FF2B5EF4-FFF2-40B4-BE49-F238E27FC236}">
                <a16:creationId xmlns:a16="http://schemas.microsoft.com/office/drawing/2014/main" xmlns="" id="{4FD6A746-643F-4E48-AD16-E206E7C58B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A956531C-AD9D-4F23-B85C-C19508FD63B5}"/>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2332013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79F6A0-F384-4985-8B87-BBFD11BF425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F148BBC-B036-4399-892A-3D9D70BFAF6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B26241E-D874-4DB6-B6F1-A7FCD5E303D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FC3E6D6-91E1-454D-935B-8A10D504EB13}"/>
              </a:ext>
            </a:extLst>
          </p:cNvPr>
          <p:cNvSpPr>
            <a:spLocks noGrp="1"/>
          </p:cNvSpPr>
          <p:nvPr>
            <p:ph type="dt" sz="half" idx="10"/>
          </p:nvPr>
        </p:nvSpPr>
        <p:spPr>
          <a:xfrm>
            <a:off x="838200" y="6356350"/>
            <a:ext cx="2743200" cy="365125"/>
          </a:xfrm>
          <a:prstGeom prst="rect">
            <a:avLst/>
          </a:prstGeom>
        </p:spPr>
        <p:txBody>
          <a:bodyPr/>
          <a:lstStyle/>
          <a:p>
            <a:fld id="{68D0A4C4-6E1E-4B55-A3EC-E61C48D6F169}" type="datetimeFigureOut">
              <a:rPr lang="zh-CN" altLang="en-US" smtClean="0"/>
              <a:t>2020/11/8</a:t>
            </a:fld>
            <a:endParaRPr lang="zh-CN" altLang="en-US"/>
          </a:p>
        </p:txBody>
      </p:sp>
      <p:sp>
        <p:nvSpPr>
          <p:cNvPr id="6" name="页脚占位符 5">
            <a:extLst>
              <a:ext uri="{FF2B5EF4-FFF2-40B4-BE49-F238E27FC236}">
                <a16:creationId xmlns:a16="http://schemas.microsoft.com/office/drawing/2014/main" xmlns="" id="{475E4175-AFE3-4616-AB94-8506C261CC4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F39F25BE-879B-44DF-8F1D-6CEE5C1F13C6}"/>
              </a:ext>
            </a:extLst>
          </p:cNvPr>
          <p:cNvSpPr>
            <a:spLocks noGrp="1"/>
          </p:cNvSpPr>
          <p:nvPr>
            <p:ph type="sldNum" sz="quarter" idx="12"/>
          </p:nvPr>
        </p:nvSpPr>
        <p:spPr>
          <a:xfrm>
            <a:off x="8610600" y="6356350"/>
            <a:ext cx="2743200" cy="365125"/>
          </a:xfrm>
          <a:prstGeom prst="rect">
            <a:avLst/>
          </a:prstGeom>
        </p:spPr>
        <p:txBody>
          <a:bodyPr/>
          <a:lstStyle/>
          <a:p>
            <a:fld id="{04856711-BA54-481B-BE40-7E338FA26FDD}" type="slidenum">
              <a:rPr lang="zh-CN" altLang="en-US" smtClean="0"/>
              <a:t>‹#›</a:t>
            </a:fld>
            <a:endParaRPr lang="zh-CN" altLang="en-US"/>
          </a:p>
        </p:txBody>
      </p:sp>
    </p:spTree>
    <p:extLst>
      <p:ext uri="{BB962C8B-B14F-4D97-AF65-F5344CB8AC3E}">
        <p14:creationId xmlns:p14="http://schemas.microsoft.com/office/powerpoint/2010/main" val="3653008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79389DC-EDA6-4585-8ACC-A8B887C98CED}"/>
              </a:ext>
            </a:extLst>
          </p:cNvPr>
          <p:cNvSpPr/>
          <p:nvPr userDrawn="1"/>
        </p:nvSpPr>
        <p:spPr>
          <a:xfrm>
            <a:off x="0" y="0"/>
            <a:ext cx="12192000" cy="6858000"/>
          </a:xfrm>
          <a:prstGeom prst="rect">
            <a:avLst/>
          </a:prstGeom>
          <a:solidFill>
            <a:srgbClr val="7F6000">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8D6346D9-69B5-4361-A5B2-707EE7ECB3C7}"/>
              </a:ext>
            </a:extLst>
          </p:cNvPr>
          <p:cNvGrpSpPr/>
          <p:nvPr userDrawn="1"/>
        </p:nvGrpSpPr>
        <p:grpSpPr>
          <a:xfrm>
            <a:off x="1" y="6408024"/>
            <a:ext cx="12191999" cy="473624"/>
            <a:chOff x="1" y="6425363"/>
            <a:chExt cx="12190095" cy="473624"/>
          </a:xfrm>
        </p:grpSpPr>
        <p:grpSp>
          <p:nvGrpSpPr>
            <p:cNvPr id="11" name="组合 10">
              <a:extLst>
                <a:ext uri="{FF2B5EF4-FFF2-40B4-BE49-F238E27FC236}">
                  <a16:creationId xmlns:a16="http://schemas.microsoft.com/office/drawing/2014/main" xmlns="" id="{1851C080-2CBB-41C3-BC77-064DE53D2E78}"/>
                </a:ext>
              </a:extLst>
            </p:cNvPr>
            <p:cNvGrpSpPr/>
            <p:nvPr userDrawn="1"/>
          </p:nvGrpSpPr>
          <p:grpSpPr>
            <a:xfrm>
              <a:off x="1" y="6425363"/>
              <a:ext cx="12190095" cy="465913"/>
              <a:chOff x="1" y="6425363"/>
              <a:chExt cx="12190095" cy="465913"/>
            </a:xfrm>
          </p:grpSpPr>
          <p:sp>
            <p:nvSpPr>
              <p:cNvPr id="13" name="矩形 12">
                <a:extLst>
                  <a:ext uri="{FF2B5EF4-FFF2-40B4-BE49-F238E27FC236}">
                    <a16:creationId xmlns:a16="http://schemas.microsoft.com/office/drawing/2014/main" xmlns="" id="{5E8E6F93-A3B9-45DF-8404-E5872BB527CA}"/>
                  </a:ext>
                </a:extLst>
              </p:cNvPr>
              <p:cNvSpPr/>
              <p:nvPr userDrawn="1"/>
            </p:nvSpPr>
            <p:spPr>
              <a:xfrm>
                <a:off x="4190151" y="6437322"/>
                <a:ext cx="3698225" cy="404515"/>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B1F8CC32-FF5A-465B-AFF2-60310939C18E}"/>
                  </a:ext>
                </a:extLst>
              </p:cNvPr>
              <p:cNvSpPr/>
              <p:nvPr userDrawn="1"/>
            </p:nvSpPr>
            <p:spPr>
              <a:xfrm>
                <a:off x="1" y="6426813"/>
                <a:ext cx="403201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8">
                <a:extLst>
                  <a:ext uri="{FF2B5EF4-FFF2-40B4-BE49-F238E27FC236}">
                    <a16:creationId xmlns:a16="http://schemas.microsoft.com/office/drawing/2014/main" xmlns="" id="{D2FE0210-AD64-407C-B798-60B3193B7F80}"/>
                  </a:ext>
                </a:extLst>
              </p:cNvPr>
              <p:cNvSpPr txBox="1"/>
              <p:nvPr userDrawn="1"/>
            </p:nvSpPr>
            <p:spPr>
              <a:xfrm>
                <a:off x="4205907" y="6470411"/>
                <a:ext cx="365023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itchFamily="34" charset="-122"/>
                    <a:ea typeface="微软雅黑" pitchFamily="34" charset="-122"/>
                  </a:rPr>
                  <a:t>烂叶子</a:t>
                </a:r>
                <a:r>
                  <a:rPr lang="en-US" altLang="zh-CN" sz="1400" dirty="0">
                    <a:solidFill>
                      <a:schemeClr val="bg1"/>
                    </a:solidFill>
                    <a:latin typeface="微软雅黑" panose="020B0503020204020204" pitchFamily="34" charset="-122"/>
                    <a:ea typeface="微软雅黑" panose="020B0503020204020204" pitchFamily="34" charset="-122"/>
                  </a:rPr>
                  <a:t>Office</a:t>
                </a:r>
                <a:r>
                  <a:rPr lang="zh-CN" altLang="en-US" sz="1400" dirty="0">
                    <a:solidFill>
                      <a:schemeClr val="bg1"/>
                    </a:solidFill>
                    <a:latin typeface="微软雅黑" panose="020B0503020204020204" pitchFamily="34" charset="-122"/>
                    <a:ea typeface="微软雅黑" panose="020B0503020204020204" pitchFamily="34" charset="-122"/>
                  </a:rPr>
                  <a:t>出品</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芳妮</a:t>
                </a:r>
              </a:p>
            </p:txBody>
          </p:sp>
          <p:sp>
            <p:nvSpPr>
              <p:cNvPr id="16" name="矩形 15">
                <a:extLst>
                  <a:ext uri="{FF2B5EF4-FFF2-40B4-BE49-F238E27FC236}">
                    <a16:creationId xmlns:a16="http://schemas.microsoft.com/office/drawing/2014/main" xmlns="" id="{17F58F02-068B-4085-983D-6411D4ADB341}"/>
                  </a:ext>
                </a:extLst>
              </p:cNvPr>
              <p:cNvSpPr/>
              <p:nvPr userDrawn="1"/>
            </p:nvSpPr>
            <p:spPr>
              <a:xfrm>
                <a:off x="8049648" y="6425363"/>
                <a:ext cx="414044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035C495E-4448-47FC-ABEE-C9FCF29CD27F}"/>
                  </a:ext>
                </a:extLst>
              </p:cNvPr>
              <p:cNvSpPr/>
              <p:nvPr userDrawn="1"/>
            </p:nvSpPr>
            <p:spPr>
              <a:xfrm flipH="1">
                <a:off x="4084830" y="6429611"/>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a:extLst>
                <a:ext uri="{FF2B5EF4-FFF2-40B4-BE49-F238E27FC236}">
                  <a16:creationId xmlns:a16="http://schemas.microsoft.com/office/drawing/2014/main" xmlns="" id="{A66EE954-8C26-4A42-8F49-76D2785729C7}"/>
                </a:ext>
              </a:extLst>
            </p:cNvPr>
            <p:cNvSpPr/>
            <p:nvPr userDrawn="1"/>
          </p:nvSpPr>
          <p:spPr>
            <a:xfrm flipH="1">
              <a:off x="7953901" y="6437322"/>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2657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lanyeziOffic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等腰三角形 8">
            <a:extLst>
              <a:ext uri="{FF2B5EF4-FFF2-40B4-BE49-F238E27FC236}">
                <a16:creationId xmlns:a16="http://schemas.microsoft.com/office/drawing/2014/main" xmlns="" id="{A438668D-8E1F-42FC-B294-5C580C758750}"/>
              </a:ext>
            </a:extLst>
          </p:cNvPr>
          <p:cNvSpPr/>
          <p:nvPr/>
        </p:nvSpPr>
        <p:spPr>
          <a:xfrm>
            <a:off x="622300" y="840687"/>
            <a:ext cx="10858500" cy="5669886"/>
          </a:xfrm>
          <a:prstGeom prst="triangle">
            <a:avLst/>
          </a:prstGeom>
          <a:solidFill>
            <a:schemeClr val="accent4">
              <a:lumMod val="40000"/>
              <a:lumOff val="60000"/>
              <a:alpha val="44000"/>
            </a:schemeClr>
          </a:solidFill>
        </p:spPr>
        <p:txBody>
          <a:bodyPr wrap="square" rtlCol="0" anchor="ctr">
            <a:spAutoFit/>
          </a:bodyPr>
          <a:lstStyle/>
          <a:p>
            <a:pPr algn="dist"/>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8" name="等腰三角形 27">
            <a:extLst>
              <a:ext uri="{FF2B5EF4-FFF2-40B4-BE49-F238E27FC236}">
                <a16:creationId xmlns:a16="http://schemas.microsoft.com/office/drawing/2014/main" xmlns="" id="{A9DFA867-BE0B-47B9-B55B-AF4EC4CFD043}"/>
              </a:ext>
            </a:extLst>
          </p:cNvPr>
          <p:cNvSpPr/>
          <p:nvPr/>
        </p:nvSpPr>
        <p:spPr>
          <a:xfrm>
            <a:off x="1489405" y="1747977"/>
            <a:ext cx="9000658" cy="4699793"/>
          </a:xfrm>
          <a:prstGeom prst="triangle">
            <a:avLst/>
          </a:prstGeom>
          <a:solidFill>
            <a:schemeClr val="accent2">
              <a:lumMod val="20000"/>
              <a:lumOff val="80000"/>
              <a:alpha val="13000"/>
            </a:schemeClr>
          </a:solidFill>
        </p:spPr>
        <p:txBody>
          <a:bodyPr wrap="square" rtlCol="0" anchor="ctr">
            <a:spAutoFit/>
          </a:bodyPr>
          <a:lstStyle/>
          <a:p>
            <a:pPr algn="dist"/>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4BEAB9C8-358B-4A11-ACCF-05B0DA5497C5}"/>
              </a:ext>
            </a:extLst>
          </p:cNvPr>
          <p:cNvSpPr/>
          <p:nvPr/>
        </p:nvSpPr>
        <p:spPr>
          <a:xfrm>
            <a:off x="5586374" y="-66603"/>
            <a:ext cx="857519" cy="101021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7F3390A3-774A-4544-922F-F6BEA8E2DD7F}"/>
              </a:ext>
            </a:extLst>
          </p:cNvPr>
          <p:cNvSpPr/>
          <p:nvPr/>
        </p:nvSpPr>
        <p:spPr>
          <a:xfrm>
            <a:off x="0" y="1580791"/>
            <a:ext cx="12192000" cy="47343"/>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endParaRPr>
          </a:p>
        </p:txBody>
      </p:sp>
      <p:pic>
        <p:nvPicPr>
          <p:cNvPr id="14" name="图片 13">
            <a:extLst>
              <a:ext uri="{FF2B5EF4-FFF2-40B4-BE49-F238E27FC236}">
                <a16:creationId xmlns:a16="http://schemas.microsoft.com/office/drawing/2014/main" xmlns="" id="{61607F42-6219-424F-A626-8488079474D9}"/>
              </a:ext>
            </a:extLst>
          </p:cNvPr>
          <p:cNvPicPr>
            <a:picLocks noChangeAspect="1"/>
          </p:cNvPicPr>
          <p:nvPr/>
        </p:nvPicPr>
        <p:blipFill>
          <a:blip r:embed="rId2"/>
          <a:stretch>
            <a:fillRect/>
          </a:stretch>
        </p:blipFill>
        <p:spPr>
          <a:xfrm>
            <a:off x="2524594" y="2836855"/>
            <a:ext cx="6742760" cy="1469263"/>
          </a:xfrm>
          <a:prstGeom prst="rect">
            <a:avLst/>
          </a:prstGeom>
        </p:spPr>
      </p:pic>
      <p:sp>
        <p:nvSpPr>
          <p:cNvPr id="26" name="文本框 25">
            <a:extLst>
              <a:ext uri="{FF2B5EF4-FFF2-40B4-BE49-F238E27FC236}">
                <a16:creationId xmlns:a16="http://schemas.microsoft.com/office/drawing/2014/main" xmlns="" id="{FD68E31A-A53A-40ED-96AA-E01D174D6AA4}"/>
              </a:ext>
            </a:extLst>
          </p:cNvPr>
          <p:cNvSpPr txBox="1"/>
          <p:nvPr/>
        </p:nvSpPr>
        <p:spPr>
          <a:xfrm>
            <a:off x="5700197" y="-113946"/>
            <a:ext cx="579518" cy="954633"/>
          </a:xfrm>
          <a:prstGeom prst="rect">
            <a:avLst/>
          </a:prstGeom>
          <a:noFill/>
        </p:spPr>
        <p:txBody>
          <a:bodyPr vert="wordArtVertRtl" wrap="square" rtlCol="0">
            <a:spAutoFit/>
          </a:bodyPr>
          <a:lstStyle/>
          <a:p>
            <a:pPr algn="dist"/>
            <a:r>
              <a:rPr lang="zh-CN" altLang="en-US" sz="2000" dirty="0">
                <a:solidFill>
                  <a:schemeClr val="bg1"/>
                </a:solidFill>
                <a:latin typeface="微软雅黑" panose="020B0503020204020204" pitchFamily="34" charset="-122"/>
                <a:ea typeface="微软雅黑" panose="020B0503020204020204" pitchFamily="34" charset="-122"/>
              </a:rPr>
              <a:t>说明</a:t>
            </a:r>
          </a:p>
        </p:txBody>
      </p:sp>
      <p:sp>
        <p:nvSpPr>
          <p:cNvPr id="2" name="矩形 1">
            <a:extLst>
              <a:ext uri="{FF2B5EF4-FFF2-40B4-BE49-F238E27FC236}">
                <a16:creationId xmlns:a16="http://schemas.microsoft.com/office/drawing/2014/main" xmlns="" id="{4057D191-569E-4378-BFBE-6D1239B18CA5}"/>
              </a:ext>
            </a:extLst>
          </p:cNvPr>
          <p:cNvSpPr/>
          <p:nvPr/>
        </p:nvSpPr>
        <p:spPr>
          <a:xfrm>
            <a:off x="1901867" y="4562967"/>
            <a:ext cx="8388262" cy="369332"/>
          </a:xfrm>
          <a:prstGeom prst="rect">
            <a:avLst/>
          </a:prstGeom>
        </p:spPr>
        <p:txBody>
          <a:bodyPr wrap="square">
            <a:spAutoFit/>
          </a:bodyPr>
          <a:lstStyle/>
          <a:p>
            <a:pPr algn="dist"/>
            <a:r>
              <a:rPr lang="zh-CN" altLang="en-US" dirty="0">
                <a:solidFill>
                  <a:srgbClr val="FF0000"/>
                </a:solidFill>
                <a:latin typeface="微软雅黑" panose="020B0503020204020204" pitchFamily="34" charset="-122"/>
                <a:ea typeface="微软雅黑" panose="020B0503020204020204" pitchFamily="34" charset="-122"/>
              </a:rPr>
              <a:t>此</a:t>
            </a:r>
            <a:r>
              <a:rPr lang="en-US" altLang="zh-CN" dirty="0">
                <a:solidFill>
                  <a:srgbClr val="FF0000"/>
                </a:solidFill>
                <a:latin typeface="微软雅黑" panose="020B0503020204020204" pitchFamily="34" charset="-122"/>
                <a:ea typeface="微软雅黑" panose="020B0503020204020204" pitchFamily="34" charset="-122"/>
              </a:rPr>
              <a:t>PPT</a:t>
            </a:r>
            <a:r>
              <a:rPr lang="zh-CN" altLang="en-US" dirty="0">
                <a:solidFill>
                  <a:srgbClr val="FF0000"/>
                </a:solidFill>
                <a:latin typeface="微软雅黑" panose="020B0503020204020204" pitchFamily="34" charset="-122"/>
                <a:ea typeface="微软雅黑" panose="020B0503020204020204" pitchFamily="34" charset="-122"/>
              </a:rPr>
              <a:t>模板仅供交流学习，</a:t>
            </a:r>
            <a:r>
              <a:rPr lang="zh-CN" altLang="en-US">
                <a:solidFill>
                  <a:srgbClr val="FF0000"/>
                </a:solidFill>
                <a:latin typeface="微软雅黑" panose="020B0503020204020204" pitchFamily="34" charset="-122"/>
                <a:ea typeface="微软雅黑" panose="020B0503020204020204" pitchFamily="34" charset="-122"/>
              </a:rPr>
              <a:t>若商用请联系</a:t>
            </a:r>
            <a:r>
              <a:rPr lang="zh-CN" altLang="en-US" dirty="0">
                <a:solidFill>
                  <a:srgbClr val="FF0000"/>
                </a:solidFill>
                <a:latin typeface="微软雅黑" panose="020B0503020204020204" pitchFamily="34" charset="-122"/>
                <a:ea typeface="微软雅黑" panose="020B0503020204020204" pitchFamily="34" charset="-122"/>
              </a:rPr>
              <a:t>作者授权！</a:t>
            </a:r>
          </a:p>
        </p:txBody>
      </p:sp>
      <p:sp>
        <p:nvSpPr>
          <p:cNvPr id="24" name="矩形 23">
            <a:extLst>
              <a:ext uri="{FF2B5EF4-FFF2-40B4-BE49-F238E27FC236}">
                <a16:creationId xmlns:a16="http://schemas.microsoft.com/office/drawing/2014/main" xmlns="" id="{70FEF670-71B2-4ECE-AB2C-0791BD6A8898}"/>
              </a:ext>
            </a:extLst>
          </p:cNvPr>
          <p:cNvSpPr/>
          <p:nvPr/>
        </p:nvSpPr>
        <p:spPr>
          <a:xfrm>
            <a:off x="1165029" y="5045200"/>
            <a:ext cx="9861939" cy="369332"/>
          </a:xfrm>
          <a:prstGeom prst="rect">
            <a:avLst/>
          </a:prstGeom>
        </p:spPr>
        <p:txBody>
          <a:bodyPr wrap="square">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模板中的字体只作为交流使用，若需要字体的可商用文件，请去自行购买安装</a:t>
            </a:r>
          </a:p>
        </p:txBody>
      </p:sp>
      <p:sp>
        <p:nvSpPr>
          <p:cNvPr id="7" name="矩形 6">
            <a:extLst>
              <a:ext uri="{FF2B5EF4-FFF2-40B4-BE49-F238E27FC236}">
                <a16:creationId xmlns:a16="http://schemas.microsoft.com/office/drawing/2014/main" xmlns="" id="{DCB3562E-2B9A-475B-B91B-0C442AF68A6E}"/>
              </a:ext>
            </a:extLst>
          </p:cNvPr>
          <p:cNvSpPr/>
          <p:nvPr/>
        </p:nvSpPr>
        <p:spPr>
          <a:xfrm>
            <a:off x="1385715" y="1569792"/>
            <a:ext cx="9208038" cy="101021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72C92402-06AD-4232-912A-CDD9A38DBFE4}"/>
              </a:ext>
            </a:extLst>
          </p:cNvPr>
          <p:cNvSpPr/>
          <p:nvPr/>
        </p:nvSpPr>
        <p:spPr>
          <a:xfrm>
            <a:off x="1385715" y="1768299"/>
            <a:ext cx="8807987" cy="707886"/>
          </a:xfrm>
          <a:prstGeom prst="rect">
            <a:avLst/>
          </a:prstGeom>
        </p:spPr>
        <p:txBody>
          <a:bodyPr wrap="square">
            <a:spAutoFit/>
          </a:bodyPr>
          <a:lstStyle/>
          <a:p>
            <a:pPr algn="dist"/>
            <a:r>
              <a:rPr lang="zh-CN" altLang="en-US" sz="4000" b="1" dirty="0">
                <a:solidFill>
                  <a:schemeClr val="bg1"/>
                </a:solidFill>
                <a:latin typeface="微软雅黑" panose="020B0503020204020204" charset="-122"/>
                <a:ea typeface="微软雅黑" panose="020B0503020204020204" charset="-122"/>
                <a:sym typeface="+mn-ea"/>
              </a:rPr>
              <a:t>“小而美” 企业介绍通用模板</a:t>
            </a:r>
            <a:endParaRPr lang="zh-CN" altLang="en-US" sz="4000" dirty="0">
              <a:solidFill>
                <a:schemeClr val="bg1"/>
              </a:solidFill>
            </a:endParaRPr>
          </a:p>
        </p:txBody>
      </p:sp>
    </p:spTree>
    <p:extLst>
      <p:ext uri="{BB962C8B-B14F-4D97-AF65-F5344CB8AC3E}">
        <p14:creationId xmlns:p14="http://schemas.microsoft.com/office/powerpoint/2010/main" val="1109387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628F37E7-519A-43C3-A4D7-A9FCBF3721AC}"/>
              </a:ext>
            </a:extLst>
          </p:cNvPr>
          <p:cNvGrpSpPr/>
          <p:nvPr/>
        </p:nvGrpSpPr>
        <p:grpSpPr>
          <a:xfrm flipH="1">
            <a:off x="0" y="870409"/>
            <a:ext cx="12192000" cy="5335943"/>
            <a:chOff x="-666745" y="785771"/>
            <a:chExt cx="12192000" cy="5335943"/>
          </a:xfrm>
        </p:grpSpPr>
        <p:sp>
          <p:nvSpPr>
            <p:cNvPr id="5" name="矩形 4">
              <a:extLst>
                <a:ext uri="{FF2B5EF4-FFF2-40B4-BE49-F238E27FC236}">
                  <a16:creationId xmlns:a16="http://schemas.microsoft.com/office/drawing/2014/main" xmlns="" id="{EB39E55C-A464-40D2-8C27-AB05B3909493}"/>
                </a:ext>
              </a:extLst>
            </p:cNvPr>
            <p:cNvSpPr/>
            <p:nvPr/>
          </p:nvSpPr>
          <p:spPr>
            <a:xfrm rot="16200000" flipV="1">
              <a:off x="5745375" y="-4500196"/>
              <a:ext cx="485775" cy="1105771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6" name="矩形 5">
              <a:extLst>
                <a:ext uri="{FF2B5EF4-FFF2-40B4-BE49-F238E27FC236}">
                  <a16:creationId xmlns:a16="http://schemas.microsoft.com/office/drawing/2014/main" xmlns="" id="{C5CA1F88-7F9A-422C-9565-1DC5D3C27BAB}"/>
                </a:ext>
              </a:extLst>
            </p:cNvPr>
            <p:cNvSpPr/>
            <p:nvPr/>
          </p:nvSpPr>
          <p:spPr>
            <a:xfrm flipV="1">
              <a:off x="-666745" y="6075995"/>
              <a:ext cx="12183864" cy="4571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7" name="矩形 6">
              <a:extLst>
                <a:ext uri="{FF2B5EF4-FFF2-40B4-BE49-F238E27FC236}">
                  <a16:creationId xmlns:a16="http://schemas.microsoft.com/office/drawing/2014/main" xmlns="" id="{8A41BBF0-A425-41A4-A5E2-826D1726DEA8}"/>
                </a:ext>
              </a:extLst>
            </p:cNvPr>
            <p:cNvSpPr/>
            <p:nvPr/>
          </p:nvSpPr>
          <p:spPr>
            <a:xfrm flipV="1">
              <a:off x="11464402" y="881023"/>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9" name="Freeform 64">
            <a:extLst>
              <a:ext uri="{FF2B5EF4-FFF2-40B4-BE49-F238E27FC236}">
                <a16:creationId xmlns:a16="http://schemas.microsoft.com/office/drawing/2014/main" xmlns="" id="{B3A89572-A1FF-478D-A34E-CB097BC71A29}"/>
              </a:ext>
            </a:extLst>
          </p:cNvPr>
          <p:cNvSpPr>
            <a:spLocks noEditPoints="1"/>
          </p:cNvSpPr>
          <p:nvPr/>
        </p:nvSpPr>
        <p:spPr bwMode="auto">
          <a:xfrm>
            <a:off x="1169893" y="2940358"/>
            <a:ext cx="1243314" cy="1245579"/>
          </a:xfrm>
          <a:custGeom>
            <a:avLst/>
            <a:gdLst>
              <a:gd name="T0" fmla="*/ 32 w 232"/>
              <a:gd name="T1" fmla="*/ 0 h 232"/>
              <a:gd name="T2" fmla="*/ 0 w 232"/>
              <a:gd name="T3" fmla="*/ 200 h 232"/>
              <a:gd name="T4" fmla="*/ 200 w 232"/>
              <a:gd name="T5" fmla="*/ 232 h 232"/>
              <a:gd name="T6" fmla="*/ 232 w 232"/>
              <a:gd name="T7" fmla="*/ 32 h 232"/>
              <a:gd name="T8" fmla="*/ 104 w 232"/>
              <a:gd name="T9" fmla="*/ 123 h 232"/>
              <a:gd name="T10" fmla="*/ 134 w 232"/>
              <a:gd name="T11" fmla="*/ 121 h 232"/>
              <a:gd name="T12" fmla="*/ 109 w 232"/>
              <a:gd name="T13" fmla="*/ 156 h 232"/>
              <a:gd name="T14" fmla="*/ 113 w 232"/>
              <a:gd name="T15" fmla="*/ 161 h 232"/>
              <a:gd name="T16" fmla="*/ 114 w 232"/>
              <a:gd name="T17" fmla="*/ 166 h 232"/>
              <a:gd name="T18" fmla="*/ 98 w 232"/>
              <a:gd name="T19" fmla="*/ 166 h 232"/>
              <a:gd name="T20" fmla="*/ 104 w 232"/>
              <a:gd name="T21" fmla="*/ 123 h 232"/>
              <a:gd name="T22" fmla="*/ 105 w 232"/>
              <a:gd name="T23" fmla="*/ 196 h 232"/>
              <a:gd name="T24" fmla="*/ 36 w 232"/>
              <a:gd name="T25" fmla="*/ 166 h 232"/>
              <a:gd name="T26" fmla="*/ 66 w 232"/>
              <a:gd name="T27" fmla="*/ 135 h 232"/>
              <a:gd name="T28" fmla="*/ 86 w 232"/>
              <a:gd name="T29" fmla="*/ 149 h 232"/>
              <a:gd name="T30" fmla="*/ 51 w 232"/>
              <a:gd name="T31" fmla="*/ 164 h 232"/>
              <a:gd name="T32" fmla="*/ 66 w 232"/>
              <a:gd name="T33" fmla="*/ 181 h 232"/>
              <a:gd name="T34" fmla="*/ 120 w 232"/>
              <a:gd name="T35" fmla="*/ 166 h 232"/>
              <a:gd name="T36" fmla="*/ 113 w 232"/>
              <a:gd name="T37" fmla="*/ 152 h 232"/>
              <a:gd name="T38" fmla="*/ 118 w 232"/>
              <a:gd name="T39" fmla="*/ 138 h 232"/>
              <a:gd name="T40" fmla="*/ 134 w 232"/>
              <a:gd name="T41" fmla="*/ 166 h 232"/>
              <a:gd name="T42" fmla="*/ 139 w 232"/>
              <a:gd name="T43" fmla="*/ 173 h 232"/>
              <a:gd name="T44" fmla="*/ 140 w 232"/>
              <a:gd name="T45" fmla="*/ 164 h 232"/>
              <a:gd name="T46" fmla="*/ 163 w 232"/>
              <a:gd name="T47" fmla="*/ 139 h 232"/>
              <a:gd name="T48" fmla="*/ 166 w 232"/>
              <a:gd name="T49" fmla="*/ 117 h 232"/>
              <a:gd name="T50" fmla="*/ 155 w 232"/>
              <a:gd name="T51" fmla="*/ 105 h 232"/>
              <a:gd name="T52" fmla="*/ 178 w 232"/>
              <a:gd name="T53" fmla="*/ 108 h 232"/>
              <a:gd name="T54" fmla="*/ 172 w 232"/>
              <a:gd name="T55" fmla="*/ 151 h 232"/>
              <a:gd name="T56" fmla="*/ 190 w 232"/>
              <a:gd name="T57" fmla="*/ 123 h 232"/>
              <a:gd name="T58" fmla="*/ 182 w 232"/>
              <a:gd name="T59" fmla="*/ 105 h 232"/>
              <a:gd name="T60" fmla="*/ 181 w 232"/>
              <a:gd name="T61" fmla="*/ 65 h 232"/>
              <a:gd name="T62" fmla="*/ 165 w 232"/>
              <a:gd name="T63" fmla="*/ 50 h 232"/>
              <a:gd name="T64" fmla="*/ 150 w 232"/>
              <a:gd name="T65" fmla="*/ 105 h 232"/>
              <a:gd name="T66" fmla="*/ 161 w 232"/>
              <a:gd name="T67" fmla="*/ 120 h 232"/>
              <a:gd name="T68" fmla="*/ 160 w 232"/>
              <a:gd name="T69" fmla="*/ 134 h 232"/>
              <a:gd name="T70" fmla="*/ 135 w 232"/>
              <a:gd name="T71" fmla="*/ 65 h 232"/>
              <a:gd name="T72" fmla="*/ 167 w 232"/>
              <a:gd name="T73" fmla="*/ 36 h 232"/>
              <a:gd name="T74" fmla="*/ 196 w 232"/>
              <a:gd name="T75" fmla="*/ 10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200" y="0"/>
                </a:moveTo>
                <a:cubicBezTo>
                  <a:pt x="32" y="0"/>
                  <a:pt x="32" y="0"/>
                  <a:pt x="32" y="0"/>
                </a:cubicBezTo>
                <a:cubicBezTo>
                  <a:pt x="14" y="0"/>
                  <a:pt x="0" y="14"/>
                  <a:pt x="0" y="32"/>
                </a:cubicBezTo>
                <a:cubicBezTo>
                  <a:pt x="0" y="200"/>
                  <a:pt x="0" y="200"/>
                  <a:pt x="0" y="200"/>
                </a:cubicBezTo>
                <a:cubicBezTo>
                  <a:pt x="0" y="217"/>
                  <a:pt x="14" y="232"/>
                  <a:pt x="32" y="232"/>
                </a:cubicBezTo>
                <a:cubicBezTo>
                  <a:pt x="200" y="232"/>
                  <a:pt x="200" y="232"/>
                  <a:pt x="200" y="232"/>
                </a:cubicBezTo>
                <a:cubicBezTo>
                  <a:pt x="218" y="232"/>
                  <a:pt x="232" y="217"/>
                  <a:pt x="232" y="200"/>
                </a:cubicBezTo>
                <a:cubicBezTo>
                  <a:pt x="232" y="32"/>
                  <a:pt x="232" y="32"/>
                  <a:pt x="232" y="32"/>
                </a:cubicBezTo>
                <a:cubicBezTo>
                  <a:pt x="232" y="14"/>
                  <a:pt x="218" y="0"/>
                  <a:pt x="200" y="0"/>
                </a:cubicBezTo>
                <a:close/>
                <a:moveTo>
                  <a:pt x="104" y="123"/>
                </a:moveTo>
                <a:cubicBezTo>
                  <a:pt x="130" y="106"/>
                  <a:pt x="130" y="106"/>
                  <a:pt x="130" y="106"/>
                </a:cubicBezTo>
                <a:cubicBezTo>
                  <a:pt x="130" y="111"/>
                  <a:pt x="131" y="116"/>
                  <a:pt x="134" y="121"/>
                </a:cubicBezTo>
                <a:cubicBezTo>
                  <a:pt x="113" y="135"/>
                  <a:pt x="113" y="135"/>
                  <a:pt x="113" y="135"/>
                </a:cubicBezTo>
                <a:cubicBezTo>
                  <a:pt x="106" y="140"/>
                  <a:pt x="104" y="149"/>
                  <a:pt x="109" y="156"/>
                </a:cubicBezTo>
                <a:cubicBezTo>
                  <a:pt x="110" y="157"/>
                  <a:pt x="110" y="157"/>
                  <a:pt x="110" y="157"/>
                </a:cubicBezTo>
                <a:cubicBezTo>
                  <a:pt x="111" y="159"/>
                  <a:pt x="112" y="160"/>
                  <a:pt x="113" y="161"/>
                </a:cubicBezTo>
                <a:cubicBezTo>
                  <a:pt x="114" y="162"/>
                  <a:pt x="114" y="163"/>
                  <a:pt x="114" y="164"/>
                </a:cubicBezTo>
                <a:cubicBezTo>
                  <a:pt x="114" y="166"/>
                  <a:pt x="114" y="166"/>
                  <a:pt x="114" y="166"/>
                </a:cubicBezTo>
                <a:cubicBezTo>
                  <a:pt x="114" y="170"/>
                  <a:pt x="112" y="173"/>
                  <a:pt x="108" y="175"/>
                </a:cubicBezTo>
                <a:cubicBezTo>
                  <a:pt x="104" y="173"/>
                  <a:pt x="101" y="170"/>
                  <a:pt x="98" y="166"/>
                </a:cubicBezTo>
                <a:cubicBezTo>
                  <a:pt x="97" y="164"/>
                  <a:pt x="97" y="164"/>
                  <a:pt x="97" y="164"/>
                </a:cubicBezTo>
                <a:cubicBezTo>
                  <a:pt x="88" y="151"/>
                  <a:pt x="91" y="132"/>
                  <a:pt x="104" y="123"/>
                </a:cubicBezTo>
                <a:close/>
                <a:moveTo>
                  <a:pt x="134" y="166"/>
                </a:moveTo>
                <a:cubicBezTo>
                  <a:pt x="134" y="182"/>
                  <a:pt x="121" y="196"/>
                  <a:pt x="105" y="196"/>
                </a:cubicBezTo>
                <a:cubicBezTo>
                  <a:pt x="66" y="196"/>
                  <a:pt x="66" y="196"/>
                  <a:pt x="66" y="196"/>
                </a:cubicBezTo>
                <a:cubicBezTo>
                  <a:pt x="49" y="196"/>
                  <a:pt x="36" y="182"/>
                  <a:pt x="36" y="166"/>
                </a:cubicBezTo>
                <a:cubicBezTo>
                  <a:pt x="36" y="164"/>
                  <a:pt x="36" y="164"/>
                  <a:pt x="36" y="164"/>
                </a:cubicBezTo>
                <a:cubicBezTo>
                  <a:pt x="36" y="148"/>
                  <a:pt x="49" y="135"/>
                  <a:pt x="66" y="135"/>
                </a:cubicBezTo>
                <a:cubicBezTo>
                  <a:pt x="88" y="135"/>
                  <a:pt x="88" y="135"/>
                  <a:pt x="88" y="135"/>
                </a:cubicBezTo>
                <a:cubicBezTo>
                  <a:pt x="87" y="139"/>
                  <a:pt x="86" y="144"/>
                  <a:pt x="86" y="149"/>
                </a:cubicBezTo>
                <a:cubicBezTo>
                  <a:pt x="66" y="149"/>
                  <a:pt x="66" y="149"/>
                  <a:pt x="66" y="149"/>
                </a:cubicBezTo>
                <a:cubicBezTo>
                  <a:pt x="57" y="149"/>
                  <a:pt x="51" y="156"/>
                  <a:pt x="51" y="164"/>
                </a:cubicBezTo>
                <a:cubicBezTo>
                  <a:pt x="51" y="166"/>
                  <a:pt x="51" y="166"/>
                  <a:pt x="51" y="166"/>
                </a:cubicBezTo>
                <a:cubicBezTo>
                  <a:pt x="51" y="174"/>
                  <a:pt x="57" y="181"/>
                  <a:pt x="66" y="181"/>
                </a:cubicBezTo>
                <a:cubicBezTo>
                  <a:pt x="105" y="181"/>
                  <a:pt x="105" y="181"/>
                  <a:pt x="105" y="181"/>
                </a:cubicBezTo>
                <a:cubicBezTo>
                  <a:pt x="113" y="181"/>
                  <a:pt x="120" y="174"/>
                  <a:pt x="120" y="166"/>
                </a:cubicBezTo>
                <a:cubicBezTo>
                  <a:pt x="120" y="164"/>
                  <a:pt x="120" y="164"/>
                  <a:pt x="120" y="164"/>
                </a:cubicBezTo>
                <a:cubicBezTo>
                  <a:pt x="120" y="159"/>
                  <a:pt x="117" y="155"/>
                  <a:pt x="113" y="152"/>
                </a:cubicBezTo>
                <a:cubicBezTo>
                  <a:pt x="111" y="148"/>
                  <a:pt x="112" y="142"/>
                  <a:pt x="116" y="140"/>
                </a:cubicBezTo>
                <a:cubicBezTo>
                  <a:pt x="118" y="138"/>
                  <a:pt x="118" y="138"/>
                  <a:pt x="118" y="138"/>
                </a:cubicBezTo>
                <a:cubicBezTo>
                  <a:pt x="128" y="143"/>
                  <a:pt x="134" y="153"/>
                  <a:pt x="134" y="164"/>
                </a:cubicBezTo>
                <a:lnTo>
                  <a:pt x="134" y="166"/>
                </a:lnTo>
                <a:close/>
                <a:moveTo>
                  <a:pt x="172" y="151"/>
                </a:moveTo>
                <a:cubicBezTo>
                  <a:pt x="139" y="173"/>
                  <a:pt x="139" y="173"/>
                  <a:pt x="139" y="173"/>
                </a:cubicBezTo>
                <a:cubicBezTo>
                  <a:pt x="140" y="171"/>
                  <a:pt x="140" y="169"/>
                  <a:pt x="140" y="166"/>
                </a:cubicBezTo>
                <a:cubicBezTo>
                  <a:pt x="140" y="164"/>
                  <a:pt x="140" y="164"/>
                  <a:pt x="140" y="164"/>
                </a:cubicBezTo>
                <a:cubicBezTo>
                  <a:pt x="140" y="161"/>
                  <a:pt x="140" y="158"/>
                  <a:pt x="139" y="155"/>
                </a:cubicBezTo>
                <a:cubicBezTo>
                  <a:pt x="163" y="139"/>
                  <a:pt x="163" y="139"/>
                  <a:pt x="163" y="139"/>
                </a:cubicBezTo>
                <a:cubicBezTo>
                  <a:pt x="170" y="134"/>
                  <a:pt x="172" y="125"/>
                  <a:pt x="167" y="118"/>
                </a:cubicBezTo>
                <a:cubicBezTo>
                  <a:pt x="166" y="117"/>
                  <a:pt x="166" y="117"/>
                  <a:pt x="166" y="117"/>
                </a:cubicBezTo>
                <a:cubicBezTo>
                  <a:pt x="164" y="114"/>
                  <a:pt x="161" y="112"/>
                  <a:pt x="158" y="111"/>
                </a:cubicBezTo>
                <a:cubicBezTo>
                  <a:pt x="156" y="109"/>
                  <a:pt x="155" y="107"/>
                  <a:pt x="155" y="105"/>
                </a:cubicBezTo>
                <a:cubicBezTo>
                  <a:pt x="155" y="95"/>
                  <a:pt x="155" y="95"/>
                  <a:pt x="155" y="95"/>
                </a:cubicBezTo>
                <a:cubicBezTo>
                  <a:pt x="164" y="96"/>
                  <a:pt x="173" y="101"/>
                  <a:pt x="178" y="108"/>
                </a:cubicBezTo>
                <a:cubicBezTo>
                  <a:pt x="179" y="110"/>
                  <a:pt x="179" y="110"/>
                  <a:pt x="179" y="110"/>
                </a:cubicBezTo>
                <a:cubicBezTo>
                  <a:pt x="188" y="123"/>
                  <a:pt x="185" y="142"/>
                  <a:pt x="172" y="151"/>
                </a:cubicBezTo>
                <a:close/>
                <a:moveTo>
                  <a:pt x="196" y="105"/>
                </a:moveTo>
                <a:cubicBezTo>
                  <a:pt x="196" y="112"/>
                  <a:pt x="194" y="118"/>
                  <a:pt x="190" y="123"/>
                </a:cubicBezTo>
                <a:cubicBezTo>
                  <a:pt x="189" y="117"/>
                  <a:pt x="187" y="112"/>
                  <a:pt x="184" y="107"/>
                </a:cubicBezTo>
                <a:cubicBezTo>
                  <a:pt x="182" y="105"/>
                  <a:pt x="182" y="105"/>
                  <a:pt x="182" y="105"/>
                </a:cubicBezTo>
                <a:cubicBezTo>
                  <a:pt x="182" y="105"/>
                  <a:pt x="182" y="104"/>
                  <a:pt x="181" y="104"/>
                </a:cubicBezTo>
                <a:cubicBezTo>
                  <a:pt x="181" y="65"/>
                  <a:pt x="181" y="65"/>
                  <a:pt x="181" y="65"/>
                </a:cubicBezTo>
                <a:cubicBezTo>
                  <a:pt x="181" y="57"/>
                  <a:pt x="175" y="50"/>
                  <a:pt x="167" y="50"/>
                </a:cubicBezTo>
                <a:cubicBezTo>
                  <a:pt x="165" y="50"/>
                  <a:pt x="165" y="50"/>
                  <a:pt x="165" y="50"/>
                </a:cubicBezTo>
                <a:cubicBezTo>
                  <a:pt x="157" y="50"/>
                  <a:pt x="150" y="57"/>
                  <a:pt x="150" y="65"/>
                </a:cubicBezTo>
                <a:cubicBezTo>
                  <a:pt x="150" y="105"/>
                  <a:pt x="150" y="105"/>
                  <a:pt x="150" y="105"/>
                </a:cubicBezTo>
                <a:cubicBezTo>
                  <a:pt x="150" y="111"/>
                  <a:pt x="154" y="117"/>
                  <a:pt x="160" y="119"/>
                </a:cubicBezTo>
                <a:cubicBezTo>
                  <a:pt x="161" y="119"/>
                  <a:pt x="161" y="119"/>
                  <a:pt x="161" y="120"/>
                </a:cubicBezTo>
                <a:cubicBezTo>
                  <a:pt x="162" y="121"/>
                  <a:pt x="162" y="121"/>
                  <a:pt x="162" y="121"/>
                </a:cubicBezTo>
                <a:cubicBezTo>
                  <a:pt x="165" y="125"/>
                  <a:pt x="164" y="131"/>
                  <a:pt x="160" y="134"/>
                </a:cubicBezTo>
                <a:cubicBezTo>
                  <a:pt x="146" y="132"/>
                  <a:pt x="135" y="119"/>
                  <a:pt x="135" y="105"/>
                </a:cubicBezTo>
                <a:cubicBezTo>
                  <a:pt x="135" y="65"/>
                  <a:pt x="135" y="65"/>
                  <a:pt x="135" y="65"/>
                </a:cubicBezTo>
                <a:cubicBezTo>
                  <a:pt x="135" y="49"/>
                  <a:pt x="148" y="36"/>
                  <a:pt x="165" y="36"/>
                </a:cubicBezTo>
                <a:cubicBezTo>
                  <a:pt x="167" y="36"/>
                  <a:pt x="167" y="36"/>
                  <a:pt x="167" y="36"/>
                </a:cubicBezTo>
                <a:cubicBezTo>
                  <a:pt x="183" y="36"/>
                  <a:pt x="196" y="49"/>
                  <a:pt x="196" y="65"/>
                </a:cubicBezTo>
                <a:lnTo>
                  <a:pt x="196" y="105"/>
                </a:ln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grpSp>
        <p:nvGrpSpPr>
          <p:cNvPr id="12" name="组合 11">
            <a:extLst>
              <a:ext uri="{FF2B5EF4-FFF2-40B4-BE49-F238E27FC236}">
                <a16:creationId xmlns:a16="http://schemas.microsoft.com/office/drawing/2014/main" xmlns="" id="{193C0854-F095-43E5-8E8C-D55F0B4768DC}"/>
              </a:ext>
            </a:extLst>
          </p:cNvPr>
          <p:cNvGrpSpPr/>
          <p:nvPr/>
        </p:nvGrpSpPr>
        <p:grpSpPr>
          <a:xfrm>
            <a:off x="9640540" y="3426133"/>
            <a:ext cx="1425306" cy="2778490"/>
            <a:chOff x="301590" y="3329631"/>
            <a:chExt cx="1425306" cy="2778490"/>
          </a:xfrm>
        </p:grpSpPr>
        <p:sp>
          <p:nvSpPr>
            <p:cNvPr id="10" name="矩形 9">
              <a:extLst>
                <a:ext uri="{FF2B5EF4-FFF2-40B4-BE49-F238E27FC236}">
                  <a16:creationId xmlns:a16="http://schemas.microsoft.com/office/drawing/2014/main" xmlns="" id="{7ECD543F-182C-4BE9-8410-8CA28177DCB7}"/>
                </a:ext>
              </a:extLst>
            </p:cNvPr>
            <p:cNvSpPr/>
            <p:nvPr/>
          </p:nvSpPr>
          <p:spPr>
            <a:xfrm flipV="1">
              <a:off x="1681177" y="3466784"/>
              <a:ext cx="45719" cy="264133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 name="菱形 10">
              <a:extLst>
                <a:ext uri="{FF2B5EF4-FFF2-40B4-BE49-F238E27FC236}">
                  <a16:creationId xmlns:a16="http://schemas.microsoft.com/office/drawing/2014/main" xmlns="" id="{390324B1-DE52-4B04-925E-21E3361216A1}"/>
                </a:ext>
              </a:extLst>
            </p:cNvPr>
            <p:cNvSpPr/>
            <p:nvPr/>
          </p:nvSpPr>
          <p:spPr>
            <a:xfrm flipV="1">
              <a:off x="301590" y="3329631"/>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grpSp>
      <p:sp>
        <p:nvSpPr>
          <p:cNvPr id="13" name="矩形 12">
            <a:extLst>
              <a:ext uri="{FF2B5EF4-FFF2-40B4-BE49-F238E27FC236}">
                <a16:creationId xmlns:a16="http://schemas.microsoft.com/office/drawing/2014/main" xmlns="" id="{79AB1422-CF13-4B1E-98A2-29EF604A3C4E}"/>
              </a:ext>
            </a:extLst>
          </p:cNvPr>
          <p:cNvSpPr/>
          <p:nvPr/>
        </p:nvSpPr>
        <p:spPr>
          <a:xfrm rot="16200000" flipV="1">
            <a:off x="10728168" y="2627314"/>
            <a:ext cx="45719" cy="182276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nvGrpSpPr>
          <p:cNvPr id="19" name="组合 18">
            <a:extLst>
              <a:ext uri="{FF2B5EF4-FFF2-40B4-BE49-F238E27FC236}">
                <a16:creationId xmlns:a16="http://schemas.microsoft.com/office/drawing/2014/main" xmlns="" id="{F7769596-1BB8-4529-A430-CA1916D6C648}"/>
              </a:ext>
            </a:extLst>
          </p:cNvPr>
          <p:cNvGrpSpPr/>
          <p:nvPr/>
        </p:nvGrpSpPr>
        <p:grpSpPr>
          <a:xfrm>
            <a:off x="9314816" y="4185937"/>
            <a:ext cx="1158314" cy="1588471"/>
            <a:chOff x="10935352" y="5036484"/>
            <a:chExt cx="1158314" cy="1588471"/>
          </a:xfrm>
        </p:grpSpPr>
        <p:sp>
          <p:nvSpPr>
            <p:cNvPr id="20" name="矩形 19">
              <a:extLst>
                <a:ext uri="{FF2B5EF4-FFF2-40B4-BE49-F238E27FC236}">
                  <a16:creationId xmlns:a16="http://schemas.microsoft.com/office/drawing/2014/main" xmlns="" id="{E82A9AB3-D00F-4BA0-8B16-03328A7D982F}"/>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FA712B8D-4F02-4521-B1AF-78CBAAEB011A}"/>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3BB2DD7F-3D58-42C7-AA28-1AEEDA79A066}"/>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C87257CD-82CF-40C9-969D-648CF37CB284}"/>
                </a:ext>
              </a:extLst>
            </p:cNvPr>
            <p:cNvGrpSpPr/>
            <p:nvPr/>
          </p:nvGrpSpPr>
          <p:grpSpPr>
            <a:xfrm>
              <a:off x="10935352" y="5036484"/>
              <a:ext cx="1158314" cy="1115156"/>
              <a:chOff x="2281855" y="2786866"/>
              <a:chExt cx="1958967" cy="1885978"/>
            </a:xfrm>
          </p:grpSpPr>
          <p:sp>
            <p:nvSpPr>
              <p:cNvPr id="24" name="椭圆 23">
                <a:extLst>
                  <a:ext uri="{FF2B5EF4-FFF2-40B4-BE49-F238E27FC236}">
                    <a16:creationId xmlns:a16="http://schemas.microsoft.com/office/drawing/2014/main" xmlns="" id="{9F17AE4B-6C9B-4B71-9F54-B789E6AA4D08}"/>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BB1C4EBE-728C-40D5-809E-B9536E7F135C}"/>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26" name="文本框 25">
            <a:extLst>
              <a:ext uri="{FF2B5EF4-FFF2-40B4-BE49-F238E27FC236}">
                <a16:creationId xmlns:a16="http://schemas.microsoft.com/office/drawing/2014/main" xmlns="" id="{62CAB2F2-FFDB-4CBE-8E5A-41FE1F411AB6}"/>
              </a:ext>
            </a:extLst>
          </p:cNvPr>
          <p:cNvSpPr txBox="1"/>
          <p:nvPr/>
        </p:nvSpPr>
        <p:spPr>
          <a:xfrm>
            <a:off x="5424294" y="484184"/>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3" name="图片 2">
            <a:extLst>
              <a:ext uri="{FF2B5EF4-FFF2-40B4-BE49-F238E27FC236}">
                <a16:creationId xmlns:a16="http://schemas.microsoft.com/office/drawing/2014/main" xmlns="" id="{9A5A7C9D-AA5F-4163-98EA-9FD44630A7F9}"/>
              </a:ext>
            </a:extLst>
          </p:cNvPr>
          <p:cNvPicPr>
            <a:picLocks noChangeAspect="1"/>
          </p:cNvPicPr>
          <p:nvPr/>
        </p:nvPicPr>
        <p:blipFill>
          <a:blip r:embed="rId2"/>
          <a:stretch>
            <a:fillRect/>
          </a:stretch>
        </p:blipFill>
        <p:spPr>
          <a:xfrm>
            <a:off x="2413697" y="2700465"/>
            <a:ext cx="7364606" cy="1457070"/>
          </a:xfrm>
          <a:prstGeom prst="rect">
            <a:avLst/>
          </a:prstGeom>
        </p:spPr>
      </p:pic>
      <p:pic>
        <p:nvPicPr>
          <p:cNvPr id="28" name="图片 27">
            <a:extLst>
              <a:ext uri="{FF2B5EF4-FFF2-40B4-BE49-F238E27FC236}">
                <a16:creationId xmlns:a16="http://schemas.microsoft.com/office/drawing/2014/main" xmlns="" id="{30582217-4E3E-4CB5-A0BA-096F7BCE7BC4}"/>
              </a:ext>
            </a:extLst>
          </p:cNvPr>
          <p:cNvPicPr>
            <a:picLocks noChangeAspect="1"/>
          </p:cNvPicPr>
          <p:nvPr/>
        </p:nvPicPr>
        <p:blipFill>
          <a:blip r:embed="rId3"/>
          <a:stretch>
            <a:fillRect/>
          </a:stretch>
        </p:blipFill>
        <p:spPr>
          <a:xfrm>
            <a:off x="432024" y="1702611"/>
            <a:ext cx="2719052" cy="1609483"/>
          </a:xfrm>
          <a:prstGeom prst="rect">
            <a:avLst/>
          </a:prstGeom>
        </p:spPr>
      </p:pic>
    </p:spTree>
    <p:extLst>
      <p:ext uri="{BB962C8B-B14F-4D97-AF65-F5344CB8AC3E}">
        <p14:creationId xmlns:p14="http://schemas.microsoft.com/office/powerpoint/2010/main" val="422311435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xmlns="" id="{B7370CF7-F999-408F-8DDE-CA8458FF000D}"/>
              </a:ext>
            </a:extLst>
          </p:cNvPr>
          <p:cNvSpPr/>
          <p:nvPr/>
        </p:nvSpPr>
        <p:spPr>
          <a:xfrm>
            <a:off x="5433439" y="4405860"/>
            <a:ext cx="3168352" cy="172819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8735E16C-7548-41A7-B7D8-B3B994AC5066}"/>
              </a:ext>
            </a:extLst>
          </p:cNvPr>
          <p:cNvSpPr/>
          <p:nvPr/>
        </p:nvSpPr>
        <p:spPr>
          <a:xfrm>
            <a:off x="669293" y="50419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E3CDACD-1CCE-43FE-8D64-DE7F26288DDF}"/>
              </a:ext>
            </a:extLst>
          </p:cNvPr>
          <p:cNvSpPr/>
          <p:nvPr/>
        </p:nvSpPr>
        <p:spPr>
          <a:xfrm>
            <a:off x="669293" y="68834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B6FE5F4-C7A1-4BE2-BA2C-0C90BA5F2368}"/>
              </a:ext>
            </a:extLst>
          </p:cNvPr>
          <p:cNvSpPr/>
          <p:nvPr/>
        </p:nvSpPr>
        <p:spPr>
          <a:xfrm>
            <a:off x="669293" y="88201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5C5DD65-9ED1-451D-B2C4-AC39CB980612}"/>
              </a:ext>
            </a:extLst>
          </p:cNvPr>
          <p:cNvSpPr txBox="1"/>
          <p:nvPr/>
        </p:nvSpPr>
        <p:spPr>
          <a:xfrm>
            <a:off x="1502668" y="444626"/>
            <a:ext cx="3943094" cy="584775"/>
          </a:xfrm>
          <a:prstGeom prst="rect">
            <a:avLst/>
          </a:prstGeom>
          <a:noFill/>
        </p:spPr>
        <p:txBody>
          <a:bodyPr wrap="square" rtlCol="0">
            <a:spAutoFit/>
          </a:bodyPr>
          <a:lstStyle/>
          <a:p>
            <a:pPr algn="dist"/>
            <a:r>
              <a:rPr lang="en-US" altLang="zh-CN" sz="3200" b="1" dirty="0">
                <a:solidFill>
                  <a:srgbClr val="7F6000"/>
                </a:solidFill>
                <a:latin typeface="微软雅黑" panose="020B0503020204020204" charset="-122"/>
                <a:ea typeface="微软雅黑" panose="020B0503020204020204" charset="-122"/>
                <a:cs typeface="+mn-ea"/>
                <a:sym typeface="+mn-ea"/>
              </a:rPr>
              <a:t> </a:t>
            </a:r>
            <a:r>
              <a:rPr lang="zh-CN" altLang="en-US" sz="3200" b="1" dirty="0">
                <a:solidFill>
                  <a:srgbClr val="7F6000"/>
                </a:solidFill>
                <a:latin typeface="微软雅黑" panose="020B0503020204020204" charset="-122"/>
                <a:ea typeface="微软雅黑" panose="020B0503020204020204" charset="-122"/>
                <a:cs typeface="+mn-ea"/>
                <a:sym typeface="+mn-ea"/>
              </a:rPr>
              <a:t>企业文化服务</a:t>
            </a:r>
            <a:endParaRPr lang="zh-CN" altLang="en-US" sz="3200" b="1" dirty="0">
              <a:solidFill>
                <a:srgbClr val="7F6000"/>
              </a:solidFill>
              <a:latin typeface="微软雅黑" panose="020B0503020204020204" charset="-122"/>
              <a:ea typeface="微软雅黑" panose="020B0503020204020204" charset="-122"/>
              <a:cs typeface="+mn-ea"/>
            </a:endParaRPr>
          </a:p>
        </p:txBody>
      </p:sp>
      <p:grpSp>
        <p:nvGrpSpPr>
          <p:cNvPr id="9" name="组合 8">
            <a:extLst>
              <a:ext uri="{FF2B5EF4-FFF2-40B4-BE49-F238E27FC236}">
                <a16:creationId xmlns:a16="http://schemas.microsoft.com/office/drawing/2014/main" xmlns="" id="{C9A42351-7DB0-41CD-AD16-967CA1227D62}"/>
              </a:ext>
            </a:extLst>
          </p:cNvPr>
          <p:cNvGrpSpPr/>
          <p:nvPr/>
        </p:nvGrpSpPr>
        <p:grpSpPr>
          <a:xfrm>
            <a:off x="5473705" y="751036"/>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6658568" y="873125"/>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3" name="矩形 22">
            <a:extLst>
              <a:ext uri="{FF2B5EF4-FFF2-40B4-BE49-F238E27FC236}">
                <a16:creationId xmlns:a16="http://schemas.microsoft.com/office/drawing/2014/main" xmlns="" id="{5E394C1F-76BB-4E72-903B-88602CA7E7DF}"/>
              </a:ext>
            </a:extLst>
          </p:cNvPr>
          <p:cNvSpPr/>
          <p:nvPr/>
        </p:nvSpPr>
        <p:spPr>
          <a:xfrm>
            <a:off x="2184158" y="4405860"/>
            <a:ext cx="3168352" cy="172819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356D80C9-AB60-4569-9F67-48764E372116}"/>
              </a:ext>
            </a:extLst>
          </p:cNvPr>
          <p:cNvSpPr/>
          <p:nvPr/>
        </p:nvSpPr>
        <p:spPr>
          <a:xfrm>
            <a:off x="8682720" y="4413593"/>
            <a:ext cx="3168352" cy="1728192"/>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a:extLst>
              <a:ext uri="{FF2B5EF4-FFF2-40B4-BE49-F238E27FC236}">
                <a16:creationId xmlns:a16="http://schemas.microsoft.com/office/drawing/2014/main" xmlns="" id="{24BE68EA-55E8-40FF-B7F2-115B3071056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52358">
            <a:off x="99326" y="1344477"/>
            <a:ext cx="2804291" cy="3702321"/>
          </a:xfrm>
          <a:prstGeom prst="rect">
            <a:avLst/>
          </a:prstGeom>
        </p:spPr>
      </p:pic>
      <p:sp>
        <p:nvSpPr>
          <p:cNvPr id="31" name="KSO_Shape">
            <a:extLst>
              <a:ext uri="{FF2B5EF4-FFF2-40B4-BE49-F238E27FC236}">
                <a16:creationId xmlns:a16="http://schemas.microsoft.com/office/drawing/2014/main" xmlns="" id="{91104618-BF54-49FD-B71A-EAEED29FA234}"/>
              </a:ext>
            </a:extLst>
          </p:cNvPr>
          <p:cNvSpPr/>
          <p:nvPr/>
        </p:nvSpPr>
        <p:spPr bwMode="auto">
          <a:xfrm>
            <a:off x="4915030" y="1302178"/>
            <a:ext cx="440531" cy="476250"/>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7F600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2" name="圆角矩形 10">
            <a:extLst>
              <a:ext uri="{FF2B5EF4-FFF2-40B4-BE49-F238E27FC236}">
                <a16:creationId xmlns:a16="http://schemas.microsoft.com/office/drawing/2014/main" xmlns="" id="{605CA368-0C0A-4ADE-A9AF-6801CC890C78}"/>
              </a:ext>
            </a:extLst>
          </p:cNvPr>
          <p:cNvSpPr/>
          <p:nvPr/>
        </p:nvSpPr>
        <p:spPr>
          <a:xfrm>
            <a:off x="5542647" y="1268408"/>
            <a:ext cx="1147887" cy="476250"/>
          </a:xfrm>
          <a:prstGeom prst="roundRect">
            <a:avLst/>
          </a:prstGeom>
          <a:solidFill>
            <a:srgbClr val="7F6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2018</a:t>
            </a:r>
            <a:endParaRPr lang="zh-CN" altLang="en-US" sz="2800" b="1" dirty="0"/>
          </a:p>
        </p:txBody>
      </p:sp>
      <p:sp>
        <p:nvSpPr>
          <p:cNvPr id="33" name="矩形 32">
            <a:extLst>
              <a:ext uri="{FF2B5EF4-FFF2-40B4-BE49-F238E27FC236}">
                <a16:creationId xmlns:a16="http://schemas.microsoft.com/office/drawing/2014/main" xmlns="" id="{E879455C-78ED-487C-912D-9AEF55B87A54}"/>
              </a:ext>
            </a:extLst>
          </p:cNvPr>
          <p:cNvSpPr/>
          <p:nvPr/>
        </p:nvSpPr>
        <p:spPr>
          <a:xfrm>
            <a:off x="6926563" y="1363707"/>
            <a:ext cx="5242228" cy="276999"/>
          </a:xfrm>
          <a:prstGeom prst="rect">
            <a:avLst/>
          </a:prstGeom>
        </p:spPr>
        <p:txBody>
          <a:bodyPr wrap="square">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请填入你的内容，或通过复制内容后用右键选择只保留文本来粘贴内容。</a:t>
            </a:r>
            <a:endParaRPr lang="zh-CN" altLang="en-US" sz="1200" dirty="0"/>
          </a:p>
        </p:txBody>
      </p:sp>
      <p:sp>
        <p:nvSpPr>
          <p:cNvPr id="34" name="KSO_Shape">
            <a:extLst>
              <a:ext uri="{FF2B5EF4-FFF2-40B4-BE49-F238E27FC236}">
                <a16:creationId xmlns:a16="http://schemas.microsoft.com/office/drawing/2014/main" xmlns="" id="{6299DB4D-8117-4E76-A506-AF5788A1010E}"/>
              </a:ext>
            </a:extLst>
          </p:cNvPr>
          <p:cNvSpPr/>
          <p:nvPr/>
        </p:nvSpPr>
        <p:spPr bwMode="auto">
          <a:xfrm>
            <a:off x="4920953" y="1926954"/>
            <a:ext cx="440531" cy="476250"/>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7F600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圆角矩形 22">
            <a:extLst>
              <a:ext uri="{FF2B5EF4-FFF2-40B4-BE49-F238E27FC236}">
                <a16:creationId xmlns:a16="http://schemas.microsoft.com/office/drawing/2014/main" xmlns="" id="{4B3FAE27-29B8-4A9B-BA6F-C03862CA1414}"/>
              </a:ext>
            </a:extLst>
          </p:cNvPr>
          <p:cNvSpPr/>
          <p:nvPr/>
        </p:nvSpPr>
        <p:spPr>
          <a:xfrm>
            <a:off x="5548569" y="1893184"/>
            <a:ext cx="1147887" cy="476250"/>
          </a:xfrm>
          <a:prstGeom prst="roundRect">
            <a:avLst/>
          </a:prstGeom>
          <a:solidFill>
            <a:srgbClr val="7F6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2019</a:t>
            </a:r>
            <a:endParaRPr lang="zh-CN" altLang="en-US" sz="2800" b="1" dirty="0"/>
          </a:p>
        </p:txBody>
      </p:sp>
      <p:sp>
        <p:nvSpPr>
          <p:cNvPr id="37" name="矩形 36">
            <a:extLst>
              <a:ext uri="{FF2B5EF4-FFF2-40B4-BE49-F238E27FC236}">
                <a16:creationId xmlns:a16="http://schemas.microsoft.com/office/drawing/2014/main" xmlns="" id="{E640F2A6-5117-431E-929E-A374A9789C40}"/>
              </a:ext>
            </a:extLst>
          </p:cNvPr>
          <p:cNvSpPr/>
          <p:nvPr/>
        </p:nvSpPr>
        <p:spPr>
          <a:xfrm>
            <a:off x="6932483" y="1988483"/>
            <a:ext cx="5242228" cy="276999"/>
          </a:xfrm>
          <a:prstGeom prst="rect">
            <a:avLst/>
          </a:prstGeom>
        </p:spPr>
        <p:txBody>
          <a:bodyPr wrap="square">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请填入你的内容，或通过复制内容后用右键选择只保留文本来粘贴内容。</a:t>
            </a:r>
            <a:endParaRPr lang="zh-CN" altLang="en-US" sz="1200" dirty="0"/>
          </a:p>
        </p:txBody>
      </p:sp>
      <p:sp>
        <p:nvSpPr>
          <p:cNvPr id="39" name="KSO_Shape">
            <a:extLst>
              <a:ext uri="{FF2B5EF4-FFF2-40B4-BE49-F238E27FC236}">
                <a16:creationId xmlns:a16="http://schemas.microsoft.com/office/drawing/2014/main" xmlns="" id="{67EF929E-A7B9-4DAB-8115-4AA78ECBDFC5}"/>
              </a:ext>
            </a:extLst>
          </p:cNvPr>
          <p:cNvSpPr/>
          <p:nvPr/>
        </p:nvSpPr>
        <p:spPr bwMode="auto">
          <a:xfrm>
            <a:off x="4920953" y="2547400"/>
            <a:ext cx="440531" cy="476250"/>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7F600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40" name="圆角矩形 25">
            <a:extLst>
              <a:ext uri="{FF2B5EF4-FFF2-40B4-BE49-F238E27FC236}">
                <a16:creationId xmlns:a16="http://schemas.microsoft.com/office/drawing/2014/main" xmlns="" id="{1DBF6666-0F6D-4970-AADE-6E029F20FC70}"/>
              </a:ext>
            </a:extLst>
          </p:cNvPr>
          <p:cNvSpPr/>
          <p:nvPr/>
        </p:nvSpPr>
        <p:spPr>
          <a:xfrm>
            <a:off x="5548569" y="2513630"/>
            <a:ext cx="1147887" cy="476250"/>
          </a:xfrm>
          <a:prstGeom prst="roundRect">
            <a:avLst/>
          </a:prstGeom>
          <a:solidFill>
            <a:srgbClr val="7F6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2020</a:t>
            </a:r>
            <a:endParaRPr lang="zh-CN" altLang="en-US" sz="2800" b="1" dirty="0"/>
          </a:p>
        </p:txBody>
      </p:sp>
      <p:sp>
        <p:nvSpPr>
          <p:cNvPr id="42" name="矩形 41">
            <a:extLst>
              <a:ext uri="{FF2B5EF4-FFF2-40B4-BE49-F238E27FC236}">
                <a16:creationId xmlns:a16="http://schemas.microsoft.com/office/drawing/2014/main" xmlns="" id="{EC777DDB-96B1-4CB7-8D8A-01C6DB8B442D}"/>
              </a:ext>
            </a:extLst>
          </p:cNvPr>
          <p:cNvSpPr/>
          <p:nvPr/>
        </p:nvSpPr>
        <p:spPr>
          <a:xfrm>
            <a:off x="6932483" y="2608929"/>
            <a:ext cx="5242228" cy="276999"/>
          </a:xfrm>
          <a:prstGeom prst="rect">
            <a:avLst/>
          </a:prstGeom>
        </p:spPr>
        <p:txBody>
          <a:bodyPr wrap="square">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请填入你的内容，或通过复制内容后用右键选择只保留文本来粘贴内容。</a:t>
            </a:r>
            <a:endParaRPr lang="zh-CN" altLang="en-US" sz="1200" dirty="0"/>
          </a:p>
        </p:txBody>
      </p:sp>
      <p:sp>
        <p:nvSpPr>
          <p:cNvPr id="56" name="文本框 55">
            <a:extLst>
              <a:ext uri="{FF2B5EF4-FFF2-40B4-BE49-F238E27FC236}">
                <a16:creationId xmlns:a16="http://schemas.microsoft.com/office/drawing/2014/main" xmlns="" id="{40678185-5BD9-4F52-9A09-8D03DCDA4281}"/>
              </a:ext>
            </a:extLst>
          </p:cNvPr>
          <p:cNvSpPr txBox="1"/>
          <p:nvPr/>
        </p:nvSpPr>
        <p:spPr>
          <a:xfrm>
            <a:off x="5702307" y="459110"/>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spTree>
    <p:extLst>
      <p:ext uri="{BB962C8B-B14F-4D97-AF65-F5344CB8AC3E}">
        <p14:creationId xmlns:p14="http://schemas.microsoft.com/office/powerpoint/2010/main" val="748599149"/>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14:presetBounceEnd="46000">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14:bounceEnd="46000">
                                          <p:cBhvr additive="base">
                                            <p:cTn id="18" dur="500" fill="hold"/>
                                            <p:tgtEl>
                                              <p:spTgt spid="24"/>
                                            </p:tgtEl>
                                            <p:attrNameLst>
                                              <p:attrName>ppt_x</p:attrName>
                                            </p:attrNameLst>
                                          </p:cBhvr>
                                          <p:tavLst>
                                            <p:tav tm="0">
                                              <p:val>
                                                <p:strVal val="1+#ppt_w/2"/>
                                              </p:val>
                                            </p:tav>
                                            <p:tav tm="100000">
                                              <p:val>
                                                <p:strVal val="#ppt_x"/>
                                              </p:val>
                                            </p:tav>
                                          </p:tavLst>
                                        </p:anim>
                                        <p:anim calcmode="lin" valueType="num" p14:bounceEnd="46000">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14:presetBounceEnd="42000">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14:bounceEnd="42000">
                                          <p:cBhvr additive="base">
                                            <p:cTn id="23" dur="500" fill="hold"/>
                                            <p:tgtEl>
                                              <p:spTgt spid="27"/>
                                            </p:tgtEl>
                                            <p:attrNameLst>
                                              <p:attrName>ppt_x</p:attrName>
                                            </p:attrNameLst>
                                          </p:cBhvr>
                                          <p:tavLst>
                                            <p:tav tm="0">
                                              <p:val>
                                                <p:strVal val="1+#ppt_w/2"/>
                                              </p:val>
                                            </p:tav>
                                            <p:tav tm="100000">
                                              <p:val>
                                                <p:strVal val="#ppt_x"/>
                                              </p:val>
                                            </p:tav>
                                          </p:tavLst>
                                        </p:anim>
                                        <p:anim calcmode="lin" valueType="num" p14:bounceEnd="42000">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750"/>
                                            <p:tgtEl>
                                              <p:spTgt spid="31"/>
                                            </p:tgtEl>
                                          </p:cBhvr>
                                        </p:animEffect>
                                        <p:anim calcmode="lin" valueType="num">
                                          <p:cBhvr>
                                            <p:cTn id="29" dur="750" fill="hold"/>
                                            <p:tgtEl>
                                              <p:spTgt spid="31"/>
                                            </p:tgtEl>
                                            <p:attrNameLst>
                                              <p:attrName>ppt_x</p:attrName>
                                            </p:attrNameLst>
                                          </p:cBhvr>
                                          <p:tavLst>
                                            <p:tav tm="0">
                                              <p:val>
                                                <p:strVal val="#ppt_x"/>
                                              </p:val>
                                            </p:tav>
                                            <p:tav tm="100000">
                                              <p:val>
                                                <p:strVal val="#ppt_x"/>
                                              </p:val>
                                            </p:tav>
                                          </p:tavLst>
                                        </p:anim>
                                        <p:anim calcmode="lin" valueType="num">
                                          <p:cBhvr>
                                            <p:cTn id="30" dur="750" fill="hold"/>
                                            <p:tgtEl>
                                              <p:spTgt spid="31"/>
                                            </p:tgtEl>
                                            <p:attrNameLst>
                                              <p:attrName>ppt_y</p:attrName>
                                            </p:attrNameLst>
                                          </p:cBhvr>
                                          <p:tavLst>
                                            <p:tav tm="0">
                                              <p:val>
                                                <p:strVal val="#ppt_y-.1"/>
                                              </p:val>
                                            </p:tav>
                                            <p:tav tm="100000">
                                              <p:val>
                                                <p:strVal val="#ppt_y"/>
                                              </p:val>
                                            </p:tav>
                                          </p:tavLst>
                                        </p:anim>
                                      </p:childTnLst>
                                    </p:cTn>
                                  </p:par>
                                  <p:par>
                                    <p:cTn id="31" presetID="49" presetClass="entr" presetSubtype="0" decel="10000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750" fill="hold"/>
                                            <p:tgtEl>
                                              <p:spTgt spid="32"/>
                                            </p:tgtEl>
                                            <p:attrNameLst>
                                              <p:attrName>ppt_w</p:attrName>
                                            </p:attrNameLst>
                                          </p:cBhvr>
                                          <p:tavLst>
                                            <p:tav tm="0">
                                              <p:val>
                                                <p:fltVal val="0"/>
                                              </p:val>
                                            </p:tav>
                                            <p:tav tm="100000">
                                              <p:val>
                                                <p:strVal val="#ppt_w"/>
                                              </p:val>
                                            </p:tav>
                                          </p:tavLst>
                                        </p:anim>
                                        <p:anim calcmode="lin" valueType="num">
                                          <p:cBhvr>
                                            <p:cTn id="34" dur="750" fill="hold"/>
                                            <p:tgtEl>
                                              <p:spTgt spid="32"/>
                                            </p:tgtEl>
                                            <p:attrNameLst>
                                              <p:attrName>ppt_h</p:attrName>
                                            </p:attrNameLst>
                                          </p:cBhvr>
                                          <p:tavLst>
                                            <p:tav tm="0">
                                              <p:val>
                                                <p:fltVal val="0"/>
                                              </p:val>
                                            </p:tav>
                                            <p:tav tm="100000">
                                              <p:val>
                                                <p:strVal val="#ppt_h"/>
                                              </p:val>
                                            </p:tav>
                                          </p:tavLst>
                                        </p:anim>
                                        <p:anim calcmode="lin" valueType="num">
                                          <p:cBhvr>
                                            <p:cTn id="35" dur="750" fill="hold"/>
                                            <p:tgtEl>
                                              <p:spTgt spid="32"/>
                                            </p:tgtEl>
                                            <p:attrNameLst>
                                              <p:attrName>style.rotation</p:attrName>
                                            </p:attrNameLst>
                                          </p:cBhvr>
                                          <p:tavLst>
                                            <p:tav tm="0">
                                              <p:val>
                                                <p:fltVal val="360"/>
                                              </p:val>
                                            </p:tav>
                                            <p:tav tm="100000">
                                              <p:val>
                                                <p:fltVal val="0"/>
                                              </p:val>
                                            </p:tav>
                                          </p:tavLst>
                                        </p:anim>
                                        <p:animEffect transition="in" filter="fade">
                                          <p:cBhvr>
                                            <p:cTn id="36" dur="750"/>
                                            <p:tgtEl>
                                              <p:spTgt spid="32"/>
                                            </p:tgtEl>
                                          </p:cBhvr>
                                        </p:animEffect>
                                      </p:childTnLst>
                                    </p:cTn>
                                  </p:par>
                                </p:childTnLst>
                              </p:cTn>
                            </p:par>
                            <p:par>
                              <p:cTn id="37" fill="hold">
                                <p:stCondLst>
                                  <p:cond delay="2750"/>
                                </p:stCondLst>
                                <p:childTnLst>
                                  <p:par>
                                    <p:cTn id="38" presetID="14" presetClass="entr" presetSubtype="1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par>
                              <p:cTn id="41" fill="hold">
                                <p:stCondLst>
                                  <p:cond delay="3250"/>
                                </p:stCondLst>
                                <p:childTnLst>
                                  <p:par>
                                    <p:cTn id="42" presetID="47"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750"/>
                                            <p:tgtEl>
                                              <p:spTgt spid="34"/>
                                            </p:tgtEl>
                                          </p:cBhvr>
                                        </p:animEffect>
                                        <p:anim calcmode="lin" valueType="num">
                                          <p:cBhvr>
                                            <p:cTn id="45" dur="750" fill="hold"/>
                                            <p:tgtEl>
                                              <p:spTgt spid="34"/>
                                            </p:tgtEl>
                                            <p:attrNameLst>
                                              <p:attrName>ppt_x</p:attrName>
                                            </p:attrNameLst>
                                          </p:cBhvr>
                                          <p:tavLst>
                                            <p:tav tm="0">
                                              <p:val>
                                                <p:strVal val="#ppt_x"/>
                                              </p:val>
                                            </p:tav>
                                            <p:tav tm="100000">
                                              <p:val>
                                                <p:strVal val="#ppt_x"/>
                                              </p:val>
                                            </p:tav>
                                          </p:tavLst>
                                        </p:anim>
                                        <p:anim calcmode="lin" valueType="num">
                                          <p:cBhvr>
                                            <p:cTn id="46" dur="750" fill="hold"/>
                                            <p:tgtEl>
                                              <p:spTgt spid="34"/>
                                            </p:tgtEl>
                                            <p:attrNameLst>
                                              <p:attrName>ppt_y</p:attrName>
                                            </p:attrNameLst>
                                          </p:cBhvr>
                                          <p:tavLst>
                                            <p:tav tm="0">
                                              <p:val>
                                                <p:strVal val="#ppt_y-.1"/>
                                              </p:val>
                                            </p:tav>
                                            <p:tav tm="100000">
                                              <p:val>
                                                <p:strVal val="#ppt_y"/>
                                              </p:val>
                                            </p:tav>
                                          </p:tavLst>
                                        </p:anim>
                                      </p:childTnLst>
                                    </p:cTn>
                                  </p:par>
                                  <p:par>
                                    <p:cTn id="47" presetID="49" presetClass="entr" presetSubtype="0" decel="10000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750" fill="hold"/>
                                            <p:tgtEl>
                                              <p:spTgt spid="36"/>
                                            </p:tgtEl>
                                            <p:attrNameLst>
                                              <p:attrName>ppt_w</p:attrName>
                                            </p:attrNameLst>
                                          </p:cBhvr>
                                          <p:tavLst>
                                            <p:tav tm="0">
                                              <p:val>
                                                <p:fltVal val="0"/>
                                              </p:val>
                                            </p:tav>
                                            <p:tav tm="100000">
                                              <p:val>
                                                <p:strVal val="#ppt_w"/>
                                              </p:val>
                                            </p:tav>
                                          </p:tavLst>
                                        </p:anim>
                                        <p:anim calcmode="lin" valueType="num">
                                          <p:cBhvr>
                                            <p:cTn id="50" dur="750" fill="hold"/>
                                            <p:tgtEl>
                                              <p:spTgt spid="36"/>
                                            </p:tgtEl>
                                            <p:attrNameLst>
                                              <p:attrName>ppt_h</p:attrName>
                                            </p:attrNameLst>
                                          </p:cBhvr>
                                          <p:tavLst>
                                            <p:tav tm="0">
                                              <p:val>
                                                <p:fltVal val="0"/>
                                              </p:val>
                                            </p:tav>
                                            <p:tav tm="100000">
                                              <p:val>
                                                <p:strVal val="#ppt_h"/>
                                              </p:val>
                                            </p:tav>
                                          </p:tavLst>
                                        </p:anim>
                                        <p:anim calcmode="lin" valueType="num">
                                          <p:cBhvr>
                                            <p:cTn id="51" dur="750" fill="hold"/>
                                            <p:tgtEl>
                                              <p:spTgt spid="36"/>
                                            </p:tgtEl>
                                            <p:attrNameLst>
                                              <p:attrName>style.rotation</p:attrName>
                                            </p:attrNameLst>
                                          </p:cBhvr>
                                          <p:tavLst>
                                            <p:tav tm="0">
                                              <p:val>
                                                <p:fltVal val="360"/>
                                              </p:val>
                                            </p:tav>
                                            <p:tav tm="100000">
                                              <p:val>
                                                <p:fltVal val="0"/>
                                              </p:val>
                                            </p:tav>
                                          </p:tavLst>
                                        </p:anim>
                                        <p:animEffect transition="in" filter="fade">
                                          <p:cBhvr>
                                            <p:cTn id="52" dur="750"/>
                                            <p:tgtEl>
                                              <p:spTgt spid="36"/>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randombar(horizontal)">
                                          <p:cBhvr>
                                            <p:cTn id="56" dur="500"/>
                                            <p:tgtEl>
                                              <p:spTgt spid="37"/>
                                            </p:tgtEl>
                                          </p:cBhvr>
                                        </p:animEffect>
                                      </p:childTnLst>
                                    </p:cTn>
                                  </p:par>
                                </p:childTnLst>
                              </p:cTn>
                            </p:par>
                            <p:par>
                              <p:cTn id="57" fill="hold">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750"/>
                                            <p:tgtEl>
                                              <p:spTgt spid="39"/>
                                            </p:tgtEl>
                                          </p:cBhvr>
                                        </p:animEffect>
                                        <p:anim calcmode="lin" valueType="num">
                                          <p:cBhvr>
                                            <p:cTn id="61" dur="750" fill="hold"/>
                                            <p:tgtEl>
                                              <p:spTgt spid="39"/>
                                            </p:tgtEl>
                                            <p:attrNameLst>
                                              <p:attrName>ppt_x</p:attrName>
                                            </p:attrNameLst>
                                          </p:cBhvr>
                                          <p:tavLst>
                                            <p:tav tm="0">
                                              <p:val>
                                                <p:strVal val="#ppt_x"/>
                                              </p:val>
                                            </p:tav>
                                            <p:tav tm="100000">
                                              <p:val>
                                                <p:strVal val="#ppt_x"/>
                                              </p:val>
                                            </p:tav>
                                          </p:tavLst>
                                        </p:anim>
                                        <p:anim calcmode="lin" valueType="num">
                                          <p:cBhvr>
                                            <p:cTn id="62" dur="750" fill="hold"/>
                                            <p:tgtEl>
                                              <p:spTgt spid="39"/>
                                            </p:tgtEl>
                                            <p:attrNameLst>
                                              <p:attrName>ppt_y</p:attrName>
                                            </p:attrNameLst>
                                          </p:cBhvr>
                                          <p:tavLst>
                                            <p:tav tm="0">
                                              <p:val>
                                                <p:strVal val="#ppt_y-.1"/>
                                              </p:val>
                                            </p:tav>
                                            <p:tav tm="100000">
                                              <p:val>
                                                <p:strVal val="#ppt_y"/>
                                              </p:val>
                                            </p:tav>
                                          </p:tavLst>
                                        </p:anim>
                                      </p:childTnLst>
                                    </p:cTn>
                                  </p:par>
                                  <p:par>
                                    <p:cTn id="63" presetID="49" presetClass="entr" presetSubtype="0" decel="10000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750" fill="hold"/>
                                            <p:tgtEl>
                                              <p:spTgt spid="40"/>
                                            </p:tgtEl>
                                            <p:attrNameLst>
                                              <p:attrName>ppt_w</p:attrName>
                                            </p:attrNameLst>
                                          </p:cBhvr>
                                          <p:tavLst>
                                            <p:tav tm="0">
                                              <p:val>
                                                <p:fltVal val="0"/>
                                              </p:val>
                                            </p:tav>
                                            <p:tav tm="100000">
                                              <p:val>
                                                <p:strVal val="#ppt_w"/>
                                              </p:val>
                                            </p:tav>
                                          </p:tavLst>
                                        </p:anim>
                                        <p:anim calcmode="lin" valueType="num">
                                          <p:cBhvr>
                                            <p:cTn id="66" dur="750" fill="hold"/>
                                            <p:tgtEl>
                                              <p:spTgt spid="40"/>
                                            </p:tgtEl>
                                            <p:attrNameLst>
                                              <p:attrName>ppt_h</p:attrName>
                                            </p:attrNameLst>
                                          </p:cBhvr>
                                          <p:tavLst>
                                            <p:tav tm="0">
                                              <p:val>
                                                <p:fltVal val="0"/>
                                              </p:val>
                                            </p:tav>
                                            <p:tav tm="100000">
                                              <p:val>
                                                <p:strVal val="#ppt_h"/>
                                              </p:val>
                                            </p:tav>
                                          </p:tavLst>
                                        </p:anim>
                                        <p:anim calcmode="lin" valueType="num">
                                          <p:cBhvr>
                                            <p:cTn id="67" dur="750" fill="hold"/>
                                            <p:tgtEl>
                                              <p:spTgt spid="40"/>
                                            </p:tgtEl>
                                            <p:attrNameLst>
                                              <p:attrName>style.rotation</p:attrName>
                                            </p:attrNameLst>
                                          </p:cBhvr>
                                          <p:tavLst>
                                            <p:tav tm="0">
                                              <p:val>
                                                <p:fltVal val="360"/>
                                              </p:val>
                                            </p:tav>
                                            <p:tav tm="100000">
                                              <p:val>
                                                <p:fltVal val="0"/>
                                              </p:val>
                                            </p:tav>
                                          </p:tavLst>
                                        </p:anim>
                                        <p:animEffect transition="in" filter="fade">
                                          <p:cBhvr>
                                            <p:cTn id="68" dur="750"/>
                                            <p:tgtEl>
                                              <p:spTgt spid="40"/>
                                            </p:tgtEl>
                                          </p:cBhvr>
                                        </p:animEffect>
                                      </p:childTnLst>
                                    </p:cTn>
                                  </p:par>
                                </p:childTnLst>
                              </p:cTn>
                            </p:par>
                            <p:par>
                              <p:cTn id="69" fill="hold">
                                <p:stCondLst>
                                  <p:cond delay="5250"/>
                                </p:stCondLst>
                                <p:childTnLst>
                                  <p:par>
                                    <p:cTn id="70" presetID="14" presetClass="entr" presetSubtype="1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randombar(horizontal)">
                                          <p:cBhvr>
                                            <p:cTn id="72" dur="500"/>
                                            <p:tgtEl>
                                              <p:spTgt spid="42"/>
                                            </p:tgtEl>
                                          </p:cBhvr>
                                        </p:animEffect>
                                      </p:childTnLst>
                                    </p:cTn>
                                  </p:par>
                                  <p:par>
                                    <p:cTn id="73" presetID="55"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1000" fill="hold"/>
                                            <p:tgtEl>
                                              <p:spTgt spid="56"/>
                                            </p:tgtEl>
                                            <p:attrNameLst>
                                              <p:attrName>ppt_w</p:attrName>
                                            </p:attrNameLst>
                                          </p:cBhvr>
                                          <p:tavLst>
                                            <p:tav tm="0">
                                              <p:val>
                                                <p:strVal val="#ppt_w*0.70"/>
                                              </p:val>
                                            </p:tav>
                                            <p:tav tm="100000">
                                              <p:val>
                                                <p:strVal val="#ppt_w"/>
                                              </p:val>
                                            </p:tav>
                                          </p:tavLst>
                                        </p:anim>
                                        <p:anim calcmode="lin" valueType="num">
                                          <p:cBhvr>
                                            <p:cTn id="76" dur="1000" fill="hold"/>
                                            <p:tgtEl>
                                              <p:spTgt spid="56"/>
                                            </p:tgtEl>
                                            <p:attrNameLst>
                                              <p:attrName>ppt_h</p:attrName>
                                            </p:attrNameLst>
                                          </p:cBhvr>
                                          <p:tavLst>
                                            <p:tav tm="0">
                                              <p:val>
                                                <p:strVal val="#ppt_h"/>
                                              </p:val>
                                            </p:tav>
                                            <p:tav tm="100000">
                                              <p:val>
                                                <p:strVal val="#ppt_h"/>
                                              </p:val>
                                            </p:tav>
                                          </p:tavLst>
                                        </p:anim>
                                        <p:animEffect transition="in" filter="fade">
                                          <p:cBhvr>
                                            <p:cTn id="77"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3" grpId="0" bldLvl="0" animBg="1"/>
          <p:bldP spid="27" grpId="0" bldLvl="0" animBg="1"/>
          <p:bldP spid="31" grpId="0" bldLvl="0" animBg="1"/>
          <p:bldP spid="32" grpId="0" bldLvl="0" animBg="1"/>
          <p:bldP spid="33" grpId="0"/>
          <p:bldP spid="34" grpId="0" bldLvl="0" animBg="1"/>
          <p:bldP spid="36" grpId="0" bldLvl="0" animBg="1"/>
          <p:bldP spid="37" grpId="0"/>
          <p:bldP spid="39" grpId="0" bldLvl="0" animBg="1"/>
          <p:bldP spid="40" grpId="0" bldLvl="0" animBg="1"/>
          <p:bldP spid="42" grpId="0"/>
          <p:bldP spid="56" grpId="0" bldLvl="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750"/>
                                            <p:tgtEl>
                                              <p:spTgt spid="31"/>
                                            </p:tgtEl>
                                          </p:cBhvr>
                                        </p:animEffect>
                                        <p:anim calcmode="lin" valueType="num">
                                          <p:cBhvr>
                                            <p:cTn id="29" dur="750" fill="hold"/>
                                            <p:tgtEl>
                                              <p:spTgt spid="31"/>
                                            </p:tgtEl>
                                            <p:attrNameLst>
                                              <p:attrName>ppt_x</p:attrName>
                                            </p:attrNameLst>
                                          </p:cBhvr>
                                          <p:tavLst>
                                            <p:tav tm="0">
                                              <p:val>
                                                <p:strVal val="#ppt_x"/>
                                              </p:val>
                                            </p:tav>
                                            <p:tav tm="100000">
                                              <p:val>
                                                <p:strVal val="#ppt_x"/>
                                              </p:val>
                                            </p:tav>
                                          </p:tavLst>
                                        </p:anim>
                                        <p:anim calcmode="lin" valueType="num">
                                          <p:cBhvr>
                                            <p:cTn id="30" dur="750" fill="hold"/>
                                            <p:tgtEl>
                                              <p:spTgt spid="31"/>
                                            </p:tgtEl>
                                            <p:attrNameLst>
                                              <p:attrName>ppt_y</p:attrName>
                                            </p:attrNameLst>
                                          </p:cBhvr>
                                          <p:tavLst>
                                            <p:tav tm="0">
                                              <p:val>
                                                <p:strVal val="#ppt_y-.1"/>
                                              </p:val>
                                            </p:tav>
                                            <p:tav tm="100000">
                                              <p:val>
                                                <p:strVal val="#ppt_y"/>
                                              </p:val>
                                            </p:tav>
                                          </p:tavLst>
                                        </p:anim>
                                      </p:childTnLst>
                                    </p:cTn>
                                  </p:par>
                                  <p:par>
                                    <p:cTn id="31" presetID="49" presetClass="entr" presetSubtype="0" decel="10000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750" fill="hold"/>
                                            <p:tgtEl>
                                              <p:spTgt spid="32"/>
                                            </p:tgtEl>
                                            <p:attrNameLst>
                                              <p:attrName>ppt_w</p:attrName>
                                            </p:attrNameLst>
                                          </p:cBhvr>
                                          <p:tavLst>
                                            <p:tav tm="0">
                                              <p:val>
                                                <p:fltVal val="0"/>
                                              </p:val>
                                            </p:tav>
                                            <p:tav tm="100000">
                                              <p:val>
                                                <p:strVal val="#ppt_w"/>
                                              </p:val>
                                            </p:tav>
                                          </p:tavLst>
                                        </p:anim>
                                        <p:anim calcmode="lin" valueType="num">
                                          <p:cBhvr>
                                            <p:cTn id="34" dur="750" fill="hold"/>
                                            <p:tgtEl>
                                              <p:spTgt spid="32"/>
                                            </p:tgtEl>
                                            <p:attrNameLst>
                                              <p:attrName>ppt_h</p:attrName>
                                            </p:attrNameLst>
                                          </p:cBhvr>
                                          <p:tavLst>
                                            <p:tav tm="0">
                                              <p:val>
                                                <p:fltVal val="0"/>
                                              </p:val>
                                            </p:tav>
                                            <p:tav tm="100000">
                                              <p:val>
                                                <p:strVal val="#ppt_h"/>
                                              </p:val>
                                            </p:tav>
                                          </p:tavLst>
                                        </p:anim>
                                        <p:anim calcmode="lin" valueType="num">
                                          <p:cBhvr>
                                            <p:cTn id="35" dur="750" fill="hold"/>
                                            <p:tgtEl>
                                              <p:spTgt spid="32"/>
                                            </p:tgtEl>
                                            <p:attrNameLst>
                                              <p:attrName>style.rotation</p:attrName>
                                            </p:attrNameLst>
                                          </p:cBhvr>
                                          <p:tavLst>
                                            <p:tav tm="0">
                                              <p:val>
                                                <p:fltVal val="360"/>
                                              </p:val>
                                            </p:tav>
                                            <p:tav tm="100000">
                                              <p:val>
                                                <p:fltVal val="0"/>
                                              </p:val>
                                            </p:tav>
                                          </p:tavLst>
                                        </p:anim>
                                        <p:animEffect transition="in" filter="fade">
                                          <p:cBhvr>
                                            <p:cTn id="36" dur="750"/>
                                            <p:tgtEl>
                                              <p:spTgt spid="32"/>
                                            </p:tgtEl>
                                          </p:cBhvr>
                                        </p:animEffect>
                                      </p:childTnLst>
                                    </p:cTn>
                                  </p:par>
                                </p:childTnLst>
                              </p:cTn>
                            </p:par>
                            <p:par>
                              <p:cTn id="37" fill="hold">
                                <p:stCondLst>
                                  <p:cond delay="2750"/>
                                </p:stCondLst>
                                <p:childTnLst>
                                  <p:par>
                                    <p:cTn id="38" presetID="14" presetClass="entr" presetSubtype="1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par>
                              <p:cTn id="41" fill="hold">
                                <p:stCondLst>
                                  <p:cond delay="3250"/>
                                </p:stCondLst>
                                <p:childTnLst>
                                  <p:par>
                                    <p:cTn id="42" presetID="47"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750"/>
                                            <p:tgtEl>
                                              <p:spTgt spid="34"/>
                                            </p:tgtEl>
                                          </p:cBhvr>
                                        </p:animEffect>
                                        <p:anim calcmode="lin" valueType="num">
                                          <p:cBhvr>
                                            <p:cTn id="45" dur="750" fill="hold"/>
                                            <p:tgtEl>
                                              <p:spTgt spid="34"/>
                                            </p:tgtEl>
                                            <p:attrNameLst>
                                              <p:attrName>ppt_x</p:attrName>
                                            </p:attrNameLst>
                                          </p:cBhvr>
                                          <p:tavLst>
                                            <p:tav tm="0">
                                              <p:val>
                                                <p:strVal val="#ppt_x"/>
                                              </p:val>
                                            </p:tav>
                                            <p:tav tm="100000">
                                              <p:val>
                                                <p:strVal val="#ppt_x"/>
                                              </p:val>
                                            </p:tav>
                                          </p:tavLst>
                                        </p:anim>
                                        <p:anim calcmode="lin" valueType="num">
                                          <p:cBhvr>
                                            <p:cTn id="46" dur="750" fill="hold"/>
                                            <p:tgtEl>
                                              <p:spTgt spid="34"/>
                                            </p:tgtEl>
                                            <p:attrNameLst>
                                              <p:attrName>ppt_y</p:attrName>
                                            </p:attrNameLst>
                                          </p:cBhvr>
                                          <p:tavLst>
                                            <p:tav tm="0">
                                              <p:val>
                                                <p:strVal val="#ppt_y-.1"/>
                                              </p:val>
                                            </p:tav>
                                            <p:tav tm="100000">
                                              <p:val>
                                                <p:strVal val="#ppt_y"/>
                                              </p:val>
                                            </p:tav>
                                          </p:tavLst>
                                        </p:anim>
                                      </p:childTnLst>
                                    </p:cTn>
                                  </p:par>
                                  <p:par>
                                    <p:cTn id="47" presetID="49" presetClass="entr" presetSubtype="0" decel="10000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750" fill="hold"/>
                                            <p:tgtEl>
                                              <p:spTgt spid="36"/>
                                            </p:tgtEl>
                                            <p:attrNameLst>
                                              <p:attrName>ppt_w</p:attrName>
                                            </p:attrNameLst>
                                          </p:cBhvr>
                                          <p:tavLst>
                                            <p:tav tm="0">
                                              <p:val>
                                                <p:fltVal val="0"/>
                                              </p:val>
                                            </p:tav>
                                            <p:tav tm="100000">
                                              <p:val>
                                                <p:strVal val="#ppt_w"/>
                                              </p:val>
                                            </p:tav>
                                          </p:tavLst>
                                        </p:anim>
                                        <p:anim calcmode="lin" valueType="num">
                                          <p:cBhvr>
                                            <p:cTn id="50" dur="750" fill="hold"/>
                                            <p:tgtEl>
                                              <p:spTgt spid="36"/>
                                            </p:tgtEl>
                                            <p:attrNameLst>
                                              <p:attrName>ppt_h</p:attrName>
                                            </p:attrNameLst>
                                          </p:cBhvr>
                                          <p:tavLst>
                                            <p:tav tm="0">
                                              <p:val>
                                                <p:fltVal val="0"/>
                                              </p:val>
                                            </p:tav>
                                            <p:tav tm="100000">
                                              <p:val>
                                                <p:strVal val="#ppt_h"/>
                                              </p:val>
                                            </p:tav>
                                          </p:tavLst>
                                        </p:anim>
                                        <p:anim calcmode="lin" valueType="num">
                                          <p:cBhvr>
                                            <p:cTn id="51" dur="750" fill="hold"/>
                                            <p:tgtEl>
                                              <p:spTgt spid="36"/>
                                            </p:tgtEl>
                                            <p:attrNameLst>
                                              <p:attrName>style.rotation</p:attrName>
                                            </p:attrNameLst>
                                          </p:cBhvr>
                                          <p:tavLst>
                                            <p:tav tm="0">
                                              <p:val>
                                                <p:fltVal val="360"/>
                                              </p:val>
                                            </p:tav>
                                            <p:tav tm="100000">
                                              <p:val>
                                                <p:fltVal val="0"/>
                                              </p:val>
                                            </p:tav>
                                          </p:tavLst>
                                        </p:anim>
                                        <p:animEffect transition="in" filter="fade">
                                          <p:cBhvr>
                                            <p:cTn id="52" dur="750"/>
                                            <p:tgtEl>
                                              <p:spTgt spid="36"/>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randombar(horizontal)">
                                          <p:cBhvr>
                                            <p:cTn id="56" dur="500"/>
                                            <p:tgtEl>
                                              <p:spTgt spid="37"/>
                                            </p:tgtEl>
                                          </p:cBhvr>
                                        </p:animEffect>
                                      </p:childTnLst>
                                    </p:cTn>
                                  </p:par>
                                </p:childTnLst>
                              </p:cTn>
                            </p:par>
                            <p:par>
                              <p:cTn id="57" fill="hold">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750"/>
                                            <p:tgtEl>
                                              <p:spTgt spid="39"/>
                                            </p:tgtEl>
                                          </p:cBhvr>
                                        </p:animEffect>
                                        <p:anim calcmode="lin" valueType="num">
                                          <p:cBhvr>
                                            <p:cTn id="61" dur="750" fill="hold"/>
                                            <p:tgtEl>
                                              <p:spTgt spid="39"/>
                                            </p:tgtEl>
                                            <p:attrNameLst>
                                              <p:attrName>ppt_x</p:attrName>
                                            </p:attrNameLst>
                                          </p:cBhvr>
                                          <p:tavLst>
                                            <p:tav tm="0">
                                              <p:val>
                                                <p:strVal val="#ppt_x"/>
                                              </p:val>
                                            </p:tav>
                                            <p:tav tm="100000">
                                              <p:val>
                                                <p:strVal val="#ppt_x"/>
                                              </p:val>
                                            </p:tav>
                                          </p:tavLst>
                                        </p:anim>
                                        <p:anim calcmode="lin" valueType="num">
                                          <p:cBhvr>
                                            <p:cTn id="62" dur="750" fill="hold"/>
                                            <p:tgtEl>
                                              <p:spTgt spid="39"/>
                                            </p:tgtEl>
                                            <p:attrNameLst>
                                              <p:attrName>ppt_y</p:attrName>
                                            </p:attrNameLst>
                                          </p:cBhvr>
                                          <p:tavLst>
                                            <p:tav tm="0">
                                              <p:val>
                                                <p:strVal val="#ppt_y-.1"/>
                                              </p:val>
                                            </p:tav>
                                            <p:tav tm="100000">
                                              <p:val>
                                                <p:strVal val="#ppt_y"/>
                                              </p:val>
                                            </p:tav>
                                          </p:tavLst>
                                        </p:anim>
                                      </p:childTnLst>
                                    </p:cTn>
                                  </p:par>
                                  <p:par>
                                    <p:cTn id="63" presetID="49" presetClass="entr" presetSubtype="0" decel="10000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750" fill="hold"/>
                                            <p:tgtEl>
                                              <p:spTgt spid="40"/>
                                            </p:tgtEl>
                                            <p:attrNameLst>
                                              <p:attrName>ppt_w</p:attrName>
                                            </p:attrNameLst>
                                          </p:cBhvr>
                                          <p:tavLst>
                                            <p:tav tm="0">
                                              <p:val>
                                                <p:fltVal val="0"/>
                                              </p:val>
                                            </p:tav>
                                            <p:tav tm="100000">
                                              <p:val>
                                                <p:strVal val="#ppt_w"/>
                                              </p:val>
                                            </p:tav>
                                          </p:tavLst>
                                        </p:anim>
                                        <p:anim calcmode="lin" valueType="num">
                                          <p:cBhvr>
                                            <p:cTn id="66" dur="750" fill="hold"/>
                                            <p:tgtEl>
                                              <p:spTgt spid="40"/>
                                            </p:tgtEl>
                                            <p:attrNameLst>
                                              <p:attrName>ppt_h</p:attrName>
                                            </p:attrNameLst>
                                          </p:cBhvr>
                                          <p:tavLst>
                                            <p:tav tm="0">
                                              <p:val>
                                                <p:fltVal val="0"/>
                                              </p:val>
                                            </p:tav>
                                            <p:tav tm="100000">
                                              <p:val>
                                                <p:strVal val="#ppt_h"/>
                                              </p:val>
                                            </p:tav>
                                          </p:tavLst>
                                        </p:anim>
                                        <p:anim calcmode="lin" valueType="num">
                                          <p:cBhvr>
                                            <p:cTn id="67" dur="750" fill="hold"/>
                                            <p:tgtEl>
                                              <p:spTgt spid="40"/>
                                            </p:tgtEl>
                                            <p:attrNameLst>
                                              <p:attrName>style.rotation</p:attrName>
                                            </p:attrNameLst>
                                          </p:cBhvr>
                                          <p:tavLst>
                                            <p:tav tm="0">
                                              <p:val>
                                                <p:fltVal val="360"/>
                                              </p:val>
                                            </p:tav>
                                            <p:tav tm="100000">
                                              <p:val>
                                                <p:fltVal val="0"/>
                                              </p:val>
                                            </p:tav>
                                          </p:tavLst>
                                        </p:anim>
                                        <p:animEffect transition="in" filter="fade">
                                          <p:cBhvr>
                                            <p:cTn id="68" dur="750"/>
                                            <p:tgtEl>
                                              <p:spTgt spid="40"/>
                                            </p:tgtEl>
                                          </p:cBhvr>
                                        </p:animEffect>
                                      </p:childTnLst>
                                    </p:cTn>
                                  </p:par>
                                </p:childTnLst>
                              </p:cTn>
                            </p:par>
                            <p:par>
                              <p:cTn id="69" fill="hold">
                                <p:stCondLst>
                                  <p:cond delay="5250"/>
                                </p:stCondLst>
                                <p:childTnLst>
                                  <p:par>
                                    <p:cTn id="70" presetID="14" presetClass="entr" presetSubtype="1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randombar(horizontal)">
                                          <p:cBhvr>
                                            <p:cTn id="72" dur="500"/>
                                            <p:tgtEl>
                                              <p:spTgt spid="42"/>
                                            </p:tgtEl>
                                          </p:cBhvr>
                                        </p:animEffect>
                                      </p:childTnLst>
                                    </p:cTn>
                                  </p:par>
                                  <p:par>
                                    <p:cTn id="73" presetID="55"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1000" fill="hold"/>
                                            <p:tgtEl>
                                              <p:spTgt spid="56"/>
                                            </p:tgtEl>
                                            <p:attrNameLst>
                                              <p:attrName>ppt_w</p:attrName>
                                            </p:attrNameLst>
                                          </p:cBhvr>
                                          <p:tavLst>
                                            <p:tav tm="0">
                                              <p:val>
                                                <p:strVal val="#ppt_w*0.70"/>
                                              </p:val>
                                            </p:tav>
                                            <p:tav tm="100000">
                                              <p:val>
                                                <p:strVal val="#ppt_w"/>
                                              </p:val>
                                            </p:tav>
                                          </p:tavLst>
                                        </p:anim>
                                        <p:anim calcmode="lin" valueType="num">
                                          <p:cBhvr>
                                            <p:cTn id="76" dur="1000" fill="hold"/>
                                            <p:tgtEl>
                                              <p:spTgt spid="56"/>
                                            </p:tgtEl>
                                            <p:attrNameLst>
                                              <p:attrName>ppt_h</p:attrName>
                                            </p:attrNameLst>
                                          </p:cBhvr>
                                          <p:tavLst>
                                            <p:tav tm="0">
                                              <p:val>
                                                <p:strVal val="#ppt_h"/>
                                              </p:val>
                                            </p:tav>
                                            <p:tav tm="100000">
                                              <p:val>
                                                <p:strVal val="#ppt_h"/>
                                              </p:val>
                                            </p:tav>
                                          </p:tavLst>
                                        </p:anim>
                                        <p:animEffect transition="in" filter="fade">
                                          <p:cBhvr>
                                            <p:cTn id="77"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3" grpId="0" bldLvl="0" animBg="1"/>
          <p:bldP spid="27" grpId="0" bldLvl="0" animBg="1"/>
          <p:bldP spid="31" grpId="0" bldLvl="0" animBg="1"/>
          <p:bldP spid="32" grpId="0" bldLvl="0" animBg="1"/>
          <p:bldP spid="33" grpId="0"/>
          <p:bldP spid="34" grpId="0" bldLvl="0" animBg="1"/>
          <p:bldP spid="36" grpId="0" bldLvl="0" animBg="1"/>
          <p:bldP spid="37" grpId="0"/>
          <p:bldP spid="39" grpId="0" bldLvl="0" animBg="1"/>
          <p:bldP spid="40" grpId="0" bldLvl="0" animBg="1"/>
          <p:bldP spid="42" grpId="0"/>
          <p:bldP spid="56" grpId="0" bldLvl="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ectangle 27">
            <a:extLst>
              <a:ext uri="{FF2B5EF4-FFF2-40B4-BE49-F238E27FC236}">
                <a16:creationId xmlns:a16="http://schemas.microsoft.com/office/drawing/2014/main" xmlns="" id="{05ABA9BF-0E51-4E73-9F82-2B5B319BD803}"/>
              </a:ext>
            </a:extLst>
          </p:cNvPr>
          <p:cNvSpPr/>
          <p:nvPr/>
        </p:nvSpPr>
        <p:spPr>
          <a:xfrm>
            <a:off x="5059383" y="2468686"/>
            <a:ext cx="848261" cy="84821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endParaRPr>
          </a:p>
        </p:txBody>
      </p:sp>
      <p:grpSp>
        <p:nvGrpSpPr>
          <p:cNvPr id="9" name="组合 8">
            <a:extLst>
              <a:ext uri="{FF2B5EF4-FFF2-40B4-BE49-F238E27FC236}">
                <a16:creationId xmlns:a16="http://schemas.microsoft.com/office/drawing/2014/main" xmlns="" id="{C9A42351-7DB0-41CD-AD16-967CA1227D62}"/>
              </a:ext>
            </a:extLst>
          </p:cNvPr>
          <p:cNvGrpSpPr/>
          <p:nvPr/>
        </p:nvGrpSpPr>
        <p:grpSpPr>
          <a:xfrm flipH="1">
            <a:off x="-7163" y="767527"/>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4124918" y="869316"/>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cxnSp>
        <p:nvCxnSpPr>
          <p:cNvPr id="16" name="Straight Connector 8">
            <a:extLst>
              <a:ext uri="{FF2B5EF4-FFF2-40B4-BE49-F238E27FC236}">
                <a16:creationId xmlns:a16="http://schemas.microsoft.com/office/drawing/2014/main" xmlns="" id="{EFB5169A-E678-4A97-B2B3-281BAEB5C76C}"/>
              </a:ext>
            </a:extLst>
          </p:cNvPr>
          <p:cNvCxnSpPr/>
          <p:nvPr/>
        </p:nvCxnSpPr>
        <p:spPr>
          <a:xfrm rot="5400000">
            <a:off x="1915058" y="3449467"/>
            <a:ext cx="4763591" cy="1057"/>
          </a:xfrm>
          <a:prstGeom prst="line">
            <a:avLst/>
          </a:prstGeom>
          <a:ln w="12700">
            <a:solidFill>
              <a:schemeClr val="bg1"/>
            </a:solidFill>
            <a:prstDash val="sysDot"/>
            <a:headEnd type="oval"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BEA54307-EE70-41B4-A8F7-414DE1B1D794}"/>
              </a:ext>
            </a:extLst>
          </p:cNvPr>
          <p:cNvGrpSpPr/>
          <p:nvPr/>
        </p:nvGrpSpPr>
        <p:grpSpPr>
          <a:xfrm>
            <a:off x="4240228" y="1312416"/>
            <a:ext cx="1667416" cy="848218"/>
            <a:chOff x="6327143" y="1628800"/>
            <a:chExt cx="1667416" cy="848218"/>
          </a:xfrm>
        </p:grpSpPr>
        <p:grpSp>
          <p:nvGrpSpPr>
            <p:cNvPr id="18" name="Group 99">
              <a:extLst>
                <a:ext uri="{FF2B5EF4-FFF2-40B4-BE49-F238E27FC236}">
                  <a16:creationId xmlns:a16="http://schemas.microsoft.com/office/drawing/2014/main" xmlns="" id="{633277FE-1391-4BC4-82C2-05989AA5DFC4}"/>
                </a:ext>
              </a:extLst>
            </p:cNvPr>
            <p:cNvGrpSpPr/>
            <p:nvPr/>
          </p:nvGrpSpPr>
          <p:grpSpPr>
            <a:xfrm>
              <a:off x="6327143" y="2001358"/>
              <a:ext cx="819156" cy="114301"/>
              <a:chOff x="4529137" y="1708160"/>
              <a:chExt cx="614367" cy="85726"/>
            </a:xfrm>
            <a:solidFill>
              <a:schemeClr val="tx1">
                <a:lumMod val="75000"/>
                <a:lumOff val="25000"/>
              </a:schemeClr>
            </a:solidFill>
          </p:grpSpPr>
          <p:cxnSp>
            <p:nvCxnSpPr>
              <p:cNvPr id="46" name="Straight Connector 45">
                <a:extLst>
                  <a:ext uri="{FF2B5EF4-FFF2-40B4-BE49-F238E27FC236}">
                    <a16:creationId xmlns:a16="http://schemas.microsoft.com/office/drawing/2014/main" xmlns="" id="{1248FB23-F6C2-47E8-8355-359EBF999778}"/>
                  </a:ext>
                </a:extLst>
              </p:cNvPr>
              <p:cNvCxnSpPr>
                <a:stCxn id="47" idx="2"/>
              </p:cNvCxnSpPr>
              <p:nvPr/>
            </p:nvCxnSpPr>
            <p:spPr>
              <a:xfrm flipV="1">
                <a:off x="4529137" y="1748412"/>
                <a:ext cx="614367" cy="2612"/>
              </a:xfrm>
              <a:prstGeom prst="line">
                <a:avLst/>
              </a:prstGeom>
              <a:grpFill/>
              <a:ln w="12700">
                <a:solidFill>
                  <a:srgbClr val="7F6000"/>
                </a:solidFill>
                <a:prstDash val="sysDot"/>
              </a:ln>
            </p:spPr>
            <p:style>
              <a:lnRef idx="1">
                <a:schemeClr val="accent1"/>
              </a:lnRef>
              <a:fillRef idx="0">
                <a:schemeClr val="accent1"/>
              </a:fillRef>
              <a:effectRef idx="0">
                <a:schemeClr val="accent1"/>
              </a:effectRef>
              <a:fontRef idx="minor">
                <a:schemeClr val="tx1"/>
              </a:fontRef>
            </p:style>
          </p:cxnSp>
          <p:sp>
            <p:nvSpPr>
              <p:cNvPr id="47" name="Oval 52">
                <a:extLst>
                  <a:ext uri="{FF2B5EF4-FFF2-40B4-BE49-F238E27FC236}">
                    <a16:creationId xmlns:a16="http://schemas.microsoft.com/office/drawing/2014/main" xmlns="" id="{A77E6299-6ED8-4CCD-AD85-A0416FBC519F}"/>
                  </a:ext>
                </a:extLst>
              </p:cNvPr>
              <p:cNvSpPr/>
              <p:nvPr/>
            </p:nvSpPr>
            <p:spPr>
              <a:xfrm>
                <a:off x="4529137" y="1708160"/>
                <a:ext cx="85726" cy="85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19" name="组合 18">
              <a:extLst>
                <a:ext uri="{FF2B5EF4-FFF2-40B4-BE49-F238E27FC236}">
                  <a16:creationId xmlns:a16="http://schemas.microsoft.com/office/drawing/2014/main" xmlns="" id="{A26E7785-1B3C-4D4C-9ACC-3D4A67F9D782}"/>
                </a:ext>
              </a:extLst>
            </p:cNvPr>
            <p:cNvGrpSpPr/>
            <p:nvPr/>
          </p:nvGrpSpPr>
          <p:grpSpPr>
            <a:xfrm>
              <a:off x="7146298" y="1628800"/>
              <a:ext cx="848261" cy="848218"/>
              <a:chOff x="6858005" y="1649759"/>
              <a:chExt cx="848261" cy="848218"/>
            </a:xfrm>
          </p:grpSpPr>
          <p:sp>
            <p:nvSpPr>
              <p:cNvPr id="20" name="Rectangle 16">
                <a:extLst>
                  <a:ext uri="{FF2B5EF4-FFF2-40B4-BE49-F238E27FC236}">
                    <a16:creationId xmlns:a16="http://schemas.microsoft.com/office/drawing/2014/main" xmlns="" id="{02857E0F-01CA-42A2-896D-ADB4C0F07D45}"/>
                  </a:ext>
                </a:extLst>
              </p:cNvPr>
              <p:cNvSpPr/>
              <p:nvPr/>
            </p:nvSpPr>
            <p:spPr>
              <a:xfrm>
                <a:off x="6858005" y="1649759"/>
                <a:ext cx="848261" cy="848218"/>
              </a:xfrm>
              <a:prstGeom prst="round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endParaRPr>
              </a:p>
            </p:txBody>
          </p:sp>
          <p:grpSp>
            <p:nvGrpSpPr>
              <p:cNvPr id="21" name="组合 20">
                <a:extLst>
                  <a:ext uri="{FF2B5EF4-FFF2-40B4-BE49-F238E27FC236}">
                    <a16:creationId xmlns:a16="http://schemas.microsoft.com/office/drawing/2014/main" xmlns="" id="{CC847BE4-A237-4E19-8BF5-A18B64055B90}"/>
                  </a:ext>
                </a:extLst>
              </p:cNvPr>
              <p:cNvGrpSpPr/>
              <p:nvPr/>
            </p:nvGrpSpPr>
            <p:grpSpPr>
              <a:xfrm>
                <a:off x="7033233" y="1779100"/>
                <a:ext cx="497804" cy="562634"/>
                <a:chOff x="5753100" y="3041650"/>
                <a:chExt cx="682626" cy="771526"/>
              </a:xfrm>
              <a:solidFill>
                <a:schemeClr val="bg1"/>
              </a:solidFill>
            </p:grpSpPr>
            <p:sp>
              <p:nvSpPr>
                <p:cNvPr id="22" name="Oval 202">
                  <a:extLst>
                    <a:ext uri="{FF2B5EF4-FFF2-40B4-BE49-F238E27FC236}">
                      <a16:creationId xmlns:a16="http://schemas.microsoft.com/office/drawing/2014/main" xmlns="" id="{C909517E-1908-497E-BA86-36257A46F3F2}"/>
                    </a:ext>
                  </a:extLst>
                </p:cNvPr>
                <p:cNvSpPr>
                  <a:spLocks noChangeArrowheads="1"/>
                </p:cNvSpPr>
                <p:nvPr/>
              </p:nvSpPr>
              <p:spPr bwMode="auto">
                <a:xfrm>
                  <a:off x="5908675" y="3041650"/>
                  <a:ext cx="119063" cy="147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3">
                  <a:extLst>
                    <a:ext uri="{FF2B5EF4-FFF2-40B4-BE49-F238E27FC236}">
                      <a16:creationId xmlns:a16="http://schemas.microsoft.com/office/drawing/2014/main" xmlns="" id="{8EE966A2-E72C-47DA-B851-2906F0CCC33C}"/>
                    </a:ext>
                  </a:extLst>
                </p:cNvPr>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4">
                  <a:extLst>
                    <a:ext uri="{FF2B5EF4-FFF2-40B4-BE49-F238E27FC236}">
                      <a16:creationId xmlns:a16="http://schemas.microsoft.com/office/drawing/2014/main" xmlns="" id="{CF6A20DF-8A36-4567-AB27-F4BEC21DB7C4}"/>
                    </a:ext>
                  </a:extLst>
                </p:cNvPr>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5">
                  <a:extLst>
                    <a:ext uri="{FF2B5EF4-FFF2-40B4-BE49-F238E27FC236}">
                      <a16:creationId xmlns:a16="http://schemas.microsoft.com/office/drawing/2014/main" xmlns="" id="{F8657EA8-AF43-45B1-9AEA-389560BB1225}"/>
                    </a:ext>
                  </a:extLst>
                </p:cNvPr>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06">
                  <a:extLst>
                    <a:ext uri="{FF2B5EF4-FFF2-40B4-BE49-F238E27FC236}">
                      <a16:creationId xmlns:a16="http://schemas.microsoft.com/office/drawing/2014/main" xmlns="" id="{60692EDC-175A-4916-BF58-F1EAD25782D7}"/>
                    </a:ext>
                  </a:extLst>
                </p:cNvPr>
                <p:cNvSpPr>
                  <a:spLocks noChangeArrowheads="1"/>
                </p:cNvSpPr>
                <p:nvPr/>
              </p:nvSpPr>
              <p:spPr bwMode="auto">
                <a:xfrm>
                  <a:off x="6084888" y="3611563"/>
                  <a:ext cx="793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07">
                  <a:extLst>
                    <a:ext uri="{FF2B5EF4-FFF2-40B4-BE49-F238E27FC236}">
                      <a16:creationId xmlns:a16="http://schemas.microsoft.com/office/drawing/2014/main" xmlns="" id="{DAC9911F-29A3-420E-BE71-DF0383234C47}"/>
                    </a:ext>
                  </a:extLst>
                </p:cNvPr>
                <p:cNvSpPr>
                  <a:spLocks noChangeArrowheads="1"/>
                </p:cNvSpPr>
                <p:nvPr/>
              </p:nvSpPr>
              <p:spPr bwMode="auto">
                <a:xfrm>
                  <a:off x="6191250" y="3611563"/>
                  <a:ext cx="793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208">
                  <a:extLst>
                    <a:ext uri="{FF2B5EF4-FFF2-40B4-BE49-F238E27FC236}">
                      <a16:creationId xmlns:a16="http://schemas.microsoft.com/office/drawing/2014/main" xmlns="" id="{7B0027EA-7217-447A-A890-C8F2D3F3EFDE}"/>
                    </a:ext>
                  </a:extLst>
                </p:cNvPr>
                <p:cNvSpPr>
                  <a:spLocks noChangeArrowheads="1"/>
                </p:cNvSpPr>
                <p:nvPr/>
              </p:nvSpPr>
              <p:spPr bwMode="auto">
                <a:xfrm>
                  <a:off x="6294438" y="3611563"/>
                  <a:ext cx="793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09">
                  <a:extLst>
                    <a:ext uri="{FF2B5EF4-FFF2-40B4-BE49-F238E27FC236}">
                      <a16:creationId xmlns:a16="http://schemas.microsoft.com/office/drawing/2014/main" xmlns="" id="{E9AA3A0B-FD52-4EB9-8C38-7EBD352764CC}"/>
                    </a:ext>
                  </a:extLst>
                </p:cNvPr>
                <p:cNvSpPr>
                  <a:spLocks noChangeArrowheads="1"/>
                </p:cNvSpPr>
                <p:nvPr/>
              </p:nvSpPr>
              <p:spPr bwMode="auto">
                <a:xfrm>
                  <a:off x="6084888" y="36639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10">
                  <a:extLst>
                    <a:ext uri="{FF2B5EF4-FFF2-40B4-BE49-F238E27FC236}">
                      <a16:creationId xmlns:a16="http://schemas.microsoft.com/office/drawing/2014/main" xmlns="" id="{ADC140AA-3F28-4625-B299-FA4834DCCBCC}"/>
                    </a:ext>
                  </a:extLst>
                </p:cNvPr>
                <p:cNvSpPr>
                  <a:spLocks noChangeArrowheads="1"/>
                </p:cNvSpPr>
                <p:nvPr/>
              </p:nvSpPr>
              <p:spPr bwMode="auto">
                <a:xfrm>
                  <a:off x="6191250" y="36639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211">
                  <a:extLst>
                    <a:ext uri="{FF2B5EF4-FFF2-40B4-BE49-F238E27FC236}">
                      <a16:creationId xmlns:a16="http://schemas.microsoft.com/office/drawing/2014/main" xmlns="" id="{5CFCA62B-20A7-4790-8101-C4A515E90083}"/>
                    </a:ext>
                  </a:extLst>
                </p:cNvPr>
                <p:cNvSpPr>
                  <a:spLocks noChangeArrowheads="1"/>
                </p:cNvSpPr>
                <p:nvPr/>
              </p:nvSpPr>
              <p:spPr bwMode="auto">
                <a:xfrm>
                  <a:off x="6294438" y="3663950"/>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212">
                  <a:extLst>
                    <a:ext uri="{FF2B5EF4-FFF2-40B4-BE49-F238E27FC236}">
                      <a16:creationId xmlns:a16="http://schemas.microsoft.com/office/drawing/2014/main" xmlns="" id="{CF27F5CA-DE97-42FF-AAF6-9466F118089A}"/>
                    </a:ext>
                  </a:extLst>
                </p:cNvPr>
                <p:cNvSpPr>
                  <a:spLocks noChangeArrowheads="1"/>
                </p:cNvSpPr>
                <p:nvPr/>
              </p:nvSpPr>
              <p:spPr bwMode="auto">
                <a:xfrm>
                  <a:off x="6084888" y="3713163"/>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13">
                  <a:extLst>
                    <a:ext uri="{FF2B5EF4-FFF2-40B4-BE49-F238E27FC236}">
                      <a16:creationId xmlns:a16="http://schemas.microsoft.com/office/drawing/2014/main" xmlns="" id="{203E97D8-AE9F-4178-A593-C4923D3295DA}"/>
                    </a:ext>
                  </a:extLst>
                </p:cNvPr>
                <p:cNvSpPr>
                  <a:spLocks noChangeArrowheads="1"/>
                </p:cNvSpPr>
                <p:nvPr/>
              </p:nvSpPr>
              <p:spPr bwMode="auto">
                <a:xfrm>
                  <a:off x="6191250" y="3713163"/>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214">
                  <a:extLst>
                    <a:ext uri="{FF2B5EF4-FFF2-40B4-BE49-F238E27FC236}">
                      <a16:creationId xmlns:a16="http://schemas.microsoft.com/office/drawing/2014/main" xmlns="" id="{38EB5B22-6271-47F1-8268-FF11448B4CC8}"/>
                    </a:ext>
                  </a:extLst>
                </p:cNvPr>
                <p:cNvSpPr>
                  <a:spLocks noChangeArrowheads="1"/>
                </p:cNvSpPr>
                <p:nvPr/>
              </p:nvSpPr>
              <p:spPr bwMode="auto">
                <a:xfrm>
                  <a:off x="6294438" y="3713163"/>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Rectangle 215">
                  <a:extLst>
                    <a:ext uri="{FF2B5EF4-FFF2-40B4-BE49-F238E27FC236}">
                      <a16:creationId xmlns:a16="http://schemas.microsoft.com/office/drawing/2014/main" xmlns="" id="{7A4E0AF5-5A92-464D-80E3-290F851FB8F8}"/>
                    </a:ext>
                  </a:extLst>
                </p:cNvPr>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 name="Freeform 216">
                  <a:extLst>
                    <a:ext uri="{FF2B5EF4-FFF2-40B4-BE49-F238E27FC236}">
                      <a16:creationId xmlns:a16="http://schemas.microsoft.com/office/drawing/2014/main" xmlns="" id="{C6E2FBF1-6ADB-4E7E-939B-AC85CA8996B8}"/>
                    </a:ext>
                  </a:extLst>
                </p:cNvPr>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17">
                  <a:extLst>
                    <a:ext uri="{FF2B5EF4-FFF2-40B4-BE49-F238E27FC236}">
                      <a16:creationId xmlns:a16="http://schemas.microsoft.com/office/drawing/2014/main" xmlns="" id="{BB4A6CF9-6852-46A6-B4AF-8DF523495606}"/>
                    </a:ext>
                  </a:extLst>
                </p:cNvPr>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8">
                  <a:extLst>
                    <a:ext uri="{FF2B5EF4-FFF2-40B4-BE49-F238E27FC236}">
                      <a16:creationId xmlns:a16="http://schemas.microsoft.com/office/drawing/2014/main" xmlns="" id="{F3A7AEF3-1D5F-4EAD-955A-EB5129C2E4D3}"/>
                    </a:ext>
                  </a:extLst>
                </p:cNvPr>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48" name="组合 47">
            <a:extLst>
              <a:ext uri="{FF2B5EF4-FFF2-40B4-BE49-F238E27FC236}">
                <a16:creationId xmlns:a16="http://schemas.microsoft.com/office/drawing/2014/main" xmlns="" id="{4416EC43-C838-4294-8A26-B6FD761D4205}"/>
              </a:ext>
            </a:extLst>
          </p:cNvPr>
          <p:cNvGrpSpPr/>
          <p:nvPr/>
        </p:nvGrpSpPr>
        <p:grpSpPr>
          <a:xfrm>
            <a:off x="4240228" y="2608841"/>
            <a:ext cx="1674402" cy="1901390"/>
            <a:chOff x="6327143" y="2925225"/>
            <a:chExt cx="1674402" cy="1901390"/>
          </a:xfrm>
        </p:grpSpPr>
        <p:grpSp>
          <p:nvGrpSpPr>
            <p:cNvPr id="49" name="Group 100">
              <a:extLst>
                <a:ext uri="{FF2B5EF4-FFF2-40B4-BE49-F238E27FC236}">
                  <a16:creationId xmlns:a16="http://schemas.microsoft.com/office/drawing/2014/main" xmlns="" id="{EC3CDC45-2BF1-480A-874F-C6BC3C325B67}"/>
                </a:ext>
              </a:extLst>
            </p:cNvPr>
            <p:cNvGrpSpPr/>
            <p:nvPr/>
          </p:nvGrpSpPr>
          <p:grpSpPr>
            <a:xfrm>
              <a:off x="6327143" y="3142046"/>
              <a:ext cx="819156" cy="114301"/>
              <a:chOff x="4529137" y="2774961"/>
              <a:chExt cx="614367" cy="85726"/>
            </a:xfrm>
            <a:solidFill>
              <a:schemeClr val="tx1">
                <a:lumMod val="75000"/>
                <a:lumOff val="25000"/>
              </a:schemeClr>
            </a:solidFill>
          </p:grpSpPr>
          <p:cxnSp>
            <p:nvCxnSpPr>
              <p:cNvPr id="61" name="Straight Connector 48">
                <a:extLst>
                  <a:ext uri="{FF2B5EF4-FFF2-40B4-BE49-F238E27FC236}">
                    <a16:creationId xmlns:a16="http://schemas.microsoft.com/office/drawing/2014/main" xmlns="" id="{9648E9C2-3A1A-4553-8E76-1E753BDB0884}"/>
                  </a:ext>
                </a:extLst>
              </p:cNvPr>
              <p:cNvCxnSpPr>
                <a:stCxn id="63" idx="2"/>
              </p:cNvCxnSpPr>
              <p:nvPr/>
            </p:nvCxnSpPr>
            <p:spPr>
              <a:xfrm>
                <a:off x="4529137" y="2817824"/>
                <a:ext cx="614367" cy="2157"/>
              </a:xfrm>
              <a:prstGeom prst="line">
                <a:avLst/>
              </a:prstGeom>
              <a:grpFill/>
              <a:ln w="12700">
                <a:solidFill>
                  <a:srgbClr val="7F6000"/>
                </a:solidFill>
                <a:prstDash val="sysDot"/>
              </a:ln>
            </p:spPr>
            <p:style>
              <a:lnRef idx="1">
                <a:schemeClr val="accent1"/>
              </a:lnRef>
              <a:fillRef idx="0">
                <a:schemeClr val="accent1"/>
              </a:fillRef>
              <a:effectRef idx="0">
                <a:schemeClr val="accent1"/>
              </a:effectRef>
              <a:fontRef idx="minor">
                <a:schemeClr val="tx1"/>
              </a:fontRef>
            </p:style>
          </p:cxnSp>
          <p:sp>
            <p:nvSpPr>
              <p:cNvPr id="63" name="Oval 51">
                <a:extLst>
                  <a:ext uri="{FF2B5EF4-FFF2-40B4-BE49-F238E27FC236}">
                    <a16:creationId xmlns:a16="http://schemas.microsoft.com/office/drawing/2014/main" xmlns="" id="{D743BE01-2606-47B7-94F1-F92C9A205D86}"/>
                  </a:ext>
                </a:extLst>
              </p:cNvPr>
              <p:cNvSpPr/>
              <p:nvPr/>
            </p:nvSpPr>
            <p:spPr>
              <a:xfrm>
                <a:off x="4529137" y="2774961"/>
                <a:ext cx="85726" cy="85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50" name="组合 49">
              <a:extLst>
                <a:ext uri="{FF2B5EF4-FFF2-40B4-BE49-F238E27FC236}">
                  <a16:creationId xmlns:a16="http://schemas.microsoft.com/office/drawing/2014/main" xmlns="" id="{99B83C48-C8AC-4237-A34E-42B69AA08048}"/>
                </a:ext>
              </a:extLst>
            </p:cNvPr>
            <p:cNvGrpSpPr/>
            <p:nvPr/>
          </p:nvGrpSpPr>
          <p:grpSpPr>
            <a:xfrm>
              <a:off x="7153284" y="2925225"/>
              <a:ext cx="848261" cy="1901390"/>
              <a:chOff x="6864991" y="3236806"/>
              <a:chExt cx="848261" cy="1901390"/>
            </a:xfrm>
          </p:grpSpPr>
          <p:sp>
            <p:nvSpPr>
              <p:cNvPr id="51" name="Rectangle 23">
                <a:extLst>
                  <a:ext uri="{FF2B5EF4-FFF2-40B4-BE49-F238E27FC236}">
                    <a16:creationId xmlns:a16="http://schemas.microsoft.com/office/drawing/2014/main" xmlns="" id="{D61B762F-42F2-45BB-A2C9-6A2CDCAB2058}"/>
                  </a:ext>
                </a:extLst>
              </p:cNvPr>
              <p:cNvSpPr/>
              <p:nvPr/>
            </p:nvSpPr>
            <p:spPr>
              <a:xfrm>
                <a:off x="6864991" y="4289978"/>
                <a:ext cx="848261" cy="848218"/>
              </a:xfrm>
              <a:prstGeom prst="round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endParaRPr>
              </a:p>
            </p:txBody>
          </p:sp>
          <p:grpSp>
            <p:nvGrpSpPr>
              <p:cNvPr id="52" name="组合 51">
                <a:extLst>
                  <a:ext uri="{FF2B5EF4-FFF2-40B4-BE49-F238E27FC236}">
                    <a16:creationId xmlns:a16="http://schemas.microsoft.com/office/drawing/2014/main" xmlns="" id="{96AB5700-9119-43F3-8C9E-F5C0B6E6D98A}"/>
                  </a:ext>
                </a:extLst>
              </p:cNvPr>
              <p:cNvGrpSpPr/>
              <p:nvPr/>
            </p:nvGrpSpPr>
            <p:grpSpPr>
              <a:xfrm>
                <a:off x="7016793" y="3236806"/>
                <a:ext cx="493173" cy="511696"/>
                <a:chOff x="5761038" y="3076575"/>
                <a:chExt cx="676276" cy="701676"/>
              </a:xfrm>
              <a:solidFill>
                <a:schemeClr val="bg1"/>
              </a:solidFill>
            </p:grpSpPr>
            <p:sp>
              <p:nvSpPr>
                <p:cNvPr id="53" name="Oval 321">
                  <a:extLst>
                    <a:ext uri="{FF2B5EF4-FFF2-40B4-BE49-F238E27FC236}">
                      <a16:creationId xmlns:a16="http://schemas.microsoft.com/office/drawing/2014/main" xmlns="" id="{F2D0A069-0724-445A-94FC-DB633AC3E13E}"/>
                    </a:ext>
                  </a:extLst>
                </p:cNvPr>
                <p:cNvSpPr>
                  <a:spLocks noChangeArrowheads="1"/>
                </p:cNvSpPr>
                <p:nvPr/>
              </p:nvSpPr>
              <p:spPr bwMode="auto">
                <a:xfrm>
                  <a:off x="5834063" y="3435350"/>
                  <a:ext cx="130175" cy="1635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22">
                  <a:extLst>
                    <a:ext uri="{FF2B5EF4-FFF2-40B4-BE49-F238E27FC236}">
                      <a16:creationId xmlns:a16="http://schemas.microsoft.com/office/drawing/2014/main" xmlns="" id="{965BE18C-DDCA-45B2-8470-6CCB83027DDA}"/>
                    </a:ext>
                  </a:extLst>
                </p:cNvPr>
                <p:cNvSpPr/>
                <p:nvPr/>
              </p:nvSpPr>
              <p:spPr bwMode="auto">
                <a:xfrm>
                  <a:off x="5761038" y="3614738"/>
                  <a:ext cx="115888" cy="163513"/>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23">
                  <a:extLst>
                    <a:ext uri="{FF2B5EF4-FFF2-40B4-BE49-F238E27FC236}">
                      <a16:creationId xmlns:a16="http://schemas.microsoft.com/office/drawing/2014/main" xmlns="" id="{428C128F-63F1-425E-8020-0155FA459272}"/>
                    </a:ext>
                  </a:extLst>
                </p:cNvPr>
                <p:cNvSpPr/>
                <p:nvPr/>
              </p:nvSpPr>
              <p:spPr bwMode="auto">
                <a:xfrm>
                  <a:off x="5921376" y="3614738"/>
                  <a:ext cx="115888" cy="163513"/>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4">
                  <a:extLst>
                    <a:ext uri="{FF2B5EF4-FFF2-40B4-BE49-F238E27FC236}">
                      <a16:creationId xmlns:a16="http://schemas.microsoft.com/office/drawing/2014/main" xmlns="" id="{752B98C6-422B-4610-8230-6971465A7326}"/>
                    </a:ext>
                  </a:extLst>
                </p:cNvPr>
                <p:cNvSpPr/>
                <p:nvPr/>
              </p:nvSpPr>
              <p:spPr bwMode="auto">
                <a:xfrm>
                  <a:off x="5876926" y="3606800"/>
                  <a:ext cx="44450" cy="171450"/>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25">
                  <a:extLst>
                    <a:ext uri="{FF2B5EF4-FFF2-40B4-BE49-F238E27FC236}">
                      <a16:creationId xmlns:a16="http://schemas.microsoft.com/office/drawing/2014/main" xmlns="" id="{C5106C34-ABFF-41CE-BDA0-AC449B9C9536}"/>
                    </a:ext>
                  </a:extLst>
                </p:cNvPr>
                <p:cNvSpPr>
                  <a:spLocks noEditPoints="1"/>
                </p:cNvSpPr>
                <p:nvPr/>
              </p:nvSpPr>
              <p:spPr bwMode="auto">
                <a:xfrm>
                  <a:off x="5937251" y="3076575"/>
                  <a:ext cx="500063" cy="434975"/>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Oval 326">
                  <a:extLst>
                    <a:ext uri="{FF2B5EF4-FFF2-40B4-BE49-F238E27FC236}">
                      <a16:creationId xmlns:a16="http://schemas.microsoft.com/office/drawing/2014/main" xmlns="" id="{7C629D83-BA42-480B-89A6-3B065B6DC45F}"/>
                    </a:ext>
                  </a:extLst>
                </p:cNvPr>
                <p:cNvSpPr>
                  <a:spLocks noChangeArrowheads="1"/>
                </p:cNvSpPr>
                <p:nvPr/>
              </p:nvSpPr>
              <p:spPr bwMode="auto">
                <a:xfrm>
                  <a:off x="6121401" y="3481388"/>
                  <a:ext cx="87313" cy="1095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27">
                  <a:extLst>
                    <a:ext uri="{FF2B5EF4-FFF2-40B4-BE49-F238E27FC236}">
                      <a16:creationId xmlns:a16="http://schemas.microsoft.com/office/drawing/2014/main" xmlns="" id="{3C1ACEC4-05BD-43AD-AFB8-15BFE58D3162}"/>
                    </a:ext>
                  </a:extLst>
                </p:cNvPr>
                <p:cNvSpPr/>
                <p:nvPr/>
              </p:nvSpPr>
              <p:spPr bwMode="auto">
                <a:xfrm>
                  <a:off x="6075363" y="3598863"/>
                  <a:ext cx="179388" cy="92075"/>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64" name="组合 63">
            <a:extLst>
              <a:ext uri="{FF2B5EF4-FFF2-40B4-BE49-F238E27FC236}">
                <a16:creationId xmlns:a16="http://schemas.microsoft.com/office/drawing/2014/main" xmlns="" id="{57637630-8C1E-49DE-A09C-2B4B0A9DCBD9}"/>
              </a:ext>
            </a:extLst>
          </p:cNvPr>
          <p:cNvGrpSpPr/>
          <p:nvPr/>
        </p:nvGrpSpPr>
        <p:grpSpPr>
          <a:xfrm>
            <a:off x="4240228" y="3866116"/>
            <a:ext cx="1504887" cy="476193"/>
            <a:chOff x="6327143" y="4182500"/>
            <a:chExt cx="1504887" cy="476193"/>
          </a:xfrm>
        </p:grpSpPr>
        <p:grpSp>
          <p:nvGrpSpPr>
            <p:cNvPr id="65" name="Group 101">
              <a:extLst>
                <a:ext uri="{FF2B5EF4-FFF2-40B4-BE49-F238E27FC236}">
                  <a16:creationId xmlns:a16="http://schemas.microsoft.com/office/drawing/2014/main" xmlns="" id="{9B868C07-4F20-432D-BFDF-247ADEA22D59}"/>
                </a:ext>
              </a:extLst>
            </p:cNvPr>
            <p:cNvGrpSpPr/>
            <p:nvPr/>
          </p:nvGrpSpPr>
          <p:grpSpPr>
            <a:xfrm>
              <a:off x="6327143" y="4329985"/>
              <a:ext cx="819156" cy="114301"/>
              <a:chOff x="4529137" y="3917960"/>
              <a:chExt cx="614367" cy="85726"/>
            </a:xfrm>
            <a:solidFill>
              <a:schemeClr val="tx1">
                <a:lumMod val="75000"/>
                <a:lumOff val="25000"/>
              </a:schemeClr>
            </a:solidFill>
          </p:grpSpPr>
          <p:cxnSp>
            <p:nvCxnSpPr>
              <p:cNvPr id="78" name="Straight Connector 50">
                <a:extLst>
                  <a:ext uri="{FF2B5EF4-FFF2-40B4-BE49-F238E27FC236}">
                    <a16:creationId xmlns:a16="http://schemas.microsoft.com/office/drawing/2014/main" xmlns="" id="{1D73F7CA-F3C7-4F80-A510-6D6E115589AF}"/>
                  </a:ext>
                </a:extLst>
              </p:cNvPr>
              <p:cNvCxnSpPr>
                <a:stCxn id="79" idx="2"/>
              </p:cNvCxnSpPr>
              <p:nvPr/>
            </p:nvCxnSpPr>
            <p:spPr>
              <a:xfrm>
                <a:off x="4529137" y="3960823"/>
                <a:ext cx="614367" cy="2166"/>
              </a:xfrm>
              <a:prstGeom prst="line">
                <a:avLst/>
              </a:prstGeom>
              <a:grpFill/>
              <a:ln w="12700">
                <a:solidFill>
                  <a:srgbClr val="7F6000"/>
                </a:solidFill>
                <a:prstDash val="sysDot"/>
              </a:ln>
            </p:spPr>
            <p:style>
              <a:lnRef idx="1">
                <a:schemeClr val="accent1"/>
              </a:lnRef>
              <a:fillRef idx="0">
                <a:schemeClr val="accent1"/>
              </a:fillRef>
              <a:effectRef idx="0">
                <a:schemeClr val="accent1"/>
              </a:effectRef>
              <a:fontRef idx="minor">
                <a:schemeClr val="tx1"/>
              </a:fontRef>
            </p:style>
          </p:cxnSp>
          <p:sp>
            <p:nvSpPr>
              <p:cNvPr id="79" name="Oval 53">
                <a:extLst>
                  <a:ext uri="{FF2B5EF4-FFF2-40B4-BE49-F238E27FC236}">
                    <a16:creationId xmlns:a16="http://schemas.microsoft.com/office/drawing/2014/main" xmlns="" id="{1055B08A-C6CC-4D02-BAF8-3D22617A5327}"/>
                  </a:ext>
                </a:extLst>
              </p:cNvPr>
              <p:cNvSpPr/>
              <p:nvPr/>
            </p:nvSpPr>
            <p:spPr>
              <a:xfrm>
                <a:off x="4529137" y="3917960"/>
                <a:ext cx="85726" cy="85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71" name="组合 70">
              <a:extLst>
                <a:ext uri="{FF2B5EF4-FFF2-40B4-BE49-F238E27FC236}">
                  <a16:creationId xmlns:a16="http://schemas.microsoft.com/office/drawing/2014/main" xmlns="" id="{76C5BAAB-65D0-4038-B16D-48CD0A9E82AD}"/>
                </a:ext>
              </a:extLst>
            </p:cNvPr>
            <p:cNvGrpSpPr/>
            <p:nvPr/>
          </p:nvGrpSpPr>
          <p:grpSpPr>
            <a:xfrm>
              <a:off x="7274924" y="4182500"/>
              <a:ext cx="557106" cy="476193"/>
              <a:chOff x="5429250" y="2857500"/>
              <a:chExt cx="1333501" cy="1139826"/>
            </a:xfrm>
            <a:solidFill>
              <a:schemeClr val="bg1"/>
            </a:solidFill>
          </p:grpSpPr>
          <p:sp>
            <p:nvSpPr>
              <p:cNvPr id="72" name="Freeform 123">
                <a:extLst>
                  <a:ext uri="{FF2B5EF4-FFF2-40B4-BE49-F238E27FC236}">
                    <a16:creationId xmlns:a16="http://schemas.microsoft.com/office/drawing/2014/main" xmlns="" id="{2144F26F-8858-401D-A69B-E3F237412F8D}"/>
                  </a:ext>
                </a:extLst>
              </p:cNvPr>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24">
                <a:extLst>
                  <a:ext uri="{FF2B5EF4-FFF2-40B4-BE49-F238E27FC236}">
                    <a16:creationId xmlns:a16="http://schemas.microsoft.com/office/drawing/2014/main" xmlns="" id="{44415E92-F382-4683-8370-EA2E3C8DC5CA}"/>
                  </a:ext>
                </a:extLst>
              </p:cNvPr>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25">
                <a:extLst>
                  <a:ext uri="{FF2B5EF4-FFF2-40B4-BE49-F238E27FC236}">
                    <a16:creationId xmlns:a16="http://schemas.microsoft.com/office/drawing/2014/main" xmlns="" id="{DA629AB2-C76C-482F-A850-620202215D74}"/>
                  </a:ext>
                </a:extLst>
              </p:cNvPr>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26">
                <a:extLst>
                  <a:ext uri="{FF2B5EF4-FFF2-40B4-BE49-F238E27FC236}">
                    <a16:creationId xmlns:a16="http://schemas.microsoft.com/office/drawing/2014/main" xmlns="" id="{532F4D7F-D8E7-427C-AD39-4BD46C5783D7}"/>
                  </a:ext>
                </a:extLst>
              </p:cNvPr>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7">
                <a:extLst>
                  <a:ext uri="{FF2B5EF4-FFF2-40B4-BE49-F238E27FC236}">
                    <a16:creationId xmlns:a16="http://schemas.microsoft.com/office/drawing/2014/main" xmlns="" id="{3CFCF542-4C29-4507-A4A5-0D356E76E90F}"/>
                  </a:ext>
                </a:extLst>
              </p:cNvPr>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28">
                <a:extLst>
                  <a:ext uri="{FF2B5EF4-FFF2-40B4-BE49-F238E27FC236}">
                    <a16:creationId xmlns:a16="http://schemas.microsoft.com/office/drawing/2014/main" xmlns="" id="{1B2032CD-79B8-4491-91A5-5B652216A843}"/>
                  </a:ext>
                </a:extLst>
              </p:cNvPr>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0" name="组合 79">
            <a:extLst>
              <a:ext uri="{FF2B5EF4-FFF2-40B4-BE49-F238E27FC236}">
                <a16:creationId xmlns:a16="http://schemas.microsoft.com/office/drawing/2014/main" xmlns="" id="{A20885B1-20AD-4855-8B33-2DE03D1EBC33}"/>
              </a:ext>
            </a:extLst>
          </p:cNvPr>
          <p:cNvGrpSpPr/>
          <p:nvPr/>
        </p:nvGrpSpPr>
        <p:grpSpPr>
          <a:xfrm>
            <a:off x="4247213" y="4784043"/>
            <a:ext cx="1660469" cy="848218"/>
            <a:chOff x="6327143" y="5101062"/>
            <a:chExt cx="1660469" cy="848218"/>
          </a:xfrm>
        </p:grpSpPr>
        <p:grpSp>
          <p:nvGrpSpPr>
            <p:cNvPr id="81" name="组合 80">
              <a:extLst>
                <a:ext uri="{FF2B5EF4-FFF2-40B4-BE49-F238E27FC236}">
                  <a16:creationId xmlns:a16="http://schemas.microsoft.com/office/drawing/2014/main" xmlns="" id="{35BFB3EA-4F95-4BAC-B692-A2DDD6A0111D}"/>
                </a:ext>
              </a:extLst>
            </p:cNvPr>
            <p:cNvGrpSpPr/>
            <p:nvPr/>
          </p:nvGrpSpPr>
          <p:grpSpPr>
            <a:xfrm>
              <a:off x="7139351" y="5101062"/>
              <a:ext cx="848261" cy="848218"/>
              <a:chOff x="4476739" y="4602529"/>
              <a:chExt cx="848261" cy="848218"/>
            </a:xfrm>
          </p:grpSpPr>
          <p:sp>
            <p:nvSpPr>
              <p:cNvPr id="85" name="Rectangle 26">
                <a:extLst>
                  <a:ext uri="{FF2B5EF4-FFF2-40B4-BE49-F238E27FC236}">
                    <a16:creationId xmlns:a16="http://schemas.microsoft.com/office/drawing/2014/main" xmlns="" id="{0F880070-E737-4726-AADA-E120CACDE4C4}"/>
                  </a:ext>
                </a:extLst>
              </p:cNvPr>
              <p:cNvSpPr/>
              <p:nvPr/>
            </p:nvSpPr>
            <p:spPr>
              <a:xfrm>
                <a:off x="4476739" y="4602529"/>
                <a:ext cx="848261" cy="84821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rgbClr val="595959"/>
                  </a:solidFill>
                </a:endParaRPr>
              </a:p>
            </p:txBody>
          </p:sp>
          <p:sp>
            <p:nvSpPr>
              <p:cNvPr id="86" name="Freeform 181">
                <a:extLst>
                  <a:ext uri="{FF2B5EF4-FFF2-40B4-BE49-F238E27FC236}">
                    <a16:creationId xmlns:a16="http://schemas.microsoft.com/office/drawing/2014/main" xmlns="" id="{F7EF33C7-50B4-4962-BD74-310E1B546111}"/>
                  </a:ext>
                </a:extLst>
              </p:cNvPr>
              <p:cNvSpPr>
                <a:spLocks noEditPoints="1"/>
              </p:cNvSpPr>
              <p:nvPr/>
            </p:nvSpPr>
            <p:spPr bwMode="auto">
              <a:xfrm>
                <a:off x="4641426" y="4838360"/>
                <a:ext cx="518885" cy="375013"/>
              </a:xfrm>
              <a:custGeom>
                <a:avLst/>
                <a:gdLst>
                  <a:gd name="T0" fmla="*/ 253 w 276"/>
                  <a:gd name="T1" fmla="*/ 104 h 199"/>
                  <a:gd name="T2" fmla="*/ 230 w 276"/>
                  <a:gd name="T3" fmla="*/ 88 h 199"/>
                  <a:gd name="T4" fmla="*/ 253 w 276"/>
                  <a:gd name="T5" fmla="*/ 88 h 199"/>
                  <a:gd name="T6" fmla="*/ 58 w 276"/>
                  <a:gd name="T7" fmla="*/ 27 h 199"/>
                  <a:gd name="T8" fmla="*/ 85 w 276"/>
                  <a:gd name="T9" fmla="*/ 12 h 199"/>
                  <a:gd name="T10" fmla="*/ 219 w 276"/>
                  <a:gd name="T11" fmla="*/ 44 h 199"/>
                  <a:gd name="T12" fmla="*/ 265 w 276"/>
                  <a:gd name="T13" fmla="*/ 130 h 199"/>
                  <a:gd name="T14" fmla="*/ 250 w 276"/>
                  <a:gd name="T15" fmla="*/ 156 h 199"/>
                  <a:gd name="T16" fmla="*/ 250 w 276"/>
                  <a:gd name="T17" fmla="*/ 0 h 199"/>
                  <a:gd name="T18" fmla="*/ 192 w 276"/>
                  <a:gd name="T19" fmla="*/ 199 h 199"/>
                  <a:gd name="T20" fmla="*/ 0 w 276"/>
                  <a:gd name="T21" fmla="*/ 70 h 199"/>
                  <a:gd name="T22" fmla="*/ 111 w 276"/>
                  <a:gd name="T23" fmla="*/ 179 h 199"/>
                  <a:gd name="T24" fmla="*/ 27 w 276"/>
                  <a:gd name="T25" fmla="*/ 182 h 199"/>
                  <a:gd name="T26" fmla="*/ 191 w 276"/>
                  <a:gd name="T27" fmla="*/ 158 h 199"/>
                  <a:gd name="T28" fmla="*/ 191 w 276"/>
                  <a:gd name="T29" fmla="*/ 166 h 199"/>
                  <a:gd name="T30" fmla="*/ 27 w 276"/>
                  <a:gd name="T31" fmla="*/ 142 h 199"/>
                  <a:gd name="T32" fmla="*/ 195 w 276"/>
                  <a:gd name="T33" fmla="*/ 146 h 199"/>
                  <a:gd name="T34" fmla="*/ 132 w 276"/>
                  <a:gd name="T35" fmla="*/ 117 h 199"/>
                  <a:gd name="T36" fmla="*/ 155 w 276"/>
                  <a:gd name="T37" fmla="*/ 130 h 199"/>
                  <a:gd name="T38" fmla="*/ 178 w 276"/>
                  <a:gd name="T39" fmla="*/ 117 h 199"/>
                  <a:gd name="T40" fmla="*/ 171 w 276"/>
                  <a:gd name="T41" fmla="*/ 116 h 199"/>
                  <a:gd name="T42" fmla="*/ 165 w 276"/>
                  <a:gd name="T43" fmla="*/ 114 h 199"/>
                  <a:gd name="T44" fmla="*/ 155 w 276"/>
                  <a:gd name="T45" fmla="*/ 114 h 199"/>
                  <a:gd name="T46" fmla="*/ 146 w 276"/>
                  <a:gd name="T47" fmla="*/ 114 h 199"/>
                  <a:gd name="T48" fmla="*/ 140 w 276"/>
                  <a:gd name="T49" fmla="*/ 116 h 199"/>
                  <a:gd name="T50" fmla="*/ 189 w 276"/>
                  <a:gd name="T51" fmla="*/ 100 h 199"/>
                  <a:gd name="T52" fmla="*/ 177 w 276"/>
                  <a:gd name="T53" fmla="*/ 100 h 199"/>
                  <a:gd name="T54" fmla="*/ 158 w 276"/>
                  <a:gd name="T55" fmla="*/ 105 h 199"/>
                  <a:gd name="T56" fmla="*/ 141 w 276"/>
                  <a:gd name="T57" fmla="*/ 106 h 199"/>
                  <a:gd name="T58" fmla="*/ 134 w 276"/>
                  <a:gd name="T59" fmla="*/ 100 h 199"/>
                  <a:gd name="T60" fmla="*/ 121 w 276"/>
                  <a:gd name="T61" fmla="*/ 100 h 199"/>
                  <a:gd name="T62" fmla="*/ 124 w 276"/>
                  <a:gd name="T63" fmla="*/ 117 h 199"/>
                  <a:gd name="T64" fmla="*/ 187 w 276"/>
                  <a:gd name="T65" fmla="*/ 117 h 199"/>
                  <a:gd name="T66" fmla="*/ 115 w 276"/>
                  <a:gd name="T67" fmla="*/ 91 h 199"/>
                  <a:gd name="T68" fmla="*/ 165 w 276"/>
                  <a:gd name="T69" fmla="*/ 64 h 199"/>
                  <a:gd name="T70" fmla="*/ 183 w 276"/>
                  <a:gd name="T71" fmla="*/ 68 h 199"/>
                  <a:gd name="T72" fmla="*/ 127 w 276"/>
                  <a:gd name="T73" fmla="*/ 67 h 199"/>
                  <a:gd name="T74" fmla="*/ 133 w 276"/>
                  <a:gd name="T75" fmla="*/ 70 h 199"/>
                  <a:gd name="T76" fmla="*/ 139 w 276"/>
                  <a:gd name="T77" fmla="*/ 72 h 199"/>
                  <a:gd name="T78" fmla="*/ 146 w 276"/>
                  <a:gd name="T79" fmla="*/ 72 h 199"/>
                  <a:gd name="T80" fmla="*/ 158 w 276"/>
                  <a:gd name="T81" fmla="*/ 73 h 199"/>
                  <a:gd name="T82" fmla="*/ 165 w 276"/>
                  <a:gd name="T83" fmla="*/ 72 h 199"/>
                  <a:gd name="T84" fmla="*/ 165 w 276"/>
                  <a:gd name="T85" fmla="*/ 64 h 199"/>
                  <a:gd name="T86" fmla="*/ 115 w 276"/>
                  <a:gd name="T87" fmla="*/ 86 h 199"/>
                  <a:gd name="T88" fmla="*/ 125 w 276"/>
                  <a:gd name="T89" fmla="*/ 77 h 199"/>
                  <a:gd name="T90" fmla="*/ 140 w 276"/>
                  <a:gd name="T91" fmla="*/ 87 h 199"/>
                  <a:gd name="T92" fmla="*/ 152 w 276"/>
                  <a:gd name="T93" fmla="*/ 87 h 199"/>
                  <a:gd name="T94" fmla="*/ 171 w 276"/>
                  <a:gd name="T95" fmla="*/ 87 h 199"/>
                  <a:gd name="T96" fmla="*/ 175 w 276"/>
                  <a:gd name="T97" fmla="*/ 80 h 199"/>
                  <a:gd name="T98" fmla="*/ 195 w 276"/>
                  <a:gd name="T99" fmla="*/ 87 h 199"/>
                  <a:gd name="T100" fmla="*/ 186 w 276"/>
                  <a:gd name="T10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199">
                    <a:moveTo>
                      <a:pt x="253" y="111"/>
                    </a:moveTo>
                    <a:cubicBezTo>
                      <a:pt x="230" y="111"/>
                      <a:pt x="230" y="111"/>
                      <a:pt x="230" y="111"/>
                    </a:cubicBezTo>
                    <a:cubicBezTo>
                      <a:pt x="230" y="104"/>
                      <a:pt x="230" y="104"/>
                      <a:pt x="230" y="104"/>
                    </a:cubicBezTo>
                    <a:cubicBezTo>
                      <a:pt x="253" y="104"/>
                      <a:pt x="253" y="104"/>
                      <a:pt x="253" y="104"/>
                    </a:cubicBezTo>
                    <a:cubicBezTo>
                      <a:pt x="255" y="104"/>
                      <a:pt x="256" y="106"/>
                      <a:pt x="256" y="108"/>
                    </a:cubicBezTo>
                    <a:cubicBezTo>
                      <a:pt x="256" y="110"/>
                      <a:pt x="255" y="111"/>
                      <a:pt x="253" y="111"/>
                    </a:cubicBezTo>
                    <a:close/>
                    <a:moveTo>
                      <a:pt x="253" y="88"/>
                    </a:moveTo>
                    <a:cubicBezTo>
                      <a:pt x="230" y="88"/>
                      <a:pt x="230" y="88"/>
                      <a:pt x="230" y="88"/>
                    </a:cubicBezTo>
                    <a:cubicBezTo>
                      <a:pt x="230" y="95"/>
                      <a:pt x="230" y="95"/>
                      <a:pt x="230" y="95"/>
                    </a:cubicBezTo>
                    <a:cubicBezTo>
                      <a:pt x="253" y="95"/>
                      <a:pt x="253" y="95"/>
                      <a:pt x="253" y="95"/>
                    </a:cubicBezTo>
                    <a:cubicBezTo>
                      <a:pt x="255" y="95"/>
                      <a:pt x="256" y="93"/>
                      <a:pt x="256" y="91"/>
                    </a:cubicBezTo>
                    <a:cubicBezTo>
                      <a:pt x="256" y="90"/>
                      <a:pt x="255" y="88"/>
                      <a:pt x="253" y="88"/>
                    </a:cubicBezTo>
                    <a:close/>
                    <a:moveTo>
                      <a:pt x="250" y="0"/>
                    </a:moveTo>
                    <a:cubicBezTo>
                      <a:pt x="85" y="0"/>
                      <a:pt x="85" y="0"/>
                      <a:pt x="85" y="0"/>
                    </a:cubicBezTo>
                    <a:cubicBezTo>
                      <a:pt x="70" y="0"/>
                      <a:pt x="58" y="12"/>
                      <a:pt x="58" y="26"/>
                    </a:cubicBezTo>
                    <a:cubicBezTo>
                      <a:pt x="58" y="27"/>
                      <a:pt x="58" y="27"/>
                      <a:pt x="58" y="27"/>
                    </a:cubicBezTo>
                    <a:cubicBezTo>
                      <a:pt x="58" y="33"/>
                      <a:pt x="58" y="33"/>
                      <a:pt x="58" y="33"/>
                    </a:cubicBezTo>
                    <a:cubicBezTo>
                      <a:pt x="70" y="33"/>
                      <a:pt x="70" y="33"/>
                      <a:pt x="70" y="33"/>
                    </a:cubicBezTo>
                    <a:cubicBezTo>
                      <a:pt x="70" y="27"/>
                      <a:pt x="70" y="27"/>
                      <a:pt x="70" y="27"/>
                    </a:cubicBezTo>
                    <a:cubicBezTo>
                      <a:pt x="70" y="18"/>
                      <a:pt x="76" y="12"/>
                      <a:pt x="85" y="12"/>
                    </a:cubicBezTo>
                    <a:cubicBezTo>
                      <a:pt x="250" y="12"/>
                      <a:pt x="250" y="12"/>
                      <a:pt x="250" y="12"/>
                    </a:cubicBezTo>
                    <a:cubicBezTo>
                      <a:pt x="259" y="12"/>
                      <a:pt x="265" y="18"/>
                      <a:pt x="265" y="26"/>
                    </a:cubicBezTo>
                    <a:cubicBezTo>
                      <a:pt x="265" y="44"/>
                      <a:pt x="265" y="44"/>
                      <a:pt x="265" y="44"/>
                    </a:cubicBezTo>
                    <a:cubicBezTo>
                      <a:pt x="219" y="44"/>
                      <a:pt x="219" y="44"/>
                      <a:pt x="219" y="44"/>
                    </a:cubicBezTo>
                    <a:cubicBezTo>
                      <a:pt x="226" y="51"/>
                      <a:pt x="230" y="60"/>
                      <a:pt x="230" y="70"/>
                    </a:cubicBezTo>
                    <a:cubicBezTo>
                      <a:pt x="230" y="74"/>
                      <a:pt x="230" y="74"/>
                      <a:pt x="230" y="74"/>
                    </a:cubicBezTo>
                    <a:cubicBezTo>
                      <a:pt x="265" y="74"/>
                      <a:pt x="265" y="74"/>
                      <a:pt x="265" y="74"/>
                    </a:cubicBezTo>
                    <a:cubicBezTo>
                      <a:pt x="265" y="130"/>
                      <a:pt x="265" y="130"/>
                      <a:pt x="265" y="130"/>
                    </a:cubicBezTo>
                    <a:cubicBezTo>
                      <a:pt x="265" y="138"/>
                      <a:pt x="259" y="145"/>
                      <a:pt x="250" y="145"/>
                    </a:cubicBezTo>
                    <a:cubicBezTo>
                      <a:pt x="230" y="145"/>
                      <a:pt x="230" y="145"/>
                      <a:pt x="230" y="145"/>
                    </a:cubicBezTo>
                    <a:cubicBezTo>
                      <a:pt x="230" y="156"/>
                      <a:pt x="230" y="156"/>
                      <a:pt x="230" y="156"/>
                    </a:cubicBezTo>
                    <a:cubicBezTo>
                      <a:pt x="250" y="156"/>
                      <a:pt x="250" y="156"/>
                      <a:pt x="250" y="156"/>
                    </a:cubicBezTo>
                    <a:cubicBezTo>
                      <a:pt x="265" y="156"/>
                      <a:pt x="276" y="144"/>
                      <a:pt x="276" y="130"/>
                    </a:cubicBezTo>
                    <a:cubicBezTo>
                      <a:pt x="276" y="130"/>
                      <a:pt x="276" y="130"/>
                      <a:pt x="276" y="130"/>
                    </a:cubicBezTo>
                    <a:cubicBezTo>
                      <a:pt x="276" y="26"/>
                      <a:pt x="276" y="26"/>
                      <a:pt x="276" y="26"/>
                    </a:cubicBezTo>
                    <a:cubicBezTo>
                      <a:pt x="276" y="12"/>
                      <a:pt x="265" y="0"/>
                      <a:pt x="250" y="0"/>
                    </a:cubicBezTo>
                    <a:close/>
                    <a:moveTo>
                      <a:pt x="218" y="70"/>
                    </a:moveTo>
                    <a:cubicBezTo>
                      <a:pt x="218" y="173"/>
                      <a:pt x="218" y="173"/>
                      <a:pt x="218" y="173"/>
                    </a:cubicBezTo>
                    <a:cubicBezTo>
                      <a:pt x="218" y="173"/>
                      <a:pt x="218" y="173"/>
                      <a:pt x="218" y="173"/>
                    </a:cubicBezTo>
                    <a:cubicBezTo>
                      <a:pt x="218" y="188"/>
                      <a:pt x="207" y="199"/>
                      <a:pt x="192" y="199"/>
                    </a:cubicBezTo>
                    <a:cubicBezTo>
                      <a:pt x="26" y="199"/>
                      <a:pt x="26" y="199"/>
                      <a:pt x="26" y="199"/>
                    </a:cubicBezTo>
                    <a:cubicBezTo>
                      <a:pt x="12" y="199"/>
                      <a:pt x="0" y="188"/>
                      <a:pt x="0" y="173"/>
                    </a:cubicBezTo>
                    <a:cubicBezTo>
                      <a:pt x="0" y="70"/>
                      <a:pt x="0" y="70"/>
                      <a:pt x="0" y="70"/>
                    </a:cubicBezTo>
                    <a:cubicBezTo>
                      <a:pt x="0" y="70"/>
                      <a:pt x="0" y="70"/>
                      <a:pt x="0" y="70"/>
                    </a:cubicBezTo>
                    <a:cubicBezTo>
                      <a:pt x="0" y="56"/>
                      <a:pt x="12" y="44"/>
                      <a:pt x="26" y="44"/>
                    </a:cubicBezTo>
                    <a:cubicBezTo>
                      <a:pt x="192" y="44"/>
                      <a:pt x="192" y="44"/>
                      <a:pt x="192" y="44"/>
                    </a:cubicBezTo>
                    <a:cubicBezTo>
                      <a:pt x="207" y="44"/>
                      <a:pt x="218" y="56"/>
                      <a:pt x="218" y="70"/>
                    </a:cubicBezTo>
                    <a:close/>
                    <a:moveTo>
                      <a:pt x="111" y="179"/>
                    </a:moveTo>
                    <a:cubicBezTo>
                      <a:pt x="111" y="176"/>
                      <a:pt x="110" y="175"/>
                      <a:pt x="107" y="175"/>
                    </a:cubicBezTo>
                    <a:cubicBezTo>
                      <a:pt x="27" y="175"/>
                      <a:pt x="27" y="175"/>
                      <a:pt x="27" y="175"/>
                    </a:cubicBezTo>
                    <a:cubicBezTo>
                      <a:pt x="25" y="175"/>
                      <a:pt x="23" y="176"/>
                      <a:pt x="23" y="179"/>
                    </a:cubicBezTo>
                    <a:cubicBezTo>
                      <a:pt x="23" y="181"/>
                      <a:pt x="25" y="182"/>
                      <a:pt x="27" y="182"/>
                    </a:cubicBezTo>
                    <a:cubicBezTo>
                      <a:pt x="107" y="182"/>
                      <a:pt x="107" y="182"/>
                      <a:pt x="107" y="182"/>
                    </a:cubicBezTo>
                    <a:cubicBezTo>
                      <a:pt x="110" y="182"/>
                      <a:pt x="111" y="181"/>
                      <a:pt x="111" y="179"/>
                    </a:cubicBezTo>
                    <a:close/>
                    <a:moveTo>
                      <a:pt x="195" y="162"/>
                    </a:moveTo>
                    <a:cubicBezTo>
                      <a:pt x="195" y="160"/>
                      <a:pt x="193" y="158"/>
                      <a:pt x="191" y="158"/>
                    </a:cubicBezTo>
                    <a:cubicBezTo>
                      <a:pt x="27" y="158"/>
                      <a:pt x="27" y="158"/>
                      <a:pt x="27" y="158"/>
                    </a:cubicBezTo>
                    <a:cubicBezTo>
                      <a:pt x="25" y="158"/>
                      <a:pt x="23" y="160"/>
                      <a:pt x="23" y="162"/>
                    </a:cubicBezTo>
                    <a:cubicBezTo>
                      <a:pt x="23" y="164"/>
                      <a:pt x="25" y="166"/>
                      <a:pt x="27" y="166"/>
                    </a:cubicBezTo>
                    <a:cubicBezTo>
                      <a:pt x="191" y="166"/>
                      <a:pt x="191" y="166"/>
                      <a:pt x="191" y="166"/>
                    </a:cubicBezTo>
                    <a:cubicBezTo>
                      <a:pt x="193" y="166"/>
                      <a:pt x="195" y="164"/>
                      <a:pt x="195" y="162"/>
                    </a:cubicBezTo>
                    <a:close/>
                    <a:moveTo>
                      <a:pt x="195" y="146"/>
                    </a:moveTo>
                    <a:cubicBezTo>
                      <a:pt x="195" y="143"/>
                      <a:pt x="193" y="142"/>
                      <a:pt x="191" y="142"/>
                    </a:cubicBezTo>
                    <a:cubicBezTo>
                      <a:pt x="27" y="142"/>
                      <a:pt x="27" y="142"/>
                      <a:pt x="27" y="142"/>
                    </a:cubicBezTo>
                    <a:cubicBezTo>
                      <a:pt x="25" y="142"/>
                      <a:pt x="23" y="143"/>
                      <a:pt x="23" y="146"/>
                    </a:cubicBezTo>
                    <a:cubicBezTo>
                      <a:pt x="23" y="148"/>
                      <a:pt x="25" y="150"/>
                      <a:pt x="27" y="150"/>
                    </a:cubicBezTo>
                    <a:cubicBezTo>
                      <a:pt x="191" y="150"/>
                      <a:pt x="191" y="150"/>
                      <a:pt x="191" y="150"/>
                    </a:cubicBezTo>
                    <a:cubicBezTo>
                      <a:pt x="193" y="150"/>
                      <a:pt x="195" y="148"/>
                      <a:pt x="195" y="146"/>
                    </a:cubicBezTo>
                    <a:close/>
                    <a:moveTo>
                      <a:pt x="145" y="123"/>
                    </a:moveTo>
                    <a:cubicBezTo>
                      <a:pt x="141" y="122"/>
                      <a:pt x="137" y="120"/>
                      <a:pt x="133" y="117"/>
                    </a:cubicBezTo>
                    <a:cubicBezTo>
                      <a:pt x="133" y="117"/>
                      <a:pt x="133" y="117"/>
                      <a:pt x="133" y="117"/>
                    </a:cubicBezTo>
                    <a:cubicBezTo>
                      <a:pt x="132" y="117"/>
                      <a:pt x="132" y="117"/>
                      <a:pt x="132" y="117"/>
                    </a:cubicBezTo>
                    <a:cubicBezTo>
                      <a:pt x="131" y="118"/>
                      <a:pt x="129" y="118"/>
                      <a:pt x="127" y="119"/>
                    </a:cubicBezTo>
                    <a:cubicBezTo>
                      <a:pt x="126" y="119"/>
                      <a:pt x="126" y="119"/>
                      <a:pt x="126" y="119"/>
                    </a:cubicBezTo>
                    <a:cubicBezTo>
                      <a:pt x="127" y="120"/>
                      <a:pt x="127" y="120"/>
                      <a:pt x="127" y="120"/>
                    </a:cubicBezTo>
                    <a:cubicBezTo>
                      <a:pt x="135" y="126"/>
                      <a:pt x="145" y="130"/>
                      <a:pt x="155" y="130"/>
                    </a:cubicBezTo>
                    <a:cubicBezTo>
                      <a:pt x="166" y="130"/>
                      <a:pt x="176" y="126"/>
                      <a:pt x="183" y="120"/>
                    </a:cubicBezTo>
                    <a:cubicBezTo>
                      <a:pt x="184" y="119"/>
                      <a:pt x="184" y="119"/>
                      <a:pt x="184" y="119"/>
                    </a:cubicBezTo>
                    <a:cubicBezTo>
                      <a:pt x="183" y="119"/>
                      <a:pt x="183" y="119"/>
                      <a:pt x="183" y="119"/>
                    </a:cubicBezTo>
                    <a:cubicBezTo>
                      <a:pt x="182" y="118"/>
                      <a:pt x="180" y="118"/>
                      <a:pt x="178" y="117"/>
                    </a:cubicBezTo>
                    <a:cubicBezTo>
                      <a:pt x="178" y="117"/>
                      <a:pt x="178" y="117"/>
                      <a:pt x="178" y="117"/>
                    </a:cubicBezTo>
                    <a:cubicBezTo>
                      <a:pt x="178" y="117"/>
                      <a:pt x="178" y="117"/>
                      <a:pt x="178" y="117"/>
                    </a:cubicBezTo>
                    <a:cubicBezTo>
                      <a:pt x="174" y="120"/>
                      <a:pt x="170" y="122"/>
                      <a:pt x="165" y="123"/>
                    </a:cubicBezTo>
                    <a:cubicBezTo>
                      <a:pt x="167" y="121"/>
                      <a:pt x="169" y="118"/>
                      <a:pt x="171" y="116"/>
                    </a:cubicBezTo>
                    <a:cubicBezTo>
                      <a:pt x="171" y="115"/>
                      <a:pt x="171" y="115"/>
                      <a:pt x="171" y="115"/>
                    </a:cubicBezTo>
                    <a:cubicBezTo>
                      <a:pt x="170" y="115"/>
                      <a:pt x="170" y="115"/>
                      <a:pt x="170" y="115"/>
                    </a:cubicBezTo>
                    <a:cubicBezTo>
                      <a:pt x="169" y="115"/>
                      <a:pt x="167" y="115"/>
                      <a:pt x="165" y="115"/>
                    </a:cubicBezTo>
                    <a:cubicBezTo>
                      <a:pt x="165" y="114"/>
                      <a:pt x="165" y="114"/>
                      <a:pt x="165" y="114"/>
                    </a:cubicBezTo>
                    <a:cubicBezTo>
                      <a:pt x="165" y="115"/>
                      <a:pt x="165" y="115"/>
                      <a:pt x="165" y="115"/>
                    </a:cubicBezTo>
                    <a:cubicBezTo>
                      <a:pt x="163" y="117"/>
                      <a:pt x="161" y="119"/>
                      <a:pt x="158" y="121"/>
                    </a:cubicBezTo>
                    <a:cubicBezTo>
                      <a:pt x="158" y="114"/>
                      <a:pt x="158" y="114"/>
                      <a:pt x="158" y="114"/>
                    </a:cubicBezTo>
                    <a:cubicBezTo>
                      <a:pt x="158" y="114"/>
                      <a:pt x="156" y="114"/>
                      <a:pt x="155" y="114"/>
                    </a:cubicBezTo>
                    <a:cubicBezTo>
                      <a:pt x="155" y="114"/>
                      <a:pt x="152" y="114"/>
                      <a:pt x="152" y="114"/>
                    </a:cubicBezTo>
                    <a:cubicBezTo>
                      <a:pt x="152" y="121"/>
                      <a:pt x="152" y="121"/>
                      <a:pt x="152" y="121"/>
                    </a:cubicBezTo>
                    <a:cubicBezTo>
                      <a:pt x="150" y="119"/>
                      <a:pt x="148" y="117"/>
                      <a:pt x="146" y="115"/>
                    </a:cubicBezTo>
                    <a:cubicBezTo>
                      <a:pt x="146" y="114"/>
                      <a:pt x="146" y="114"/>
                      <a:pt x="146" y="114"/>
                    </a:cubicBezTo>
                    <a:cubicBezTo>
                      <a:pt x="145" y="115"/>
                      <a:pt x="145" y="115"/>
                      <a:pt x="145" y="115"/>
                    </a:cubicBezTo>
                    <a:cubicBezTo>
                      <a:pt x="144" y="115"/>
                      <a:pt x="142" y="115"/>
                      <a:pt x="140" y="115"/>
                    </a:cubicBezTo>
                    <a:cubicBezTo>
                      <a:pt x="139" y="115"/>
                      <a:pt x="139" y="115"/>
                      <a:pt x="139" y="115"/>
                    </a:cubicBezTo>
                    <a:cubicBezTo>
                      <a:pt x="140" y="116"/>
                      <a:pt x="140" y="116"/>
                      <a:pt x="140" y="116"/>
                    </a:cubicBezTo>
                    <a:cubicBezTo>
                      <a:pt x="141" y="118"/>
                      <a:pt x="143" y="121"/>
                      <a:pt x="145" y="123"/>
                    </a:cubicBezTo>
                    <a:close/>
                    <a:moveTo>
                      <a:pt x="195" y="100"/>
                    </a:moveTo>
                    <a:cubicBezTo>
                      <a:pt x="189" y="100"/>
                      <a:pt x="189" y="100"/>
                      <a:pt x="189" y="100"/>
                    </a:cubicBezTo>
                    <a:cubicBezTo>
                      <a:pt x="189" y="100"/>
                      <a:pt x="189" y="100"/>
                      <a:pt x="189" y="100"/>
                    </a:cubicBezTo>
                    <a:cubicBezTo>
                      <a:pt x="189" y="104"/>
                      <a:pt x="187" y="107"/>
                      <a:pt x="185" y="110"/>
                    </a:cubicBezTo>
                    <a:cubicBezTo>
                      <a:pt x="182" y="109"/>
                      <a:pt x="179" y="108"/>
                      <a:pt x="175" y="107"/>
                    </a:cubicBezTo>
                    <a:cubicBezTo>
                      <a:pt x="176" y="105"/>
                      <a:pt x="176" y="103"/>
                      <a:pt x="177" y="100"/>
                    </a:cubicBezTo>
                    <a:cubicBezTo>
                      <a:pt x="177" y="100"/>
                      <a:pt x="177" y="100"/>
                      <a:pt x="177" y="100"/>
                    </a:cubicBezTo>
                    <a:cubicBezTo>
                      <a:pt x="171" y="100"/>
                      <a:pt x="171" y="100"/>
                      <a:pt x="171" y="100"/>
                    </a:cubicBezTo>
                    <a:cubicBezTo>
                      <a:pt x="171" y="100"/>
                      <a:pt x="171" y="100"/>
                      <a:pt x="171" y="100"/>
                    </a:cubicBezTo>
                    <a:cubicBezTo>
                      <a:pt x="171" y="102"/>
                      <a:pt x="170" y="104"/>
                      <a:pt x="170" y="106"/>
                    </a:cubicBezTo>
                    <a:cubicBezTo>
                      <a:pt x="166" y="105"/>
                      <a:pt x="162" y="105"/>
                      <a:pt x="158" y="105"/>
                    </a:cubicBezTo>
                    <a:cubicBezTo>
                      <a:pt x="158" y="100"/>
                      <a:pt x="158" y="100"/>
                      <a:pt x="158" y="100"/>
                    </a:cubicBezTo>
                    <a:cubicBezTo>
                      <a:pt x="152" y="100"/>
                      <a:pt x="152" y="100"/>
                      <a:pt x="152" y="100"/>
                    </a:cubicBezTo>
                    <a:cubicBezTo>
                      <a:pt x="152" y="105"/>
                      <a:pt x="152" y="105"/>
                      <a:pt x="152" y="105"/>
                    </a:cubicBezTo>
                    <a:cubicBezTo>
                      <a:pt x="148" y="105"/>
                      <a:pt x="145" y="105"/>
                      <a:pt x="141" y="106"/>
                    </a:cubicBezTo>
                    <a:cubicBezTo>
                      <a:pt x="140" y="104"/>
                      <a:pt x="140" y="102"/>
                      <a:pt x="140" y="100"/>
                    </a:cubicBezTo>
                    <a:cubicBezTo>
                      <a:pt x="140" y="100"/>
                      <a:pt x="140" y="100"/>
                      <a:pt x="140" y="100"/>
                    </a:cubicBezTo>
                    <a:cubicBezTo>
                      <a:pt x="134" y="100"/>
                      <a:pt x="134" y="100"/>
                      <a:pt x="134" y="100"/>
                    </a:cubicBezTo>
                    <a:cubicBezTo>
                      <a:pt x="134" y="100"/>
                      <a:pt x="134" y="100"/>
                      <a:pt x="134" y="100"/>
                    </a:cubicBezTo>
                    <a:cubicBezTo>
                      <a:pt x="134" y="103"/>
                      <a:pt x="135" y="105"/>
                      <a:pt x="135" y="107"/>
                    </a:cubicBezTo>
                    <a:cubicBezTo>
                      <a:pt x="132" y="108"/>
                      <a:pt x="128" y="109"/>
                      <a:pt x="125" y="110"/>
                    </a:cubicBezTo>
                    <a:cubicBezTo>
                      <a:pt x="123" y="107"/>
                      <a:pt x="122" y="104"/>
                      <a:pt x="121" y="100"/>
                    </a:cubicBezTo>
                    <a:cubicBezTo>
                      <a:pt x="121" y="100"/>
                      <a:pt x="121" y="100"/>
                      <a:pt x="121" y="100"/>
                    </a:cubicBezTo>
                    <a:cubicBezTo>
                      <a:pt x="115" y="100"/>
                      <a:pt x="115" y="100"/>
                      <a:pt x="115" y="100"/>
                    </a:cubicBezTo>
                    <a:cubicBezTo>
                      <a:pt x="115" y="100"/>
                      <a:pt x="115" y="100"/>
                      <a:pt x="115" y="100"/>
                    </a:cubicBezTo>
                    <a:cubicBezTo>
                      <a:pt x="116" y="106"/>
                      <a:pt x="119" y="112"/>
                      <a:pt x="123" y="116"/>
                    </a:cubicBezTo>
                    <a:cubicBezTo>
                      <a:pt x="124" y="117"/>
                      <a:pt x="124" y="117"/>
                      <a:pt x="124" y="117"/>
                    </a:cubicBezTo>
                    <a:cubicBezTo>
                      <a:pt x="124" y="117"/>
                      <a:pt x="124" y="117"/>
                      <a:pt x="124" y="117"/>
                    </a:cubicBezTo>
                    <a:cubicBezTo>
                      <a:pt x="132" y="113"/>
                      <a:pt x="143" y="110"/>
                      <a:pt x="155" y="110"/>
                    </a:cubicBezTo>
                    <a:cubicBezTo>
                      <a:pt x="167" y="110"/>
                      <a:pt x="178" y="113"/>
                      <a:pt x="186" y="117"/>
                    </a:cubicBezTo>
                    <a:cubicBezTo>
                      <a:pt x="187" y="117"/>
                      <a:pt x="187" y="117"/>
                      <a:pt x="187" y="117"/>
                    </a:cubicBezTo>
                    <a:cubicBezTo>
                      <a:pt x="187" y="116"/>
                      <a:pt x="187" y="116"/>
                      <a:pt x="187" y="116"/>
                    </a:cubicBezTo>
                    <a:cubicBezTo>
                      <a:pt x="191" y="112"/>
                      <a:pt x="194" y="106"/>
                      <a:pt x="195" y="100"/>
                    </a:cubicBezTo>
                    <a:close/>
                    <a:moveTo>
                      <a:pt x="195" y="91"/>
                    </a:moveTo>
                    <a:cubicBezTo>
                      <a:pt x="115" y="91"/>
                      <a:pt x="115" y="91"/>
                      <a:pt x="115" y="91"/>
                    </a:cubicBezTo>
                    <a:cubicBezTo>
                      <a:pt x="115" y="96"/>
                      <a:pt x="115" y="96"/>
                      <a:pt x="115" y="96"/>
                    </a:cubicBezTo>
                    <a:cubicBezTo>
                      <a:pt x="195" y="96"/>
                      <a:pt x="195" y="96"/>
                      <a:pt x="195" y="96"/>
                    </a:cubicBezTo>
                    <a:lnTo>
                      <a:pt x="195" y="91"/>
                    </a:lnTo>
                    <a:close/>
                    <a:moveTo>
                      <a:pt x="165" y="64"/>
                    </a:moveTo>
                    <a:cubicBezTo>
                      <a:pt x="170" y="65"/>
                      <a:pt x="174" y="67"/>
                      <a:pt x="178" y="70"/>
                    </a:cubicBezTo>
                    <a:cubicBezTo>
                      <a:pt x="178" y="70"/>
                      <a:pt x="178" y="70"/>
                      <a:pt x="178" y="70"/>
                    </a:cubicBezTo>
                    <a:cubicBezTo>
                      <a:pt x="178" y="70"/>
                      <a:pt x="178" y="70"/>
                      <a:pt x="178" y="70"/>
                    </a:cubicBezTo>
                    <a:cubicBezTo>
                      <a:pt x="180" y="69"/>
                      <a:pt x="182" y="69"/>
                      <a:pt x="183" y="68"/>
                    </a:cubicBezTo>
                    <a:cubicBezTo>
                      <a:pt x="184" y="68"/>
                      <a:pt x="184" y="68"/>
                      <a:pt x="184" y="68"/>
                    </a:cubicBezTo>
                    <a:cubicBezTo>
                      <a:pt x="183" y="67"/>
                      <a:pt x="183" y="67"/>
                      <a:pt x="183" y="67"/>
                    </a:cubicBezTo>
                    <a:cubicBezTo>
                      <a:pt x="176" y="61"/>
                      <a:pt x="166" y="57"/>
                      <a:pt x="155" y="57"/>
                    </a:cubicBezTo>
                    <a:cubicBezTo>
                      <a:pt x="145" y="57"/>
                      <a:pt x="135" y="61"/>
                      <a:pt x="127" y="67"/>
                    </a:cubicBezTo>
                    <a:cubicBezTo>
                      <a:pt x="126" y="68"/>
                      <a:pt x="126" y="68"/>
                      <a:pt x="126" y="68"/>
                    </a:cubicBezTo>
                    <a:cubicBezTo>
                      <a:pt x="127" y="68"/>
                      <a:pt x="127" y="68"/>
                      <a:pt x="127" y="68"/>
                    </a:cubicBezTo>
                    <a:cubicBezTo>
                      <a:pt x="129" y="69"/>
                      <a:pt x="130" y="69"/>
                      <a:pt x="132" y="70"/>
                    </a:cubicBezTo>
                    <a:cubicBezTo>
                      <a:pt x="133" y="70"/>
                      <a:pt x="133" y="70"/>
                      <a:pt x="133" y="70"/>
                    </a:cubicBezTo>
                    <a:cubicBezTo>
                      <a:pt x="133" y="70"/>
                      <a:pt x="133" y="70"/>
                      <a:pt x="133" y="70"/>
                    </a:cubicBezTo>
                    <a:cubicBezTo>
                      <a:pt x="137" y="67"/>
                      <a:pt x="141" y="65"/>
                      <a:pt x="145" y="64"/>
                    </a:cubicBezTo>
                    <a:cubicBezTo>
                      <a:pt x="143" y="66"/>
                      <a:pt x="141" y="68"/>
                      <a:pt x="140" y="71"/>
                    </a:cubicBezTo>
                    <a:cubicBezTo>
                      <a:pt x="139" y="72"/>
                      <a:pt x="139" y="72"/>
                      <a:pt x="139" y="72"/>
                    </a:cubicBezTo>
                    <a:cubicBezTo>
                      <a:pt x="140" y="72"/>
                      <a:pt x="140" y="72"/>
                      <a:pt x="140" y="72"/>
                    </a:cubicBezTo>
                    <a:cubicBezTo>
                      <a:pt x="142" y="72"/>
                      <a:pt x="144" y="72"/>
                      <a:pt x="145" y="72"/>
                    </a:cubicBezTo>
                    <a:cubicBezTo>
                      <a:pt x="146" y="72"/>
                      <a:pt x="146" y="72"/>
                      <a:pt x="146" y="72"/>
                    </a:cubicBezTo>
                    <a:cubicBezTo>
                      <a:pt x="146" y="72"/>
                      <a:pt x="146" y="72"/>
                      <a:pt x="146" y="72"/>
                    </a:cubicBezTo>
                    <a:cubicBezTo>
                      <a:pt x="148" y="70"/>
                      <a:pt x="150" y="68"/>
                      <a:pt x="152" y="66"/>
                    </a:cubicBezTo>
                    <a:cubicBezTo>
                      <a:pt x="152" y="73"/>
                      <a:pt x="152" y="73"/>
                      <a:pt x="152" y="73"/>
                    </a:cubicBezTo>
                    <a:cubicBezTo>
                      <a:pt x="155" y="73"/>
                      <a:pt x="155" y="73"/>
                      <a:pt x="155" y="73"/>
                    </a:cubicBezTo>
                    <a:cubicBezTo>
                      <a:pt x="156" y="73"/>
                      <a:pt x="158" y="73"/>
                      <a:pt x="158" y="73"/>
                    </a:cubicBezTo>
                    <a:cubicBezTo>
                      <a:pt x="158" y="66"/>
                      <a:pt x="158" y="66"/>
                      <a:pt x="158" y="66"/>
                    </a:cubicBezTo>
                    <a:cubicBezTo>
                      <a:pt x="161" y="68"/>
                      <a:pt x="163" y="70"/>
                      <a:pt x="165" y="72"/>
                    </a:cubicBezTo>
                    <a:cubicBezTo>
                      <a:pt x="165" y="72"/>
                      <a:pt x="165" y="72"/>
                      <a:pt x="165" y="72"/>
                    </a:cubicBezTo>
                    <a:cubicBezTo>
                      <a:pt x="165" y="72"/>
                      <a:pt x="165" y="72"/>
                      <a:pt x="165" y="72"/>
                    </a:cubicBezTo>
                    <a:cubicBezTo>
                      <a:pt x="167" y="72"/>
                      <a:pt x="169" y="72"/>
                      <a:pt x="170" y="72"/>
                    </a:cubicBezTo>
                    <a:cubicBezTo>
                      <a:pt x="171" y="72"/>
                      <a:pt x="171" y="72"/>
                      <a:pt x="171" y="72"/>
                    </a:cubicBezTo>
                    <a:cubicBezTo>
                      <a:pt x="171" y="71"/>
                      <a:pt x="171" y="71"/>
                      <a:pt x="171" y="71"/>
                    </a:cubicBezTo>
                    <a:cubicBezTo>
                      <a:pt x="169" y="68"/>
                      <a:pt x="167" y="66"/>
                      <a:pt x="165" y="64"/>
                    </a:cubicBezTo>
                    <a:close/>
                    <a:moveTo>
                      <a:pt x="124" y="70"/>
                    </a:moveTo>
                    <a:cubicBezTo>
                      <a:pt x="124" y="70"/>
                      <a:pt x="124" y="70"/>
                      <a:pt x="124" y="70"/>
                    </a:cubicBezTo>
                    <a:cubicBezTo>
                      <a:pt x="123" y="71"/>
                      <a:pt x="123" y="71"/>
                      <a:pt x="123" y="71"/>
                    </a:cubicBezTo>
                    <a:cubicBezTo>
                      <a:pt x="119" y="75"/>
                      <a:pt x="116" y="81"/>
                      <a:pt x="115" y="86"/>
                    </a:cubicBezTo>
                    <a:cubicBezTo>
                      <a:pt x="115" y="87"/>
                      <a:pt x="115" y="87"/>
                      <a:pt x="115" y="87"/>
                    </a:cubicBezTo>
                    <a:cubicBezTo>
                      <a:pt x="121" y="87"/>
                      <a:pt x="121" y="87"/>
                      <a:pt x="121" y="87"/>
                    </a:cubicBezTo>
                    <a:cubicBezTo>
                      <a:pt x="121" y="87"/>
                      <a:pt x="121" y="87"/>
                      <a:pt x="121" y="87"/>
                    </a:cubicBezTo>
                    <a:cubicBezTo>
                      <a:pt x="122" y="83"/>
                      <a:pt x="123" y="80"/>
                      <a:pt x="125" y="77"/>
                    </a:cubicBezTo>
                    <a:cubicBezTo>
                      <a:pt x="128" y="78"/>
                      <a:pt x="132" y="79"/>
                      <a:pt x="135" y="80"/>
                    </a:cubicBezTo>
                    <a:cubicBezTo>
                      <a:pt x="135" y="82"/>
                      <a:pt x="134" y="84"/>
                      <a:pt x="134" y="86"/>
                    </a:cubicBezTo>
                    <a:cubicBezTo>
                      <a:pt x="134" y="87"/>
                      <a:pt x="134" y="87"/>
                      <a:pt x="134" y="87"/>
                    </a:cubicBezTo>
                    <a:cubicBezTo>
                      <a:pt x="140" y="87"/>
                      <a:pt x="140" y="87"/>
                      <a:pt x="140" y="87"/>
                    </a:cubicBezTo>
                    <a:cubicBezTo>
                      <a:pt x="140" y="87"/>
                      <a:pt x="140" y="87"/>
                      <a:pt x="140" y="87"/>
                    </a:cubicBezTo>
                    <a:cubicBezTo>
                      <a:pt x="140" y="85"/>
                      <a:pt x="140" y="83"/>
                      <a:pt x="141" y="81"/>
                    </a:cubicBezTo>
                    <a:cubicBezTo>
                      <a:pt x="145" y="82"/>
                      <a:pt x="148" y="82"/>
                      <a:pt x="152" y="82"/>
                    </a:cubicBezTo>
                    <a:cubicBezTo>
                      <a:pt x="152" y="87"/>
                      <a:pt x="152" y="87"/>
                      <a:pt x="152" y="87"/>
                    </a:cubicBezTo>
                    <a:cubicBezTo>
                      <a:pt x="158" y="87"/>
                      <a:pt x="158" y="87"/>
                      <a:pt x="158" y="87"/>
                    </a:cubicBezTo>
                    <a:cubicBezTo>
                      <a:pt x="158" y="82"/>
                      <a:pt x="158" y="82"/>
                      <a:pt x="158" y="82"/>
                    </a:cubicBezTo>
                    <a:cubicBezTo>
                      <a:pt x="162" y="82"/>
                      <a:pt x="166" y="82"/>
                      <a:pt x="170" y="81"/>
                    </a:cubicBezTo>
                    <a:cubicBezTo>
                      <a:pt x="170" y="83"/>
                      <a:pt x="171" y="85"/>
                      <a:pt x="171" y="87"/>
                    </a:cubicBezTo>
                    <a:cubicBezTo>
                      <a:pt x="171" y="87"/>
                      <a:pt x="171" y="87"/>
                      <a:pt x="171" y="87"/>
                    </a:cubicBezTo>
                    <a:cubicBezTo>
                      <a:pt x="177" y="87"/>
                      <a:pt x="177" y="87"/>
                      <a:pt x="177" y="87"/>
                    </a:cubicBezTo>
                    <a:cubicBezTo>
                      <a:pt x="177" y="86"/>
                      <a:pt x="177" y="86"/>
                      <a:pt x="177" y="86"/>
                    </a:cubicBezTo>
                    <a:cubicBezTo>
                      <a:pt x="176" y="84"/>
                      <a:pt x="176" y="82"/>
                      <a:pt x="175" y="80"/>
                    </a:cubicBezTo>
                    <a:cubicBezTo>
                      <a:pt x="179" y="79"/>
                      <a:pt x="182" y="78"/>
                      <a:pt x="185" y="77"/>
                    </a:cubicBezTo>
                    <a:cubicBezTo>
                      <a:pt x="187" y="80"/>
                      <a:pt x="189" y="83"/>
                      <a:pt x="189" y="87"/>
                    </a:cubicBezTo>
                    <a:cubicBezTo>
                      <a:pt x="189" y="87"/>
                      <a:pt x="189" y="87"/>
                      <a:pt x="189" y="87"/>
                    </a:cubicBezTo>
                    <a:cubicBezTo>
                      <a:pt x="195" y="87"/>
                      <a:pt x="195" y="87"/>
                      <a:pt x="195" y="87"/>
                    </a:cubicBezTo>
                    <a:cubicBezTo>
                      <a:pt x="195" y="86"/>
                      <a:pt x="195" y="86"/>
                      <a:pt x="195" y="86"/>
                    </a:cubicBezTo>
                    <a:cubicBezTo>
                      <a:pt x="194" y="81"/>
                      <a:pt x="191" y="75"/>
                      <a:pt x="187" y="71"/>
                    </a:cubicBezTo>
                    <a:cubicBezTo>
                      <a:pt x="187" y="70"/>
                      <a:pt x="187" y="70"/>
                      <a:pt x="187" y="70"/>
                    </a:cubicBezTo>
                    <a:cubicBezTo>
                      <a:pt x="186" y="70"/>
                      <a:pt x="186" y="70"/>
                      <a:pt x="186" y="70"/>
                    </a:cubicBezTo>
                    <a:cubicBezTo>
                      <a:pt x="178" y="74"/>
                      <a:pt x="167" y="76"/>
                      <a:pt x="155" y="76"/>
                    </a:cubicBezTo>
                    <a:cubicBezTo>
                      <a:pt x="143" y="76"/>
                      <a:pt x="132" y="74"/>
                      <a:pt x="124"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82" name="Group 101">
              <a:extLst>
                <a:ext uri="{FF2B5EF4-FFF2-40B4-BE49-F238E27FC236}">
                  <a16:creationId xmlns:a16="http://schemas.microsoft.com/office/drawing/2014/main" xmlns="" id="{3D2441B4-1392-4B3B-B3B5-84569160D43C}"/>
                </a:ext>
              </a:extLst>
            </p:cNvPr>
            <p:cNvGrpSpPr/>
            <p:nvPr/>
          </p:nvGrpSpPr>
          <p:grpSpPr>
            <a:xfrm>
              <a:off x="6327143" y="5467248"/>
              <a:ext cx="819156" cy="114301"/>
              <a:chOff x="4529137" y="3917960"/>
              <a:chExt cx="614367" cy="85726"/>
            </a:xfrm>
            <a:solidFill>
              <a:schemeClr val="tx1">
                <a:lumMod val="75000"/>
                <a:lumOff val="25000"/>
              </a:schemeClr>
            </a:solidFill>
          </p:grpSpPr>
          <p:cxnSp>
            <p:nvCxnSpPr>
              <p:cNvPr id="83" name="Straight Connector 50">
                <a:extLst>
                  <a:ext uri="{FF2B5EF4-FFF2-40B4-BE49-F238E27FC236}">
                    <a16:creationId xmlns:a16="http://schemas.microsoft.com/office/drawing/2014/main" xmlns="" id="{74A971CD-E9E4-4896-B285-3C01ED9AADB7}"/>
                  </a:ext>
                </a:extLst>
              </p:cNvPr>
              <p:cNvCxnSpPr>
                <a:stCxn id="84" idx="2"/>
              </p:cNvCxnSpPr>
              <p:nvPr/>
            </p:nvCxnSpPr>
            <p:spPr>
              <a:xfrm>
                <a:off x="4529137" y="3960823"/>
                <a:ext cx="614367" cy="2166"/>
              </a:xfrm>
              <a:prstGeom prst="line">
                <a:avLst/>
              </a:prstGeom>
              <a:grpFill/>
              <a:ln w="12700">
                <a:solidFill>
                  <a:srgbClr val="7F6000"/>
                </a:solidFill>
                <a:prstDash val="sysDot"/>
              </a:ln>
            </p:spPr>
            <p:style>
              <a:lnRef idx="1">
                <a:schemeClr val="accent1"/>
              </a:lnRef>
              <a:fillRef idx="0">
                <a:schemeClr val="accent1"/>
              </a:fillRef>
              <a:effectRef idx="0">
                <a:schemeClr val="accent1"/>
              </a:effectRef>
              <a:fontRef idx="minor">
                <a:schemeClr val="tx1"/>
              </a:fontRef>
            </p:style>
          </p:cxnSp>
          <p:sp>
            <p:nvSpPr>
              <p:cNvPr id="84" name="Oval 53">
                <a:extLst>
                  <a:ext uri="{FF2B5EF4-FFF2-40B4-BE49-F238E27FC236}">
                    <a16:creationId xmlns:a16="http://schemas.microsoft.com/office/drawing/2014/main" xmlns="" id="{7D7BE572-6E65-4C2D-849E-5F6A04F07A78}"/>
                  </a:ext>
                </a:extLst>
              </p:cNvPr>
              <p:cNvSpPr/>
              <p:nvPr/>
            </p:nvSpPr>
            <p:spPr>
              <a:xfrm>
                <a:off x="4529137" y="3917960"/>
                <a:ext cx="85726" cy="85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101" name="矩形 100">
            <a:extLst>
              <a:ext uri="{FF2B5EF4-FFF2-40B4-BE49-F238E27FC236}">
                <a16:creationId xmlns:a16="http://schemas.microsoft.com/office/drawing/2014/main" xmlns="" id="{6490E31C-8431-44B3-B965-DBF7B9550B04}"/>
              </a:ext>
            </a:extLst>
          </p:cNvPr>
          <p:cNvSpPr/>
          <p:nvPr/>
        </p:nvSpPr>
        <p:spPr>
          <a:xfrm>
            <a:off x="6711133" y="1279021"/>
            <a:ext cx="4406689" cy="166086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anose="020B0503020204020204" charset="-122"/>
              <a:ea typeface="微软雅黑" panose="020B0503020204020204" charset="-122"/>
            </a:endParaRPr>
          </a:p>
        </p:txBody>
      </p:sp>
      <p:sp>
        <p:nvSpPr>
          <p:cNvPr id="102" name="矩形 101">
            <a:extLst>
              <a:ext uri="{FF2B5EF4-FFF2-40B4-BE49-F238E27FC236}">
                <a16:creationId xmlns:a16="http://schemas.microsoft.com/office/drawing/2014/main" xmlns="" id="{AD773FD8-A3B3-42B7-8552-5D464264FEDA}"/>
              </a:ext>
            </a:extLst>
          </p:cNvPr>
          <p:cNvSpPr/>
          <p:nvPr/>
        </p:nvSpPr>
        <p:spPr>
          <a:xfrm>
            <a:off x="6711133" y="3953609"/>
            <a:ext cx="4406689" cy="166086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anose="020B0503020204020204" charset="-122"/>
              <a:ea typeface="微软雅黑" panose="020B0503020204020204" charset="-122"/>
            </a:endParaRPr>
          </a:p>
        </p:txBody>
      </p:sp>
      <p:grpSp>
        <p:nvGrpSpPr>
          <p:cNvPr id="103" name="组合 102">
            <a:extLst>
              <a:ext uri="{FF2B5EF4-FFF2-40B4-BE49-F238E27FC236}">
                <a16:creationId xmlns:a16="http://schemas.microsoft.com/office/drawing/2014/main" xmlns="" id="{FF065BD3-D2E9-4A16-9E54-2D53A5E4A20E}"/>
              </a:ext>
            </a:extLst>
          </p:cNvPr>
          <p:cNvGrpSpPr/>
          <p:nvPr/>
        </p:nvGrpSpPr>
        <p:grpSpPr>
          <a:xfrm>
            <a:off x="6903490" y="1371946"/>
            <a:ext cx="3978695" cy="1414453"/>
            <a:chOff x="6187113" y="1678126"/>
            <a:chExt cx="2871300" cy="1414453"/>
          </a:xfrm>
        </p:grpSpPr>
        <p:sp>
          <p:nvSpPr>
            <p:cNvPr id="104" name="矩形 103">
              <a:extLst>
                <a:ext uri="{FF2B5EF4-FFF2-40B4-BE49-F238E27FC236}">
                  <a16:creationId xmlns:a16="http://schemas.microsoft.com/office/drawing/2014/main" xmlns="" id="{6A048987-4485-44FA-9F9F-00BAE76514DC}"/>
                </a:ext>
              </a:extLst>
            </p:cNvPr>
            <p:cNvSpPr/>
            <p:nvPr/>
          </p:nvSpPr>
          <p:spPr>
            <a:xfrm>
              <a:off x="6187113" y="2030750"/>
              <a:ext cx="2871300"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85000"/>
                      <a:lumOff val="15000"/>
                    </a:schemeClr>
                  </a:solidFill>
                  <a:latin typeface="微软雅黑" panose="020B0503020204020204" charset="-122"/>
                  <a:ea typeface="微软雅黑" panose="020B0503020204020204" charset="-122"/>
                  <a:sym typeface="+mn-lt"/>
                </a:rPr>
                <a:t>点击添加相关标题文字，点击添加相关标题文字，点击添加相关标题</a:t>
              </a:r>
              <a:r>
                <a:rPr lang="zh-CN" altLang="en-US" sz="1400">
                  <a:solidFill>
                    <a:schemeClr val="tx1">
                      <a:lumMod val="85000"/>
                      <a:lumOff val="15000"/>
                    </a:schemeClr>
                  </a:solidFill>
                  <a:latin typeface="微软雅黑" panose="020B0503020204020204" charset="-122"/>
                  <a:ea typeface="微软雅黑" panose="020B0503020204020204" charset="-122"/>
                  <a:sym typeface="+mn-lt"/>
                </a:rPr>
                <a:t>文字点击添加相关标题文字，点击添加相关标题文字</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p:txBody>
        </p:sp>
        <p:sp>
          <p:nvSpPr>
            <p:cNvPr id="105" name="矩形 104">
              <a:extLst>
                <a:ext uri="{FF2B5EF4-FFF2-40B4-BE49-F238E27FC236}">
                  <a16:creationId xmlns:a16="http://schemas.microsoft.com/office/drawing/2014/main" xmlns="" id="{B41836C3-D0F7-47C7-B493-BB12164317C1}"/>
                </a:ext>
              </a:extLst>
            </p:cNvPr>
            <p:cNvSpPr/>
            <p:nvPr/>
          </p:nvSpPr>
          <p:spPr>
            <a:xfrm>
              <a:off x="618711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微软雅黑" panose="020B0503020204020204" charset="-122"/>
                  <a:ea typeface="微软雅黑" panose="020B0503020204020204" charset="-122"/>
                </a:rPr>
                <a:t>标题文字添加</a:t>
              </a:r>
            </a:p>
          </p:txBody>
        </p:sp>
      </p:grpSp>
      <p:grpSp>
        <p:nvGrpSpPr>
          <p:cNvPr id="106" name="组合 105">
            <a:extLst>
              <a:ext uri="{FF2B5EF4-FFF2-40B4-BE49-F238E27FC236}">
                <a16:creationId xmlns:a16="http://schemas.microsoft.com/office/drawing/2014/main" xmlns="" id="{D05CDC89-4F4F-4858-9347-AF695A8C5590}"/>
              </a:ext>
            </a:extLst>
          </p:cNvPr>
          <p:cNvGrpSpPr/>
          <p:nvPr/>
        </p:nvGrpSpPr>
        <p:grpSpPr>
          <a:xfrm>
            <a:off x="6925130" y="4086130"/>
            <a:ext cx="3978695" cy="1414453"/>
            <a:chOff x="6187113" y="1678126"/>
            <a:chExt cx="2871300" cy="1414453"/>
          </a:xfrm>
        </p:grpSpPr>
        <p:sp>
          <p:nvSpPr>
            <p:cNvPr id="107" name="矩形 106">
              <a:extLst>
                <a:ext uri="{FF2B5EF4-FFF2-40B4-BE49-F238E27FC236}">
                  <a16:creationId xmlns:a16="http://schemas.microsoft.com/office/drawing/2014/main" xmlns="" id="{7EE45541-4B3F-4B34-9CD4-F6AB1D2315B0}"/>
                </a:ext>
              </a:extLst>
            </p:cNvPr>
            <p:cNvSpPr/>
            <p:nvPr/>
          </p:nvSpPr>
          <p:spPr>
            <a:xfrm>
              <a:off x="6187113" y="2030750"/>
              <a:ext cx="2871300"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85000"/>
                      <a:lumOff val="15000"/>
                    </a:schemeClr>
                  </a:solidFill>
                  <a:latin typeface="微软雅黑" panose="020B0503020204020204" charset="-122"/>
                  <a:ea typeface="微软雅黑" panose="020B0503020204020204" charset="-122"/>
                  <a:sym typeface="+mn-lt"/>
                </a:rPr>
                <a:t>点击添加相关标题文字，点击添加相关标题文字，点击添加相关标题</a:t>
              </a:r>
              <a:r>
                <a:rPr lang="zh-CN" altLang="en-US" sz="1400">
                  <a:solidFill>
                    <a:schemeClr val="tx1">
                      <a:lumMod val="85000"/>
                      <a:lumOff val="15000"/>
                    </a:schemeClr>
                  </a:solidFill>
                  <a:latin typeface="微软雅黑" panose="020B0503020204020204" charset="-122"/>
                  <a:ea typeface="微软雅黑" panose="020B0503020204020204" charset="-122"/>
                  <a:sym typeface="+mn-lt"/>
                </a:rPr>
                <a:t>文字点击添加相关标题文字，点击添加相关标题文字</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p:txBody>
        </p:sp>
        <p:sp>
          <p:nvSpPr>
            <p:cNvPr id="108" name="矩形 107">
              <a:extLst>
                <a:ext uri="{FF2B5EF4-FFF2-40B4-BE49-F238E27FC236}">
                  <a16:creationId xmlns:a16="http://schemas.microsoft.com/office/drawing/2014/main" xmlns="" id="{CC02AF9E-43AD-4955-AED3-27F315197976}"/>
                </a:ext>
              </a:extLst>
            </p:cNvPr>
            <p:cNvSpPr/>
            <p:nvPr/>
          </p:nvSpPr>
          <p:spPr>
            <a:xfrm>
              <a:off x="618711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微软雅黑" panose="020B0503020204020204" charset="-122"/>
                  <a:ea typeface="微软雅黑" panose="020B0503020204020204" charset="-122"/>
                </a:rPr>
                <a:t>标题文字添加</a:t>
              </a:r>
            </a:p>
          </p:txBody>
        </p:sp>
      </p:grpSp>
      <p:sp>
        <p:nvSpPr>
          <p:cNvPr id="109" name="矩形 108">
            <a:extLst>
              <a:ext uri="{FF2B5EF4-FFF2-40B4-BE49-F238E27FC236}">
                <a16:creationId xmlns:a16="http://schemas.microsoft.com/office/drawing/2014/main" xmlns="" id="{C04C8A56-FD45-4571-8ACE-FE0116833E77}"/>
              </a:ext>
            </a:extLst>
          </p:cNvPr>
          <p:cNvSpPr/>
          <p:nvPr/>
        </p:nvSpPr>
        <p:spPr>
          <a:xfrm flipH="1">
            <a:off x="-29814" y="1253330"/>
            <a:ext cx="4406689" cy="166086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anose="020B0503020204020204" charset="-122"/>
              <a:ea typeface="微软雅黑" panose="020B0503020204020204" charset="-122"/>
            </a:endParaRPr>
          </a:p>
        </p:txBody>
      </p:sp>
      <p:sp>
        <p:nvSpPr>
          <p:cNvPr id="110" name="矩形 109">
            <a:extLst>
              <a:ext uri="{FF2B5EF4-FFF2-40B4-BE49-F238E27FC236}">
                <a16:creationId xmlns:a16="http://schemas.microsoft.com/office/drawing/2014/main" xmlns="" id="{EFF85B12-7FC9-4288-B059-052E0E531632}"/>
              </a:ext>
            </a:extLst>
          </p:cNvPr>
          <p:cNvSpPr/>
          <p:nvPr/>
        </p:nvSpPr>
        <p:spPr>
          <a:xfrm flipH="1">
            <a:off x="-29814" y="3927918"/>
            <a:ext cx="4406689" cy="166086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微软雅黑" panose="020B0503020204020204" charset="-122"/>
              <a:ea typeface="微软雅黑" panose="020B0503020204020204" charset="-122"/>
            </a:endParaRPr>
          </a:p>
        </p:txBody>
      </p:sp>
      <p:grpSp>
        <p:nvGrpSpPr>
          <p:cNvPr id="111" name="组合 110">
            <a:extLst>
              <a:ext uri="{FF2B5EF4-FFF2-40B4-BE49-F238E27FC236}">
                <a16:creationId xmlns:a16="http://schemas.microsoft.com/office/drawing/2014/main" xmlns="" id="{B705055E-9C66-4A1F-9286-58AB727E3CC6}"/>
              </a:ext>
            </a:extLst>
          </p:cNvPr>
          <p:cNvGrpSpPr/>
          <p:nvPr/>
        </p:nvGrpSpPr>
        <p:grpSpPr>
          <a:xfrm flipH="1">
            <a:off x="162543" y="1346255"/>
            <a:ext cx="3978695" cy="1414453"/>
            <a:chOff x="6187113" y="1678126"/>
            <a:chExt cx="2871300" cy="1414453"/>
          </a:xfrm>
        </p:grpSpPr>
        <p:sp>
          <p:nvSpPr>
            <p:cNvPr id="112" name="矩形 111">
              <a:extLst>
                <a:ext uri="{FF2B5EF4-FFF2-40B4-BE49-F238E27FC236}">
                  <a16:creationId xmlns:a16="http://schemas.microsoft.com/office/drawing/2014/main" xmlns="" id="{897740A6-685E-497F-A5C3-642776A71A44}"/>
                </a:ext>
              </a:extLst>
            </p:cNvPr>
            <p:cNvSpPr/>
            <p:nvPr/>
          </p:nvSpPr>
          <p:spPr>
            <a:xfrm>
              <a:off x="6187113" y="2030750"/>
              <a:ext cx="2871300"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85000"/>
                      <a:lumOff val="15000"/>
                    </a:schemeClr>
                  </a:solidFill>
                  <a:latin typeface="微软雅黑" panose="020B0503020204020204" charset="-122"/>
                  <a:ea typeface="微软雅黑" panose="020B0503020204020204" charset="-122"/>
                  <a:sym typeface="+mn-lt"/>
                </a:rPr>
                <a:t>点击添加相关标题文字，点击添加相关标题文字，点击添加相关标题文字点击添加相关标题文字，点击添加相关标题文字</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p:txBody>
        </p:sp>
        <p:sp>
          <p:nvSpPr>
            <p:cNvPr id="113" name="矩形 112">
              <a:extLst>
                <a:ext uri="{FF2B5EF4-FFF2-40B4-BE49-F238E27FC236}">
                  <a16:creationId xmlns:a16="http://schemas.microsoft.com/office/drawing/2014/main" xmlns="" id="{45E2995A-F6EA-4CAB-9A7E-571E71D711AA}"/>
                </a:ext>
              </a:extLst>
            </p:cNvPr>
            <p:cNvSpPr/>
            <p:nvPr/>
          </p:nvSpPr>
          <p:spPr>
            <a:xfrm>
              <a:off x="618711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微软雅黑" panose="020B0503020204020204" charset="-122"/>
                  <a:ea typeface="微软雅黑" panose="020B0503020204020204" charset="-122"/>
                </a:rPr>
                <a:t>标题文字添加</a:t>
              </a:r>
            </a:p>
          </p:txBody>
        </p:sp>
      </p:grpSp>
      <p:grpSp>
        <p:nvGrpSpPr>
          <p:cNvPr id="114" name="组合 113">
            <a:extLst>
              <a:ext uri="{FF2B5EF4-FFF2-40B4-BE49-F238E27FC236}">
                <a16:creationId xmlns:a16="http://schemas.microsoft.com/office/drawing/2014/main" xmlns="" id="{77B70B6E-A916-46D7-94B3-F626B131FC18}"/>
              </a:ext>
            </a:extLst>
          </p:cNvPr>
          <p:cNvGrpSpPr/>
          <p:nvPr/>
        </p:nvGrpSpPr>
        <p:grpSpPr>
          <a:xfrm flipH="1">
            <a:off x="184183" y="4060439"/>
            <a:ext cx="3978695" cy="1414453"/>
            <a:chOff x="6187113" y="1678126"/>
            <a:chExt cx="2871300" cy="1414453"/>
          </a:xfrm>
        </p:grpSpPr>
        <p:sp>
          <p:nvSpPr>
            <p:cNvPr id="115" name="矩形 114">
              <a:extLst>
                <a:ext uri="{FF2B5EF4-FFF2-40B4-BE49-F238E27FC236}">
                  <a16:creationId xmlns:a16="http://schemas.microsoft.com/office/drawing/2014/main" xmlns="" id="{16CDB610-0DBB-4839-8195-F5030930C3DD}"/>
                </a:ext>
              </a:extLst>
            </p:cNvPr>
            <p:cNvSpPr/>
            <p:nvPr/>
          </p:nvSpPr>
          <p:spPr>
            <a:xfrm>
              <a:off x="6187113" y="2030750"/>
              <a:ext cx="2871300"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85000"/>
                      <a:lumOff val="15000"/>
                    </a:schemeClr>
                  </a:solidFill>
                  <a:latin typeface="微软雅黑" panose="020B0503020204020204" charset="-122"/>
                  <a:ea typeface="微软雅黑" panose="020B0503020204020204" charset="-122"/>
                  <a:sym typeface="+mn-lt"/>
                </a:rPr>
                <a:t>点击添加相关标题文字，点击添加相关标题文字，点击添加相关标题</a:t>
              </a:r>
              <a:r>
                <a:rPr lang="zh-CN" altLang="en-US" sz="1400">
                  <a:solidFill>
                    <a:schemeClr val="tx1">
                      <a:lumMod val="85000"/>
                      <a:lumOff val="15000"/>
                    </a:schemeClr>
                  </a:solidFill>
                  <a:latin typeface="微软雅黑" panose="020B0503020204020204" charset="-122"/>
                  <a:ea typeface="微软雅黑" panose="020B0503020204020204" charset="-122"/>
                  <a:sym typeface="+mn-lt"/>
                </a:rPr>
                <a:t>文字点击添加相关标题文字，点击添加相关标题文字</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p:txBody>
        </p:sp>
        <p:sp>
          <p:nvSpPr>
            <p:cNvPr id="116" name="矩形 115">
              <a:extLst>
                <a:ext uri="{FF2B5EF4-FFF2-40B4-BE49-F238E27FC236}">
                  <a16:creationId xmlns:a16="http://schemas.microsoft.com/office/drawing/2014/main" xmlns="" id="{8BA2F71F-3570-46DC-866D-E47FA16EAA7A}"/>
                </a:ext>
              </a:extLst>
            </p:cNvPr>
            <p:cNvSpPr/>
            <p:nvPr/>
          </p:nvSpPr>
          <p:spPr>
            <a:xfrm>
              <a:off x="618711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85000"/>
                      <a:lumOff val="15000"/>
                    </a:schemeClr>
                  </a:solidFill>
                  <a:latin typeface="微软雅黑" panose="020B0503020204020204" charset="-122"/>
                  <a:ea typeface="微软雅黑" panose="020B0503020204020204" charset="-122"/>
                </a:rPr>
                <a:t>标题文字添加</a:t>
              </a:r>
            </a:p>
          </p:txBody>
        </p:sp>
      </p:grpSp>
      <p:sp>
        <p:nvSpPr>
          <p:cNvPr id="117" name="文本框 116">
            <a:extLst>
              <a:ext uri="{FF2B5EF4-FFF2-40B4-BE49-F238E27FC236}">
                <a16:creationId xmlns:a16="http://schemas.microsoft.com/office/drawing/2014/main" xmlns="" id="{A79A1692-FFDF-450D-8285-D627CA8413F1}"/>
              </a:ext>
            </a:extLst>
          </p:cNvPr>
          <p:cNvSpPr txBox="1"/>
          <p:nvPr/>
        </p:nvSpPr>
        <p:spPr>
          <a:xfrm>
            <a:off x="868922" y="441436"/>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spTree>
    <p:extLst>
      <p:ext uri="{BB962C8B-B14F-4D97-AF65-F5344CB8AC3E}">
        <p14:creationId xmlns:p14="http://schemas.microsoft.com/office/powerpoint/2010/main" val="310259971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par>
                                <p:cTn id="10" presetID="55"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par>
                                <p:cTn id="15" presetID="55"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1000" fill="hold"/>
                                        <p:tgtEl>
                                          <p:spTgt spid="48"/>
                                        </p:tgtEl>
                                        <p:attrNameLst>
                                          <p:attrName>ppt_w</p:attrName>
                                        </p:attrNameLst>
                                      </p:cBhvr>
                                      <p:tavLst>
                                        <p:tav tm="0">
                                          <p:val>
                                            <p:strVal val="#ppt_w*0.70"/>
                                          </p:val>
                                        </p:tav>
                                        <p:tav tm="100000">
                                          <p:val>
                                            <p:strVal val="#ppt_w"/>
                                          </p:val>
                                        </p:tav>
                                      </p:tavLst>
                                    </p:anim>
                                    <p:anim calcmode="lin" valueType="num">
                                      <p:cBhvr>
                                        <p:cTn id="18" dur="1000" fill="hold"/>
                                        <p:tgtEl>
                                          <p:spTgt spid="48"/>
                                        </p:tgtEl>
                                        <p:attrNameLst>
                                          <p:attrName>ppt_h</p:attrName>
                                        </p:attrNameLst>
                                      </p:cBhvr>
                                      <p:tavLst>
                                        <p:tav tm="0">
                                          <p:val>
                                            <p:strVal val="#ppt_h"/>
                                          </p:val>
                                        </p:tav>
                                        <p:tav tm="100000">
                                          <p:val>
                                            <p:strVal val="#ppt_h"/>
                                          </p:val>
                                        </p:tav>
                                      </p:tavLst>
                                    </p:anim>
                                    <p:animEffect transition="in" filter="fade">
                                      <p:cBhvr>
                                        <p:cTn id="19" dur="1000"/>
                                        <p:tgtEl>
                                          <p:spTgt spid="48"/>
                                        </p:tgtEl>
                                      </p:cBhvr>
                                    </p:animEffect>
                                  </p:childTnLst>
                                </p:cTn>
                              </p:par>
                              <p:par>
                                <p:cTn id="20" presetID="55" presetClass="entr" presetSubtype="0"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1000" fill="hold"/>
                                        <p:tgtEl>
                                          <p:spTgt spid="64"/>
                                        </p:tgtEl>
                                        <p:attrNameLst>
                                          <p:attrName>ppt_w</p:attrName>
                                        </p:attrNameLst>
                                      </p:cBhvr>
                                      <p:tavLst>
                                        <p:tav tm="0">
                                          <p:val>
                                            <p:strVal val="#ppt_w*0.70"/>
                                          </p:val>
                                        </p:tav>
                                        <p:tav tm="100000">
                                          <p:val>
                                            <p:strVal val="#ppt_w"/>
                                          </p:val>
                                        </p:tav>
                                      </p:tavLst>
                                    </p:anim>
                                    <p:anim calcmode="lin" valueType="num">
                                      <p:cBhvr>
                                        <p:cTn id="23" dur="1000" fill="hold"/>
                                        <p:tgtEl>
                                          <p:spTgt spid="64"/>
                                        </p:tgtEl>
                                        <p:attrNameLst>
                                          <p:attrName>ppt_h</p:attrName>
                                        </p:attrNameLst>
                                      </p:cBhvr>
                                      <p:tavLst>
                                        <p:tav tm="0">
                                          <p:val>
                                            <p:strVal val="#ppt_h"/>
                                          </p:val>
                                        </p:tav>
                                        <p:tav tm="100000">
                                          <p:val>
                                            <p:strVal val="#ppt_h"/>
                                          </p:val>
                                        </p:tav>
                                      </p:tavLst>
                                    </p:anim>
                                    <p:animEffect transition="in" filter="fade">
                                      <p:cBhvr>
                                        <p:cTn id="24" dur="1000"/>
                                        <p:tgtEl>
                                          <p:spTgt spid="64"/>
                                        </p:tgtEl>
                                      </p:cBhvr>
                                    </p:animEffect>
                                  </p:childTnLst>
                                </p:cTn>
                              </p:par>
                              <p:par>
                                <p:cTn id="25" presetID="55" presetClass="entr" presetSubtype="0"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1000" fill="hold"/>
                                        <p:tgtEl>
                                          <p:spTgt spid="80"/>
                                        </p:tgtEl>
                                        <p:attrNameLst>
                                          <p:attrName>ppt_w</p:attrName>
                                        </p:attrNameLst>
                                      </p:cBhvr>
                                      <p:tavLst>
                                        <p:tav tm="0">
                                          <p:val>
                                            <p:strVal val="#ppt_w*0.70"/>
                                          </p:val>
                                        </p:tav>
                                        <p:tav tm="100000">
                                          <p:val>
                                            <p:strVal val="#ppt_w"/>
                                          </p:val>
                                        </p:tav>
                                      </p:tavLst>
                                    </p:anim>
                                    <p:anim calcmode="lin" valueType="num">
                                      <p:cBhvr>
                                        <p:cTn id="28" dur="1000" fill="hold"/>
                                        <p:tgtEl>
                                          <p:spTgt spid="80"/>
                                        </p:tgtEl>
                                        <p:attrNameLst>
                                          <p:attrName>ppt_h</p:attrName>
                                        </p:attrNameLst>
                                      </p:cBhvr>
                                      <p:tavLst>
                                        <p:tav tm="0">
                                          <p:val>
                                            <p:strVal val="#ppt_h"/>
                                          </p:val>
                                        </p:tav>
                                        <p:tav tm="100000">
                                          <p:val>
                                            <p:strVal val="#ppt_h"/>
                                          </p:val>
                                        </p:tav>
                                      </p:tavLst>
                                    </p:anim>
                                    <p:animEffect transition="in" filter="fade">
                                      <p:cBhvr>
                                        <p:cTn id="29" dur="1000"/>
                                        <p:tgtEl>
                                          <p:spTgt spid="80"/>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p:cTn id="32" dur="1000" fill="hold"/>
                                        <p:tgtEl>
                                          <p:spTgt spid="96"/>
                                        </p:tgtEl>
                                        <p:attrNameLst>
                                          <p:attrName>ppt_w</p:attrName>
                                        </p:attrNameLst>
                                      </p:cBhvr>
                                      <p:tavLst>
                                        <p:tav tm="0">
                                          <p:val>
                                            <p:strVal val="#ppt_w*0.70"/>
                                          </p:val>
                                        </p:tav>
                                        <p:tav tm="100000">
                                          <p:val>
                                            <p:strVal val="#ppt_w"/>
                                          </p:val>
                                        </p:tav>
                                      </p:tavLst>
                                    </p:anim>
                                    <p:anim calcmode="lin" valueType="num">
                                      <p:cBhvr>
                                        <p:cTn id="33" dur="1000" fill="hold"/>
                                        <p:tgtEl>
                                          <p:spTgt spid="96"/>
                                        </p:tgtEl>
                                        <p:attrNameLst>
                                          <p:attrName>ppt_h</p:attrName>
                                        </p:attrNameLst>
                                      </p:cBhvr>
                                      <p:tavLst>
                                        <p:tav tm="0">
                                          <p:val>
                                            <p:strVal val="#ppt_h"/>
                                          </p:val>
                                        </p:tav>
                                        <p:tav tm="100000">
                                          <p:val>
                                            <p:strVal val="#ppt_h"/>
                                          </p:val>
                                        </p:tav>
                                      </p:tavLst>
                                    </p:anim>
                                    <p:animEffect transition="in" filter="fade">
                                      <p:cBhvr>
                                        <p:cTn id="34" dur="1000"/>
                                        <p:tgtEl>
                                          <p:spTgt spid="96"/>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1000"/>
                                        <p:tgtEl>
                                          <p:spTgt spid="101"/>
                                        </p:tgtEl>
                                      </p:cBhvr>
                                    </p:animEffect>
                                    <p:anim calcmode="lin" valueType="num">
                                      <p:cBhvr>
                                        <p:cTn id="39" dur="1000" fill="hold"/>
                                        <p:tgtEl>
                                          <p:spTgt spid="101"/>
                                        </p:tgtEl>
                                        <p:attrNameLst>
                                          <p:attrName>ppt_x</p:attrName>
                                        </p:attrNameLst>
                                      </p:cBhvr>
                                      <p:tavLst>
                                        <p:tav tm="0">
                                          <p:val>
                                            <p:strVal val="#ppt_x"/>
                                          </p:val>
                                        </p:tav>
                                        <p:tav tm="100000">
                                          <p:val>
                                            <p:strVal val="#ppt_x"/>
                                          </p:val>
                                        </p:tav>
                                      </p:tavLst>
                                    </p:anim>
                                    <p:anim calcmode="lin" valueType="num">
                                      <p:cBhvr>
                                        <p:cTn id="40" dur="1000" fill="hold"/>
                                        <p:tgtEl>
                                          <p:spTgt spid="10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1000"/>
                                        <p:tgtEl>
                                          <p:spTgt spid="102"/>
                                        </p:tgtEl>
                                      </p:cBhvr>
                                    </p:animEffect>
                                    <p:anim calcmode="lin" valueType="num">
                                      <p:cBhvr>
                                        <p:cTn id="44" dur="1000" fill="hold"/>
                                        <p:tgtEl>
                                          <p:spTgt spid="102"/>
                                        </p:tgtEl>
                                        <p:attrNameLst>
                                          <p:attrName>ppt_x</p:attrName>
                                        </p:attrNameLst>
                                      </p:cBhvr>
                                      <p:tavLst>
                                        <p:tav tm="0">
                                          <p:val>
                                            <p:strVal val="#ppt_x"/>
                                          </p:val>
                                        </p:tav>
                                        <p:tav tm="100000">
                                          <p:val>
                                            <p:strVal val="#ppt_x"/>
                                          </p:val>
                                        </p:tav>
                                      </p:tavLst>
                                    </p:anim>
                                    <p:anim calcmode="lin" valueType="num">
                                      <p:cBhvr>
                                        <p:cTn id="45" dur="1000" fill="hold"/>
                                        <p:tgtEl>
                                          <p:spTgt spid="102"/>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2" presetClass="entr" presetSubtype="2"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additive="base">
                                        <p:cTn id="49" dur="500" fill="hold"/>
                                        <p:tgtEl>
                                          <p:spTgt spid="103"/>
                                        </p:tgtEl>
                                        <p:attrNameLst>
                                          <p:attrName>ppt_x</p:attrName>
                                        </p:attrNameLst>
                                      </p:cBhvr>
                                      <p:tavLst>
                                        <p:tav tm="0">
                                          <p:val>
                                            <p:strVal val="1+#ppt_w/2"/>
                                          </p:val>
                                        </p:tav>
                                        <p:tav tm="100000">
                                          <p:val>
                                            <p:strVal val="#ppt_x"/>
                                          </p:val>
                                        </p:tav>
                                      </p:tavLst>
                                    </p:anim>
                                    <p:anim calcmode="lin" valueType="num">
                                      <p:cBhvr additive="base">
                                        <p:cTn id="50" dur="500" fill="hold"/>
                                        <p:tgtEl>
                                          <p:spTgt spid="103"/>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06"/>
                                        </p:tgtEl>
                                        <p:attrNameLst>
                                          <p:attrName>style.visibility</p:attrName>
                                        </p:attrNameLst>
                                      </p:cBhvr>
                                      <p:to>
                                        <p:strVal val="visible"/>
                                      </p:to>
                                    </p:set>
                                    <p:anim calcmode="lin" valueType="num">
                                      <p:cBhvr additive="base">
                                        <p:cTn id="53" dur="500" fill="hold"/>
                                        <p:tgtEl>
                                          <p:spTgt spid="106"/>
                                        </p:tgtEl>
                                        <p:attrNameLst>
                                          <p:attrName>ppt_x</p:attrName>
                                        </p:attrNameLst>
                                      </p:cBhvr>
                                      <p:tavLst>
                                        <p:tav tm="0">
                                          <p:val>
                                            <p:strVal val="1+#ppt_w/2"/>
                                          </p:val>
                                        </p:tav>
                                        <p:tav tm="100000">
                                          <p:val>
                                            <p:strVal val="#ppt_x"/>
                                          </p:val>
                                        </p:tav>
                                      </p:tavLst>
                                    </p:anim>
                                    <p:anim calcmode="lin" valueType="num">
                                      <p:cBhvr additive="base">
                                        <p:cTn id="54" dur="500" fill="hold"/>
                                        <p:tgtEl>
                                          <p:spTgt spid="106"/>
                                        </p:tgtEl>
                                        <p:attrNameLst>
                                          <p:attrName>ppt_y</p:attrName>
                                        </p:attrNameLst>
                                      </p:cBhvr>
                                      <p:tavLst>
                                        <p:tav tm="0">
                                          <p:val>
                                            <p:strVal val="#ppt_y"/>
                                          </p:val>
                                        </p:tav>
                                        <p:tav tm="100000">
                                          <p:val>
                                            <p:strVal val="#ppt_y"/>
                                          </p:val>
                                        </p:tav>
                                      </p:tavLst>
                                    </p:anim>
                                  </p:childTnLst>
                                </p:cTn>
                              </p:par>
                            </p:childTnLst>
                          </p:cTn>
                        </p:par>
                        <p:par>
                          <p:cTn id="55" fill="hold">
                            <p:stCondLst>
                              <p:cond delay="2500"/>
                            </p:stCondLst>
                            <p:childTnLst>
                              <p:par>
                                <p:cTn id="56" presetID="42" presetClass="entr" presetSubtype="0" fill="hold" grpId="0" nodeType="after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fade">
                                      <p:cBhvr>
                                        <p:cTn id="58" dur="1000"/>
                                        <p:tgtEl>
                                          <p:spTgt spid="109"/>
                                        </p:tgtEl>
                                      </p:cBhvr>
                                    </p:animEffect>
                                    <p:anim calcmode="lin" valueType="num">
                                      <p:cBhvr>
                                        <p:cTn id="59" dur="1000" fill="hold"/>
                                        <p:tgtEl>
                                          <p:spTgt spid="109"/>
                                        </p:tgtEl>
                                        <p:attrNameLst>
                                          <p:attrName>ppt_x</p:attrName>
                                        </p:attrNameLst>
                                      </p:cBhvr>
                                      <p:tavLst>
                                        <p:tav tm="0">
                                          <p:val>
                                            <p:strVal val="#ppt_x"/>
                                          </p:val>
                                        </p:tav>
                                        <p:tav tm="100000">
                                          <p:val>
                                            <p:strVal val="#ppt_x"/>
                                          </p:val>
                                        </p:tav>
                                      </p:tavLst>
                                    </p:anim>
                                    <p:anim calcmode="lin" valueType="num">
                                      <p:cBhvr>
                                        <p:cTn id="60" dur="1000" fill="hold"/>
                                        <p:tgtEl>
                                          <p:spTgt spid="10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10"/>
                                        </p:tgtEl>
                                        <p:attrNameLst>
                                          <p:attrName>style.visibility</p:attrName>
                                        </p:attrNameLst>
                                      </p:cBhvr>
                                      <p:to>
                                        <p:strVal val="visible"/>
                                      </p:to>
                                    </p:set>
                                    <p:animEffect transition="in" filter="fade">
                                      <p:cBhvr>
                                        <p:cTn id="63" dur="1000"/>
                                        <p:tgtEl>
                                          <p:spTgt spid="110"/>
                                        </p:tgtEl>
                                      </p:cBhvr>
                                    </p:animEffect>
                                    <p:anim calcmode="lin" valueType="num">
                                      <p:cBhvr>
                                        <p:cTn id="64" dur="1000" fill="hold"/>
                                        <p:tgtEl>
                                          <p:spTgt spid="110"/>
                                        </p:tgtEl>
                                        <p:attrNameLst>
                                          <p:attrName>ppt_x</p:attrName>
                                        </p:attrNameLst>
                                      </p:cBhvr>
                                      <p:tavLst>
                                        <p:tav tm="0">
                                          <p:val>
                                            <p:strVal val="#ppt_x"/>
                                          </p:val>
                                        </p:tav>
                                        <p:tav tm="100000">
                                          <p:val>
                                            <p:strVal val="#ppt_x"/>
                                          </p:val>
                                        </p:tav>
                                      </p:tavLst>
                                    </p:anim>
                                    <p:anim calcmode="lin" valueType="num">
                                      <p:cBhvr>
                                        <p:cTn id="65" dur="1000" fill="hold"/>
                                        <p:tgtEl>
                                          <p:spTgt spid="110"/>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2" presetClass="entr" presetSubtype="8" fill="hold" nodeType="afterEffect">
                                  <p:stCondLst>
                                    <p:cond delay="0"/>
                                  </p:stCondLst>
                                  <p:childTnLst>
                                    <p:set>
                                      <p:cBhvr>
                                        <p:cTn id="68" dur="1" fill="hold">
                                          <p:stCondLst>
                                            <p:cond delay="0"/>
                                          </p:stCondLst>
                                        </p:cTn>
                                        <p:tgtEl>
                                          <p:spTgt spid="111"/>
                                        </p:tgtEl>
                                        <p:attrNameLst>
                                          <p:attrName>style.visibility</p:attrName>
                                        </p:attrNameLst>
                                      </p:cBhvr>
                                      <p:to>
                                        <p:strVal val="visible"/>
                                      </p:to>
                                    </p:set>
                                    <p:anim calcmode="lin" valueType="num">
                                      <p:cBhvr additive="base">
                                        <p:cTn id="69" dur="500" fill="hold"/>
                                        <p:tgtEl>
                                          <p:spTgt spid="111"/>
                                        </p:tgtEl>
                                        <p:attrNameLst>
                                          <p:attrName>ppt_x</p:attrName>
                                        </p:attrNameLst>
                                      </p:cBhvr>
                                      <p:tavLst>
                                        <p:tav tm="0">
                                          <p:val>
                                            <p:strVal val="0-#ppt_w/2"/>
                                          </p:val>
                                        </p:tav>
                                        <p:tav tm="100000">
                                          <p:val>
                                            <p:strVal val="#ppt_x"/>
                                          </p:val>
                                        </p:tav>
                                      </p:tavLst>
                                    </p:anim>
                                    <p:anim calcmode="lin" valueType="num">
                                      <p:cBhvr additive="base">
                                        <p:cTn id="70" dur="500" fill="hold"/>
                                        <p:tgtEl>
                                          <p:spTgt spid="111"/>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114"/>
                                        </p:tgtEl>
                                        <p:attrNameLst>
                                          <p:attrName>style.visibility</p:attrName>
                                        </p:attrNameLst>
                                      </p:cBhvr>
                                      <p:to>
                                        <p:strVal val="visible"/>
                                      </p:to>
                                    </p:set>
                                    <p:anim calcmode="lin" valueType="num">
                                      <p:cBhvr additive="base">
                                        <p:cTn id="73" dur="500" fill="hold"/>
                                        <p:tgtEl>
                                          <p:spTgt spid="114"/>
                                        </p:tgtEl>
                                        <p:attrNameLst>
                                          <p:attrName>ppt_x</p:attrName>
                                        </p:attrNameLst>
                                      </p:cBhvr>
                                      <p:tavLst>
                                        <p:tav tm="0">
                                          <p:val>
                                            <p:strVal val="0-#ppt_w/2"/>
                                          </p:val>
                                        </p:tav>
                                        <p:tav tm="100000">
                                          <p:val>
                                            <p:strVal val="#ppt_x"/>
                                          </p:val>
                                        </p:tav>
                                      </p:tavLst>
                                    </p:anim>
                                    <p:anim calcmode="lin" valueType="num">
                                      <p:cBhvr additive="base">
                                        <p:cTn id="74" dur="500" fill="hold"/>
                                        <p:tgtEl>
                                          <p:spTgt spid="114"/>
                                        </p:tgtEl>
                                        <p:attrNameLst>
                                          <p:attrName>ppt_y</p:attrName>
                                        </p:attrNameLst>
                                      </p:cBhvr>
                                      <p:tavLst>
                                        <p:tav tm="0">
                                          <p:val>
                                            <p:strVal val="#ppt_y"/>
                                          </p:val>
                                        </p:tav>
                                        <p:tav tm="100000">
                                          <p:val>
                                            <p:strVal val="#ppt_y"/>
                                          </p:val>
                                        </p:tav>
                                      </p:tavLst>
                                    </p:anim>
                                  </p:childTnLst>
                                </p:cTn>
                              </p:par>
                              <p:par>
                                <p:cTn id="75" presetID="55" presetClass="entr" presetSubtype="0" fill="hold" grpId="0" nodeType="withEffect">
                                  <p:stCondLst>
                                    <p:cond delay="0"/>
                                  </p:stCondLst>
                                  <p:childTnLst>
                                    <p:set>
                                      <p:cBhvr>
                                        <p:cTn id="76" dur="1" fill="hold">
                                          <p:stCondLst>
                                            <p:cond delay="0"/>
                                          </p:stCondLst>
                                        </p:cTn>
                                        <p:tgtEl>
                                          <p:spTgt spid="117"/>
                                        </p:tgtEl>
                                        <p:attrNameLst>
                                          <p:attrName>style.visibility</p:attrName>
                                        </p:attrNameLst>
                                      </p:cBhvr>
                                      <p:to>
                                        <p:strVal val="visible"/>
                                      </p:to>
                                    </p:set>
                                    <p:anim calcmode="lin" valueType="num">
                                      <p:cBhvr>
                                        <p:cTn id="77" dur="1000" fill="hold"/>
                                        <p:tgtEl>
                                          <p:spTgt spid="117"/>
                                        </p:tgtEl>
                                        <p:attrNameLst>
                                          <p:attrName>ppt_w</p:attrName>
                                        </p:attrNameLst>
                                      </p:cBhvr>
                                      <p:tavLst>
                                        <p:tav tm="0">
                                          <p:val>
                                            <p:strVal val="#ppt_w*0.70"/>
                                          </p:val>
                                        </p:tav>
                                        <p:tav tm="100000">
                                          <p:val>
                                            <p:strVal val="#ppt_w"/>
                                          </p:val>
                                        </p:tav>
                                      </p:tavLst>
                                    </p:anim>
                                    <p:anim calcmode="lin" valueType="num">
                                      <p:cBhvr>
                                        <p:cTn id="78" dur="1000" fill="hold"/>
                                        <p:tgtEl>
                                          <p:spTgt spid="117"/>
                                        </p:tgtEl>
                                        <p:attrNameLst>
                                          <p:attrName>ppt_h</p:attrName>
                                        </p:attrNameLst>
                                      </p:cBhvr>
                                      <p:tavLst>
                                        <p:tav tm="0">
                                          <p:val>
                                            <p:strVal val="#ppt_h"/>
                                          </p:val>
                                        </p:tav>
                                        <p:tav tm="100000">
                                          <p:val>
                                            <p:strVal val="#ppt_h"/>
                                          </p:val>
                                        </p:tav>
                                      </p:tavLst>
                                    </p:anim>
                                    <p:animEffect transition="in" filter="fade">
                                      <p:cBhvr>
                                        <p:cTn id="79" dur="10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1" grpId="0" animBg="1"/>
      <p:bldP spid="102" grpId="0" animBg="1"/>
      <p:bldP spid="109" grpId="0" animBg="1"/>
      <p:bldP spid="110" grpId="0" animBg="1"/>
      <p:bldP spid="117"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E9D4C40-16F7-448A-B699-4DB1D1B3408E}"/>
              </a:ext>
            </a:extLst>
          </p:cNvPr>
          <p:cNvSpPr txBox="1"/>
          <p:nvPr/>
        </p:nvSpPr>
        <p:spPr>
          <a:xfrm>
            <a:off x="3409177" y="3026845"/>
            <a:ext cx="6715101" cy="923330"/>
          </a:xfrm>
          <a:prstGeom prst="rect">
            <a:avLst/>
          </a:prstGeom>
          <a:noFill/>
        </p:spPr>
        <p:txBody>
          <a:bodyPr wrap="square" rtlCol="0">
            <a:spAutoFit/>
          </a:bodyPr>
          <a:lstStyle/>
          <a:p>
            <a:pPr algn="dist"/>
            <a:r>
              <a:rPr lang="en-US" altLang="zh-CN" sz="5400" b="1" dirty="0">
                <a:solidFill>
                  <a:srgbClr val="7F6000"/>
                </a:solidFill>
                <a:latin typeface="微软雅黑" panose="020B0503020204020204" charset="-122"/>
                <a:ea typeface="微软雅黑" panose="020B0503020204020204" charset="-122"/>
                <a:cs typeface="+mn-ea"/>
                <a:sym typeface="+mn-ea"/>
              </a:rPr>
              <a:t> </a:t>
            </a:r>
            <a:r>
              <a:rPr lang="zh-CN" altLang="en-US" sz="5400" b="1" dirty="0">
                <a:solidFill>
                  <a:srgbClr val="7F6000"/>
                </a:solidFill>
                <a:latin typeface="微软雅黑" panose="020B0503020204020204" charset="-122"/>
                <a:ea typeface="微软雅黑" panose="020B0503020204020204" charset="-122"/>
                <a:cs typeface="+mn-ea"/>
                <a:sym typeface="+mn-ea"/>
              </a:rPr>
              <a:t>企业发展规划</a:t>
            </a:r>
            <a:endParaRPr lang="zh-CN" altLang="en-US" sz="5400" b="1" dirty="0">
              <a:solidFill>
                <a:srgbClr val="7F6000"/>
              </a:solidFill>
              <a:latin typeface="微软雅黑" panose="020B0503020204020204" charset="-122"/>
              <a:ea typeface="微软雅黑" panose="020B0503020204020204" charset="-122"/>
              <a:cs typeface="+mn-ea"/>
            </a:endParaRPr>
          </a:p>
        </p:txBody>
      </p:sp>
      <p:grpSp>
        <p:nvGrpSpPr>
          <p:cNvPr id="2" name="组合 1">
            <a:extLst>
              <a:ext uri="{FF2B5EF4-FFF2-40B4-BE49-F238E27FC236}">
                <a16:creationId xmlns:a16="http://schemas.microsoft.com/office/drawing/2014/main" xmlns="" id="{D305844C-1C7F-4EA1-8D07-B4A340D5C70F}"/>
              </a:ext>
            </a:extLst>
          </p:cNvPr>
          <p:cNvGrpSpPr/>
          <p:nvPr/>
        </p:nvGrpSpPr>
        <p:grpSpPr>
          <a:xfrm flipH="1">
            <a:off x="0" y="965659"/>
            <a:ext cx="12191999" cy="5240693"/>
            <a:chOff x="693429" y="965659"/>
            <a:chExt cx="10968981" cy="5240693"/>
          </a:xfrm>
        </p:grpSpPr>
        <p:grpSp>
          <p:nvGrpSpPr>
            <p:cNvPr id="8" name="组合 7">
              <a:extLst>
                <a:ext uri="{FF2B5EF4-FFF2-40B4-BE49-F238E27FC236}">
                  <a16:creationId xmlns:a16="http://schemas.microsoft.com/office/drawing/2014/main" xmlns="" id="{628F37E7-519A-43C3-A4D7-A9FCBF3721AC}"/>
                </a:ext>
              </a:extLst>
            </p:cNvPr>
            <p:cNvGrpSpPr/>
            <p:nvPr/>
          </p:nvGrpSpPr>
          <p:grpSpPr>
            <a:xfrm flipH="1">
              <a:off x="693429" y="965659"/>
              <a:ext cx="10328679" cy="5240693"/>
              <a:chOff x="1673040" y="881021"/>
              <a:chExt cx="10328679" cy="5240693"/>
            </a:xfrm>
          </p:grpSpPr>
          <p:sp>
            <p:nvSpPr>
              <p:cNvPr id="5" name="矩形 4">
                <a:extLst>
                  <a:ext uri="{FF2B5EF4-FFF2-40B4-BE49-F238E27FC236}">
                    <a16:creationId xmlns:a16="http://schemas.microsoft.com/office/drawing/2014/main" xmlns="" id="{EB39E55C-A464-40D2-8C27-AB05B3909493}"/>
                  </a:ext>
                </a:extLst>
              </p:cNvPr>
              <p:cNvSpPr/>
              <p:nvPr/>
            </p:nvSpPr>
            <p:spPr>
              <a:xfrm rot="16200000" flipV="1">
                <a:off x="6894575" y="-3255746"/>
                <a:ext cx="485775" cy="875931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6" name="矩形 5">
                <a:extLst>
                  <a:ext uri="{FF2B5EF4-FFF2-40B4-BE49-F238E27FC236}">
                    <a16:creationId xmlns:a16="http://schemas.microsoft.com/office/drawing/2014/main" xmlns="" id="{C5CA1F88-7F9A-422C-9565-1DC5D3C27BAB}"/>
                  </a:ext>
                </a:extLst>
              </p:cNvPr>
              <p:cNvSpPr/>
              <p:nvPr/>
            </p:nvSpPr>
            <p:spPr>
              <a:xfrm flipV="1">
                <a:off x="1673040" y="6075995"/>
                <a:ext cx="10328679" cy="4571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7" name="矩形 6">
                <a:extLst>
                  <a:ext uri="{FF2B5EF4-FFF2-40B4-BE49-F238E27FC236}">
                    <a16:creationId xmlns:a16="http://schemas.microsoft.com/office/drawing/2014/main" xmlns="" id="{8A41BBF0-A425-41A4-A5E2-826D1726DEA8}"/>
                  </a:ext>
                </a:extLst>
              </p:cNvPr>
              <p:cNvSpPr/>
              <p:nvPr/>
            </p:nvSpPr>
            <p:spPr>
              <a:xfrm flipV="1">
                <a:off x="11464402" y="881023"/>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grpSp>
          <p:nvGrpSpPr>
            <p:cNvPr id="12" name="组合 11">
              <a:extLst>
                <a:ext uri="{FF2B5EF4-FFF2-40B4-BE49-F238E27FC236}">
                  <a16:creationId xmlns:a16="http://schemas.microsoft.com/office/drawing/2014/main" xmlns="" id="{193C0854-F095-43E5-8E8C-D55F0B4768DC}"/>
                </a:ext>
              </a:extLst>
            </p:cNvPr>
            <p:cNvGrpSpPr/>
            <p:nvPr/>
          </p:nvGrpSpPr>
          <p:grpSpPr>
            <a:xfrm>
              <a:off x="9640540" y="3426133"/>
              <a:ext cx="1425306" cy="2778490"/>
              <a:chOff x="301590" y="3329631"/>
              <a:chExt cx="1425306" cy="2778490"/>
            </a:xfrm>
          </p:grpSpPr>
          <p:sp>
            <p:nvSpPr>
              <p:cNvPr id="10" name="矩形 9">
                <a:extLst>
                  <a:ext uri="{FF2B5EF4-FFF2-40B4-BE49-F238E27FC236}">
                    <a16:creationId xmlns:a16="http://schemas.microsoft.com/office/drawing/2014/main" xmlns="" id="{7ECD543F-182C-4BE9-8410-8CA28177DCB7}"/>
                  </a:ext>
                </a:extLst>
              </p:cNvPr>
              <p:cNvSpPr/>
              <p:nvPr/>
            </p:nvSpPr>
            <p:spPr>
              <a:xfrm flipV="1">
                <a:off x="1681177" y="3466784"/>
                <a:ext cx="45719" cy="264133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 name="菱形 10">
                <a:extLst>
                  <a:ext uri="{FF2B5EF4-FFF2-40B4-BE49-F238E27FC236}">
                    <a16:creationId xmlns:a16="http://schemas.microsoft.com/office/drawing/2014/main" xmlns="" id="{390324B1-DE52-4B04-925E-21E3361216A1}"/>
                  </a:ext>
                </a:extLst>
              </p:cNvPr>
              <p:cNvSpPr/>
              <p:nvPr/>
            </p:nvSpPr>
            <p:spPr>
              <a:xfrm flipV="1">
                <a:off x="301590" y="3329631"/>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grpSp>
        <p:sp>
          <p:nvSpPr>
            <p:cNvPr id="13" name="矩形 12">
              <a:extLst>
                <a:ext uri="{FF2B5EF4-FFF2-40B4-BE49-F238E27FC236}">
                  <a16:creationId xmlns:a16="http://schemas.microsoft.com/office/drawing/2014/main" xmlns="" id="{79AB1422-CF13-4B1E-98A2-29EF604A3C4E}"/>
                </a:ext>
              </a:extLst>
            </p:cNvPr>
            <p:cNvSpPr/>
            <p:nvPr/>
          </p:nvSpPr>
          <p:spPr>
            <a:xfrm rot="16200000" flipV="1">
              <a:off x="10728168" y="2627314"/>
              <a:ext cx="45719" cy="182276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2" name="Freeform 59">
            <a:extLst>
              <a:ext uri="{FF2B5EF4-FFF2-40B4-BE49-F238E27FC236}">
                <a16:creationId xmlns:a16="http://schemas.microsoft.com/office/drawing/2014/main" xmlns="" id="{4ADCAE0B-65DF-4C3B-97D2-35F55EADC5E0}"/>
              </a:ext>
            </a:extLst>
          </p:cNvPr>
          <p:cNvSpPr>
            <a:spLocks noEditPoints="1"/>
          </p:cNvSpPr>
          <p:nvPr/>
        </p:nvSpPr>
        <p:spPr bwMode="auto">
          <a:xfrm>
            <a:off x="10532032" y="2850607"/>
            <a:ext cx="1099951" cy="1101959"/>
          </a:xfrm>
          <a:custGeom>
            <a:avLst/>
            <a:gdLst>
              <a:gd name="T0" fmla="*/ 32 w 232"/>
              <a:gd name="T1" fmla="*/ 0 h 232"/>
              <a:gd name="T2" fmla="*/ 0 w 232"/>
              <a:gd name="T3" fmla="*/ 200 h 232"/>
              <a:gd name="T4" fmla="*/ 200 w 232"/>
              <a:gd name="T5" fmla="*/ 232 h 232"/>
              <a:gd name="T6" fmla="*/ 232 w 232"/>
              <a:gd name="T7" fmla="*/ 32 h 232"/>
              <a:gd name="T8" fmla="*/ 44 w 232"/>
              <a:gd name="T9" fmla="*/ 103 h 232"/>
              <a:gd name="T10" fmla="*/ 30 w 232"/>
              <a:gd name="T11" fmla="*/ 88 h 232"/>
              <a:gd name="T12" fmla="*/ 105 w 232"/>
              <a:gd name="T13" fmla="*/ 60 h 232"/>
              <a:gd name="T14" fmla="*/ 75 w 232"/>
              <a:gd name="T15" fmla="*/ 82 h 232"/>
              <a:gd name="T16" fmla="*/ 61 w 232"/>
              <a:gd name="T17" fmla="*/ 117 h 232"/>
              <a:gd name="T18" fmla="*/ 70 w 232"/>
              <a:gd name="T19" fmla="*/ 125 h 232"/>
              <a:gd name="T20" fmla="*/ 59 w 232"/>
              <a:gd name="T21" fmla="*/ 123 h 232"/>
              <a:gd name="T22" fmla="*/ 53 w 232"/>
              <a:gd name="T23" fmla="*/ 113 h 232"/>
              <a:gd name="T24" fmla="*/ 44 w 232"/>
              <a:gd name="T25" fmla="*/ 103 h 232"/>
              <a:gd name="T26" fmla="*/ 98 w 232"/>
              <a:gd name="T27" fmla="*/ 179 h 232"/>
              <a:gd name="T28" fmla="*/ 80 w 232"/>
              <a:gd name="T29" fmla="*/ 185 h 232"/>
              <a:gd name="T30" fmla="*/ 77 w 232"/>
              <a:gd name="T31" fmla="*/ 175 h 232"/>
              <a:gd name="T32" fmla="*/ 65 w 232"/>
              <a:gd name="T33" fmla="*/ 162 h 232"/>
              <a:gd name="T34" fmla="*/ 54 w 232"/>
              <a:gd name="T35" fmla="*/ 160 h 232"/>
              <a:gd name="T36" fmla="*/ 73 w 232"/>
              <a:gd name="T37" fmla="*/ 128 h 232"/>
              <a:gd name="T38" fmla="*/ 86 w 232"/>
              <a:gd name="T39" fmla="*/ 141 h 232"/>
              <a:gd name="T40" fmla="*/ 96 w 232"/>
              <a:gd name="T41" fmla="*/ 143 h 232"/>
              <a:gd name="T42" fmla="*/ 98 w 232"/>
              <a:gd name="T43" fmla="*/ 154 h 232"/>
              <a:gd name="T44" fmla="*/ 111 w 232"/>
              <a:gd name="T45" fmla="*/ 166 h 232"/>
              <a:gd name="T46" fmla="*/ 129 w 232"/>
              <a:gd name="T47" fmla="*/ 161 h 232"/>
              <a:gd name="T48" fmla="*/ 111 w 232"/>
              <a:gd name="T49" fmla="*/ 192 h 232"/>
              <a:gd name="T50" fmla="*/ 176 w 232"/>
              <a:gd name="T51" fmla="*/ 158 h 232"/>
              <a:gd name="T52" fmla="*/ 167 w 232"/>
              <a:gd name="T53" fmla="*/ 174 h 232"/>
              <a:gd name="T54" fmla="*/ 151 w 232"/>
              <a:gd name="T55" fmla="*/ 183 h 232"/>
              <a:gd name="T56" fmla="*/ 134 w 232"/>
              <a:gd name="T57" fmla="*/ 192 h 232"/>
              <a:gd name="T58" fmla="*/ 131 w 232"/>
              <a:gd name="T59" fmla="*/ 178 h 232"/>
              <a:gd name="T60" fmla="*/ 119 w 232"/>
              <a:gd name="T61" fmla="*/ 155 h 232"/>
              <a:gd name="T62" fmla="*/ 102 w 232"/>
              <a:gd name="T63" fmla="*/ 146 h 232"/>
              <a:gd name="T64" fmla="*/ 93 w 232"/>
              <a:gd name="T65" fmla="*/ 137 h 232"/>
              <a:gd name="T66" fmla="*/ 87 w 232"/>
              <a:gd name="T67" fmla="*/ 121 h 232"/>
              <a:gd name="T68" fmla="*/ 101 w 232"/>
              <a:gd name="T69" fmla="*/ 108 h 232"/>
              <a:gd name="T70" fmla="*/ 175 w 232"/>
              <a:gd name="T71" fmla="*/ 142 h 232"/>
              <a:gd name="T72" fmla="*/ 183 w 232"/>
              <a:gd name="T73" fmla="*/ 108 h 232"/>
              <a:gd name="T74" fmla="*/ 168 w 232"/>
              <a:gd name="T75" fmla="*/ 131 h 232"/>
              <a:gd name="T76" fmla="*/ 118 w 232"/>
              <a:gd name="T77" fmla="*/ 106 h 232"/>
              <a:gd name="T78" fmla="*/ 85 w 232"/>
              <a:gd name="T79" fmla="*/ 116 h 232"/>
              <a:gd name="T80" fmla="*/ 80 w 232"/>
              <a:gd name="T81" fmla="*/ 83 h 232"/>
              <a:gd name="T82" fmla="*/ 133 w 232"/>
              <a:gd name="T83" fmla="*/ 56 h 232"/>
              <a:gd name="T84" fmla="*/ 202 w 232"/>
              <a:gd name="T85" fmla="*/ 8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2" h="232">
                <a:moveTo>
                  <a:pt x="200" y="0"/>
                </a:moveTo>
                <a:cubicBezTo>
                  <a:pt x="32" y="0"/>
                  <a:pt x="32" y="0"/>
                  <a:pt x="32" y="0"/>
                </a:cubicBezTo>
                <a:cubicBezTo>
                  <a:pt x="14" y="0"/>
                  <a:pt x="0" y="14"/>
                  <a:pt x="0" y="32"/>
                </a:cubicBezTo>
                <a:cubicBezTo>
                  <a:pt x="0" y="200"/>
                  <a:pt x="0" y="200"/>
                  <a:pt x="0" y="200"/>
                </a:cubicBezTo>
                <a:cubicBezTo>
                  <a:pt x="0" y="218"/>
                  <a:pt x="14" y="232"/>
                  <a:pt x="32" y="232"/>
                </a:cubicBezTo>
                <a:cubicBezTo>
                  <a:pt x="200" y="232"/>
                  <a:pt x="200" y="232"/>
                  <a:pt x="200" y="232"/>
                </a:cubicBezTo>
                <a:cubicBezTo>
                  <a:pt x="217" y="232"/>
                  <a:pt x="232" y="218"/>
                  <a:pt x="232" y="200"/>
                </a:cubicBezTo>
                <a:cubicBezTo>
                  <a:pt x="232" y="32"/>
                  <a:pt x="232" y="32"/>
                  <a:pt x="232" y="32"/>
                </a:cubicBezTo>
                <a:cubicBezTo>
                  <a:pt x="232" y="14"/>
                  <a:pt x="217" y="0"/>
                  <a:pt x="200" y="0"/>
                </a:cubicBezTo>
                <a:close/>
                <a:moveTo>
                  <a:pt x="44" y="103"/>
                </a:moveTo>
                <a:cubicBezTo>
                  <a:pt x="42" y="101"/>
                  <a:pt x="40" y="98"/>
                  <a:pt x="38" y="96"/>
                </a:cubicBezTo>
                <a:cubicBezTo>
                  <a:pt x="30" y="88"/>
                  <a:pt x="30" y="88"/>
                  <a:pt x="30" y="88"/>
                </a:cubicBezTo>
                <a:cubicBezTo>
                  <a:pt x="81" y="36"/>
                  <a:pt x="81" y="36"/>
                  <a:pt x="81" y="36"/>
                </a:cubicBezTo>
                <a:cubicBezTo>
                  <a:pt x="105" y="60"/>
                  <a:pt x="105" y="60"/>
                  <a:pt x="105" y="60"/>
                </a:cubicBezTo>
                <a:cubicBezTo>
                  <a:pt x="102" y="61"/>
                  <a:pt x="96" y="65"/>
                  <a:pt x="91" y="68"/>
                </a:cubicBezTo>
                <a:cubicBezTo>
                  <a:pt x="76" y="77"/>
                  <a:pt x="75" y="79"/>
                  <a:pt x="75" y="82"/>
                </a:cubicBezTo>
                <a:cubicBezTo>
                  <a:pt x="74" y="85"/>
                  <a:pt x="68" y="100"/>
                  <a:pt x="63" y="108"/>
                </a:cubicBezTo>
                <a:cubicBezTo>
                  <a:pt x="60" y="110"/>
                  <a:pt x="60" y="114"/>
                  <a:pt x="61" y="117"/>
                </a:cubicBezTo>
                <a:cubicBezTo>
                  <a:pt x="63" y="120"/>
                  <a:pt x="67" y="123"/>
                  <a:pt x="72" y="124"/>
                </a:cubicBezTo>
                <a:cubicBezTo>
                  <a:pt x="71" y="124"/>
                  <a:pt x="71" y="125"/>
                  <a:pt x="70" y="125"/>
                </a:cubicBezTo>
                <a:cubicBezTo>
                  <a:pt x="63" y="132"/>
                  <a:pt x="63" y="132"/>
                  <a:pt x="63" y="132"/>
                </a:cubicBezTo>
                <a:cubicBezTo>
                  <a:pt x="62" y="129"/>
                  <a:pt x="60" y="126"/>
                  <a:pt x="59" y="123"/>
                </a:cubicBezTo>
                <a:cubicBezTo>
                  <a:pt x="58" y="120"/>
                  <a:pt x="58" y="117"/>
                  <a:pt x="57" y="116"/>
                </a:cubicBezTo>
                <a:cubicBezTo>
                  <a:pt x="56" y="114"/>
                  <a:pt x="54" y="114"/>
                  <a:pt x="53" y="113"/>
                </a:cubicBezTo>
                <a:cubicBezTo>
                  <a:pt x="51" y="112"/>
                  <a:pt x="49" y="111"/>
                  <a:pt x="48" y="109"/>
                </a:cubicBezTo>
                <a:cubicBezTo>
                  <a:pt x="46" y="108"/>
                  <a:pt x="45" y="106"/>
                  <a:pt x="44" y="103"/>
                </a:cubicBezTo>
                <a:close/>
                <a:moveTo>
                  <a:pt x="96" y="194"/>
                </a:moveTo>
                <a:cubicBezTo>
                  <a:pt x="93" y="190"/>
                  <a:pt x="94" y="184"/>
                  <a:pt x="98" y="179"/>
                </a:cubicBezTo>
                <a:cubicBezTo>
                  <a:pt x="94" y="183"/>
                  <a:pt x="94" y="183"/>
                  <a:pt x="94" y="183"/>
                </a:cubicBezTo>
                <a:cubicBezTo>
                  <a:pt x="90" y="188"/>
                  <a:pt x="83" y="189"/>
                  <a:pt x="80" y="185"/>
                </a:cubicBezTo>
                <a:cubicBezTo>
                  <a:pt x="76" y="182"/>
                  <a:pt x="77" y="175"/>
                  <a:pt x="81" y="171"/>
                </a:cubicBezTo>
                <a:cubicBezTo>
                  <a:pt x="77" y="175"/>
                  <a:pt x="77" y="175"/>
                  <a:pt x="77" y="175"/>
                </a:cubicBezTo>
                <a:cubicBezTo>
                  <a:pt x="73" y="179"/>
                  <a:pt x="66" y="180"/>
                  <a:pt x="63" y="176"/>
                </a:cubicBezTo>
                <a:cubicBezTo>
                  <a:pt x="59" y="173"/>
                  <a:pt x="60" y="167"/>
                  <a:pt x="65" y="162"/>
                </a:cubicBezTo>
                <a:cubicBezTo>
                  <a:pt x="66" y="160"/>
                  <a:pt x="66" y="160"/>
                  <a:pt x="66" y="160"/>
                </a:cubicBezTo>
                <a:cubicBezTo>
                  <a:pt x="62" y="163"/>
                  <a:pt x="57" y="163"/>
                  <a:pt x="54" y="160"/>
                </a:cubicBezTo>
                <a:cubicBezTo>
                  <a:pt x="51" y="156"/>
                  <a:pt x="52" y="150"/>
                  <a:pt x="56" y="145"/>
                </a:cubicBezTo>
                <a:cubicBezTo>
                  <a:pt x="73" y="128"/>
                  <a:pt x="73" y="128"/>
                  <a:pt x="73" y="128"/>
                </a:cubicBezTo>
                <a:cubicBezTo>
                  <a:pt x="78" y="124"/>
                  <a:pt x="84" y="123"/>
                  <a:pt x="87" y="127"/>
                </a:cubicBezTo>
                <a:cubicBezTo>
                  <a:pt x="91" y="130"/>
                  <a:pt x="90" y="136"/>
                  <a:pt x="86" y="141"/>
                </a:cubicBezTo>
                <a:cubicBezTo>
                  <a:pt x="82" y="145"/>
                  <a:pt x="82" y="145"/>
                  <a:pt x="82" y="145"/>
                </a:cubicBezTo>
                <a:cubicBezTo>
                  <a:pt x="86" y="141"/>
                  <a:pt x="93" y="140"/>
                  <a:pt x="96" y="143"/>
                </a:cubicBezTo>
                <a:cubicBezTo>
                  <a:pt x="100" y="147"/>
                  <a:pt x="99" y="153"/>
                  <a:pt x="94" y="158"/>
                </a:cubicBezTo>
                <a:cubicBezTo>
                  <a:pt x="98" y="154"/>
                  <a:pt x="98" y="154"/>
                  <a:pt x="98" y="154"/>
                </a:cubicBezTo>
                <a:cubicBezTo>
                  <a:pt x="103" y="149"/>
                  <a:pt x="109" y="148"/>
                  <a:pt x="113" y="152"/>
                </a:cubicBezTo>
                <a:cubicBezTo>
                  <a:pt x="116" y="155"/>
                  <a:pt x="116" y="162"/>
                  <a:pt x="111" y="166"/>
                </a:cubicBezTo>
                <a:cubicBezTo>
                  <a:pt x="115" y="162"/>
                  <a:pt x="115" y="162"/>
                  <a:pt x="115" y="162"/>
                </a:cubicBezTo>
                <a:cubicBezTo>
                  <a:pt x="120" y="158"/>
                  <a:pt x="126" y="157"/>
                  <a:pt x="129" y="161"/>
                </a:cubicBezTo>
                <a:cubicBezTo>
                  <a:pt x="133" y="164"/>
                  <a:pt x="132" y="170"/>
                  <a:pt x="128" y="175"/>
                </a:cubicBezTo>
                <a:cubicBezTo>
                  <a:pt x="111" y="192"/>
                  <a:pt x="111" y="192"/>
                  <a:pt x="111" y="192"/>
                </a:cubicBezTo>
                <a:cubicBezTo>
                  <a:pt x="106" y="196"/>
                  <a:pt x="100" y="197"/>
                  <a:pt x="96" y="194"/>
                </a:cubicBezTo>
                <a:close/>
                <a:moveTo>
                  <a:pt x="176" y="158"/>
                </a:moveTo>
                <a:cubicBezTo>
                  <a:pt x="174" y="160"/>
                  <a:pt x="171" y="161"/>
                  <a:pt x="167" y="160"/>
                </a:cubicBezTo>
                <a:cubicBezTo>
                  <a:pt x="171" y="165"/>
                  <a:pt x="171" y="171"/>
                  <a:pt x="167" y="174"/>
                </a:cubicBezTo>
                <a:cubicBezTo>
                  <a:pt x="164" y="178"/>
                  <a:pt x="158" y="178"/>
                  <a:pt x="153" y="175"/>
                </a:cubicBezTo>
                <a:cubicBezTo>
                  <a:pt x="154" y="178"/>
                  <a:pt x="153" y="181"/>
                  <a:pt x="151" y="183"/>
                </a:cubicBezTo>
                <a:cubicBezTo>
                  <a:pt x="147" y="187"/>
                  <a:pt x="141" y="187"/>
                  <a:pt x="136" y="183"/>
                </a:cubicBezTo>
                <a:cubicBezTo>
                  <a:pt x="137" y="186"/>
                  <a:pt x="136" y="190"/>
                  <a:pt x="134" y="192"/>
                </a:cubicBezTo>
                <a:cubicBezTo>
                  <a:pt x="130" y="196"/>
                  <a:pt x="123" y="195"/>
                  <a:pt x="118" y="190"/>
                </a:cubicBezTo>
                <a:cubicBezTo>
                  <a:pt x="131" y="178"/>
                  <a:pt x="131" y="178"/>
                  <a:pt x="131" y="178"/>
                </a:cubicBezTo>
                <a:cubicBezTo>
                  <a:pt x="137" y="172"/>
                  <a:pt x="138" y="163"/>
                  <a:pt x="132" y="158"/>
                </a:cubicBezTo>
                <a:cubicBezTo>
                  <a:pt x="129" y="154"/>
                  <a:pt x="124" y="153"/>
                  <a:pt x="119" y="155"/>
                </a:cubicBezTo>
                <a:cubicBezTo>
                  <a:pt x="119" y="153"/>
                  <a:pt x="117" y="151"/>
                  <a:pt x="116" y="149"/>
                </a:cubicBezTo>
                <a:cubicBezTo>
                  <a:pt x="113" y="146"/>
                  <a:pt x="107" y="145"/>
                  <a:pt x="102" y="146"/>
                </a:cubicBezTo>
                <a:cubicBezTo>
                  <a:pt x="102" y="144"/>
                  <a:pt x="101" y="142"/>
                  <a:pt x="99" y="140"/>
                </a:cubicBezTo>
                <a:cubicBezTo>
                  <a:pt x="97" y="139"/>
                  <a:pt x="95" y="138"/>
                  <a:pt x="93" y="137"/>
                </a:cubicBezTo>
                <a:cubicBezTo>
                  <a:pt x="95" y="132"/>
                  <a:pt x="94" y="127"/>
                  <a:pt x="90" y="124"/>
                </a:cubicBezTo>
                <a:cubicBezTo>
                  <a:pt x="89" y="122"/>
                  <a:pt x="88" y="122"/>
                  <a:pt x="87" y="121"/>
                </a:cubicBezTo>
                <a:cubicBezTo>
                  <a:pt x="87" y="121"/>
                  <a:pt x="87" y="121"/>
                  <a:pt x="88" y="120"/>
                </a:cubicBezTo>
                <a:cubicBezTo>
                  <a:pt x="94" y="116"/>
                  <a:pt x="99" y="111"/>
                  <a:pt x="101" y="108"/>
                </a:cubicBezTo>
                <a:cubicBezTo>
                  <a:pt x="106" y="111"/>
                  <a:pt x="121" y="115"/>
                  <a:pt x="140" y="107"/>
                </a:cubicBezTo>
                <a:cubicBezTo>
                  <a:pt x="175" y="142"/>
                  <a:pt x="175" y="142"/>
                  <a:pt x="175" y="142"/>
                </a:cubicBezTo>
                <a:cubicBezTo>
                  <a:pt x="180" y="147"/>
                  <a:pt x="180" y="154"/>
                  <a:pt x="176" y="158"/>
                </a:cubicBezTo>
                <a:close/>
                <a:moveTo>
                  <a:pt x="183" y="108"/>
                </a:moveTo>
                <a:cubicBezTo>
                  <a:pt x="180" y="111"/>
                  <a:pt x="177" y="112"/>
                  <a:pt x="174" y="115"/>
                </a:cubicBezTo>
                <a:cubicBezTo>
                  <a:pt x="173" y="117"/>
                  <a:pt x="171" y="125"/>
                  <a:pt x="168" y="131"/>
                </a:cubicBezTo>
                <a:cubicBezTo>
                  <a:pt x="142" y="103"/>
                  <a:pt x="142" y="103"/>
                  <a:pt x="142" y="103"/>
                </a:cubicBezTo>
                <a:cubicBezTo>
                  <a:pt x="142" y="103"/>
                  <a:pt x="134" y="107"/>
                  <a:pt x="118" y="106"/>
                </a:cubicBezTo>
                <a:cubicBezTo>
                  <a:pt x="105" y="105"/>
                  <a:pt x="100" y="100"/>
                  <a:pt x="100" y="100"/>
                </a:cubicBezTo>
                <a:cubicBezTo>
                  <a:pt x="100" y="100"/>
                  <a:pt x="96" y="108"/>
                  <a:pt x="85" y="116"/>
                </a:cubicBezTo>
                <a:cubicBezTo>
                  <a:pt x="76" y="122"/>
                  <a:pt x="63" y="116"/>
                  <a:pt x="67" y="111"/>
                </a:cubicBezTo>
                <a:cubicBezTo>
                  <a:pt x="74" y="102"/>
                  <a:pt x="80" y="85"/>
                  <a:pt x="80" y="83"/>
                </a:cubicBezTo>
                <a:cubicBezTo>
                  <a:pt x="81" y="81"/>
                  <a:pt x="106" y="65"/>
                  <a:pt x="109" y="64"/>
                </a:cubicBezTo>
                <a:cubicBezTo>
                  <a:pt x="111" y="64"/>
                  <a:pt x="127" y="62"/>
                  <a:pt x="133" y="56"/>
                </a:cubicBezTo>
                <a:cubicBezTo>
                  <a:pt x="152" y="37"/>
                  <a:pt x="152" y="37"/>
                  <a:pt x="152" y="37"/>
                </a:cubicBezTo>
                <a:cubicBezTo>
                  <a:pt x="202" y="87"/>
                  <a:pt x="202" y="87"/>
                  <a:pt x="202" y="87"/>
                </a:cubicBezTo>
                <a:cubicBezTo>
                  <a:pt x="198" y="91"/>
                  <a:pt x="186" y="105"/>
                  <a:pt x="183" y="108"/>
                </a:cubicBez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grpSp>
        <p:nvGrpSpPr>
          <p:cNvPr id="24" name="组合 23">
            <a:extLst>
              <a:ext uri="{FF2B5EF4-FFF2-40B4-BE49-F238E27FC236}">
                <a16:creationId xmlns:a16="http://schemas.microsoft.com/office/drawing/2014/main" xmlns="" id="{F4FE9236-5171-4924-8531-E8A812F2238A}"/>
              </a:ext>
            </a:extLst>
          </p:cNvPr>
          <p:cNvGrpSpPr/>
          <p:nvPr/>
        </p:nvGrpSpPr>
        <p:grpSpPr>
          <a:xfrm>
            <a:off x="9322752" y="1834944"/>
            <a:ext cx="2010807" cy="1015663"/>
            <a:chOff x="957900" y="2039653"/>
            <a:chExt cx="2010807" cy="1015663"/>
          </a:xfrm>
        </p:grpSpPr>
        <p:sp>
          <p:nvSpPr>
            <p:cNvPr id="25" name="矩形 24">
              <a:extLst>
                <a:ext uri="{FF2B5EF4-FFF2-40B4-BE49-F238E27FC236}">
                  <a16:creationId xmlns:a16="http://schemas.microsoft.com/office/drawing/2014/main" xmlns="" id="{747E3EED-D1C2-4C83-B3B8-1D7B1BE4EC4F}"/>
                </a:ext>
              </a:extLst>
            </p:cNvPr>
            <p:cNvSpPr/>
            <p:nvPr/>
          </p:nvSpPr>
          <p:spPr>
            <a:xfrm>
              <a:off x="2219784" y="2654455"/>
              <a:ext cx="748923" cy="167642"/>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1FE3689E-F2A8-4358-8006-A08AE38E1B65}"/>
                </a:ext>
              </a:extLst>
            </p:cNvPr>
            <p:cNvGrpSpPr/>
            <p:nvPr/>
          </p:nvGrpSpPr>
          <p:grpSpPr>
            <a:xfrm>
              <a:off x="957900" y="2039653"/>
              <a:ext cx="2010807" cy="1015663"/>
              <a:chOff x="1091250" y="1721002"/>
              <a:chExt cx="2010807" cy="1015663"/>
            </a:xfrm>
          </p:grpSpPr>
          <p:sp>
            <p:nvSpPr>
              <p:cNvPr id="27" name="文本框 26">
                <a:extLst>
                  <a:ext uri="{FF2B5EF4-FFF2-40B4-BE49-F238E27FC236}">
                    <a16:creationId xmlns:a16="http://schemas.microsoft.com/office/drawing/2014/main" xmlns="" id="{E0A116C2-5AED-4983-9CA1-636C3CFC5D2B}"/>
                  </a:ext>
                </a:extLst>
              </p:cNvPr>
              <p:cNvSpPr txBox="1"/>
              <p:nvPr/>
            </p:nvSpPr>
            <p:spPr>
              <a:xfrm>
                <a:off x="1091250" y="1721002"/>
                <a:ext cx="1261884" cy="1015663"/>
              </a:xfrm>
              <a:prstGeom prst="rect">
                <a:avLst/>
              </a:prstGeom>
              <a:noFill/>
            </p:spPr>
            <p:txBody>
              <a:bodyPr wrap="none" rtlCol="0">
                <a:spAutoFit/>
              </a:bodyPr>
              <a:lstStyle/>
              <a:p>
                <a:r>
                  <a:rPr lang="en-US" altLang="zh-CN" sz="60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P</a:t>
                </a:r>
                <a:r>
                  <a:rPr lang="en-US" altLang="zh-CN" sz="36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art</a:t>
                </a:r>
                <a:endParaRPr lang="zh-CN" altLang="en-US" sz="36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28" name="文本框 27">
                <a:extLst>
                  <a:ext uri="{FF2B5EF4-FFF2-40B4-BE49-F238E27FC236}">
                    <a16:creationId xmlns:a16="http://schemas.microsoft.com/office/drawing/2014/main" xmlns="" id="{BE9D5CB4-E90A-4A6F-9453-9BBF1CF7817F}"/>
                  </a:ext>
                </a:extLst>
              </p:cNvPr>
              <p:cNvSpPr txBox="1"/>
              <p:nvPr/>
            </p:nvSpPr>
            <p:spPr>
              <a:xfrm>
                <a:off x="2353134" y="1914007"/>
                <a:ext cx="748923" cy="769441"/>
              </a:xfrm>
              <a:prstGeom prst="rect">
                <a:avLst/>
              </a:prstGeom>
              <a:noFill/>
            </p:spPr>
            <p:txBody>
              <a:bodyPr wrap="none" rtlCol="0">
                <a:spAutoFit/>
              </a:bodyPr>
              <a:lstStyle/>
              <a:p>
                <a:r>
                  <a:rPr lang="en-US" altLang="zh-CN" sz="44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04</a:t>
                </a:r>
                <a:endParaRPr lang="zh-CN" altLang="en-US" sz="24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grpSp>
      </p:grpSp>
      <p:grpSp>
        <p:nvGrpSpPr>
          <p:cNvPr id="18" name="组合 17">
            <a:extLst>
              <a:ext uri="{FF2B5EF4-FFF2-40B4-BE49-F238E27FC236}">
                <a16:creationId xmlns:a16="http://schemas.microsoft.com/office/drawing/2014/main" xmlns="" id="{FF9814BA-17C4-44BF-B730-7C4EE016F020}"/>
              </a:ext>
            </a:extLst>
          </p:cNvPr>
          <p:cNvGrpSpPr/>
          <p:nvPr/>
        </p:nvGrpSpPr>
        <p:grpSpPr>
          <a:xfrm>
            <a:off x="999558" y="4281492"/>
            <a:ext cx="1158314" cy="1588471"/>
            <a:chOff x="10935352" y="5036484"/>
            <a:chExt cx="1158314" cy="1588471"/>
          </a:xfrm>
        </p:grpSpPr>
        <p:sp>
          <p:nvSpPr>
            <p:cNvPr id="19" name="矩形 18">
              <a:extLst>
                <a:ext uri="{FF2B5EF4-FFF2-40B4-BE49-F238E27FC236}">
                  <a16:creationId xmlns:a16="http://schemas.microsoft.com/office/drawing/2014/main" xmlns="" id="{F0D4A4BB-4059-43FB-BDA3-FB6F1ACA348F}"/>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BB920C6D-EFDA-41D2-B56D-CDC81C1B3334}"/>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5E1C8E6C-C74A-464A-AA62-016F08CE950D}"/>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4468B3CB-83F6-489A-8F0E-DBCAD4E12D96}"/>
                </a:ext>
              </a:extLst>
            </p:cNvPr>
            <p:cNvGrpSpPr/>
            <p:nvPr/>
          </p:nvGrpSpPr>
          <p:grpSpPr>
            <a:xfrm>
              <a:off x="10935352" y="5036484"/>
              <a:ext cx="1158314" cy="1115156"/>
              <a:chOff x="2281855" y="2786866"/>
              <a:chExt cx="1958967" cy="1885978"/>
            </a:xfrm>
          </p:grpSpPr>
          <p:sp>
            <p:nvSpPr>
              <p:cNvPr id="29" name="椭圆 28">
                <a:extLst>
                  <a:ext uri="{FF2B5EF4-FFF2-40B4-BE49-F238E27FC236}">
                    <a16:creationId xmlns:a16="http://schemas.microsoft.com/office/drawing/2014/main" xmlns="" id="{847F0FF5-3D8F-49CB-AA28-AACB97E798A2}"/>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BC77A3B9-C9CF-462A-AE56-908FB7594ED5}"/>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31" name="文本框 30">
            <a:extLst>
              <a:ext uri="{FF2B5EF4-FFF2-40B4-BE49-F238E27FC236}">
                <a16:creationId xmlns:a16="http://schemas.microsoft.com/office/drawing/2014/main" xmlns="" id="{63CE967F-1E79-4DDC-9C3A-A3F54D14ECBD}"/>
              </a:ext>
            </a:extLst>
          </p:cNvPr>
          <p:cNvSpPr txBox="1"/>
          <p:nvPr/>
        </p:nvSpPr>
        <p:spPr>
          <a:xfrm>
            <a:off x="1855524" y="651648"/>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spTree>
    <p:extLst>
      <p:ext uri="{BB962C8B-B14F-4D97-AF65-F5344CB8AC3E}">
        <p14:creationId xmlns:p14="http://schemas.microsoft.com/office/powerpoint/2010/main" val="265237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ppt_w</p:attrName>
                                        </p:attrNameLst>
                                      </p:cBhvr>
                                      <p:tavLst>
                                        <p:tav tm="0">
                                          <p:val>
                                            <p:strVal val="#ppt_w*0.70"/>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Effect transition="in" filter="fade">
                                      <p:cBhvr>
                                        <p:cTn id="1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735E16C-7548-41A7-B7D8-B3B994AC5066}"/>
              </a:ext>
            </a:extLst>
          </p:cNvPr>
          <p:cNvSpPr/>
          <p:nvPr/>
        </p:nvSpPr>
        <p:spPr>
          <a:xfrm>
            <a:off x="669293" y="50419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E3CDACD-1CCE-43FE-8D64-DE7F26288DDF}"/>
              </a:ext>
            </a:extLst>
          </p:cNvPr>
          <p:cNvSpPr/>
          <p:nvPr/>
        </p:nvSpPr>
        <p:spPr>
          <a:xfrm>
            <a:off x="669293" y="68834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B6FE5F4-C7A1-4BE2-BA2C-0C90BA5F2368}"/>
              </a:ext>
            </a:extLst>
          </p:cNvPr>
          <p:cNvSpPr/>
          <p:nvPr/>
        </p:nvSpPr>
        <p:spPr>
          <a:xfrm>
            <a:off x="669293" y="88201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5C5DD65-9ED1-451D-B2C4-AC39CB980612}"/>
              </a:ext>
            </a:extLst>
          </p:cNvPr>
          <p:cNvSpPr txBox="1"/>
          <p:nvPr/>
        </p:nvSpPr>
        <p:spPr>
          <a:xfrm>
            <a:off x="1502668" y="444626"/>
            <a:ext cx="3943094" cy="584775"/>
          </a:xfrm>
          <a:prstGeom prst="rect">
            <a:avLst/>
          </a:prstGeom>
          <a:noFill/>
        </p:spPr>
        <p:txBody>
          <a:bodyPr wrap="square" rtlCol="0">
            <a:spAutoFit/>
          </a:bodyPr>
          <a:lstStyle/>
          <a:p>
            <a:pPr algn="dist"/>
            <a:r>
              <a:rPr lang="en-US" altLang="zh-CN" sz="3200" b="1" dirty="0">
                <a:solidFill>
                  <a:srgbClr val="7F6000"/>
                </a:solidFill>
                <a:latin typeface="微软雅黑" panose="020B0503020204020204" charset="-122"/>
                <a:ea typeface="微软雅黑" panose="020B0503020204020204" charset="-122"/>
                <a:cs typeface="+mn-ea"/>
                <a:sym typeface="+mn-ea"/>
              </a:rPr>
              <a:t> </a:t>
            </a:r>
            <a:r>
              <a:rPr lang="zh-CN" altLang="en-US" sz="3200" b="1" dirty="0">
                <a:solidFill>
                  <a:srgbClr val="7F6000"/>
                </a:solidFill>
                <a:latin typeface="微软雅黑" panose="020B0503020204020204" charset="-122"/>
                <a:ea typeface="微软雅黑" panose="020B0503020204020204" charset="-122"/>
                <a:cs typeface="+mn-ea"/>
                <a:sym typeface="+mn-ea"/>
              </a:rPr>
              <a:t>企业发展规划</a:t>
            </a:r>
            <a:endParaRPr lang="zh-CN" altLang="en-US" sz="3200" b="1" dirty="0">
              <a:solidFill>
                <a:srgbClr val="7F6000"/>
              </a:solidFill>
              <a:latin typeface="微软雅黑" panose="020B0503020204020204" charset="-122"/>
              <a:ea typeface="微软雅黑" panose="020B0503020204020204" charset="-122"/>
              <a:cs typeface="+mn-ea"/>
            </a:endParaRPr>
          </a:p>
        </p:txBody>
      </p:sp>
      <p:grpSp>
        <p:nvGrpSpPr>
          <p:cNvPr id="9" name="组合 8">
            <a:extLst>
              <a:ext uri="{FF2B5EF4-FFF2-40B4-BE49-F238E27FC236}">
                <a16:creationId xmlns:a16="http://schemas.microsoft.com/office/drawing/2014/main" xmlns="" id="{C9A42351-7DB0-41CD-AD16-967CA1227D62}"/>
              </a:ext>
            </a:extLst>
          </p:cNvPr>
          <p:cNvGrpSpPr/>
          <p:nvPr/>
        </p:nvGrpSpPr>
        <p:grpSpPr>
          <a:xfrm>
            <a:off x="5473705" y="751036"/>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73138" y="96521"/>
            <a:ext cx="45719" cy="12191998"/>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nvGrpSpPr>
          <p:cNvPr id="62" name="组合 61">
            <a:extLst>
              <a:ext uri="{FF2B5EF4-FFF2-40B4-BE49-F238E27FC236}">
                <a16:creationId xmlns:a16="http://schemas.microsoft.com/office/drawing/2014/main" xmlns="" id="{877333A5-AD88-4417-AD1A-4F6DE0FDF9AD}"/>
              </a:ext>
            </a:extLst>
          </p:cNvPr>
          <p:cNvGrpSpPr/>
          <p:nvPr/>
        </p:nvGrpSpPr>
        <p:grpSpPr>
          <a:xfrm>
            <a:off x="2661161" y="1685927"/>
            <a:ext cx="1981200" cy="711835"/>
            <a:chOff x="2408" y="3190"/>
            <a:chExt cx="3120" cy="1121"/>
          </a:xfrm>
        </p:grpSpPr>
        <p:sp>
          <p:nvSpPr>
            <p:cNvPr id="63" name="TextBox 45">
              <a:extLst>
                <a:ext uri="{FF2B5EF4-FFF2-40B4-BE49-F238E27FC236}">
                  <a16:creationId xmlns:a16="http://schemas.microsoft.com/office/drawing/2014/main" xmlns="" id="{4A8E3F5A-6A3B-4109-85FF-790B75DB8A84}"/>
                </a:ext>
              </a:extLst>
            </p:cNvPr>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7F6000"/>
                  </a:solidFill>
                  <a:latin typeface="微软雅黑" panose="020B0503020204020204" charset="-122"/>
                  <a:ea typeface="微软雅黑" panose="020B0503020204020204" charset="-122"/>
                  <a:cs typeface="+mn-ea"/>
                  <a:sym typeface="+mn-lt"/>
                </a:rPr>
                <a:t>标题文本预设</a:t>
              </a:r>
            </a:p>
          </p:txBody>
        </p:sp>
        <p:sp>
          <p:nvSpPr>
            <p:cNvPr id="64" name="TextBox 46">
              <a:extLst>
                <a:ext uri="{FF2B5EF4-FFF2-40B4-BE49-F238E27FC236}">
                  <a16:creationId xmlns:a16="http://schemas.microsoft.com/office/drawing/2014/main" xmlns="" id="{30C65B2B-A652-4A36-AE29-A8356AD9B972}"/>
                </a:ext>
              </a:extLst>
            </p:cNvPr>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rgbClr val="7F6000"/>
                  </a:solidFill>
                  <a:latin typeface="微软雅黑" panose="020B0503020204020204" charset="-122"/>
                  <a:ea typeface="微软雅黑" panose="020B0503020204020204" charset="-122"/>
                  <a:cs typeface="+mn-ea"/>
                  <a:sym typeface="+mn-lt"/>
                </a:rPr>
                <a:t>此部分内容作为文字排版占位显示</a:t>
              </a:r>
              <a:br>
                <a:rPr lang="zh-CN" altLang="en-US" sz="1200" dirty="0">
                  <a:solidFill>
                    <a:srgbClr val="7F6000"/>
                  </a:solidFill>
                  <a:latin typeface="微软雅黑" panose="020B0503020204020204" charset="-122"/>
                  <a:ea typeface="微软雅黑" panose="020B0503020204020204" charset="-122"/>
                  <a:cs typeface="+mn-ea"/>
                  <a:sym typeface="+mn-lt"/>
                </a:rPr>
              </a:br>
              <a:r>
                <a:rPr lang="zh-CN" altLang="en-US" sz="1200" dirty="0">
                  <a:solidFill>
                    <a:srgbClr val="7F6000"/>
                  </a:solidFill>
                  <a:latin typeface="微软雅黑" panose="020B0503020204020204" charset="-122"/>
                  <a:ea typeface="微软雅黑" panose="020B0503020204020204" charset="-122"/>
                  <a:cs typeface="+mn-ea"/>
                  <a:sym typeface="+mn-lt"/>
                </a:rPr>
                <a:t>（建议使用主题字体）</a:t>
              </a:r>
            </a:p>
          </p:txBody>
        </p:sp>
      </p:grpSp>
      <p:grpSp>
        <p:nvGrpSpPr>
          <p:cNvPr id="65" name="组合 64">
            <a:extLst>
              <a:ext uri="{FF2B5EF4-FFF2-40B4-BE49-F238E27FC236}">
                <a16:creationId xmlns:a16="http://schemas.microsoft.com/office/drawing/2014/main" xmlns="" id="{894B6DCD-F4A8-4029-9FF9-71A854410430}"/>
              </a:ext>
            </a:extLst>
          </p:cNvPr>
          <p:cNvGrpSpPr/>
          <p:nvPr/>
        </p:nvGrpSpPr>
        <p:grpSpPr>
          <a:xfrm>
            <a:off x="2101725" y="3011173"/>
            <a:ext cx="1981200" cy="711835"/>
            <a:chOff x="2408" y="3190"/>
            <a:chExt cx="3120" cy="1121"/>
          </a:xfrm>
        </p:grpSpPr>
        <p:sp>
          <p:nvSpPr>
            <p:cNvPr id="66" name="TextBox 45">
              <a:extLst>
                <a:ext uri="{FF2B5EF4-FFF2-40B4-BE49-F238E27FC236}">
                  <a16:creationId xmlns:a16="http://schemas.microsoft.com/office/drawing/2014/main" xmlns="" id="{7664A9FD-104E-43EB-9A05-8FD401D0C268}"/>
                </a:ext>
              </a:extLst>
            </p:cNvPr>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7F6000"/>
                  </a:solidFill>
                  <a:latin typeface="微软雅黑" panose="020B0503020204020204" charset="-122"/>
                  <a:ea typeface="微软雅黑" panose="020B0503020204020204" charset="-122"/>
                  <a:cs typeface="+mn-ea"/>
                  <a:sym typeface="+mn-lt"/>
                </a:rPr>
                <a:t>标题文本预设</a:t>
              </a:r>
            </a:p>
          </p:txBody>
        </p:sp>
        <p:sp>
          <p:nvSpPr>
            <p:cNvPr id="67" name="TextBox 46">
              <a:extLst>
                <a:ext uri="{FF2B5EF4-FFF2-40B4-BE49-F238E27FC236}">
                  <a16:creationId xmlns:a16="http://schemas.microsoft.com/office/drawing/2014/main" xmlns="" id="{D8A4954E-2636-4D6B-8BF0-EA4BB15E7A16}"/>
                </a:ext>
              </a:extLst>
            </p:cNvPr>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7F6000"/>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7F6000"/>
                  </a:solidFill>
                  <a:latin typeface="微软雅黑" panose="020B0503020204020204" charset="-122"/>
                  <a:ea typeface="微软雅黑" panose="020B0503020204020204" charset="-122"/>
                  <a:cs typeface="+mn-ea"/>
                  <a:sym typeface="+mn-lt"/>
                </a:rPr>
              </a:br>
              <a:r>
                <a:rPr lang="zh-CN" altLang="en-US" sz="1200">
                  <a:solidFill>
                    <a:srgbClr val="7F6000"/>
                  </a:solidFill>
                  <a:latin typeface="微软雅黑" panose="020B0503020204020204" charset="-122"/>
                  <a:ea typeface="微软雅黑" panose="020B0503020204020204" charset="-122"/>
                  <a:cs typeface="+mn-ea"/>
                  <a:sym typeface="+mn-lt"/>
                </a:rPr>
                <a:t>（建议使用主题字体）</a:t>
              </a:r>
            </a:p>
          </p:txBody>
        </p:sp>
      </p:grpSp>
      <p:grpSp>
        <p:nvGrpSpPr>
          <p:cNvPr id="68" name="组合 67">
            <a:extLst>
              <a:ext uri="{FF2B5EF4-FFF2-40B4-BE49-F238E27FC236}">
                <a16:creationId xmlns:a16="http://schemas.microsoft.com/office/drawing/2014/main" xmlns="" id="{4819B494-AA3C-406A-843C-0FA65499A81C}"/>
              </a:ext>
            </a:extLst>
          </p:cNvPr>
          <p:cNvGrpSpPr/>
          <p:nvPr/>
        </p:nvGrpSpPr>
        <p:grpSpPr>
          <a:xfrm>
            <a:off x="9227695" y="3136268"/>
            <a:ext cx="1981200" cy="711835"/>
            <a:chOff x="2408" y="3190"/>
            <a:chExt cx="3120" cy="1121"/>
          </a:xfrm>
        </p:grpSpPr>
        <p:sp>
          <p:nvSpPr>
            <p:cNvPr id="69" name="TextBox 45">
              <a:extLst>
                <a:ext uri="{FF2B5EF4-FFF2-40B4-BE49-F238E27FC236}">
                  <a16:creationId xmlns:a16="http://schemas.microsoft.com/office/drawing/2014/main" xmlns="" id="{6C3B11B6-4FD5-4464-AD0F-1A78374577BF}"/>
                </a:ext>
              </a:extLst>
            </p:cNvPr>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7F6000"/>
                  </a:solidFill>
                  <a:latin typeface="微软雅黑" panose="020B0503020204020204" charset="-122"/>
                  <a:ea typeface="微软雅黑" panose="020B0503020204020204" charset="-122"/>
                  <a:cs typeface="+mn-ea"/>
                  <a:sym typeface="+mn-lt"/>
                </a:rPr>
                <a:t>标题文本预设</a:t>
              </a:r>
            </a:p>
          </p:txBody>
        </p:sp>
        <p:sp>
          <p:nvSpPr>
            <p:cNvPr id="70" name="TextBox 46">
              <a:extLst>
                <a:ext uri="{FF2B5EF4-FFF2-40B4-BE49-F238E27FC236}">
                  <a16:creationId xmlns:a16="http://schemas.microsoft.com/office/drawing/2014/main" xmlns="" id="{219603F8-BEB8-4F76-9D73-E419FC06CDE0}"/>
                </a:ext>
              </a:extLst>
            </p:cNvPr>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7F6000"/>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7F6000"/>
                  </a:solidFill>
                  <a:latin typeface="微软雅黑" panose="020B0503020204020204" charset="-122"/>
                  <a:ea typeface="微软雅黑" panose="020B0503020204020204" charset="-122"/>
                  <a:cs typeface="+mn-ea"/>
                  <a:sym typeface="+mn-lt"/>
                </a:rPr>
              </a:br>
              <a:r>
                <a:rPr lang="zh-CN" altLang="en-US" sz="1200">
                  <a:solidFill>
                    <a:srgbClr val="7F6000"/>
                  </a:solidFill>
                  <a:latin typeface="微软雅黑" panose="020B0503020204020204" charset="-122"/>
                  <a:ea typeface="微软雅黑" panose="020B0503020204020204" charset="-122"/>
                  <a:cs typeface="+mn-ea"/>
                  <a:sym typeface="+mn-lt"/>
                </a:rPr>
                <a:t>（建议使用主题字体）</a:t>
              </a:r>
            </a:p>
          </p:txBody>
        </p:sp>
      </p:grpSp>
      <p:grpSp>
        <p:nvGrpSpPr>
          <p:cNvPr id="71" name="组合 70">
            <a:extLst>
              <a:ext uri="{FF2B5EF4-FFF2-40B4-BE49-F238E27FC236}">
                <a16:creationId xmlns:a16="http://schemas.microsoft.com/office/drawing/2014/main" xmlns="" id="{DA625EF0-B688-40B1-83ED-8DA5FDF0F7F6}"/>
              </a:ext>
            </a:extLst>
          </p:cNvPr>
          <p:cNvGrpSpPr/>
          <p:nvPr/>
        </p:nvGrpSpPr>
        <p:grpSpPr>
          <a:xfrm>
            <a:off x="8521575" y="4832984"/>
            <a:ext cx="1981200" cy="694690"/>
            <a:chOff x="2408" y="3190"/>
            <a:chExt cx="3120" cy="1094"/>
          </a:xfrm>
        </p:grpSpPr>
        <p:sp>
          <p:nvSpPr>
            <p:cNvPr id="72" name="TextBox 45">
              <a:extLst>
                <a:ext uri="{FF2B5EF4-FFF2-40B4-BE49-F238E27FC236}">
                  <a16:creationId xmlns:a16="http://schemas.microsoft.com/office/drawing/2014/main" xmlns="" id="{340724E0-1ACE-4CCA-989D-224F15AA022E}"/>
                </a:ext>
              </a:extLst>
            </p:cNvPr>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rgbClr val="7F6000"/>
                  </a:solidFill>
                  <a:latin typeface="微软雅黑" panose="020B0503020204020204" charset="-122"/>
                  <a:ea typeface="微软雅黑" panose="020B0503020204020204" charset="-122"/>
                  <a:cs typeface="+mn-ea"/>
                  <a:sym typeface="+mn-lt"/>
                </a:rPr>
                <a:t>标题文本预设</a:t>
              </a:r>
            </a:p>
          </p:txBody>
        </p:sp>
        <p:sp>
          <p:nvSpPr>
            <p:cNvPr id="73" name="TextBox 46">
              <a:extLst>
                <a:ext uri="{FF2B5EF4-FFF2-40B4-BE49-F238E27FC236}">
                  <a16:creationId xmlns:a16="http://schemas.microsoft.com/office/drawing/2014/main" xmlns="" id="{3F7E9F62-7DCA-4034-ACA9-B0583544DA15}"/>
                </a:ext>
              </a:extLst>
            </p:cNvPr>
            <p:cNvSpPr txBox="1"/>
            <p:nvPr/>
          </p:nvSpPr>
          <p:spPr>
            <a:xfrm>
              <a:off x="2408" y="3825"/>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rgbClr val="7F6000"/>
                  </a:solidFill>
                  <a:latin typeface="微软雅黑" panose="020B0503020204020204" charset="-122"/>
                  <a:ea typeface="微软雅黑" panose="020B0503020204020204" charset="-122"/>
                  <a:cs typeface="+mn-ea"/>
                  <a:sym typeface="+mn-lt"/>
                </a:rPr>
                <a:t>此部分内容作为文字排版占位显示</a:t>
              </a:r>
              <a:br>
                <a:rPr lang="zh-CN" altLang="en-US" sz="1200">
                  <a:solidFill>
                    <a:srgbClr val="7F6000"/>
                  </a:solidFill>
                  <a:latin typeface="微软雅黑" panose="020B0503020204020204" charset="-122"/>
                  <a:ea typeface="微软雅黑" panose="020B0503020204020204" charset="-122"/>
                  <a:cs typeface="+mn-ea"/>
                  <a:sym typeface="+mn-lt"/>
                </a:rPr>
              </a:br>
              <a:r>
                <a:rPr lang="zh-CN" altLang="en-US" sz="1200">
                  <a:solidFill>
                    <a:srgbClr val="7F6000"/>
                  </a:solidFill>
                  <a:latin typeface="微软雅黑" panose="020B0503020204020204" charset="-122"/>
                  <a:ea typeface="微软雅黑" panose="020B0503020204020204" charset="-122"/>
                  <a:cs typeface="+mn-ea"/>
                  <a:sym typeface="+mn-lt"/>
                </a:rPr>
                <a:t>（建议使用主题字体）</a:t>
              </a:r>
            </a:p>
          </p:txBody>
        </p:sp>
      </p:grpSp>
      <p:grpSp>
        <p:nvGrpSpPr>
          <p:cNvPr id="74" name="组合 73">
            <a:extLst>
              <a:ext uri="{FF2B5EF4-FFF2-40B4-BE49-F238E27FC236}">
                <a16:creationId xmlns:a16="http://schemas.microsoft.com/office/drawing/2014/main" xmlns="" id="{5CE0FEFD-5BFA-4235-AB78-1248331B9582}"/>
              </a:ext>
            </a:extLst>
          </p:cNvPr>
          <p:cNvGrpSpPr/>
          <p:nvPr/>
        </p:nvGrpSpPr>
        <p:grpSpPr>
          <a:xfrm>
            <a:off x="459281" y="4397038"/>
            <a:ext cx="1158314" cy="1588471"/>
            <a:chOff x="10935352" y="5036484"/>
            <a:chExt cx="1158314" cy="1588471"/>
          </a:xfrm>
        </p:grpSpPr>
        <p:sp>
          <p:nvSpPr>
            <p:cNvPr id="75" name="矩形 74">
              <a:extLst>
                <a:ext uri="{FF2B5EF4-FFF2-40B4-BE49-F238E27FC236}">
                  <a16:creationId xmlns:a16="http://schemas.microsoft.com/office/drawing/2014/main" xmlns="" id="{F24B9027-7824-445F-AED5-524F26A7CC0D}"/>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xmlns="" id="{A35AB70D-26BF-487D-863B-966F2F621BFA}"/>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xmlns="" id="{BD9B6F19-F606-48D6-86CA-2F70D54BE97A}"/>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87746B3E-DB64-416F-9C4E-85BB79B8CD85}"/>
                </a:ext>
              </a:extLst>
            </p:cNvPr>
            <p:cNvGrpSpPr/>
            <p:nvPr/>
          </p:nvGrpSpPr>
          <p:grpSpPr>
            <a:xfrm>
              <a:off x="10935352" y="5036484"/>
              <a:ext cx="1158314" cy="1115156"/>
              <a:chOff x="2281855" y="2786866"/>
              <a:chExt cx="1958967" cy="1885978"/>
            </a:xfrm>
          </p:grpSpPr>
          <p:sp>
            <p:nvSpPr>
              <p:cNvPr id="79" name="椭圆 78">
                <a:extLst>
                  <a:ext uri="{FF2B5EF4-FFF2-40B4-BE49-F238E27FC236}">
                    <a16:creationId xmlns:a16="http://schemas.microsoft.com/office/drawing/2014/main" xmlns="" id="{670FE1BE-77F2-4FC4-A836-8DF14D5DBA5E}"/>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xmlns="" id="{004DF0F6-710C-4C47-AD45-99317CBD3BCC}"/>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81" name="文本框 80">
            <a:extLst>
              <a:ext uri="{FF2B5EF4-FFF2-40B4-BE49-F238E27FC236}">
                <a16:creationId xmlns:a16="http://schemas.microsoft.com/office/drawing/2014/main" xmlns="" id="{01815D91-BFB2-49DB-96EC-F05DAB69FF8B}"/>
              </a:ext>
            </a:extLst>
          </p:cNvPr>
          <p:cNvSpPr txBox="1"/>
          <p:nvPr/>
        </p:nvSpPr>
        <p:spPr>
          <a:xfrm>
            <a:off x="5883804" y="499547"/>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7" name="图片 6">
            <a:extLst>
              <a:ext uri="{FF2B5EF4-FFF2-40B4-BE49-F238E27FC236}">
                <a16:creationId xmlns:a16="http://schemas.microsoft.com/office/drawing/2014/main" xmlns="" id="{B27C0503-55E1-4444-B31F-8FC472F94CE8}"/>
              </a:ext>
            </a:extLst>
          </p:cNvPr>
          <p:cNvPicPr>
            <a:picLocks noChangeAspect="1"/>
          </p:cNvPicPr>
          <p:nvPr/>
        </p:nvPicPr>
        <p:blipFill>
          <a:blip r:embed="rId2"/>
          <a:stretch>
            <a:fillRect/>
          </a:stretch>
        </p:blipFill>
        <p:spPr>
          <a:xfrm>
            <a:off x="4437466" y="854198"/>
            <a:ext cx="3944454" cy="5297883"/>
          </a:xfrm>
          <a:prstGeom prst="rect">
            <a:avLst/>
          </a:prstGeom>
        </p:spPr>
      </p:pic>
    </p:spTree>
    <p:extLst>
      <p:ext uri="{BB962C8B-B14F-4D97-AF65-F5344CB8AC3E}">
        <p14:creationId xmlns:p14="http://schemas.microsoft.com/office/powerpoint/2010/main" val="18349223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checkerboard(across)">
                                      <p:cBhvr>
                                        <p:cTn id="7" dur="500"/>
                                        <p:tgtEl>
                                          <p:spTgt spid="6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checkerboard(across)">
                                      <p:cBhvr>
                                        <p:cTn id="11" dur="500"/>
                                        <p:tgtEl>
                                          <p:spTgt spid="6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checkerboard(across)">
                                      <p:cBhvr>
                                        <p:cTn id="15" dur="500"/>
                                        <p:tgtEl>
                                          <p:spTgt spid="68"/>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checkerboard(across)">
                                      <p:cBhvr>
                                        <p:cTn id="19" dur="500"/>
                                        <p:tgtEl>
                                          <p:spTgt spid="71"/>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1"/>
                                        </p:tgtEl>
                                        <p:attrNameLst>
                                          <p:attrName>style.visibility</p:attrName>
                                        </p:attrNameLst>
                                      </p:cBhvr>
                                      <p:to>
                                        <p:strVal val="visible"/>
                                      </p:to>
                                    </p:set>
                                    <p:anim calcmode="lin" valueType="num">
                                      <p:cBhvr>
                                        <p:cTn id="22" dur="1000" fill="hold"/>
                                        <p:tgtEl>
                                          <p:spTgt spid="81"/>
                                        </p:tgtEl>
                                        <p:attrNameLst>
                                          <p:attrName>ppt_w</p:attrName>
                                        </p:attrNameLst>
                                      </p:cBhvr>
                                      <p:tavLst>
                                        <p:tav tm="0">
                                          <p:val>
                                            <p:strVal val="#ppt_w*0.70"/>
                                          </p:val>
                                        </p:tav>
                                        <p:tav tm="100000">
                                          <p:val>
                                            <p:strVal val="#ppt_w"/>
                                          </p:val>
                                        </p:tav>
                                      </p:tavLst>
                                    </p:anim>
                                    <p:anim calcmode="lin" valueType="num">
                                      <p:cBhvr>
                                        <p:cTn id="23" dur="1000" fill="hold"/>
                                        <p:tgtEl>
                                          <p:spTgt spid="81"/>
                                        </p:tgtEl>
                                        <p:attrNameLst>
                                          <p:attrName>ppt_h</p:attrName>
                                        </p:attrNameLst>
                                      </p:cBhvr>
                                      <p:tavLst>
                                        <p:tav tm="0">
                                          <p:val>
                                            <p:strVal val="#ppt_h"/>
                                          </p:val>
                                        </p:tav>
                                        <p:tav tm="100000">
                                          <p:val>
                                            <p:strVal val="#ppt_h"/>
                                          </p:val>
                                        </p:tav>
                                      </p:tavLst>
                                    </p:anim>
                                    <p:animEffect transition="in" filter="fade">
                                      <p:cBhvr>
                                        <p:cTn id="2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9A42351-7DB0-41CD-AD16-967CA1227D62}"/>
              </a:ext>
            </a:extLst>
          </p:cNvPr>
          <p:cNvGrpSpPr/>
          <p:nvPr/>
        </p:nvGrpSpPr>
        <p:grpSpPr>
          <a:xfrm flipH="1">
            <a:off x="-7163" y="767527"/>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nvGrpSpPr>
          <p:cNvPr id="141" name="组合 140">
            <a:extLst>
              <a:ext uri="{FF2B5EF4-FFF2-40B4-BE49-F238E27FC236}">
                <a16:creationId xmlns:a16="http://schemas.microsoft.com/office/drawing/2014/main" xmlns="" id="{FB216E5F-B25E-40BF-9E90-02CF6EAA5955}"/>
              </a:ext>
            </a:extLst>
          </p:cNvPr>
          <p:cNvGrpSpPr/>
          <p:nvPr/>
        </p:nvGrpSpPr>
        <p:grpSpPr>
          <a:xfrm>
            <a:off x="10993247" y="4547533"/>
            <a:ext cx="1158314" cy="1588471"/>
            <a:chOff x="10935352" y="5036484"/>
            <a:chExt cx="1158314" cy="1588471"/>
          </a:xfrm>
        </p:grpSpPr>
        <p:sp>
          <p:nvSpPr>
            <p:cNvPr id="142" name="矩形 141">
              <a:extLst>
                <a:ext uri="{FF2B5EF4-FFF2-40B4-BE49-F238E27FC236}">
                  <a16:creationId xmlns:a16="http://schemas.microsoft.com/office/drawing/2014/main" xmlns="" id="{C6324712-5607-4234-B6E7-5959072C8298}"/>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142">
              <a:extLst>
                <a:ext uri="{FF2B5EF4-FFF2-40B4-BE49-F238E27FC236}">
                  <a16:creationId xmlns:a16="http://schemas.microsoft.com/office/drawing/2014/main" xmlns="" id="{C3B42D8A-B28C-4E9D-A69A-558CD99F6E23}"/>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a:extLst>
                <a:ext uri="{FF2B5EF4-FFF2-40B4-BE49-F238E27FC236}">
                  <a16:creationId xmlns:a16="http://schemas.microsoft.com/office/drawing/2014/main" xmlns="" id="{3CF89E02-7BFF-46B3-BD92-D13982D7CF14}"/>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a:extLst>
                <a:ext uri="{FF2B5EF4-FFF2-40B4-BE49-F238E27FC236}">
                  <a16:creationId xmlns:a16="http://schemas.microsoft.com/office/drawing/2014/main" xmlns="" id="{976513E0-3BFC-430D-8F68-1AFCC2280A41}"/>
                </a:ext>
              </a:extLst>
            </p:cNvPr>
            <p:cNvGrpSpPr/>
            <p:nvPr/>
          </p:nvGrpSpPr>
          <p:grpSpPr>
            <a:xfrm>
              <a:off x="10935352" y="5036484"/>
              <a:ext cx="1158314" cy="1115156"/>
              <a:chOff x="2281855" y="2786866"/>
              <a:chExt cx="1958967" cy="1885978"/>
            </a:xfrm>
          </p:grpSpPr>
          <p:sp>
            <p:nvSpPr>
              <p:cNvPr id="146" name="椭圆 145">
                <a:extLst>
                  <a:ext uri="{FF2B5EF4-FFF2-40B4-BE49-F238E27FC236}">
                    <a16:creationId xmlns:a16="http://schemas.microsoft.com/office/drawing/2014/main" xmlns="" id="{89976E88-A2DD-4BDE-BF14-869F28ED9FA5}"/>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文本框 146">
                <a:extLst>
                  <a:ext uri="{FF2B5EF4-FFF2-40B4-BE49-F238E27FC236}">
                    <a16:creationId xmlns:a16="http://schemas.microsoft.com/office/drawing/2014/main" xmlns="" id="{B3567D29-78AB-44FA-94D4-A7BDCD1FCC90}"/>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148" name="矩形 147">
            <a:extLst>
              <a:ext uri="{FF2B5EF4-FFF2-40B4-BE49-F238E27FC236}">
                <a16:creationId xmlns:a16="http://schemas.microsoft.com/office/drawing/2014/main" xmlns="" id="{1C6A3088-C9E2-4850-89EF-3BFA6AFC68BB}"/>
              </a:ext>
            </a:extLst>
          </p:cNvPr>
          <p:cNvSpPr/>
          <p:nvPr/>
        </p:nvSpPr>
        <p:spPr>
          <a:xfrm>
            <a:off x="7040797" y="5640235"/>
            <a:ext cx="4808416" cy="47124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文本框 149">
            <a:extLst>
              <a:ext uri="{FF2B5EF4-FFF2-40B4-BE49-F238E27FC236}">
                <a16:creationId xmlns:a16="http://schemas.microsoft.com/office/drawing/2014/main" xmlns="" id="{E04EE4CC-4BC3-4E7A-8757-67A15AA748F9}"/>
              </a:ext>
            </a:extLst>
          </p:cNvPr>
          <p:cNvSpPr txBox="1"/>
          <p:nvPr/>
        </p:nvSpPr>
        <p:spPr>
          <a:xfrm>
            <a:off x="433410" y="442108"/>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6" name="图片 5">
            <a:extLst>
              <a:ext uri="{FF2B5EF4-FFF2-40B4-BE49-F238E27FC236}">
                <a16:creationId xmlns:a16="http://schemas.microsoft.com/office/drawing/2014/main" xmlns="" id="{6E2C100F-1598-41AB-99FA-E65778E3A76C}"/>
              </a:ext>
            </a:extLst>
          </p:cNvPr>
          <p:cNvPicPr>
            <a:picLocks noChangeAspect="1"/>
          </p:cNvPicPr>
          <p:nvPr/>
        </p:nvPicPr>
        <p:blipFill>
          <a:blip r:embed="rId2"/>
          <a:stretch>
            <a:fillRect/>
          </a:stretch>
        </p:blipFill>
        <p:spPr>
          <a:xfrm>
            <a:off x="1710713" y="880090"/>
            <a:ext cx="8980186" cy="5956308"/>
          </a:xfrm>
          <a:prstGeom prst="rect">
            <a:avLst/>
          </a:prstGeom>
        </p:spPr>
      </p:pic>
    </p:spTree>
    <p:extLst>
      <p:ext uri="{BB962C8B-B14F-4D97-AF65-F5344CB8AC3E}">
        <p14:creationId xmlns:p14="http://schemas.microsoft.com/office/powerpoint/2010/main" val="8802925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1000" fill="hold"/>
                                        <p:tgtEl>
                                          <p:spTgt spid="150"/>
                                        </p:tgtEl>
                                        <p:attrNameLst>
                                          <p:attrName>ppt_w</p:attrName>
                                        </p:attrNameLst>
                                      </p:cBhvr>
                                      <p:tavLst>
                                        <p:tav tm="0">
                                          <p:val>
                                            <p:strVal val="#ppt_w*0.70"/>
                                          </p:val>
                                        </p:tav>
                                        <p:tav tm="100000">
                                          <p:val>
                                            <p:strVal val="#ppt_w"/>
                                          </p:val>
                                        </p:tav>
                                      </p:tavLst>
                                    </p:anim>
                                    <p:anim calcmode="lin" valueType="num">
                                      <p:cBhvr>
                                        <p:cTn id="8" dur="1000" fill="hold"/>
                                        <p:tgtEl>
                                          <p:spTgt spid="150"/>
                                        </p:tgtEl>
                                        <p:attrNameLst>
                                          <p:attrName>ppt_h</p:attrName>
                                        </p:attrNameLst>
                                      </p:cBhvr>
                                      <p:tavLst>
                                        <p:tav tm="0">
                                          <p:val>
                                            <p:strVal val="#ppt_h"/>
                                          </p:val>
                                        </p:tav>
                                        <p:tav tm="100000">
                                          <p:val>
                                            <p:strVal val="#ppt_h"/>
                                          </p:val>
                                        </p:tav>
                                      </p:tavLst>
                                    </p:anim>
                                    <p:animEffect transition="in" filter="fade">
                                      <p:cBhvr>
                                        <p:cTn id="9"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ABB85662-5F8A-4AE7-B106-DACD43EBC0C0}"/>
              </a:ext>
            </a:extLst>
          </p:cNvPr>
          <p:cNvGrpSpPr/>
          <p:nvPr/>
        </p:nvGrpSpPr>
        <p:grpSpPr>
          <a:xfrm>
            <a:off x="0" y="930275"/>
            <a:ext cx="11525255" cy="5248590"/>
            <a:chOff x="0" y="873125"/>
            <a:chExt cx="11525255" cy="5248590"/>
          </a:xfrm>
        </p:grpSpPr>
        <p:sp>
          <p:nvSpPr>
            <p:cNvPr id="29" name="矩形 28">
              <a:extLst>
                <a:ext uri="{FF2B5EF4-FFF2-40B4-BE49-F238E27FC236}">
                  <a16:creationId xmlns:a16="http://schemas.microsoft.com/office/drawing/2014/main" xmlns="" id="{F0C7176F-CC07-4B76-97BC-D2734E04516E}"/>
                </a:ext>
              </a:extLst>
            </p:cNvPr>
            <p:cNvSpPr/>
            <p:nvPr/>
          </p:nvSpPr>
          <p:spPr>
            <a:xfrm rot="5400000">
              <a:off x="5644037" y="248635"/>
              <a:ext cx="485775" cy="11260386"/>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8" name="文本框 7">
              <a:extLst>
                <a:ext uri="{FF2B5EF4-FFF2-40B4-BE49-F238E27FC236}">
                  <a16:creationId xmlns:a16="http://schemas.microsoft.com/office/drawing/2014/main" xmlns="" id="{5FB37FEC-F7A4-43F6-A621-CA40654B8F61}"/>
                </a:ext>
              </a:extLst>
            </p:cNvPr>
            <p:cNvSpPr txBox="1"/>
            <p:nvPr/>
          </p:nvSpPr>
          <p:spPr>
            <a:xfrm>
              <a:off x="4450806" y="2725308"/>
              <a:ext cx="5593977" cy="430887"/>
            </a:xfrm>
            <a:prstGeom prst="rect">
              <a:avLst/>
            </a:prstGeom>
            <a:noFill/>
          </p:spPr>
          <p:txBody>
            <a:bodyPr wrap="square" rtlCol="0">
              <a:spAutoFit/>
              <a:scene3d>
                <a:camera prst="orthographicFront"/>
                <a:lightRig rig="threePt" dir="t"/>
              </a:scene3d>
              <a:sp3d contourW="12700"/>
            </a:bodyPr>
            <a:lstStyle/>
            <a:p>
              <a:pPr algn="ctr">
                <a:defRPr/>
              </a:pPr>
              <a:r>
                <a:rPr lang="en-US" altLang="zh-CN" sz="1100" dirty="0">
                  <a:solidFill>
                    <a:schemeClr val="accent4">
                      <a:lumMod val="50000"/>
                    </a:schemeClr>
                  </a:solidFill>
                  <a:latin typeface="Arial" panose="020B0604020202020204"/>
                  <a:ea typeface="微软雅黑" panose="020B0503020204020204" charset="-122"/>
                </a:rPr>
                <a:t>The user can demonstrate on a projector or computer, or print the presentation and make it into a film to be used in a wider field</a:t>
              </a:r>
            </a:p>
          </p:txBody>
        </p:sp>
        <p:sp>
          <p:nvSpPr>
            <p:cNvPr id="9" name="文本框 8">
              <a:extLst>
                <a:ext uri="{FF2B5EF4-FFF2-40B4-BE49-F238E27FC236}">
                  <a16:creationId xmlns:a16="http://schemas.microsoft.com/office/drawing/2014/main" xmlns="" id="{5DBA2A10-04D1-4CD7-96A1-E847D2B0C116}"/>
                </a:ext>
              </a:extLst>
            </p:cNvPr>
            <p:cNvSpPr txBox="1"/>
            <p:nvPr/>
          </p:nvSpPr>
          <p:spPr>
            <a:xfrm>
              <a:off x="5026952" y="3340416"/>
              <a:ext cx="5211181"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zh-CN" altLang="en-US" sz="1800" dirty="0">
                  <a:solidFill>
                    <a:schemeClr val="accent4">
                      <a:lumMod val="50000"/>
                    </a:schemeClr>
                  </a:solidFill>
                  <a:effectLst/>
                </a:rPr>
                <a:t>公司企业附属机构</a:t>
              </a:r>
            </a:p>
          </p:txBody>
        </p:sp>
        <p:sp>
          <p:nvSpPr>
            <p:cNvPr id="13" name="文本框 13">
              <a:extLst>
                <a:ext uri="{FF2B5EF4-FFF2-40B4-BE49-F238E27FC236}">
                  <a16:creationId xmlns:a16="http://schemas.microsoft.com/office/drawing/2014/main" xmlns="" id="{9D2DED97-7506-45CA-BAAE-463636DCB59C}"/>
                </a:ext>
              </a:extLst>
            </p:cNvPr>
            <p:cNvSpPr txBox="1">
              <a:spLocks noChangeArrowheads="1"/>
            </p:cNvSpPr>
            <p:nvPr/>
          </p:nvSpPr>
          <p:spPr bwMode="auto">
            <a:xfrm>
              <a:off x="5693096" y="893917"/>
              <a:ext cx="3109396" cy="461665"/>
            </a:xfrm>
            <a:prstGeom prst="rect">
              <a:avLst/>
            </a:prstGeom>
            <a:solidFill>
              <a:srgbClr val="7F6000"/>
            </a:solidFill>
            <a:ln>
              <a:noFill/>
            </a:ln>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dist">
                <a:defRPr/>
              </a:pPr>
              <a:r>
                <a:rPr lang="zh-CN" altLang="en-US" sz="2400" dirty="0">
                  <a:latin typeface="微软雅黑" panose="020B0503020204020204" charset="-122"/>
                  <a:ea typeface="微软雅黑" panose="020B0503020204020204" charset="-122"/>
                </a:rPr>
                <a:t>公司名称</a:t>
              </a:r>
              <a:endParaRPr lang="en-US" altLang="zh-CN" sz="2400" dirty="0">
                <a:latin typeface="微软雅黑" panose="020B0503020204020204" charset="-122"/>
                <a:ea typeface="微软雅黑" panose="020B0503020204020204" charset="-122"/>
              </a:endParaRPr>
            </a:p>
          </p:txBody>
        </p:sp>
        <p:grpSp>
          <p:nvGrpSpPr>
            <p:cNvPr id="24" name="组合 23">
              <a:extLst>
                <a:ext uri="{FF2B5EF4-FFF2-40B4-BE49-F238E27FC236}">
                  <a16:creationId xmlns:a16="http://schemas.microsoft.com/office/drawing/2014/main" xmlns="" id="{DD61729D-1BDD-42FD-BCFA-96F695F4E970}"/>
                </a:ext>
              </a:extLst>
            </p:cNvPr>
            <p:cNvGrpSpPr/>
            <p:nvPr/>
          </p:nvGrpSpPr>
          <p:grpSpPr>
            <a:xfrm>
              <a:off x="10959577" y="4143131"/>
              <a:ext cx="504825" cy="451954"/>
              <a:chOff x="10685782" y="5444213"/>
              <a:chExt cx="504825" cy="451954"/>
            </a:xfrm>
            <a:solidFill>
              <a:srgbClr val="7F6000"/>
            </a:solidFill>
          </p:grpSpPr>
          <p:sp>
            <p:nvSpPr>
              <p:cNvPr id="14" name="矩形 13">
                <a:extLst>
                  <a:ext uri="{FF2B5EF4-FFF2-40B4-BE49-F238E27FC236}">
                    <a16:creationId xmlns:a16="http://schemas.microsoft.com/office/drawing/2014/main" xmlns="" id="{888C52D1-B27B-4BC8-A85D-C13D77879CE8}"/>
                  </a:ext>
                </a:extLst>
              </p:cNvPr>
              <p:cNvSpPr/>
              <p:nvPr/>
            </p:nvSpPr>
            <p:spPr>
              <a:xfrm>
                <a:off x="10685782" y="5444213"/>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5" name="矩形 14">
                <a:extLst>
                  <a:ext uri="{FF2B5EF4-FFF2-40B4-BE49-F238E27FC236}">
                    <a16:creationId xmlns:a16="http://schemas.microsoft.com/office/drawing/2014/main" xmlns="" id="{96796CB0-9183-4D8F-BDF0-E88551341B69}"/>
                  </a:ext>
                </a:extLst>
              </p:cNvPr>
              <p:cNvSpPr/>
              <p:nvPr/>
            </p:nvSpPr>
            <p:spPr>
              <a:xfrm>
                <a:off x="10685782" y="5628363"/>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6" name="矩形 15">
                <a:extLst>
                  <a:ext uri="{FF2B5EF4-FFF2-40B4-BE49-F238E27FC236}">
                    <a16:creationId xmlns:a16="http://schemas.microsoft.com/office/drawing/2014/main" xmlns="" id="{2D4EB682-6ADB-49F7-A881-649E928C793B}"/>
                  </a:ext>
                </a:extLst>
              </p:cNvPr>
              <p:cNvSpPr/>
              <p:nvPr/>
            </p:nvSpPr>
            <p:spPr>
              <a:xfrm>
                <a:off x="10685782" y="5800917"/>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17" name="文本框 16">
              <a:extLst>
                <a:ext uri="{FF2B5EF4-FFF2-40B4-BE49-F238E27FC236}">
                  <a16:creationId xmlns:a16="http://schemas.microsoft.com/office/drawing/2014/main" xmlns="" id="{2BF231DD-6426-4D66-9BAD-79E69BF8B8B8}"/>
                </a:ext>
              </a:extLst>
            </p:cNvPr>
            <p:cNvSpPr txBox="1"/>
            <p:nvPr/>
          </p:nvSpPr>
          <p:spPr>
            <a:xfrm>
              <a:off x="4782460" y="5715599"/>
              <a:ext cx="4606288" cy="368300"/>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zh-CN" altLang="en-US" sz="1800" dirty="0">
                  <a:effectLst/>
                </a:rPr>
                <a:t>企业商务报告</a:t>
              </a:r>
              <a:endParaRPr lang="en-US" sz="1800" dirty="0">
                <a:effectLst/>
              </a:endParaRPr>
            </a:p>
          </p:txBody>
        </p:sp>
        <p:grpSp>
          <p:nvGrpSpPr>
            <p:cNvPr id="20" name="组合 19">
              <a:extLst>
                <a:ext uri="{FF2B5EF4-FFF2-40B4-BE49-F238E27FC236}">
                  <a16:creationId xmlns:a16="http://schemas.microsoft.com/office/drawing/2014/main" xmlns="" id="{DF147C46-8607-4BDF-A303-DBDA16B12A4C}"/>
                </a:ext>
              </a:extLst>
            </p:cNvPr>
            <p:cNvGrpSpPr/>
            <p:nvPr/>
          </p:nvGrpSpPr>
          <p:grpSpPr>
            <a:xfrm>
              <a:off x="5754373" y="4115910"/>
              <a:ext cx="5205204" cy="486909"/>
              <a:chOff x="5985402" y="4077833"/>
              <a:chExt cx="5205204" cy="486909"/>
            </a:xfrm>
          </p:grpSpPr>
          <p:sp>
            <p:nvSpPr>
              <p:cNvPr id="6" name="矩形 5">
                <a:extLst>
                  <a:ext uri="{FF2B5EF4-FFF2-40B4-BE49-F238E27FC236}">
                    <a16:creationId xmlns:a16="http://schemas.microsoft.com/office/drawing/2014/main" xmlns="" id="{3EABC32C-1CC0-4289-897D-A3D7359D1DD5}"/>
                  </a:ext>
                </a:extLst>
              </p:cNvPr>
              <p:cNvSpPr/>
              <p:nvPr/>
            </p:nvSpPr>
            <p:spPr>
              <a:xfrm rot="5400000">
                <a:off x="9699626" y="3073762"/>
                <a:ext cx="485775" cy="2496185"/>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nvGrpSpPr>
              <p:cNvPr id="19" name="组合 18">
                <a:extLst>
                  <a:ext uri="{FF2B5EF4-FFF2-40B4-BE49-F238E27FC236}">
                    <a16:creationId xmlns:a16="http://schemas.microsoft.com/office/drawing/2014/main" xmlns="" id="{1706E9D0-9289-4F5C-B88D-495A676DB445}"/>
                  </a:ext>
                </a:extLst>
              </p:cNvPr>
              <p:cNvGrpSpPr/>
              <p:nvPr/>
            </p:nvGrpSpPr>
            <p:grpSpPr>
              <a:xfrm>
                <a:off x="5985402" y="4077833"/>
                <a:ext cx="2712853" cy="461537"/>
                <a:chOff x="5830017" y="4078967"/>
                <a:chExt cx="2712853" cy="461537"/>
              </a:xfrm>
            </p:grpSpPr>
            <p:sp>
              <p:nvSpPr>
                <p:cNvPr id="10" name="文本框 9">
                  <a:extLst>
                    <a:ext uri="{FF2B5EF4-FFF2-40B4-BE49-F238E27FC236}">
                      <a16:creationId xmlns:a16="http://schemas.microsoft.com/office/drawing/2014/main" xmlns="" id="{7E8D0BAF-E090-4511-8A08-BF96D3E7DA72}"/>
                    </a:ext>
                  </a:extLst>
                </p:cNvPr>
                <p:cNvSpPr txBox="1"/>
                <p:nvPr/>
              </p:nvSpPr>
              <p:spPr>
                <a:xfrm>
                  <a:off x="6286650" y="4140394"/>
                  <a:ext cx="1749197" cy="400110"/>
                </a:xfrm>
                <a:prstGeom prst="rect">
                  <a:avLst/>
                </a:prstGeom>
                <a:noFill/>
                <a:effectLst>
                  <a:outerShdw blurRad="114300" dist="38100" dir="5460000" algn="tr" rotWithShape="0">
                    <a:prstClr val="black">
                      <a:alpha val="16000"/>
                    </a:prstClr>
                  </a:outerShdw>
                </a:effectLst>
              </p:spPr>
              <p:txBody>
                <a:bodyPr wrap="non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defRPr/>
                  </a:pPr>
                  <a:r>
                    <a:rPr lang="zh-CN" altLang="en-US" sz="2000" dirty="0">
                      <a:effectLst/>
                    </a:rPr>
                    <a:t>汇报人：</a:t>
                  </a:r>
                  <a:r>
                    <a:rPr lang="en-US" altLang="zh-CN" sz="2000" dirty="0">
                      <a:effectLst/>
                    </a:rPr>
                    <a:t>XXX</a:t>
                  </a:r>
                  <a:endParaRPr lang="zh-CN" sz="2000" dirty="0">
                    <a:effectLst/>
                  </a:endParaRPr>
                </a:p>
              </p:txBody>
            </p:sp>
            <p:sp>
              <p:nvSpPr>
                <p:cNvPr id="11" name="菱形 10">
                  <a:extLst>
                    <a:ext uri="{FF2B5EF4-FFF2-40B4-BE49-F238E27FC236}">
                      <a16:creationId xmlns:a16="http://schemas.microsoft.com/office/drawing/2014/main" xmlns="" id="{2181BC7C-3970-48BA-B7C2-7C69F3881907}"/>
                    </a:ext>
                  </a:extLst>
                </p:cNvPr>
                <p:cNvSpPr/>
                <p:nvPr/>
              </p:nvSpPr>
              <p:spPr>
                <a:xfrm>
                  <a:off x="5915539" y="4230383"/>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12" name="菱形 11">
                  <a:extLst>
                    <a:ext uri="{FF2B5EF4-FFF2-40B4-BE49-F238E27FC236}">
                      <a16:creationId xmlns:a16="http://schemas.microsoft.com/office/drawing/2014/main" xmlns="" id="{7FE0EDDF-F6ED-43F7-BE77-C0E14D53664A}"/>
                    </a:ext>
                  </a:extLst>
                </p:cNvPr>
                <p:cNvSpPr/>
                <p:nvPr/>
              </p:nvSpPr>
              <p:spPr>
                <a:xfrm>
                  <a:off x="8263632" y="4236098"/>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18" name="矩形 17">
                  <a:extLst>
                    <a:ext uri="{FF2B5EF4-FFF2-40B4-BE49-F238E27FC236}">
                      <a16:creationId xmlns:a16="http://schemas.microsoft.com/office/drawing/2014/main" xmlns="" id="{2AD99CAC-0E46-42A3-8CEC-135647C49622}"/>
                    </a:ext>
                  </a:extLst>
                </p:cNvPr>
                <p:cNvSpPr/>
                <p:nvPr/>
              </p:nvSpPr>
              <p:spPr>
                <a:xfrm rot="5400000">
                  <a:off x="6955675" y="2953309"/>
                  <a:ext cx="461537" cy="2712853"/>
                </a:xfrm>
                <a:prstGeom prst="rect">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grpSp>
        <p:sp>
          <p:nvSpPr>
            <p:cNvPr id="25" name="矩形 24">
              <a:extLst>
                <a:ext uri="{FF2B5EF4-FFF2-40B4-BE49-F238E27FC236}">
                  <a16:creationId xmlns:a16="http://schemas.microsoft.com/office/drawing/2014/main" xmlns="" id="{D10713CA-8A20-464D-B4F1-B3C1B18B2E31}"/>
                </a:ext>
              </a:extLst>
            </p:cNvPr>
            <p:cNvSpPr/>
            <p:nvPr/>
          </p:nvSpPr>
          <p:spPr>
            <a:xfrm>
              <a:off x="0" y="873125"/>
              <a:ext cx="11517119" cy="5361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358FB37C-FB71-4D2B-B8F6-07D41065EF23}"/>
                </a:ext>
              </a:extLst>
            </p:cNvPr>
            <p:cNvSpPr/>
            <p:nvPr/>
          </p:nvSpPr>
          <p:spPr>
            <a:xfrm>
              <a:off x="11464402" y="894614"/>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7" name="矩形 26">
              <a:extLst>
                <a:ext uri="{FF2B5EF4-FFF2-40B4-BE49-F238E27FC236}">
                  <a16:creationId xmlns:a16="http://schemas.microsoft.com/office/drawing/2014/main" xmlns="" id="{A176E880-98BD-4E16-BB32-589EE114BE45}"/>
                </a:ext>
              </a:extLst>
            </p:cNvPr>
            <p:cNvSpPr/>
            <p:nvPr/>
          </p:nvSpPr>
          <p:spPr>
            <a:xfrm>
              <a:off x="1681177" y="894615"/>
              <a:ext cx="45719" cy="684266"/>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8" name="菱形 27">
              <a:extLst>
                <a:ext uri="{FF2B5EF4-FFF2-40B4-BE49-F238E27FC236}">
                  <a16:creationId xmlns:a16="http://schemas.microsoft.com/office/drawing/2014/main" xmlns="" id="{6F4120F0-723A-447D-A5FB-24B131A52B30}"/>
                </a:ext>
              </a:extLst>
            </p:cNvPr>
            <p:cNvSpPr/>
            <p:nvPr/>
          </p:nvSpPr>
          <p:spPr>
            <a:xfrm>
              <a:off x="1614169" y="1545314"/>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grpSp>
        <p:nvGrpSpPr>
          <p:cNvPr id="39" name="组合 38">
            <a:extLst>
              <a:ext uri="{FF2B5EF4-FFF2-40B4-BE49-F238E27FC236}">
                <a16:creationId xmlns:a16="http://schemas.microsoft.com/office/drawing/2014/main" xmlns="" id="{09293693-67EA-4A75-9980-14CD6D5B61F5}"/>
              </a:ext>
            </a:extLst>
          </p:cNvPr>
          <p:cNvGrpSpPr/>
          <p:nvPr/>
        </p:nvGrpSpPr>
        <p:grpSpPr>
          <a:xfrm>
            <a:off x="10203585" y="1498557"/>
            <a:ext cx="1158314" cy="1588471"/>
            <a:chOff x="10935352" y="5036484"/>
            <a:chExt cx="1158314" cy="1588471"/>
          </a:xfrm>
        </p:grpSpPr>
        <p:sp>
          <p:nvSpPr>
            <p:cNvPr id="40" name="矩形 39">
              <a:extLst>
                <a:ext uri="{FF2B5EF4-FFF2-40B4-BE49-F238E27FC236}">
                  <a16:creationId xmlns:a16="http://schemas.microsoft.com/office/drawing/2014/main" xmlns="" id="{A4E35EFB-52F9-4DF9-9F68-36B5C118A7B9}"/>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CDF0E34A-2D17-480F-9BDC-66AB3465C695}"/>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62CD5905-18EE-4B06-94DB-41CB8C238C95}"/>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xmlns="" id="{0513F0C7-F863-4DD5-93F3-C58201FE6A79}"/>
                </a:ext>
              </a:extLst>
            </p:cNvPr>
            <p:cNvGrpSpPr/>
            <p:nvPr/>
          </p:nvGrpSpPr>
          <p:grpSpPr>
            <a:xfrm>
              <a:off x="10935352" y="5036484"/>
              <a:ext cx="1158314" cy="1115156"/>
              <a:chOff x="2281855" y="2786866"/>
              <a:chExt cx="1958967" cy="1885978"/>
            </a:xfrm>
          </p:grpSpPr>
          <p:sp>
            <p:nvSpPr>
              <p:cNvPr id="44" name="椭圆 43">
                <a:extLst>
                  <a:ext uri="{FF2B5EF4-FFF2-40B4-BE49-F238E27FC236}">
                    <a16:creationId xmlns:a16="http://schemas.microsoft.com/office/drawing/2014/main" xmlns="" id="{A53C4824-0B17-43ED-BC98-94950E86A58B}"/>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5E9FDA66-E4DD-451E-87A9-0D6376335BA7}"/>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33" name="文本框 32">
            <a:extLst>
              <a:ext uri="{FF2B5EF4-FFF2-40B4-BE49-F238E27FC236}">
                <a16:creationId xmlns:a16="http://schemas.microsoft.com/office/drawing/2014/main" xmlns="" id="{A0F076D3-7857-43A2-8C0E-9AAD6DEB420F}"/>
              </a:ext>
            </a:extLst>
          </p:cNvPr>
          <p:cNvSpPr txBox="1"/>
          <p:nvPr/>
        </p:nvSpPr>
        <p:spPr>
          <a:xfrm>
            <a:off x="4079769" y="1571558"/>
            <a:ext cx="6134100" cy="1198880"/>
          </a:xfrm>
          <a:prstGeom prst="rect">
            <a:avLst/>
          </a:prstGeom>
          <a:noFill/>
        </p:spPr>
        <p:txBody>
          <a:bodyPr wrap="square" rtlCol="0">
            <a:spAutoFit/>
          </a:bodyPr>
          <a:lstStyle/>
          <a:p>
            <a:pPr algn="dist"/>
            <a:r>
              <a:rPr lang="zh-CN" altLang="en-US" sz="7200" b="1" dirty="0">
                <a:solidFill>
                  <a:srgbClr val="7F6000"/>
                </a:solidFill>
                <a:latin typeface="微软雅黑" panose="020B0503020204020204" charset="-122"/>
                <a:ea typeface="微软雅黑" panose="020B0503020204020204" charset="-122"/>
              </a:rPr>
              <a:t>感谢聆听</a:t>
            </a:r>
          </a:p>
        </p:txBody>
      </p:sp>
      <p:sp>
        <p:nvSpPr>
          <p:cNvPr id="34" name="文本框 33">
            <a:extLst>
              <a:ext uri="{FF2B5EF4-FFF2-40B4-BE49-F238E27FC236}">
                <a16:creationId xmlns:a16="http://schemas.microsoft.com/office/drawing/2014/main" xmlns="" id="{21CCEB0C-9BC9-4673-B647-37D7FCE1A43B}"/>
              </a:ext>
            </a:extLst>
          </p:cNvPr>
          <p:cNvSpPr txBox="1"/>
          <p:nvPr/>
        </p:nvSpPr>
        <p:spPr>
          <a:xfrm>
            <a:off x="4419374" y="5263280"/>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2" name="图片 1">
            <a:extLst>
              <a:ext uri="{FF2B5EF4-FFF2-40B4-BE49-F238E27FC236}">
                <a16:creationId xmlns:a16="http://schemas.microsoft.com/office/drawing/2014/main" xmlns="" id="{2F1DBD42-F586-4666-AC8F-9150ED76F090}"/>
              </a:ext>
            </a:extLst>
          </p:cNvPr>
          <p:cNvPicPr>
            <a:picLocks noChangeAspect="1"/>
          </p:cNvPicPr>
          <p:nvPr/>
        </p:nvPicPr>
        <p:blipFill>
          <a:blip r:embed="rId3"/>
          <a:stretch>
            <a:fillRect/>
          </a:stretch>
        </p:blipFill>
        <p:spPr>
          <a:xfrm>
            <a:off x="256732" y="1820490"/>
            <a:ext cx="2885126" cy="43719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884132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strVal val="#ppt_w*0.70"/>
                                          </p:val>
                                        </p:tav>
                                        <p:tav tm="100000">
                                          <p:val>
                                            <p:strVal val="#ppt_w"/>
                                          </p:val>
                                        </p:tav>
                                      </p:tavLst>
                                    </p:anim>
                                    <p:anim calcmode="lin" valueType="num">
                                      <p:cBhvr>
                                        <p:cTn id="13" dur="1000" fill="hold"/>
                                        <p:tgtEl>
                                          <p:spTgt spid="34"/>
                                        </p:tgtEl>
                                        <p:attrNameLst>
                                          <p:attrName>ppt_h</p:attrName>
                                        </p:attrNameLst>
                                      </p:cBhvr>
                                      <p:tavLst>
                                        <p:tav tm="0">
                                          <p:val>
                                            <p:strVal val="#ppt_h"/>
                                          </p:val>
                                        </p:tav>
                                        <p:tav tm="100000">
                                          <p:val>
                                            <p:strVal val="#ppt_h"/>
                                          </p:val>
                                        </p:tav>
                                      </p:tavLst>
                                    </p:anim>
                                    <p:animEffect transition="in" filter="fade">
                                      <p:cBhvr>
                                        <p:cTn id="1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A6231A97-BD75-43DB-8061-27964B4E9001}"/>
              </a:ext>
            </a:extLst>
          </p:cNvPr>
          <p:cNvSpPr/>
          <p:nvPr/>
        </p:nvSpPr>
        <p:spPr>
          <a:xfrm>
            <a:off x="0" y="0"/>
            <a:ext cx="12192000" cy="6858000"/>
          </a:xfrm>
          <a:prstGeom prst="rect">
            <a:avLst/>
          </a:prstGeom>
          <a:gradFill flip="none" rotWithShape="1">
            <a:gsLst>
              <a:gs pos="0">
                <a:schemeClr val="tx1">
                  <a:alpha val="91000"/>
                </a:schemeClr>
              </a:gs>
              <a:gs pos="48000">
                <a:srgbClr val="000000">
                  <a:alpha val="61000"/>
                </a:srgbClr>
              </a:gs>
              <a:gs pos="100000">
                <a:schemeClr val="tx1">
                  <a:alpha val="83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4" name="图片 3">
            <a:extLst>
              <a:ext uri="{FF2B5EF4-FFF2-40B4-BE49-F238E27FC236}">
                <a16:creationId xmlns:a16="http://schemas.microsoft.com/office/drawing/2014/main" xmlns="" id="{BC4D359C-D221-4A6A-8A62-8660E2B7DE6E}"/>
              </a:ext>
            </a:extLst>
          </p:cNvPr>
          <p:cNvPicPr>
            <a:picLocks noChangeAspect="1"/>
          </p:cNvPicPr>
          <p:nvPr/>
        </p:nvPicPr>
        <p:blipFill>
          <a:blip r:embed="rId2"/>
          <a:stretch>
            <a:fillRect/>
          </a:stretch>
        </p:blipFill>
        <p:spPr>
          <a:xfrm>
            <a:off x="0" y="-214193"/>
            <a:ext cx="12382500" cy="7751982"/>
          </a:xfrm>
          <a:prstGeom prst="rect">
            <a:avLst/>
          </a:prstGeom>
        </p:spPr>
      </p:pic>
      <p:sp>
        <p:nvSpPr>
          <p:cNvPr id="19" name="TextBox 6">
            <a:extLst>
              <a:ext uri="{FF2B5EF4-FFF2-40B4-BE49-F238E27FC236}">
                <a16:creationId xmlns:a16="http://schemas.microsoft.com/office/drawing/2014/main" xmlns="" id="{25C4E589-8A1A-4098-B1A3-3D2F1F16362E}"/>
              </a:ext>
            </a:extLst>
          </p:cNvPr>
          <p:cNvSpPr txBox="1"/>
          <p:nvPr/>
        </p:nvSpPr>
        <p:spPr>
          <a:xfrm rot="2323813">
            <a:off x="10310298" y="613627"/>
            <a:ext cx="2091362" cy="369326"/>
          </a:xfrm>
          <a:prstGeom prst="rect">
            <a:avLst/>
          </a:prstGeom>
          <a:solidFill>
            <a:srgbClr val="C9B273"/>
          </a:solidFill>
          <a:effectLst>
            <a:outerShdw blurRad="50800" dist="38100" dir="5400000" algn="t" rotWithShape="0">
              <a:prstClr val="black">
                <a:alpha val="40000"/>
              </a:prstClr>
            </a:outerShdw>
          </a:effectLst>
        </p:spPr>
        <p:txBody>
          <a:bodyPr wrap="square" lIns="121914" tIns="60957" rIns="121914" bIns="60957" rtlCol="0">
            <a:spAutoFit/>
          </a:bodyPr>
          <a:lstStyle>
            <a:defPPr>
              <a:defRPr lang="zh-CN"/>
            </a:defPPr>
            <a:lvl1pPr algn="dist" defTabSz="1219140">
              <a:defRPr b="1">
                <a:solidFill>
                  <a:srgbClr val="C9B273"/>
                </a:solidFill>
                <a:latin typeface="微软雅黑" panose="020B0503020204020204" pitchFamily="34" charset="-122"/>
                <a:ea typeface="微软雅黑" panose="020B0503020204020204" pitchFamily="34" charset="-122"/>
              </a:defRPr>
            </a:lvl1pPr>
          </a:lstStyle>
          <a:p>
            <a:r>
              <a:rPr lang="en-US" altLang="zh-CN" sz="1600" dirty="0">
                <a:solidFill>
                  <a:schemeClr val="bg1"/>
                </a:solidFill>
              </a:rPr>
              <a:t>By Fany </a:t>
            </a:r>
            <a:r>
              <a:rPr lang="zh-CN" altLang="en-US" sz="1600" dirty="0">
                <a:solidFill>
                  <a:schemeClr val="bg1"/>
                </a:solidFill>
              </a:rPr>
              <a:t>芳 妮</a:t>
            </a:r>
          </a:p>
        </p:txBody>
      </p:sp>
      <p:grpSp>
        <p:nvGrpSpPr>
          <p:cNvPr id="5" name="组合 4">
            <a:extLst>
              <a:ext uri="{FF2B5EF4-FFF2-40B4-BE49-F238E27FC236}">
                <a16:creationId xmlns:a16="http://schemas.microsoft.com/office/drawing/2014/main" xmlns="" id="{C2B4B515-851E-4299-8066-707BEE1C324A}"/>
              </a:ext>
            </a:extLst>
          </p:cNvPr>
          <p:cNvGrpSpPr/>
          <p:nvPr/>
        </p:nvGrpSpPr>
        <p:grpSpPr>
          <a:xfrm>
            <a:off x="1" y="6408024"/>
            <a:ext cx="12191999" cy="473624"/>
            <a:chOff x="1" y="6425363"/>
            <a:chExt cx="12190095" cy="473624"/>
          </a:xfrm>
        </p:grpSpPr>
        <p:grpSp>
          <p:nvGrpSpPr>
            <p:cNvPr id="6" name="组合 5">
              <a:extLst>
                <a:ext uri="{FF2B5EF4-FFF2-40B4-BE49-F238E27FC236}">
                  <a16:creationId xmlns:a16="http://schemas.microsoft.com/office/drawing/2014/main" xmlns="" id="{EC4E3682-864B-485F-A1A9-3DE2C40D9668}"/>
                </a:ext>
              </a:extLst>
            </p:cNvPr>
            <p:cNvGrpSpPr/>
            <p:nvPr userDrawn="1"/>
          </p:nvGrpSpPr>
          <p:grpSpPr>
            <a:xfrm>
              <a:off x="1" y="6425363"/>
              <a:ext cx="12190095" cy="465913"/>
              <a:chOff x="1" y="6425363"/>
              <a:chExt cx="12190095" cy="465913"/>
            </a:xfrm>
          </p:grpSpPr>
          <p:sp>
            <p:nvSpPr>
              <p:cNvPr id="8" name="矩形 7">
                <a:extLst>
                  <a:ext uri="{FF2B5EF4-FFF2-40B4-BE49-F238E27FC236}">
                    <a16:creationId xmlns:a16="http://schemas.microsoft.com/office/drawing/2014/main" xmlns="" id="{9AA95F48-74A6-4E35-BCE0-AD0772862667}"/>
                  </a:ext>
                </a:extLst>
              </p:cNvPr>
              <p:cNvSpPr/>
              <p:nvPr userDrawn="1"/>
            </p:nvSpPr>
            <p:spPr>
              <a:xfrm>
                <a:off x="4190151" y="6437322"/>
                <a:ext cx="3698225" cy="404515"/>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2297635F-2AA4-4E01-A2AB-14F66D45F9F2}"/>
                  </a:ext>
                </a:extLst>
              </p:cNvPr>
              <p:cNvSpPr/>
              <p:nvPr userDrawn="1"/>
            </p:nvSpPr>
            <p:spPr>
              <a:xfrm>
                <a:off x="1" y="6426813"/>
                <a:ext cx="403201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8">
                <a:extLst>
                  <a:ext uri="{FF2B5EF4-FFF2-40B4-BE49-F238E27FC236}">
                    <a16:creationId xmlns:a16="http://schemas.microsoft.com/office/drawing/2014/main" xmlns="" id="{0D79FCAE-B2CC-468A-8D0E-3A59BF561427}"/>
                  </a:ext>
                </a:extLst>
              </p:cNvPr>
              <p:cNvSpPr txBox="1"/>
              <p:nvPr userDrawn="1"/>
            </p:nvSpPr>
            <p:spPr>
              <a:xfrm>
                <a:off x="4205907" y="6470411"/>
                <a:ext cx="365023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itchFamily="34" charset="-122"/>
                    <a:ea typeface="微软雅黑" pitchFamily="34" charset="-122"/>
                  </a:rPr>
                  <a:t>烂叶子</a:t>
                </a:r>
                <a:r>
                  <a:rPr lang="en-US" altLang="zh-CN" sz="1400" dirty="0">
                    <a:solidFill>
                      <a:schemeClr val="bg1"/>
                    </a:solidFill>
                    <a:latin typeface="微软雅黑" panose="020B0503020204020204" pitchFamily="34" charset="-122"/>
                    <a:ea typeface="微软雅黑" panose="020B0503020204020204" pitchFamily="34" charset="-122"/>
                  </a:rPr>
                  <a:t>Office</a:t>
                </a:r>
                <a:r>
                  <a:rPr lang="zh-CN" altLang="en-US" sz="1400" dirty="0">
                    <a:solidFill>
                      <a:schemeClr val="bg1"/>
                    </a:solidFill>
                    <a:latin typeface="微软雅黑" panose="020B0503020204020204" pitchFamily="34" charset="-122"/>
                    <a:ea typeface="微软雅黑" panose="020B0503020204020204" pitchFamily="34" charset="-122"/>
                  </a:rPr>
                  <a:t>出品</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芳妮</a:t>
                </a:r>
              </a:p>
            </p:txBody>
          </p:sp>
          <p:sp>
            <p:nvSpPr>
              <p:cNvPr id="11" name="矩形 10">
                <a:extLst>
                  <a:ext uri="{FF2B5EF4-FFF2-40B4-BE49-F238E27FC236}">
                    <a16:creationId xmlns:a16="http://schemas.microsoft.com/office/drawing/2014/main" xmlns="" id="{D910FD6B-B014-4F9B-9AD0-06F012946549}"/>
                  </a:ext>
                </a:extLst>
              </p:cNvPr>
              <p:cNvSpPr/>
              <p:nvPr userDrawn="1"/>
            </p:nvSpPr>
            <p:spPr>
              <a:xfrm>
                <a:off x="8049648" y="6425363"/>
                <a:ext cx="414044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FA501F2B-0CEF-41F0-A3A8-15EF76AC30E4}"/>
                  </a:ext>
                </a:extLst>
              </p:cNvPr>
              <p:cNvSpPr/>
              <p:nvPr userDrawn="1"/>
            </p:nvSpPr>
            <p:spPr>
              <a:xfrm flipH="1">
                <a:off x="4084830" y="6429611"/>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a16="http://schemas.microsoft.com/office/drawing/2014/main" xmlns="" id="{5AB5AC44-9D3E-48DA-9975-F6B4FC7F43BD}"/>
                </a:ext>
              </a:extLst>
            </p:cNvPr>
            <p:cNvSpPr/>
            <p:nvPr userDrawn="1"/>
          </p:nvSpPr>
          <p:spPr>
            <a:xfrm flipH="1">
              <a:off x="7953901" y="6437322"/>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5">
            <a:extLst>
              <a:ext uri="{FF2B5EF4-FFF2-40B4-BE49-F238E27FC236}">
                <a16:creationId xmlns:a16="http://schemas.microsoft.com/office/drawing/2014/main" xmlns="" id="{BE94C959-C8B3-42A8-BFAC-EEF00545A8BE}"/>
              </a:ext>
            </a:extLst>
          </p:cNvPr>
          <p:cNvSpPr txBox="1"/>
          <p:nvPr/>
        </p:nvSpPr>
        <p:spPr>
          <a:xfrm>
            <a:off x="1762159" y="2239257"/>
            <a:ext cx="4429091" cy="400103"/>
          </a:xfrm>
          <a:prstGeom prst="rect">
            <a:avLst/>
          </a:prstGeom>
          <a:noFill/>
        </p:spPr>
        <p:txBody>
          <a:bodyPr wrap="square" lIns="121914" tIns="60957" rIns="121914" bIns="60957" rtlCol="0">
            <a:spAutoFit/>
          </a:bodyPr>
          <a:lstStyle/>
          <a:p>
            <a:pPr algn="dist" defTabSz="1219140"/>
            <a:r>
              <a:rPr lang="zh-CN" altLang="en-US" b="1" dirty="0">
                <a:solidFill>
                  <a:schemeClr val="bg1"/>
                </a:solidFill>
              </a:rPr>
              <a:t>扫码关注回复：</a:t>
            </a:r>
            <a:r>
              <a:rPr lang="zh-CN" altLang="en-US" b="1" i="1" u="sng" dirty="0">
                <a:solidFill>
                  <a:schemeClr val="bg1"/>
                </a:solidFill>
              </a:rPr>
              <a:t>企业介绍模板 </a:t>
            </a:r>
            <a:r>
              <a:rPr lang="zh-CN" altLang="en-US" b="1" dirty="0">
                <a:solidFill>
                  <a:schemeClr val="bg1"/>
                </a:solidFill>
              </a:rPr>
              <a:t>索取源文件</a:t>
            </a:r>
          </a:p>
        </p:txBody>
      </p:sp>
      <p:pic>
        <p:nvPicPr>
          <p:cNvPr id="14" name="图形 13" descr="指向右边的反手食指">
            <a:extLst>
              <a:ext uri="{FF2B5EF4-FFF2-40B4-BE49-F238E27FC236}">
                <a16:creationId xmlns:a16="http://schemas.microsoft.com/office/drawing/2014/main" xmlns="" id="{EF5F7479-0D42-4559-A2A8-F87C8827699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243033" y="2115147"/>
            <a:ext cx="657252" cy="657252"/>
          </a:xfrm>
          <a:prstGeom prst="rect">
            <a:avLst/>
          </a:prstGeom>
        </p:spPr>
      </p:pic>
      <p:pic>
        <p:nvPicPr>
          <p:cNvPr id="17" name="图形 16" descr="指向右边的反手食指">
            <a:extLst>
              <a:ext uri="{FF2B5EF4-FFF2-40B4-BE49-F238E27FC236}">
                <a16:creationId xmlns:a16="http://schemas.microsoft.com/office/drawing/2014/main" xmlns="" id="{F53FCF27-D43F-49A5-BDB7-3B7F028B341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flipH="1">
            <a:off x="6124670" y="2110682"/>
            <a:ext cx="657252" cy="657252"/>
          </a:xfrm>
          <a:prstGeom prst="rect">
            <a:avLst/>
          </a:prstGeom>
        </p:spPr>
      </p:pic>
    </p:spTree>
    <p:extLst>
      <p:ext uri="{BB962C8B-B14F-4D97-AF65-F5344CB8AC3E}">
        <p14:creationId xmlns:p14="http://schemas.microsoft.com/office/powerpoint/2010/main" val="1302502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7453E626-BCC6-4F1B-B417-426FBD1FB5F6}"/>
              </a:ext>
            </a:extLst>
          </p:cNvPr>
          <p:cNvSpPr/>
          <p:nvPr/>
        </p:nvSpPr>
        <p:spPr>
          <a:xfrm>
            <a:off x="0" y="5116"/>
            <a:ext cx="12192000" cy="6858000"/>
          </a:xfrm>
          <a:prstGeom prst="rect">
            <a:avLst/>
          </a:prstGeom>
          <a:gradFill flip="none" rotWithShape="1">
            <a:gsLst>
              <a:gs pos="0">
                <a:schemeClr val="tx1">
                  <a:alpha val="91000"/>
                </a:schemeClr>
              </a:gs>
              <a:gs pos="48000">
                <a:srgbClr val="000000">
                  <a:alpha val="61000"/>
                </a:srgbClr>
              </a:gs>
              <a:gs pos="100000">
                <a:schemeClr val="tx1">
                  <a:alpha val="83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4" name="图片 3">
            <a:extLst>
              <a:ext uri="{FF2B5EF4-FFF2-40B4-BE49-F238E27FC236}">
                <a16:creationId xmlns:a16="http://schemas.microsoft.com/office/drawing/2014/main" xmlns="" id="{63D4FD22-7BBA-4482-B5D7-D4AEED086605}"/>
              </a:ext>
            </a:extLst>
          </p:cNvPr>
          <p:cNvPicPr>
            <a:picLocks noChangeAspect="1"/>
          </p:cNvPicPr>
          <p:nvPr/>
        </p:nvPicPr>
        <p:blipFill>
          <a:blip r:embed="rId2"/>
          <a:stretch>
            <a:fillRect/>
          </a:stretch>
        </p:blipFill>
        <p:spPr>
          <a:xfrm>
            <a:off x="2251390" y="3613025"/>
            <a:ext cx="7346317" cy="1249788"/>
          </a:xfrm>
          <a:prstGeom prst="rect">
            <a:avLst/>
          </a:prstGeom>
        </p:spPr>
      </p:pic>
      <p:pic>
        <p:nvPicPr>
          <p:cNvPr id="5" name="图片 4">
            <a:extLst>
              <a:ext uri="{FF2B5EF4-FFF2-40B4-BE49-F238E27FC236}">
                <a16:creationId xmlns:a16="http://schemas.microsoft.com/office/drawing/2014/main" xmlns="" id="{F1B8E0B5-D8E5-465D-9021-3DBC294CA401}"/>
              </a:ext>
            </a:extLst>
          </p:cNvPr>
          <p:cNvPicPr>
            <a:picLocks noChangeAspect="1"/>
          </p:cNvPicPr>
          <p:nvPr/>
        </p:nvPicPr>
        <p:blipFill>
          <a:blip r:embed="rId3"/>
          <a:stretch>
            <a:fillRect/>
          </a:stretch>
        </p:blipFill>
        <p:spPr>
          <a:xfrm>
            <a:off x="4805836" y="1306648"/>
            <a:ext cx="2237426" cy="2103302"/>
          </a:xfrm>
          <a:prstGeom prst="rect">
            <a:avLst/>
          </a:prstGeom>
        </p:spPr>
      </p:pic>
      <p:grpSp>
        <p:nvGrpSpPr>
          <p:cNvPr id="11" name="组合 10">
            <a:extLst>
              <a:ext uri="{FF2B5EF4-FFF2-40B4-BE49-F238E27FC236}">
                <a16:creationId xmlns:a16="http://schemas.microsoft.com/office/drawing/2014/main" xmlns="" id="{ADF6D8FB-C49F-4262-8083-4A7393263E21}"/>
              </a:ext>
            </a:extLst>
          </p:cNvPr>
          <p:cNvGrpSpPr/>
          <p:nvPr/>
        </p:nvGrpSpPr>
        <p:grpSpPr>
          <a:xfrm>
            <a:off x="1" y="6408024"/>
            <a:ext cx="12191999" cy="473624"/>
            <a:chOff x="1" y="6425363"/>
            <a:chExt cx="12190095" cy="473624"/>
          </a:xfrm>
        </p:grpSpPr>
        <p:grpSp>
          <p:nvGrpSpPr>
            <p:cNvPr id="12" name="组合 11">
              <a:extLst>
                <a:ext uri="{FF2B5EF4-FFF2-40B4-BE49-F238E27FC236}">
                  <a16:creationId xmlns:a16="http://schemas.microsoft.com/office/drawing/2014/main" xmlns="" id="{6A42D548-62C6-4546-85C5-8D01D218BB15}"/>
                </a:ext>
              </a:extLst>
            </p:cNvPr>
            <p:cNvGrpSpPr/>
            <p:nvPr userDrawn="1"/>
          </p:nvGrpSpPr>
          <p:grpSpPr>
            <a:xfrm>
              <a:off x="1" y="6425363"/>
              <a:ext cx="12190095" cy="465913"/>
              <a:chOff x="1" y="6425363"/>
              <a:chExt cx="12190095" cy="465913"/>
            </a:xfrm>
          </p:grpSpPr>
          <p:sp>
            <p:nvSpPr>
              <p:cNvPr id="14" name="矩形 13">
                <a:extLst>
                  <a:ext uri="{FF2B5EF4-FFF2-40B4-BE49-F238E27FC236}">
                    <a16:creationId xmlns:a16="http://schemas.microsoft.com/office/drawing/2014/main" xmlns="" id="{BF1393FC-3B03-4AD9-B890-2C0EA42D44AB}"/>
                  </a:ext>
                </a:extLst>
              </p:cNvPr>
              <p:cNvSpPr/>
              <p:nvPr userDrawn="1"/>
            </p:nvSpPr>
            <p:spPr>
              <a:xfrm>
                <a:off x="4190151" y="6437322"/>
                <a:ext cx="3698225" cy="404515"/>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04BDEBD5-4B90-4E1E-8A8A-83E24D4A9629}"/>
                  </a:ext>
                </a:extLst>
              </p:cNvPr>
              <p:cNvSpPr/>
              <p:nvPr userDrawn="1"/>
            </p:nvSpPr>
            <p:spPr>
              <a:xfrm>
                <a:off x="1" y="6426813"/>
                <a:ext cx="403201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8">
                <a:extLst>
                  <a:ext uri="{FF2B5EF4-FFF2-40B4-BE49-F238E27FC236}">
                    <a16:creationId xmlns:a16="http://schemas.microsoft.com/office/drawing/2014/main" xmlns="" id="{D6E00FED-0FDC-4B09-98C2-D8E3284F6BB5}"/>
                  </a:ext>
                </a:extLst>
              </p:cNvPr>
              <p:cNvSpPr txBox="1"/>
              <p:nvPr userDrawn="1"/>
            </p:nvSpPr>
            <p:spPr>
              <a:xfrm>
                <a:off x="4205907" y="6470411"/>
                <a:ext cx="365023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itchFamily="34" charset="-122"/>
                    <a:ea typeface="微软雅黑" pitchFamily="34" charset="-122"/>
                  </a:rPr>
                  <a:t>烂叶子</a:t>
                </a:r>
                <a:r>
                  <a:rPr lang="en-US" altLang="zh-CN" sz="1400" dirty="0">
                    <a:solidFill>
                      <a:schemeClr val="bg1"/>
                    </a:solidFill>
                    <a:latin typeface="微软雅黑" panose="020B0503020204020204" pitchFamily="34" charset="-122"/>
                    <a:ea typeface="微软雅黑" panose="020B0503020204020204" pitchFamily="34" charset="-122"/>
                  </a:rPr>
                  <a:t>Office</a:t>
                </a:r>
                <a:r>
                  <a:rPr lang="zh-CN" altLang="en-US" sz="1400" dirty="0">
                    <a:solidFill>
                      <a:schemeClr val="bg1"/>
                    </a:solidFill>
                    <a:latin typeface="微软雅黑" panose="020B0503020204020204" pitchFamily="34" charset="-122"/>
                    <a:ea typeface="微软雅黑" panose="020B0503020204020204" pitchFamily="34" charset="-122"/>
                  </a:rPr>
                  <a:t>出品</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芳妮</a:t>
                </a:r>
              </a:p>
            </p:txBody>
          </p:sp>
          <p:sp>
            <p:nvSpPr>
              <p:cNvPr id="17" name="矩形 16">
                <a:extLst>
                  <a:ext uri="{FF2B5EF4-FFF2-40B4-BE49-F238E27FC236}">
                    <a16:creationId xmlns:a16="http://schemas.microsoft.com/office/drawing/2014/main" xmlns="" id="{82523764-B143-4FD5-A840-62C61C9EE6BE}"/>
                  </a:ext>
                </a:extLst>
              </p:cNvPr>
              <p:cNvSpPr/>
              <p:nvPr userDrawn="1"/>
            </p:nvSpPr>
            <p:spPr>
              <a:xfrm>
                <a:off x="8049648" y="6425363"/>
                <a:ext cx="414044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7B9D8845-3ED5-48A4-A4FD-FFB061B7C5A5}"/>
                  </a:ext>
                </a:extLst>
              </p:cNvPr>
              <p:cNvSpPr/>
              <p:nvPr userDrawn="1"/>
            </p:nvSpPr>
            <p:spPr>
              <a:xfrm flipH="1">
                <a:off x="4084830" y="6429611"/>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xmlns="" id="{F9D9D62D-9981-4259-A744-1DB5EE8B9431}"/>
                </a:ext>
              </a:extLst>
            </p:cNvPr>
            <p:cNvSpPr/>
            <p:nvPr userDrawn="1"/>
          </p:nvSpPr>
          <p:spPr>
            <a:xfrm flipH="1">
              <a:off x="7953901" y="6437322"/>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a:extLst>
              <a:ext uri="{FF2B5EF4-FFF2-40B4-BE49-F238E27FC236}">
                <a16:creationId xmlns:a16="http://schemas.microsoft.com/office/drawing/2014/main" xmlns="" id="{BC8F7FD0-FD86-4B86-B468-9DF30C7D42F6}"/>
              </a:ext>
            </a:extLst>
          </p:cNvPr>
          <p:cNvPicPr>
            <a:picLocks noChangeAspect="1"/>
          </p:cNvPicPr>
          <p:nvPr/>
        </p:nvPicPr>
        <p:blipFill>
          <a:blip r:embed="rId4"/>
          <a:stretch>
            <a:fillRect/>
          </a:stretch>
        </p:blipFill>
        <p:spPr>
          <a:xfrm>
            <a:off x="4001093" y="4862813"/>
            <a:ext cx="3846909" cy="932769"/>
          </a:xfrm>
          <a:prstGeom prst="rect">
            <a:avLst/>
          </a:prstGeom>
        </p:spPr>
      </p:pic>
    </p:spTree>
    <p:extLst>
      <p:ext uri="{BB962C8B-B14F-4D97-AF65-F5344CB8AC3E}">
        <p14:creationId xmlns:p14="http://schemas.microsoft.com/office/powerpoint/2010/main" val="2783026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B6361193-BF4C-4B6E-8F80-870E979040B5}"/>
              </a:ext>
            </a:extLst>
          </p:cNvPr>
          <p:cNvSpPr/>
          <p:nvPr/>
        </p:nvSpPr>
        <p:spPr>
          <a:xfrm>
            <a:off x="0" y="0"/>
            <a:ext cx="12192000" cy="6858000"/>
          </a:xfrm>
          <a:prstGeom prst="rect">
            <a:avLst/>
          </a:prstGeom>
          <a:gradFill flip="none" rotWithShape="1">
            <a:gsLst>
              <a:gs pos="0">
                <a:schemeClr val="tx1">
                  <a:alpha val="78000"/>
                </a:schemeClr>
              </a:gs>
              <a:gs pos="48000">
                <a:srgbClr val="000000">
                  <a:alpha val="61000"/>
                </a:srgbClr>
              </a:gs>
              <a:gs pos="100000">
                <a:schemeClr val="tx1">
                  <a:alpha val="83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4" name="组合 3">
            <a:extLst>
              <a:ext uri="{FF2B5EF4-FFF2-40B4-BE49-F238E27FC236}">
                <a16:creationId xmlns:a16="http://schemas.microsoft.com/office/drawing/2014/main" xmlns="" id="{53152159-034E-4043-B153-E063E817E369}"/>
              </a:ext>
            </a:extLst>
          </p:cNvPr>
          <p:cNvGrpSpPr/>
          <p:nvPr/>
        </p:nvGrpSpPr>
        <p:grpSpPr>
          <a:xfrm>
            <a:off x="2735626" y="2691003"/>
            <a:ext cx="6720747" cy="1425895"/>
            <a:chOff x="2836145" y="2707226"/>
            <a:chExt cx="6720747" cy="1425895"/>
          </a:xfrm>
        </p:grpSpPr>
        <p:sp>
          <p:nvSpPr>
            <p:cNvPr id="5" name="TextBox 4">
              <a:extLst>
                <a:ext uri="{FF2B5EF4-FFF2-40B4-BE49-F238E27FC236}">
                  <a16:creationId xmlns:a16="http://schemas.microsoft.com/office/drawing/2014/main" xmlns="" id="{84AFC114-E350-4786-BBBC-F761840FE3FA}"/>
                </a:ext>
              </a:extLst>
            </p:cNvPr>
            <p:cNvSpPr txBox="1"/>
            <p:nvPr/>
          </p:nvSpPr>
          <p:spPr>
            <a:xfrm>
              <a:off x="4044823" y="2707226"/>
              <a:ext cx="4303389" cy="400103"/>
            </a:xfrm>
            <a:prstGeom prst="rect">
              <a:avLst/>
            </a:prstGeom>
            <a:noFill/>
          </p:spPr>
          <p:txBody>
            <a:bodyPr wrap="square" lIns="121914" tIns="60957" rIns="121914" bIns="60957" rtlCol="0">
              <a:spAutoFit/>
            </a:bodyPr>
            <a:lstStyle/>
            <a:p>
              <a:pPr algn="dist" defTabSz="1219140"/>
              <a:r>
                <a:rPr lang="zh-CN" altLang="en-US" b="1" dirty="0">
                  <a:solidFill>
                    <a:srgbClr val="C9B273"/>
                  </a:solidFill>
                  <a:latin typeface="微软雅黑" panose="020B0503020204020204" pitchFamily="34" charset="-122"/>
                  <a:ea typeface="微软雅黑" panose="020B0503020204020204" pitchFamily="34" charset="-122"/>
                </a:rPr>
                <a:t>不放过每一个细节是对完美的尊重！</a:t>
              </a:r>
            </a:p>
          </p:txBody>
        </p:sp>
        <p:sp>
          <p:nvSpPr>
            <p:cNvPr id="6" name="TextBox 5">
              <a:extLst>
                <a:ext uri="{FF2B5EF4-FFF2-40B4-BE49-F238E27FC236}">
                  <a16:creationId xmlns:a16="http://schemas.microsoft.com/office/drawing/2014/main" xmlns="" id="{DD24CFC0-23B2-4324-B44E-CC812E9DADDF}"/>
                </a:ext>
              </a:extLst>
            </p:cNvPr>
            <p:cNvSpPr txBox="1"/>
            <p:nvPr/>
          </p:nvSpPr>
          <p:spPr>
            <a:xfrm>
              <a:off x="2836145" y="3220122"/>
              <a:ext cx="6720747" cy="400103"/>
            </a:xfrm>
            <a:prstGeom prst="rect">
              <a:avLst/>
            </a:prstGeom>
            <a:noFill/>
          </p:spPr>
          <p:txBody>
            <a:bodyPr wrap="square" lIns="121914" tIns="60957" rIns="121914" bIns="60957" rtlCol="0">
              <a:spAutoFit/>
            </a:bodyPr>
            <a:lstStyle/>
            <a:p>
              <a:pPr algn="dist" defTabSz="1219140"/>
              <a:r>
                <a:rPr lang="en-US" altLang="zh-CN" dirty="0">
                  <a:solidFill>
                    <a:prstClr val="white"/>
                  </a:solidFill>
                </a:rPr>
                <a:t>Every detail is a respect for perfection! </a:t>
              </a:r>
              <a:endParaRPr lang="zh-CN" altLang="en-US" dirty="0">
                <a:solidFill>
                  <a:prstClr val="white"/>
                </a:solidFill>
              </a:endParaRPr>
            </a:p>
          </p:txBody>
        </p:sp>
        <p:sp>
          <p:nvSpPr>
            <p:cNvPr id="7" name="TextBox 6">
              <a:extLst>
                <a:ext uri="{FF2B5EF4-FFF2-40B4-BE49-F238E27FC236}">
                  <a16:creationId xmlns:a16="http://schemas.microsoft.com/office/drawing/2014/main" xmlns="" id="{E0F4FBF1-2FDD-4B7B-B27F-7126FF06A569}"/>
                </a:ext>
              </a:extLst>
            </p:cNvPr>
            <p:cNvSpPr txBox="1"/>
            <p:nvPr/>
          </p:nvSpPr>
          <p:spPr>
            <a:xfrm>
              <a:off x="5044391" y="3733018"/>
              <a:ext cx="2304256" cy="400103"/>
            </a:xfrm>
            <a:prstGeom prst="rect">
              <a:avLst/>
            </a:prstGeom>
            <a:noFill/>
          </p:spPr>
          <p:txBody>
            <a:bodyPr wrap="square" lIns="121914" tIns="60957" rIns="121914" bIns="60957" rtlCol="0">
              <a:spAutoFit/>
            </a:bodyPr>
            <a:lstStyle>
              <a:defPPr>
                <a:defRPr lang="zh-CN"/>
              </a:defPPr>
              <a:lvl1pPr algn="dist" defTabSz="1219140">
                <a:defRPr b="1">
                  <a:solidFill>
                    <a:srgbClr val="C9B273"/>
                  </a:solidFill>
                  <a:latin typeface="微软雅黑" panose="020B0503020204020204" pitchFamily="34" charset="-122"/>
                  <a:ea typeface="微软雅黑" panose="020B0503020204020204" pitchFamily="34" charset="-122"/>
                </a:defRPr>
              </a:lvl1pPr>
            </a:lstStyle>
            <a:p>
              <a:r>
                <a:rPr lang="en-US" altLang="zh-CN" dirty="0"/>
                <a:t>By Fany </a:t>
              </a:r>
              <a:r>
                <a:rPr lang="zh-CN" altLang="en-US" dirty="0"/>
                <a:t>芳 妮</a:t>
              </a:r>
            </a:p>
          </p:txBody>
        </p:sp>
      </p:grpSp>
      <p:grpSp>
        <p:nvGrpSpPr>
          <p:cNvPr id="8" name="组合 7">
            <a:extLst>
              <a:ext uri="{FF2B5EF4-FFF2-40B4-BE49-F238E27FC236}">
                <a16:creationId xmlns:a16="http://schemas.microsoft.com/office/drawing/2014/main" xmlns="" id="{49536F6C-0D5C-49BC-A750-11FE9418DF2A}"/>
              </a:ext>
            </a:extLst>
          </p:cNvPr>
          <p:cNvGrpSpPr/>
          <p:nvPr/>
        </p:nvGrpSpPr>
        <p:grpSpPr>
          <a:xfrm>
            <a:off x="1" y="6408024"/>
            <a:ext cx="12191999" cy="473624"/>
            <a:chOff x="1" y="6425363"/>
            <a:chExt cx="12190095" cy="473624"/>
          </a:xfrm>
        </p:grpSpPr>
        <p:grpSp>
          <p:nvGrpSpPr>
            <p:cNvPr id="9" name="组合 8">
              <a:extLst>
                <a:ext uri="{FF2B5EF4-FFF2-40B4-BE49-F238E27FC236}">
                  <a16:creationId xmlns:a16="http://schemas.microsoft.com/office/drawing/2014/main" xmlns="" id="{2F9D5F0A-1856-4326-8683-5C2B8762992B}"/>
                </a:ext>
              </a:extLst>
            </p:cNvPr>
            <p:cNvGrpSpPr/>
            <p:nvPr userDrawn="1"/>
          </p:nvGrpSpPr>
          <p:grpSpPr>
            <a:xfrm>
              <a:off x="1" y="6425363"/>
              <a:ext cx="12190095" cy="465913"/>
              <a:chOff x="1" y="6425363"/>
              <a:chExt cx="12190095" cy="465913"/>
            </a:xfrm>
          </p:grpSpPr>
          <p:sp>
            <p:nvSpPr>
              <p:cNvPr id="11" name="矩形 10">
                <a:extLst>
                  <a:ext uri="{FF2B5EF4-FFF2-40B4-BE49-F238E27FC236}">
                    <a16:creationId xmlns:a16="http://schemas.microsoft.com/office/drawing/2014/main" xmlns="" id="{FAF34B81-A2F6-43D0-841C-61A1B5EA3A5C}"/>
                  </a:ext>
                </a:extLst>
              </p:cNvPr>
              <p:cNvSpPr/>
              <p:nvPr userDrawn="1"/>
            </p:nvSpPr>
            <p:spPr>
              <a:xfrm>
                <a:off x="4190151" y="6437322"/>
                <a:ext cx="3698225" cy="404515"/>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D1211495-4AC2-4755-936E-0E96050385D6}"/>
                  </a:ext>
                </a:extLst>
              </p:cNvPr>
              <p:cNvSpPr/>
              <p:nvPr userDrawn="1"/>
            </p:nvSpPr>
            <p:spPr>
              <a:xfrm>
                <a:off x="1" y="6426813"/>
                <a:ext cx="403201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8">
                <a:extLst>
                  <a:ext uri="{FF2B5EF4-FFF2-40B4-BE49-F238E27FC236}">
                    <a16:creationId xmlns:a16="http://schemas.microsoft.com/office/drawing/2014/main" xmlns="" id="{3EABCBD9-536F-4BDD-A28B-F53FF15FBB22}"/>
                  </a:ext>
                </a:extLst>
              </p:cNvPr>
              <p:cNvSpPr txBox="1"/>
              <p:nvPr userDrawn="1"/>
            </p:nvSpPr>
            <p:spPr>
              <a:xfrm>
                <a:off x="4205907" y="6470411"/>
                <a:ext cx="365023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800" dirty="0">
                    <a:solidFill>
                      <a:schemeClr val="bg1"/>
                    </a:solidFill>
                    <a:latin typeface="微软雅黑" pitchFamily="34" charset="-122"/>
                    <a:ea typeface="微软雅黑" pitchFamily="34" charset="-122"/>
                  </a:rPr>
                  <a:t>烂叶子</a:t>
                </a:r>
                <a:r>
                  <a:rPr lang="en-US" altLang="zh-CN" sz="1400" dirty="0">
                    <a:solidFill>
                      <a:schemeClr val="bg1"/>
                    </a:solidFill>
                    <a:latin typeface="微软雅黑" panose="020B0503020204020204" pitchFamily="34" charset="-122"/>
                    <a:ea typeface="微软雅黑" panose="020B0503020204020204" pitchFamily="34" charset="-122"/>
                  </a:rPr>
                  <a:t>Office</a:t>
                </a:r>
                <a:r>
                  <a:rPr lang="zh-CN" altLang="en-US" sz="1400" dirty="0">
                    <a:solidFill>
                      <a:schemeClr val="bg1"/>
                    </a:solidFill>
                    <a:latin typeface="微软雅黑" panose="020B0503020204020204" pitchFamily="34" charset="-122"/>
                    <a:ea typeface="微软雅黑" panose="020B0503020204020204" pitchFamily="34" charset="-122"/>
                  </a:rPr>
                  <a:t>出品</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芳妮</a:t>
                </a:r>
              </a:p>
            </p:txBody>
          </p:sp>
          <p:sp>
            <p:nvSpPr>
              <p:cNvPr id="14" name="矩形 13">
                <a:extLst>
                  <a:ext uri="{FF2B5EF4-FFF2-40B4-BE49-F238E27FC236}">
                    <a16:creationId xmlns:a16="http://schemas.microsoft.com/office/drawing/2014/main" xmlns="" id="{26AA7586-2974-499B-BC42-1747F5689275}"/>
                  </a:ext>
                </a:extLst>
              </p:cNvPr>
              <p:cNvSpPr/>
              <p:nvPr userDrawn="1"/>
            </p:nvSpPr>
            <p:spPr>
              <a:xfrm>
                <a:off x="8049648" y="6425363"/>
                <a:ext cx="4140448"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95FD31A9-09A8-4B2A-AC36-C4B1C6370081}"/>
                  </a:ext>
                </a:extLst>
              </p:cNvPr>
              <p:cNvSpPr/>
              <p:nvPr userDrawn="1"/>
            </p:nvSpPr>
            <p:spPr>
              <a:xfrm flipH="1">
                <a:off x="4084830" y="6429611"/>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xmlns="" id="{4446192A-EAEB-49D8-B963-E6B42EC9CF9E}"/>
                </a:ext>
              </a:extLst>
            </p:cNvPr>
            <p:cNvSpPr/>
            <p:nvPr userDrawn="1"/>
          </p:nvSpPr>
          <p:spPr>
            <a:xfrm flipH="1">
              <a:off x="7953901" y="6437322"/>
              <a:ext cx="45719" cy="461665"/>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97090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ABB85662-5F8A-4AE7-B106-DACD43EBC0C0}"/>
              </a:ext>
            </a:extLst>
          </p:cNvPr>
          <p:cNvGrpSpPr/>
          <p:nvPr/>
        </p:nvGrpSpPr>
        <p:grpSpPr>
          <a:xfrm>
            <a:off x="0" y="930275"/>
            <a:ext cx="11525255" cy="5248590"/>
            <a:chOff x="0" y="873125"/>
            <a:chExt cx="11525255" cy="5248590"/>
          </a:xfrm>
        </p:grpSpPr>
        <p:sp>
          <p:nvSpPr>
            <p:cNvPr id="29" name="矩形 28">
              <a:extLst>
                <a:ext uri="{FF2B5EF4-FFF2-40B4-BE49-F238E27FC236}">
                  <a16:creationId xmlns:a16="http://schemas.microsoft.com/office/drawing/2014/main" xmlns="" id="{F0C7176F-CC07-4B76-97BC-D2734E04516E}"/>
                </a:ext>
              </a:extLst>
            </p:cNvPr>
            <p:cNvSpPr/>
            <p:nvPr/>
          </p:nvSpPr>
          <p:spPr>
            <a:xfrm rot="5400000">
              <a:off x="7117027" y="1721624"/>
              <a:ext cx="485775" cy="831440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7" name="文本框 6">
              <a:extLst>
                <a:ext uri="{FF2B5EF4-FFF2-40B4-BE49-F238E27FC236}">
                  <a16:creationId xmlns:a16="http://schemas.microsoft.com/office/drawing/2014/main" xmlns="" id="{5CEF363F-EA08-4DBF-9E2A-578ADEE3526B}"/>
                </a:ext>
              </a:extLst>
            </p:cNvPr>
            <p:cNvSpPr txBox="1"/>
            <p:nvPr/>
          </p:nvSpPr>
          <p:spPr>
            <a:xfrm>
              <a:off x="4362451" y="1526264"/>
              <a:ext cx="5682332" cy="830997"/>
            </a:xfrm>
            <a:prstGeom prst="rect">
              <a:avLst/>
            </a:prstGeom>
            <a:noFill/>
          </p:spPr>
          <p:txBody>
            <a:bodyPr wrap="square" rtlCol="0">
              <a:spAutoFit/>
            </a:bodyPr>
            <a:lstStyle/>
            <a:p>
              <a:pPr algn="dist"/>
              <a:r>
                <a:rPr lang="zh-CN" altLang="en-US" sz="4800" b="1" dirty="0">
                  <a:solidFill>
                    <a:schemeClr val="accent4">
                      <a:lumMod val="50000"/>
                    </a:schemeClr>
                  </a:solidFill>
                  <a:latin typeface="微软雅黑" panose="020B0503020204020204" charset="-122"/>
                  <a:ea typeface="微软雅黑" panose="020B0503020204020204" charset="-122"/>
                  <a:sym typeface="+mn-ea"/>
                </a:rPr>
                <a:t>公司企业名称</a:t>
              </a:r>
              <a:endParaRPr lang="zh-CN" altLang="en-US" sz="4800" b="1" dirty="0">
                <a:solidFill>
                  <a:schemeClr val="accent4">
                    <a:lumMod val="50000"/>
                  </a:schemeClr>
                </a:solidFill>
                <a:latin typeface="微软雅黑" panose="020B0503020204020204" charset="-122"/>
                <a:ea typeface="微软雅黑" panose="020B0503020204020204" charset="-122"/>
              </a:endParaRPr>
            </a:p>
          </p:txBody>
        </p:sp>
        <p:sp>
          <p:nvSpPr>
            <p:cNvPr id="8" name="文本框 7">
              <a:extLst>
                <a:ext uri="{FF2B5EF4-FFF2-40B4-BE49-F238E27FC236}">
                  <a16:creationId xmlns:a16="http://schemas.microsoft.com/office/drawing/2014/main" xmlns="" id="{5FB37FEC-F7A4-43F6-A621-CA40654B8F61}"/>
                </a:ext>
              </a:extLst>
            </p:cNvPr>
            <p:cNvSpPr txBox="1"/>
            <p:nvPr/>
          </p:nvSpPr>
          <p:spPr>
            <a:xfrm>
              <a:off x="4450806" y="2725308"/>
              <a:ext cx="5593977" cy="430887"/>
            </a:xfrm>
            <a:prstGeom prst="rect">
              <a:avLst/>
            </a:prstGeom>
            <a:noFill/>
          </p:spPr>
          <p:txBody>
            <a:bodyPr wrap="square" rtlCol="0">
              <a:spAutoFit/>
              <a:scene3d>
                <a:camera prst="orthographicFront"/>
                <a:lightRig rig="threePt" dir="t"/>
              </a:scene3d>
              <a:sp3d contourW="12700"/>
            </a:bodyPr>
            <a:lstStyle/>
            <a:p>
              <a:pPr algn="ctr">
                <a:defRPr/>
              </a:pPr>
              <a:r>
                <a:rPr lang="en-US" altLang="zh-CN" sz="1100" dirty="0">
                  <a:solidFill>
                    <a:schemeClr val="accent4">
                      <a:lumMod val="50000"/>
                    </a:schemeClr>
                  </a:solidFill>
                  <a:latin typeface="Arial" panose="020B0604020202020204"/>
                  <a:ea typeface="微软雅黑" panose="020B0503020204020204" charset="-122"/>
                </a:rPr>
                <a:t>The user can demonstrate on a projector or computer, or print the presentation and make it into a film to be used in a wider field</a:t>
              </a:r>
            </a:p>
          </p:txBody>
        </p:sp>
        <p:sp>
          <p:nvSpPr>
            <p:cNvPr id="9" name="文本框 8">
              <a:extLst>
                <a:ext uri="{FF2B5EF4-FFF2-40B4-BE49-F238E27FC236}">
                  <a16:creationId xmlns:a16="http://schemas.microsoft.com/office/drawing/2014/main" xmlns="" id="{5DBA2A10-04D1-4CD7-96A1-E847D2B0C116}"/>
                </a:ext>
              </a:extLst>
            </p:cNvPr>
            <p:cNvSpPr txBox="1"/>
            <p:nvPr/>
          </p:nvSpPr>
          <p:spPr>
            <a:xfrm>
              <a:off x="5026952" y="3340416"/>
              <a:ext cx="5211181"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zh-CN" altLang="en-US" sz="1800" dirty="0">
                  <a:solidFill>
                    <a:schemeClr val="accent4">
                      <a:lumMod val="50000"/>
                    </a:schemeClr>
                  </a:solidFill>
                  <a:effectLst/>
                </a:rPr>
                <a:t>公司企业附属机构</a:t>
              </a:r>
            </a:p>
          </p:txBody>
        </p:sp>
        <p:sp>
          <p:nvSpPr>
            <p:cNvPr id="13" name="文本框 13">
              <a:extLst>
                <a:ext uri="{FF2B5EF4-FFF2-40B4-BE49-F238E27FC236}">
                  <a16:creationId xmlns:a16="http://schemas.microsoft.com/office/drawing/2014/main" xmlns="" id="{9D2DED97-7506-45CA-BAAE-463636DCB59C}"/>
                </a:ext>
              </a:extLst>
            </p:cNvPr>
            <p:cNvSpPr txBox="1">
              <a:spLocks noChangeArrowheads="1"/>
            </p:cNvSpPr>
            <p:nvPr/>
          </p:nvSpPr>
          <p:spPr bwMode="auto">
            <a:xfrm>
              <a:off x="5693096" y="893917"/>
              <a:ext cx="3109396" cy="461665"/>
            </a:xfrm>
            <a:prstGeom prst="rect">
              <a:avLst/>
            </a:prstGeom>
            <a:solidFill>
              <a:srgbClr val="7F6000"/>
            </a:solidFill>
            <a:ln>
              <a:noFill/>
            </a:ln>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dist">
                <a:defRPr/>
              </a:pPr>
              <a:r>
                <a:rPr lang="zh-CN" altLang="en-US" sz="2400" dirty="0">
                  <a:latin typeface="微软雅黑" panose="020B0503020204020204" charset="-122"/>
                  <a:ea typeface="微软雅黑" panose="020B0503020204020204" charset="-122"/>
                </a:rPr>
                <a:t>公司名称</a:t>
              </a:r>
              <a:endParaRPr lang="en-US" altLang="zh-CN" sz="2400" dirty="0">
                <a:latin typeface="微软雅黑" panose="020B0503020204020204" charset="-122"/>
                <a:ea typeface="微软雅黑" panose="020B0503020204020204" charset="-122"/>
              </a:endParaRPr>
            </a:p>
          </p:txBody>
        </p:sp>
        <p:grpSp>
          <p:nvGrpSpPr>
            <p:cNvPr id="24" name="组合 23">
              <a:extLst>
                <a:ext uri="{FF2B5EF4-FFF2-40B4-BE49-F238E27FC236}">
                  <a16:creationId xmlns:a16="http://schemas.microsoft.com/office/drawing/2014/main" xmlns="" id="{DD61729D-1BDD-42FD-BCFA-96F695F4E970}"/>
                </a:ext>
              </a:extLst>
            </p:cNvPr>
            <p:cNvGrpSpPr/>
            <p:nvPr/>
          </p:nvGrpSpPr>
          <p:grpSpPr>
            <a:xfrm>
              <a:off x="10959577" y="4143131"/>
              <a:ext cx="504825" cy="451954"/>
              <a:chOff x="10685782" y="5444213"/>
              <a:chExt cx="504825" cy="451954"/>
            </a:xfrm>
            <a:solidFill>
              <a:srgbClr val="7F6000"/>
            </a:solidFill>
          </p:grpSpPr>
          <p:sp>
            <p:nvSpPr>
              <p:cNvPr id="14" name="矩形 13">
                <a:extLst>
                  <a:ext uri="{FF2B5EF4-FFF2-40B4-BE49-F238E27FC236}">
                    <a16:creationId xmlns:a16="http://schemas.microsoft.com/office/drawing/2014/main" xmlns="" id="{888C52D1-B27B-4BC8-A85D-C13D77879CE8}"/>
                  </a:ext>
                </a:extLst>
              </p:cNvPr>
              <p:cNvSpPr/>
              <p:nvPr/>
            </p:nvSpPr>
            <p:spPr>
              <a:xfrm>
                <a:off x="10685782" y="5444213"/>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5" name="矩形 14">
                <a:extLst>
                  <a:ext uri="{FF2B5EF4-FFF2-40B4-BE49-F238E27FC236}">
                    <a16:creationId xmlns:a16="http://schemas.microsoft.com/office/drawing/2014/main" xmlns="" id="{96796CB0-9183-4D8F-BDF0-E88551341B69}"/>
                  </a:ext>
                </a:extLst>
              </p:cNvPr>
              <p:cNvSpPr/>
              <p:nvPr/>
            </p:nvSpPr>
            <p:spPr>
              <a:xfrm>
                <a:off x="10685782" y="5628363"/>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6" name="矩形 15">
                <a:extLst>
                  <a:ext uri="{FF2B5EF4-FFF2-40B4-BE49-F238E27FC236}">
                    <a16:creationId xmlns:a16="http://schemas.microsoft.com/office/drawing/2014/main" xmlns="" id="{2D4EB682-6ADB-49F7-A881-649E928C793B}"/>
                  </a:ext>
                </a:extLst>
              </p:cNvPr>
              <p:cNvSpPr/>
              <p:nvPr/>
            </p:nvSpPr>
            <p:spPr>
              <a:xfrm>
                <a:off x="10685782" y="5800917"/>
                <a:ext cx="504825" cy="95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17" name="文本框 16">
              <a:extLst>
                <a:ext uri="{FF2B5EF4-FFF2-40B4-BE49-F238E27FC236}">
                  <a16:creationId xmlns:a16="http://schemas.microsoft.com/office/drawing/2014/main" xmlns="" id="{2BF231DD-6426-4D66-9BAD-79E69BF8B8B8}"/>
                </a:ext>
              </a:extLst>
            </p:cNvPr>
            <p:cNvSpPr txBox="1"/>
            <p:nvPr/>
          </p:nvSpPr>
          <p:spPr>
            <a:xfrm>
              <a:off x="4782460" y="5715599"/>
              <a:ext cx="4606288" cy="368300"/>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zh-CN" altLang="en-US" sz="1800" dirty="0">
                  <a:effectLst/>
                </a:rPr>
                <a:t>企业商务报告</a:t>
              </a:r>
              <a:endParaRPr lang="en-US" sz="1800" dirty="0">
                <a:effectLst/>
              </a:endParaRPr>
            </a:p>
          </p:txBody>
        </p:sp>
        <p:grpSp>
          <p:nvGrpSpPr>
            <p:cNvPr id="20" name="组合 19">
              <a:extLst>
                <a:ext uri="{FF2B5EF4-FFF2-40B4-BE49-F238E27FC236}">
                  <a16:creationId xmlns:a16="http://schemas.microsoft.com/office/drawing/2014/main" xmlns="" id="{DF147C46-8607-4BDF-A303-DBDA16B12A4C}"/>
                </a:ext>
              </a:extLst>
            </p:cNvPr>
            <p:cNvGrpSpPr/>
            <p:nvPr/>
          </p:nvGrpSpPr>
          <p:grpSpPr>
            <a:xfrm>
              <a:off x="5754373" y="4115910"/>
              <a:ext cx="5205204" cy="486909"/>
              <a:chOff x="5985402" y="4077833"/>
              <a:chExt cx="5205204" cy="486909"/>
            </a:xfrm>
          </p:grpSpPr>
          <p:sp>
            <p:nvSpPr>
              <p:cNvPr id="6" name="矩形 5">
                <a:extLst>
                  <a:ext uri="{FF2B5EF4-FFF2-40B4-BE49-F238E27FC236}">
                    <a16:creationId xmlns:a16="http://schemas.microsoft.com/office/drawing/2014/main" xmlns="" id="{3EABC32C-1CC0-4289-897D-A3D7359D1DD5}"/>
                  </a:ext>
                </a:extLst>
              </p:cNvPr>
              <p:cNvSpPr/>
              <p:nvPr/>
            </p:nvSpPr>
            <p:spPr>
              <a:xfrm rot="5400000">
                <a:off x="9699626" y="3073762"/>
                <a:ext cx="485775" cy="2496185"/>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nvGrpSpPr>
              <p:cNvPr id="19" name="组合 18">
                <a:extLst>
                  <a:ext uri="{FF2B5EF4-FFF2-40B4-BE49-F238E27FC236}">
                    <a16:creationId xmlns:a16="http://schemas.microsoft.com/office/drawing/2014/main" xmlns="" id="{1706E9D0-9289-4F5C-B88D-495A676DB445}"/>
                  </a:ext>
                </a:extLst>
              </p:cNvPr>
              <p:cNvGrpSpPr/>
              <p:nvPr/>
            </p:nvGrpSpPr>
            <p:grpSpPr>
              <a:xfrm>
                <a:off x="5985402" y="4077833"/>
                <a:ext cx="2712853" cy="461537"/>
                <a:chOff x="5830017" y="4078967"/>
                <a:chExt cx="2712853" cy="461537"/>
              </a:xfrm>
            </p:grpSpPr>
            <p:sp>
              <p:nvSpPr>
                <p:cNvPr id="10" name="文本框 9">
                  <a:extLst>
                    <a:ext uri="{FF2B5EF4-FFF2-40B4-BE49-F238E27FC236}">
                      <a16:creationId xmlns:a16="http://schemas.microsoft.com/office/drawing/2014/main" xmlns="" id="{7E8D0BAF-E090-4511-8A08-BF96D3E7DA72}"/>
                    </a:ext>
                  </a:extLst>
                </p:cNvPr>
                <p:cNvSpPr txBox="1"/>
                <p:nvPr/>
              </p:nvSpPr>
              <p:spPr>
                <a:xfrm>
                  <a:off x="6286650" y="4140394"/>
                  <a:ext cx="1749197" cy="400110"/>
                </a:xfrm>
                <a:prstGeom prst="rect">
                  <a:avLst/>
                </a:prstGeom>
                <a:noFill/>
                <a:effectLst>
                  <a:outerShdw blurRad="114300" dist="38100" dir="5460000" algn="tr" rotWithShape="0">
                    <a:prstClr val="black">
                      <a:alpha val="16000"/>
                    </a:prstClr>
                  </a:outerShdw>
                </a:effectLst>
              </p:spPr>
              <p:txBody>
                <a:bodyPr wrap="non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defRPr/>
                  </a:pPr>
                  <a:r>
                    <a:rPr lang="zh-CN" altLang="en-US" sz="2000" dirty="0">
                      <a:effectLst/>
                    </a:rPr>
                    <a:t>汇报人：</a:t>
                  </a:r>
                  <a:r>
                    <a:rPr lang="en-US" altLang="zh-CN" sz="2000" dirty="0">
                      <a:effectLst/>
                    </a:rPr>
                    <a:t>XXX</a:t>
                  </a:r>
                  <a:endParaRPr lang="zh-CN" sz="2000" dirty="0">
                    <a:effectLst/>
                  </a:endParaRPr>
                </a:p>
              </p:txBody>
            </p:sp>
            <p:sp>
              <p:nvSpPr>
                <p:cNvPr id="11" name="菱形 10">
                  <a:extLst>
                    <a:ext uri="{FF2B5EF4-FFF2-40B4-BE49-F238E27FC236}">
                      <a16:creationId xmlns:a16="http://schemas.microsoft.com/office/drawing/2014/main" xmlns="" id="{2181BC7C-3970-48BA-B7C2-7C69F3881907}"/>
                    </a:ext>
                  </a:extLst>
                </p:cNvPr>
                <p:cNvSpPr/>
                <p:nvPr/>
              </p:nvSpPr>
              <p:spPr>
                <a:xfrm>
                  <a:off x="5915539" y="4230383"/>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12" name="菱形 11">
                  <a:extLst>
                    <a:ext uri="{FF2B5EF4-FFF2-40B4-BE49-F238E27FC236}">
                      <a16:creationId xmlns:a16="http://schemas.microsoft.com/office/drawing/2014/main" xmlns="" id="{7FE0EDDF-F6ED-43F7-BE77-C0E14D53664A}"/>
                    </a:ext>
                  </a:extLst>
                </p:cNvPr>
                <p:cNvSpPr/>
                <p:nvPr/>
              </p:nvSpPr>
              <p:spPr>
                <a:xfrm>
                  <a:off x="8263632" y="4236098"/>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18" name="矩形 17">
                  <a:extLst>
                    <a:ext uri="{FF2B5EF4-FFF2-40B4-BE49-F238E27FC236}">
                      <a16:creationId xmlns:a16="http://schemas.microsoft.com/office/drawing/2014/main" xmlns="" id="{2AD99CAC-0E46-42A3-8CEC-135647C49622}"/>
                    </a:ext>
                  </a:extLst>
                </p:cNvPr>
                <p:cNvSpPr/>
                <p:nvPr/>
              </p:nvSpPr>
              <p:spPr>
                <a:xfrm rot="5400000">
                  <a:off x="6955675" y="2953309"/>
                  <a:ext cx="461537" cy="2712853"/>
                </a:xfrm>
                <a:prstGeom prst="rect">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grpSp>
        <p:sp>
          <p:nvSpPr>
            <p:cNvPr id="25" name="矩形 24">
              <a:extLst>
                <a:ext uri="{FF2B5EF4-FFF2-40B4-BE49-F238E27FC236}">
                  <a16:creationId xmlns:a16="http://schemas.microsoft.com/office/drawing/2014/main" xmlns="" id="{D10713CA-8A20-464D-B4F1-B3C1B18B2E31}"/>
                </a:ext>
              </a:extLst>
            </p:cNvPr>
            <p:cNvSpPr/>
            <p:nvPr/>
          </p:nvSpPr>
          <p:spPr>
            <a:xfrm>
              <a:off x="0" y="873125"/>
              <a:ext cx="11517119" cy="5361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358FB37C-FB71-4D2B-B8F6-07D41065EF23}"/>
                </a:ext>
              </a:extLst>
            </p:cNvPr>
            <p:cNvSpPr/>
            <p:nvPr/>
          </p:nvSpPr>
          <p:spPr>
            <a:xfrm>
              <a:off x="11464402" y="894614"/>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7" name="矩形 26">
              <a:extLst>
                <a:ext uri="{FF2B5EF4-FFF2-40B4-BE49-F238E27FC236}">
                  <a16:creationId xmlns:a16="http://schemas.microsoft.com/office/drawing/2014/main" xmlns="" id="{A176E880-98BD-4E16-BB32-589EE114BE45}"/>
                </a:ext>
              </a:extLst>
            </p:cNvPr>
            <p:cNvSpPr/>
            <p:nvPr/>
          </p:nvSpPr>
          <p:spPr>
            <a:xfrm>
              <a:off x="1681177" y="894615"/>
              <a:ext cx="45719" cy="684266"/>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8" name="菱形 27">
              <a:extLst>
                <a:ext uri="{FF2B5EF4-FFF2-40B4-BE49-F238E27FC236}">
                  <a16:creationId xmlns:a16="http://schemas.microsoft.com/office/drawing/2014/main" xmlns="" id="{6F4120F0-723A-447D-A5FB-24B131A52B30}"/>
                </a:ext>
              </a:extLst>
            </p:cNvPr>
            <p:cNvSpPr/>
            <p:nvPr/>
          </p:nvSpPr>
          <p:spPr>
            <a:xfrm>
              <a:off x="1614169" y="1545314"/>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sp>
        <p:nvSpPr>
          <p:cNvPr id="36" name="矩形 35">
            <a:extLst>
              <a:ext uri="{FF2B5EF4-FFF2-40B4-BE49-F238E27FC236}">
                <a16:creationId xmlns:a16="http://schemas.microsoft.com/office/drawing/2014/main" xmlns="" id="{B92A7E55-2AA6-4F3F-9C0D-1D7473530510}"/>
              </a:ext>
            </a:extLst>
          </p:cNvPr>
          <p:cNvSpPr/>
          <p:nvPr/>
        </p:nvSpPr>
        <p:spPr>
          <a:xfrm flipV="1">
            <a:off x="3800683" y="6132835"/>
            <a:ext cx="8391317" cy="4571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endParaRPr>
          </a:p>
        </p:txBody>
      </p:sp>
      <p:pic>
        <p:nvPicPr>
          <p:cNvPr id="38" name="图片 37">
            <a:extLst>
              <a:ext uri="{FF2B5EF4-FFF2-40B4-BE49-F238E27FC236}">
                <a16:creationId xmlns:a16="http://schemas.microsoft.com/office/drawing/2014/main" xmlns="" id="{A94A7024-02B0-466D-BE69-C89E5536EFA9}"/>
              </a:ext>
            </a:extLst>
          </p:cNvPr>
          <p:cNvPicPr>
            <a:picLocks noChangeAspect="1"/>
          </p:cNvPicPr>
          <p:nvPr/>
        </p:nvPicPr>
        <p:blipFill>
          <a:blip r:embed="rId3"/>
          <a:stretch>
            <a:fillRect/>
          </a:stretch>
        </p:blipFill>
        <p:spPr>
          <a:xfrm>
            <a:off x="173649" y="1740341"/>
            <a:ext cx="3206462" cy="4438214"/>
          </a:xfrm>
          <a:prstGeom prst="rect">
            <a:avLst/>
          </a:prstGeom>
          <a:ln>
            <a:noFill/>
          </a:ln>
          <a:effectLst>
            <a:outerShdw blurRad="292100" dist="139700" dir="2700000" algn="tl" rotWithShape="0">
              <a:srgbClr val="333333">
                <a:alpha val="65000"/>
              </a:srgbClr>
            </a:outerShdw>
          </a:effectLst>
        </p:spPr>
      </p:pic>
      <p:grpSp>
        <p:nvGrpSpPr>
          <p:cNvPr id="39" name="组合 38">
            <a:extLst>
              <a:ext uri="{FF2B5EF4-FFF2-40B4-BE49-F238E27FC236}">
                <a16:creationId xmlns:a16="http://schemas.microsoft.com/office/drawing/2014/main" xmlns="" id="{09293693-67EA-4A75-9980-14CD6D5B61F5}"/>
              </a:ext>
            </a:extLst>
          </p:cNvPr>
          <p:cNvGrpSpPr/>
          <p:nvPr/>
        </p:nvGrpSpPr>
        <p:grpSpPr>
          <a:xfrm>
            <a:off x="10203585" y="1498557"/>
            <a:ext cx="1158314" cy="1588471"/>
            <a:chOff x="10935352" y="5036484"/>
            <a:chExt cx="1158314" cy="1588471"/>
          </a:xfrm>
        </p:grpSpPr>
        <p:sp>
          <p:nvSpPr>
            <p:cNvPr id="40" name="矩形 39">
              <a:extLst>
                <a:ext uri="{FF2B5EF4-FFF2-40B4-BE49-F238E27FC236}">
                  <a16:creationId xmlns:a16="http://schemas.microsoft.com/office/drawing/2014/main" xmlns="" id="{A4E35EFB-52F9-4DF9-9F68-36B5C118A7B9}"/>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CDF0E34A-2D17-480F-9BDC-66AB3465C695}"/>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62CD5905-18EE-4B06-94DB-41CB8C238C95}"/>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xmlns="" id="{0513F0C7-F863-4DD5-93F3-C58201FE6A79}"/>
                </a:ext>
              </a:extLst>
            </p:cNvPr>
            <p:cNvGrpSpPr/>
            <p:nvPr/>
          </p:nvGrpSpPr>
          <p:grpSpPr>
            <a:xfrm>
              <a:off x="10935352" y="5036484"/>
              <a:ext cx="1158314" cy="1115156"/>
              <a:chOff x="2281855" y="2786866"/>
              <a:chExt cx="1958967" cy="1885978"/>
            </a:xfrm>
          </p:grpSpPr>
          <p:sp>
            <p:nvSpPr>
              <p:cNvPr id="44" name="椭圆 43">
                <a:extLst>
                  <a:ext uri="{FF2B5EF4-FFF2-40B4-BE49-F238E27FC236}">
                    <a16:creationId xmlns:a16="http://schemas.microsoft.com/office/drawing/2014/main" xmlns="" id="{A53C4824-0B17-43ED-BC98-94950E86A58B}"/>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5E9FDA66-E4DD-451E-87A9-0D6376335BA7}"/>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46" name="文本框 45">
            <a:extLst>
              <a:ext uri="{FF2B5EF4-FFF2-40B4-BE49-F238E27FC236}">
                <a16:creationId xmlns:a16="http://schemas.microsoft.com/office/drawing/2014/main" xmlns="" id="{36BD1C52-723E-4D1D-981B-CCEC1226F9B8}"/>
              </a:ext>
            </a:extLst>
          </p:cNvPr>
          <p:cNvSpPr txBox="1"/>
          <p:nvPr/>
        </p:nvSpPr>
        <p:spPr>
          <a:xfrm>
            <a:off x="4166092" y="5323447"/>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spTree>
    <p:extLst>
      <p:ext uri="{BB962C8B-B14F-4D97-AF65-F5344CB8AC3E}">
        <p14:creationId xmlns:p14="http://schemas.microsoft.com/office/powerpoint/2010/main" val="37037728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strVal val="#ppt_w*0.70"/>
                                          </p:val>
                                        </p:tav>
                                        <p:tav tm="100000">
                                          <p:val>
                                            <p:strVal val="#ppt_w"/>
                                          </p:val>
                                        </p:tav>
                                      </p:tavLst>
                                    </p:anim>
                                    <p:anim calcmode="lin" valueType="num">
                                      <p:cBhvr>
                                        <p:cTn id="8" dur="1000" fill="hold"/>
                                        <p:tgtEl>
                                          <p:spTgt spid="46"/>
                                        </p:tgtEl>
                                        <p:attrNameLst>
                                          <p:attrName>ppt_h</p:attrName>
                                        </p:attrNameLst>
                                      </p:cBhvr>
                                      <p:tavLst>
                                        <p:tav tm="0">
                                          <p:val>
                                            <p:strVal val="#ppt_h"/>
                                          </p:val>
                                        </p:tav>
                                        <p:tav tm="100000">
                                          <p:val>
                                            <p:strVal val="#ppt_h"/>
                                          </p:val>
                                        </p:tav>
                                      </p:tavLst>
                                    </p:anim>
                                    <p:animEffect transition="in" filter="fade">
                                      <p:cBhvr>
                                        <p:cTn id="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0248" y="3911846"/>
            <a:ext cx="5097870" cy="1477328"/>
          </a:xfrm>
          <a:prstGeom prst="rect">
            <a:avLst/>
          </a:prstGeom>
        </p:spPr>
        <p:txBody>
          <a:bodyPr wrap="none">
            <a:spAutoFit/>
          </a:bodyPr>
          <a:lstStyle/>
          <a:p>
            <a:r>
              <a:rPr lang="zh-CN" altLang="en-US" dirty="0">
                <a:hlinkClick r:id="rId2"/>
              </a:rPr>
              <a:t>烂叶子</a:t>
            </a:r>
            <a:r>
              <a:rPr lang="en-US" altLang="zh-CN" dirty="0" smtClean="0">
                <a:hlinkClick r:id="rId2"/>
              </a:rPr>
              <a:t>Office</a:t>
            </a:r>
            <a:r>
              <a:rPr lang="en-US" altLang="zh-CN" dirty="0" smtClean="0"/>
              <a:t>   </a:t>
            </a:r>
            <a:r>
              <a:rPr lang="zh-CN" altLang="en-US" dirty="0" smtClean="0"/>
              <a:t>作品 </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266999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xmlns="" id="{AEDA57B1-A94E-4432-9BA3-615FCA2A3EDA}"/>
              </a:ext>
            </a:extLst>
          </p:cNvPr>
          <p:cNvGrpSpPr/>
          <p:nvPr/>
        </p:nvGrpSpPr>
        <p:grpSpPr>
          <a:xfrm>
            <a:off x="-1" y="881023"/>
            <a:ext cx="12192003" cy="5303877"/>
            <a:chOff x="-1" y="881023"/>
            <a:chExt cx="12192003" cy="5303877"/>
          </a:xfrm>
        </p:grpSpPr>
        <p:grpSp>
          <p:nvGrpSpPr>
            <p:cNvPr id="27" name="组合 26">
              <a:extLst>
                <a:ext uri="{FF2B5EF4-FFF2-40B4-BE49-F238E27FC236}">
                  <a16:creationId xmlns:a16="http://schemas.microsoft.com/office/drawing/2014/main" xmlns="" id="{D2A69693-D205-497B-9214-0863D4EC5AD3}"/>
                </a:ext>
              </a:extLst>
            </p:cNvPr>
            <p:cNvGrpSpPr/>
            <p:nvPr/>
          </p:nvGrpSpPr>
          <p:grpSpPr>
            <a:xfrm flipV="1">
              <a:off x="-1" y="881023"/>
              <a:ext cx="12192003" cy="5303877"/>
              <a:chOff x="-1" y="817838"/>
              <a:chExt cx="12192003" cy="5303877"/>
            </a:xfrm>
          </p:grpSpPr>
          <p:sp>
            <p:nvSpPr>
              <p:cNvPr id="22" name="矩形 21">
                <a:extLst>
                  <a:ext uri="{FF2B5EF4-FFF2-40B4-BE49-F238E27FC236}">
                    <a16:creationId xmlns:a16="http://schemas.microsoft.com/office/drawing/2014/main" xmlns="" id="{0262040A-E40E-482F-A9AD-FAC40A92324D}"/>
                  </a:ext>
                </a:extLst>
              </p:cNvPr>
              <p:cNvSpPr/>
              <p:nvPr/>
            </p:nvSpPr>
            <p:spPr>
              <a:xfrm rot="5400000">
                <a:off x="6724128" y="653842"/>
                <a:ext cx="485775" cy="10449972"/>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23" name="矩形 22">
                <a:extLst>
                  <a:ext uri="{FF2B5EF4-FFF2-40B4-BE49-F238E27FC236}">
                    <a16:creationId xmlns:a16="http://schemas.microsoft.com/office/drawing/2014/main" xmlns="" id="{C822D70A-7BF0-4255-9CE6-53CEC9986652}"/>
                  </a:ext>
                </a:extLst>
              </p:cNvPr>
              <p:cNvSpPr/>
              <p:nvPr/>
            </p:nvSpPr>
            <p:spPr>
              <a:xfrm>
                <a:off x="-1" y="822033"/>
                <a:ext cx="11546617" cy="4571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4">
                      <a:lumMod val="50000"/>
                    </a:schemeClr>
                  </a:solidFill>
                </a:endParaRPr>
              </a:p>
            </p:txBody>
          </p:sp>
          <p:sp>
            <p:nvSpPr>
              <p:cNvPr id="24" name="矩形 23">
                <a:extLst>
                  <a:ext uri="{FF2B5EF4-FFF2-40B4-BE49-F238E27FC236}">
                    <a16:creationId xmlns:a16="http://schemas.microsoft.com/office/drawing/2014/main" xmlns="" id="{FDE4D577-9A8A-451D-972A-18C27C37294E}"/>
                  </a:ext>
                </a:extLst>
              </p:cNvPr>
              <p:cNvSpPr/>
              <p:nvPr/>
            </p:nvSpPr>
            <p:spPr>
              <a:xfrm flipH="1">
                <a:off x="11525254" y="817838"/>
                <a:ext cx="45719" cy="5284828"/>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5" name="矩形 24">
                <a:extLst>
                  <a:ext uri="{FF2B5EF4-FFF2-40B4-BE49-F238E27FC236}">
                    <a16:creationId xmlns:a16="http://schemas.microsoft.com/office/drawing/2014/main" xmlns="" id="{CA968B12-73C6-499B-9F44-689237E941F6}"/>
                  </a:ext>
                </a:extLst>
              </p:cNvPr>
              <p:cNvSpPr/>
              <p:nvPr/>
            </p:nvSpPr>
            <p:spPr>
              <a:xfrm>
                <a:off x="1681177" y="875566"/>
                <a:ext cx="60853" cy="108884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6" name="菱形 25">
                <a:extLst>
                  <a:ext uri="{FF2B5EF4-FFF2-40B4-BE49-F238E27FC236}">
                    <a16:creationId xmlns:a16="http://schemas.microsoft.com/office/drawing/2014/main" xmlns="" id="{B468C86B-ADB5-42C5-85C0-35832BAAB26D}"/>
                  </a:ext>
                </a:extLst>
              </p:cNvPr>
              <p:cNvSpPr/>
              <p:nvPr/>
            </p:nvSpPr>
            <p:spPr>
              <a:xfrm>
                <a:off x="1595119" y="1926314"/>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grpSp>
        <p:sp>
          <p:nvSpPr>
            <p:cNvPr id="30" name="Freeform 87">
              <a:extLst>
                <a:ext uri="{FF2B5EF4-FFF2-40B4-BE49-F238E27FC236}">
                  <a16:creationId xmlns:a16="http://schemas.microsoft.com/office/drawing/2014/main" xmlns="" id="{E827918D-4494-4753-BD68-9329FF185846}"/>
                </a:ext>
              </a:extLst>
            </p:cNvPr>
            <p:cNvSpPr>
              <a:spLocks noEditPoints="1"/>
            </p:cNvSpPr>
            <p:nvPr/>
          </p:nvSpPr>
          <p:spPr bwMode="auto">
            <a:xfrm>
              <a:off x="76166" y="883475"/>
              <a:ext cx="3591623" cy="3905494"/>
            </a:xfrm>
            <a:custGeom>
              <a:avLst/>
              <a:gdLst>
                <a:gd name="T0" fmla="*/ 83 w 232"/>
                <a:gd name="T1" fmla="*/ 98 h 232"/>
                <a:gd name="T2" fmla="*/ 75 w 232"/>
                <a:gd name="T3" fmla="*/ 102 h 232"/>
                <a:gd name="T4" fmla="*/ 76 w 232"/>
                <a:gd name="T5" fmla="*/ 103 h 232"/>
                <a:gd name="T6" fmla="*/ 73 w 232"/>
                <a:gd name="T7" fmla="*/ 107 h 232"/>
                <a:gd name="T8" fmla="*/ 79 w 232"/>
                <a:gd name="T9" fmla="*/ 143 h 232"/>
                <a:gd name="T10" fmla="*/ 70 w 232"/>
                <a:gd name="T11" fmla="*/ 153 h 232"/>
                <a:gd name="T12" fmla="*/ 61 w 232"/>
                <a:gd name="T13" fmla="*/ 143 h 232"/>
                <a:gd name="T14" fmla="*/ 67 w 232"/>
                <a:gd name="T15" fmla="*/ 107 h 232"/>
                <a:gd name="T16" fmla="*/ 64 w 232"/>
                <a:gd name="T17" fmla="*/ 103 h 232"/>
                <a:gd name="T18" fmla="*/ 64 w 232"/>
                <a:gd name="T19" fmla="*/ 102 h 232"/>
                <a:gd name="T20" fmla="*/ 57 w 232"/>
                <a:gd name="T21" fmla="*/ 98 h 232"/>
                <a:gd name="T22" fmla="*/ 60 w 232"/>
                <a:gd name="T23" fmla="*/ 95 h 232"/>
                <a:gd name="T24" fmla="*/ 68 w 232"/>
                <a:gd name="T25" fmla="*/ 97 h 232"/>
                <a:gd name="T26" fmla="*/ 72 w 232"/>
                <a:gd name="T27" fmla="*/ 97 h 232"/>
                <a:gd name="T28" fmla="*/ 80 w 232"/>
                <a:gd name="T29" fmla="*/ 95 h 232"/>
                <a:gd name="T30" fmla="*/ 83 w 232"/>
                <a:gd name="T31" fmla="*/ 98 h 232"/>
                <a:gd name="T32" fmla="*/ 232 w 232"/>
                <a:gd name="T33" fmla="*/ 32 h 232"/>
                <a:gd name="T34" fmla="*/ 232 w 232"/>
                <a:gd name="T35" fmla="*/ 200 h 232"/>
                <a:gd name="T36" fmla="*/ 200 w 232"/>
                <a:gd name="T37" fmla="*/ 232 h 232"/>
                <a:gd name="T38" fmla="*/ 32 w 232"/>
                <a:gd name="T39" fmla="*/ 232 h 232"/>
                <a:gd name="T40" fmla="*/ 0 w 232"/>
                <a:gd name="T41" fmla="*/ 200 h 232"/>
                <a:gd name="T42" fmla="*/ 0 w 232"/>
                <a:gd name="T43" fmla="*/ 32 h 232"/>
                <a:gd name="T44" fmla="*/ 32 w 232"/>
                <a:gd name="T45" fmla="*/ 0 h 232"/>
                <a:gd name="T46" fmla="*/ 200 w 232"/>
                <a:gd name="T47" fmla="*/ 0 h 232"/>
                <a:gd name="T48" fmla="*/ 232 w 232"/>
                <a:gd name="T49" fmla="*/ 32 h 232"/>
                <a:gd name="T50" fmla="*/ 142 w 232"/>
                <a:gd name="T51" fmla="*/ 57 h 232"/>
                <a:gd name="T52" fmla="*/ 167 w 232"/>
                <a:gd name="T53" fmla="*/ 81 h 232"/>
                <a:gd name="T54" fmla="*/ 191 w 232"/>
                <a:gd name="T55" fmla="*/ 57 h 232"/>
                <a:gd name="T56" fmla="*/ 167 w 232"/>
                <a:gd name="T57" fmla="*/ 32 h 232"/>
                <a:gd name="T58" fmla="*/ 142 w 232"/>
                <a:gd name="T59" fmla="*/ 57 h 232"/>
                <a:gd name="T60" fmla="*/ 44 w 232"/>
                <a:gd name="T61" fmla="*/ 58 h 232"/>
                <a:gd name="T62" fmla="*/ 70 w 232"/>
                <a:gd name="T63" fmla="*/ 84 h 232"/>
                <a:gd name="T64" fmla="*/ 95 w 232"/>
                <a:gd name="T65" fmla="*/ 58 h 232"/>
                <a:gd name="T66" fmla="*/ 70 w 232"/>
                <a:gd name="T67" fmla="*/ 33 h 232"/>
                <a:gd name="T68" fmla="*/ 44 w 232"/>
                <a:gd name="T69" fmla="*/ 58 h 232"/>
                <a:gd name="T70" fmla="*/ 116 w 232"/>
                <a:gd name="T71" fmla="*/ 97 h 232"/>
                <a:gd name="T72" fmla="*/ 89 w 232"/>
                <a:gd name="T73" fmla="*/ 91 h 232"/>
                <a:gd name="T74" fmla="*/ 70 w 232"/>
                <a:gd name="T75" fmla="*/ 87 h 232"/>
                <a:gd name="T76" fmla="*/ 51 w 232"/>
                <a:gd name="T77" fmla="*/ 91 h 232"/>
                <a:gd name="T78" fmla="*/ 24 w 232"/>
                <a:gd name="T79" fmla="*/ 97 h 232"/>
                <a:gd name="T80" fmla="*/ 29 w 232"/>
                <a:gd name="T81" fmla="*/ 137 h 232"/>
                <a:gd name="T82" fmla="*/ 40 w 232"/>
                <a:gd name="T83" fmla="*/ 156 h 232"/>
                <a:gd name="T84" fmla="*/ 40 w 232"/>
                <a:gd name="T85" fmla="*/ 196 h 232"/>
                <a:gd name="T86" fmla="*/ 70 w 232"/>
                <a:gd name="T87" fmla="*/ 200 h 232"/>
                <a:gd name="T88" fmla="*/ 100 w 232"/>
                <a:gd name="T89" fmla="*/ 196 h 232"/>
                <a:gd name="T90" fmla="*/ 100 w 232"/>
                <a:gd name="T91" fmla="*/ 156 h 232"/>
                <a:gd name="T92" fmla="*/ 111 w 232"/>
                <a:gd name="T93" fmla="*/ 137 h 232"/>
                <a:gd name="T94" fmla="*/ 116 w 232"/>
                <a:gd name="T95" fmla="*/ 97 h 232"/>
                <a:gd name="T96" fmla="*/ 207 w 232"/>
                <a:gd name="T97" fmla="*/ 197 h 232"/>
                <a:gd name="T98" fmla="*/ 192 w 232"/>
                <a:gd name="T99" fmla="*/ 147 h 232"/>
                <a:gd name="T100" fmla="*/ 197 w 232"/>
                <a:gd name="T101" fmla="*/ 129 h 232"/>
                <a:gd name="T102" fmla="*/ 201 w 232"/>
                <a:gd name="T103" fmla="*/ 93 h 232"/>
                <a:gd name="T104" fmla="*/ 185 w 232"/>
                <a:gd name="T105" fmla="*/ 89 h 232"/>
                <a:gd name="T106" fmla="*/ 167 w 232"/>
                <a:gd name="T107" fmla="*/ 84 h 232"/>
                <a:gd name="T108" fmla="*/ 148 w 232"/>
                <a:gd name="T109" fmla="*/ 89 h 232"/>
                <a:gd name="T110" fmla="*/ 132 w 232"/>
                <a:gd name="T111" fmla="*/ 93 h 232"/>
                <a:gd name="T112" fmla="*/ 137 w 232"/>
                <a:gd name="T113" fmla="*/ 129 h 232"/>
                <a:gd name="T114" fmla="*/ 141 w 232"/>
                <a:gd name="T115" fmla="*/ 147 h 232"/>
                <a:gd name="T116" fmla="*/ 126 w 232"/>
                <a:gd name="T117" fmla="*/ 197 h 232"/>
                <a:gd name="T118" fmla="*/ 167 w 232"/>
                <a:gd name="T119" fmla="*/ 200 h 232"/>
                <a:gd name="T120" fmla="*/ 207 w 232"/>
                <a:gd name="T121" fmla="*/ 19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2" h="232">
                  <a:moveTo>
                    <a:pt x="83" y="98"/>
                  </a:moveTo>
                  <a:cubicBezTo>
                    <a:pt x="80" y="99"/>
                    <a:pt x="78" y="101"/>
                    <a:pt x="75" y="102"/>
                  </a:cubicBezTo>
                  <a:cubicBezTo>
                    <a:pt x="76" y="103"/>
                    <a:pt x="76" y="103"/>
                    <a:pt x="76" y="103"/>
                  </a:cubicBezTo>
                  <a:cubicBezTo>
                    <a:pt x="73" y="107"/>
                    <a:pt x="73" y="107"/>
                    <a:pt x="73" y="107"/>
                  </a:cubicBezTo>
                  <a:cubicBezTo>
                    <a:pt x="79" y="143"/>
                    <a:pt x="79" y="143"/>
                    <a:pt x="79" y="143"/>
                  </a:cubicBezTo>
                  <a:cubicBezTo>
                    <a:pt x="70" y="153"/>
                    <a:pt x="70" y="153"/>
                    <a:pt x="70" y="153"/>
                  </a:cubicBezTo>
                  <a:cubicBezTo>
                    <a:pt x="61" y="143"/>
                    <a:pt x="61" y="143"/>
                    <a:pt x="61" y="143"/>
                  </a:cubicBezTo>
                  <a:cubicBezTo>
                    <a:pt x="67" y="107"/>
                    <a:pt x="67" y="107"/>
                    <a:pt x="67" y="107"/>
                  </a:cubicBezTo>
                  <a:cubicBezTo>
                    <a:pt x="64" y="103"/>
                    <a:pt x="64" y="103"/>
                    <a:pt x="64" y="103"/>
                  </a:cubicBezTo>
                  <a:cubicBezTo>
                    <a:pt x="64" y="102"/>
                    <a:pt x="64" y="102"/>
                    <a:pt x="64" y="102"/>
                  </a:cubicBezTo>
                  <a:cubicBezTo>
                    <a:pt x="62" y="101"/>
                    <a:pt x="59" y="99"/>
                    <a:pt x="57" y="98"/>
                  </a:cubicBezTo>
                  <a:cubicBezTo>
                    <a:pt x="60" y="95"/>
                    <a:pt x="60" y="95"/>
                    <a:pt x="60" y="95"/>
                  </a:cubicBezTo>
                  <a:cubicBezTo>
                    <a:pt x="62" y="96"/>
                    <a:pt x="65" y="96"/>
                    <a:pt x="68" y="97"/>
                  </a:cubicBezTo>
                  <a:cubicBezTo>
                    <a:pt x="72" y="97"/>
                    <a:pt x="72" y="97"/>
                    <a:pt x="72" y="97"/>
                  </a:cubicBezTo>
                  <a:cubicBezTo>
                    <a:pt x="75" y="96"/>
                    <a:pt x="77" y="96"/>
                    <a:pt x="80" y="95"/>
                  </a:cubicBezTo>
                  <a:lnTo>
                    <a:pt x="83" y="98"/>
                  </a:lnTo>
                  <a:close/>
                  <a:moveTo>
                    <a:pt x="232" y="32"/>
                  </a:moveTo>
                  <a:cubicBezTo>
                    <a:pt x="232" y="200"/>
                    <a:pt x="232" y="200"/>
                    <a:pt x="232" y="200"/>
                  </a:cubicBezTo>
                  <a:cubicBezTo>
                    <a:pt x="232" y="218"/>
                    <a:pt x="217" y="232"/>
                    <a:pt x="200" y="232"/>
                  </a:cubicBezTo>
                  <a:cubicBezTo>
                    <a:pt x="32" y="232"/>
                    <a:pt x="32" y="232"/>
                    <a:pt x="32" y="232"/>
                  </a:cubicBezTo>
                  <a:cubicBezTo>
                    <a:pt x="14" y="232"/>
                    <a:pt x="0" y="218"/>
                    <a:pt x="0" y="200"/>
                  </a:cubicBezTo>
                  <a:cubicBezTo>
                    <a:pt x="0" y="32"/>
                    <a:pt x="0" y="32"/>
                    <a:pt x="0" y="32"/>
                  </a:cubicBezTo>
                  <a:cubicBezTo>
                    <a:pt x="0" y="15"/>
                    <a:pt x="14" y="0"/>
                    <a:pt x="32" y="0"/>
                  </a:cubicBezTo>
                  <a:cubicBezTo>
                    <a:pt x="200" y="0"/>
                    <a:pt x="200" y="0"/>
                    <a:pt x="200" y="0"/>
                  </a:cubicBezTo>
                  <a:cubicBezTo>
                    <a:pt x="217" y="0"/>
                    <a:pt x="232" y="15"/>
                    <a:pt x="232" y="32"/>
                  </a:cubicBezTo>
                  <a:close/>
                  <a:moveTo>
                    <a:pt x="142" y="57"/>
                  </a:moveTo>
                  <a:cubicBezTo>
                    <a:pt x="142" y="70"/>
                    <a:pt x="153" y="81"/>
                    <a:pt x="167" y="81"/>
                  </a:cubicBezTo>
                  <a:cubicBezTo>
                    <a:pt x="180" y="81"/>
                    <a:pt x="191" y="70"/>
                    <a:pt x="191" y="57"/>
                  </a:cubicBezTo>
                  <a:cubicBezTo>
                    <a:pt x="191" y="43"/>
                    <a:pt x="180" y="32"/>
                    <a:pt x="167" y="32"/>
                  </a:cubicBezTo>
                  <a:cubicBezTo>
                    <a:pt x="153" y="32"/>
                    <a:pt x="142" y="43"/>
                    <a:pt x="142" y="57"/>
                  </a:cubicBezTo>
                  <a:close/>
                  <a:moveTo>
                    <a:pt x="44" y="58"/>
                  </a:moveTo>
                  <a:cubicBezTo>
                    <a:pt x="44" y="72"/>
                    <a:pt x="56" y="84"/>
                    <a:pt x="70" y="84"/>
                  </a:cubicBezTo>
                  <a:cubicBezTo>
                    <a:pt x="84" y="84"/>
                    <a:pt x="95" y="72"/>
                    <a:pt x="95" y="58"/>
                  </a:cubicBezTo>
                  <a:cubicBezTo>
                    <a:pt x="95" y="44"/>
                    <a:pt x="84" y="33"/>
                    <a:pt x="70" y="33"/>
                  </a:cubicBezTo>
                  <a:cubicBezTo>
                    <a:pt x="56" y="33"/>
                    <a:pt x="44" y="44"/>
                    <a:pt x="44" y="58"/>
                  </a:cubicBezTo>
                  <a:close/>
                  <a:moveTo>
                    <a:pt x="116" y="97"/>
                  </a:moveTo>
                  <a:cubicBezTo>
                    <a:pt x="116" y="97"/>
                    <a:pt x="107" y="93"/>
                    <a:pt x="89" y="91"/>
                  </a:cubicBezTo>
                  <a:cubicBezTo>
                    <a:pt x="86" y="90"/>
                    <a:pt x="79" y="87"/>
                    <a:pt x="70" y="87"/>
                  </a:cubicBezTo>
                  <a:cubicBezTo>
                    <a:pt x="61" y="87"/>
                    <a:pt x="53" y="90"/>
                    <a:pt x="51" y="91"/>
                  </a:cubicBezTo>
                  <a:cubicBezTo>
                    <a:pt x="33" y="93"/>
                    <a:pt x="24" y="97"/>
                    <a:pt x="24" y="97"/>
                  </a:cubicBezTo>
                  <a:cubicBezTo>
                    <a:pt x="24" y="97"/>
                    <a:pt x="26" y="129"/>
                    <a:pt x="29" y="137"/>
                  </a:cubicBezTo>
                  <a:cubicBezTo>
                    <a:pt x="31" y="144"/>
                    <a:pt x="40" y="148"/>
                    <a:pt x="40" y="156"/>
                  </a:cubicBezTo>
                  <a:cubicBezTo>
                    <a:pt x="40" y="196"/>
                    <a:pt x="40" y="196"/>
                    <a:pt x="40" y="196"/>
                  </a:cubicBezTo>
                  <a:cubicBezTo>
                    <a:pt x="40" y="196"/>
                    <a:pt x="55" y="200"/>
                    <a:pt x="70" y="200"/>
                  </a:cubicBezTo>
                  <a:cubicBezTo>
                    <a:pt x="85" y="200"/>
                    <a:pt x="100" y="196"/>
                    <a:pt x="100" y="196"/>
                  </a:cubicBezTo>
                  <a:cubicBezTo>
                    <a:pt x="100" y="156"/>
                    <a:pt x="100" y="156"/>
                    <a:pt x="100" y="156"/>
                  </a:cubicBezTo>
                  <a:cubicBezTo>
                    <a:pt x="100" y="148"/>
                    <a:pt x="109" y="144"/>
                    <a:pt x="111" y="137"/>
                  </a:cubicBezTo>
                  <a:cubicBezTo>
                    <a:pt x="113" y="129"/>
                    <a:pt x="116" y="97"/>
                    <a:pt x="116" y="97"/>
                  </a:cubicBezTo>
                  <a:close/>
                  <a:moveTo>
                    <a:pt x="207" y="197"/>
                  </a:moveTo>
                  <a:cubicBezTo>
                    <a:pt x="207" y="197"/>
                    <a:pt x="192" y="155"/>
                    <a:pt x="192" y="147"/>
                  </a:cubicBezTo>
                  <a:cubicBezTo>
                    <a:pt x="192" y="140"/>
                    <a:pt x="194" y="137"/>
                    <a:pt x="197" y="129"/>
                  </a:cubicBezTo>
                  <a:cubicBezTo>
                    <a:pt x="199" y="122"/>
                    <a:pt x="201" y="93"/>
                    <a:pt x="201" y="93"/>
                  </a:cubicBezTo>
                  <a:cubicBezTo>
                    <a:pt x="201" y="93"/>
                    <a:pt x="198" y="90"/>
                    <a:pt x="185" y="89"/>
                  </a:cubicBezTo>
                  <a:cubicBezTo>
                    <a:pt x="183" y="87"/>
                    <a:pt x="175" y="84"/>
                    <a:pt x="167" y="84"/>
                  </a:cubicBezTo>
                  <a:cubicBezTo>
                    <a:pt x="158" y="84"/>
                    <a:pt x="151" y="87"/>
                    <a:pt x="148" y="89"/>
                  </a:cubicBezTo>
                  <a:cubicBezTo>
                    <a:pt x="135" y="90"/>
                    <a:pt x="132" y="93"/>
                    <a:pt x="132" y="93"/>
                  </a:cubicBezTo>
                  <a:cubicBezTo>
                    <a:pt x="132" y="93"/>
                    <a:pt x="134" y="122"/>
                    <a:pt x="137" y="129"/>
                  </a:cubicBezTo>
                  <a:cubicBezTo>
                    <a:pt x="139" y="137"/>
                    <a:pt x="141" y="140"/>
                    <a:pt x="141" y="147"/>
                  </a:cubicBezTo>
                  <a:cubicBezTo>
                    <a:pt x="141" y="155"/>
                    <a:pt x="126" y="197"/>
                    <a:pt x="126" y="197"/>
                  </a:cubicBezTo>
                  <a:cubicBezTo>
                    <a:pt x="126" y="197"/>
                    <a:pt x="130" y="200"/>
                    <a:pt x="167" y="200"/>
                  </a:cubicBezTo>
                  <a:cubicBezTo>
                    <a:pt x="203" y="200"/>
                    <a:pt x="207" y="197"/>
                    <a:pt x="207" y="197"/>
                  </a:cubicBez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grpSp>
      <p:sp>
        <p:nvSpPr>
          <p:cNvPr id="32" name="菱形 31">
            <a:extLst>
              <a:ext uri="{FF2B5EF4-FFF2-40B4-BE49-F238E27FC236}">
                <a16:creationId xmlns:a16="http://schemas.microsoft.com/office/drawing/2014/main" xmlns="" id="{D51E4EBF-8AC9-488E-9252-AC8801532A08}"/>
              </a:ext>
            </a:extLst>
          </p:cNvPr>
          <p:cNvSpPr/>
          <p:nvPr/>
        </p:nvSpPr>
        <p:spPr>
          <a:xfrm>
            <a:off x="3810000" y="2114672"/>
            <a:ext cx="485776" cy="48577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菱形 32">
            <a:extLst>
              <a:ext uri="{FF2B5EF4-FFF2-40B4-BE49-F238E27FC236}">
                <a16:creationId xmlns:a16="http://schemas.microsoft.com/office/drawing/2014/main" xmlns="" id="{8C2291CB-704E-4DE9-8307-A4E9BF9A8700}"/>
              </a:ext>
            </a:extLst>
          </p:cNvPr>
          <p:cNvSpPr/>
          <p:nvPr/>
        </p:nvSpPr>
        <p:spPr>
          <a:xfrm>
            <a:off x="6117440" y="2912478"/>
            <a:ext cx="485776" cy="48577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a:extLst>
              <a:ext uri="{FF2B5EF4-FFF2-40B4-BE49-F238E27FC236}">
                <a16:creationId xmlns:a16="http://schemas.microsoft.com/office/drawing/2014/main" xmlns="" id="{6838D157-1E88-456E-BABF-97ED32175690}"/>
              </a:ext>
            </a:extLst>
          </p:cNvPr>
          <p:cNvSpPr/>
          <p:nvPr/>
        </p:nvSpPr>
        <p:spPr>
          <a:xfrm>
            <a:off x="3810000" y="3900952"/>
            <a:ext cx="485776" cy="48577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菱形 34">
            <a:extLst>
              <a:ext uri="{FF2B5EF4-FFF2-40B4-BE49-F238E27FC236}">
                <a16:creationId xmlns:a16="http://schemas.microsoft.com/office/drawing/2014/main" xmlns="" id="{6AEDA554-3CBD-4650-A7F1-AAB3E6F513C4}"/>
              </a:ext>
            </a:extLst>
          </p:cNvPr>
          <p:cNvSpPr/>
          <p:nvPr/>
        </p:nvSpPr>
        <p:spPr>
          <a:xfrm>
            <a:off x="6096000" y="4814486"/>
            <a:ext cx="485776" cy="48577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B5EF5E42-384E-497A-9F9E-62FE9013B9AB}"/>
              </a:ext>
            </a:extLst>
          </p:cNvPr>
          <p:cNvSpPr txBox="1"/>
          <p:nvPr/>
        </p:nvSpPr>
        <p:spPr>
          <a:xfrm>
            <a:off x="417936" y="429282"/>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3" name="图片 2">
            <a:extLst>
              <a:ext uri="{FF2B5EF4-FFF2-40B4-BE49-F238E27FC236}">
                <a16:creationId xmlns:a16="http://schemas.microsoft.com/office/drawing/2014/main" xmlns="" id="{0FC41F3C-641F-4A94-80A9-15046F27DD39}"/>
              </a:ext>
            </a:extLst>
          </p:cNvPr>
          <p:cNvPicPr>
            <a:picLocks noChangeAspect="1"/>
          </p:cNvPicPr>
          <p:nvPr/>
        </p:nvPicPr>
        <p:blipFill>
          <a:blip r:embed="rId2"/>
          <a:stretch>
            <a:fillRect/>
          </a:stretch>
        </p:blipFill>
        <p:spPr>
          <a:xfrm>
            <a:off x="4437987" y="2046761"/>
            <a:ext cx="6029467" cy="3535986"/>
          </a:xfrm>
          <a:prstGeom prst="rect">
            <a:avLst/>
          </a:prstGeom>
        </p:spPr>
      </p:pic>
    </p:spTree>
    <p:extLst>
      <p:ext uri="{BB962C8B-B14F-4D97-AF65-F5344CB8AC3E}">
        <p14:creationId xmlns:p14="http://schemas.microsoft.com/office/powerpoint/2010/main" val="22578584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0.70"/>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628F37E7-519A-43C3-A4D7-A9FCBF3721AC}"/>
              </a:ext>
            </a:extLst>
          </p:cNvPr>
          <p:cNvGrpSpPr/>
          <p:nvPr/>
        </p:nvGrpSpPr>
        <p:grpSpPr>
          <a:xfrm flipH="1">
            <a:off x="-1" y="870409"/>
            <a:ext cx="12192001" cy="5335943"/>
            <a:chOff x="-666745" y="785771"/>
            <a:chExt cx="12192001" cy="5335943"/>
          </a:xfrm>
        </p:grpSpPr>
        <p:sp>
          <p:nvSpPr>
            <p:cNvPr id="5" name="矩形 4">
              <a:extLst>
                <a:ext uri="{FF2B5EF4-FFF2-40B4-BE49-F238E27FC236}">
                  <a16:creationId xmlns:a16="http://schemas.microsoft.com/office/drawing/2014/main" xmlns="" id="{EB39E55C-A464-40D2-8C27-AB05B3909493}"/>
                </a:ext>
              </a:extLst>
            </p:cNvPr>
            <p:cNvSpPr/>
            <p:nvPr/>
          </p:nvSpPr>
          <p:spPr>
            <a:xfrm rot="16200000" flipV="1">
              <a:off x="5749444" y="-4504266"/>
              <a:ext cx="485775" cy="1106584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6" name="矩形 5">
              <a:extLst>
                <a:ext uri="{FF2B5EF4-FFF2-40B4-BE49-F238E27FC236}">
                  <a16:creationId xmlns:a16="http://schemas.microsoft.com/office/drawing/2014/main" xmlns="" id="{C5CA1F88-7F9A-422C-9565-1DC5D3C27BAB}"/>
                </a:ext>
              </a:extLst>
            </p:cNvPr>
            <p:cNvSpPr/>
            <p:nvPr/>
          </p:nvSpPr>
          <p:spPr>
            <a:xfrm flipV="1">
              <a:off x="-666745" y="6075995"/>
              <a:ext cx="12183864" cy="45719"/>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7" name="矩形 6">
              <a:extLst>
                <a:ext uri="{FF2B5EF4-FFF2-40B4-BE49-F238E27FC236}">
                  <a16:creationId xmlns:a16="http://schemas.microsoft.com/office/drawing/2014/main" xmlns="" id="{8A41BBF0-A425-41A4-A5E2-826D1726DEA8}"/>
                </a:ext>
              </a:extLst>
            </p:cNvPr>
            <p:cNvSpPr/>
            <p:nvPr/>
          </p:nvSpPr>
          <p:spPr>
            <a:xfrm flipV="1">
              <a:off x="11464402" y="881023"/>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9" name="Freeform 64">
            <a:extLst>
              <a:ext uri="{FF2B5EF4-FFF2-40B4-BE49-F238E27FC236}">
                <a16:creationId xmlns:a16="http://schemas.microsoft.com/office/drawing/2014/main" xmlns="" id="{B3A89572-A1FF-478D-A34E-CB097BC71A29}"/>
              </a:ext>
            </a:extLst>
          </p:cNvPr>
          <p:cNvSpPr>
            <a:spLocks noEditPoints="1"/>
          </p:cNvSpPr>
          <p:nvPr/>
        </p:nvSpPr>
        <p:spPr bwMode="auto">
          <a:xfrm>
            <a:off x="1169893" y="2940358"/>
            <a:ext cx="1243314" cy="1245579"/>
          </a:xfrm>
          <a:custGeom>
            <a:avLst/>
            <a:gdLst>
              <a:gd name="T0" fmla="*/ 32 w 232"/>
              <a:gd name="T1" fmla="*/ 0 h 232"/>
              <a:gd name="T2" fmla="*/ 0 w 232"/>
              <a:gd name="T3" fmla="*/ 200 h 232"/>
              <a:gd name="T4" fmla="*/ 200 w 232"/>
              <a:gd name="T5" fmla="*/ 232 h 232"/>
              <a:gd name="T6" fmla="*/ 232 w 232"/>
              <a:gd name="T7" fmla="*/ 32 h 232"/>
              <a:gd name="T8" fmla="*/ 104 w 232"/>
              <a:gd name="T9" fmla="*/ 123 h 232"/>
              <a:gd name="T10" fmla="*/ 134 w 232"/>
              <a:gd name="T11" fmla="*/ 121 h 232"/>
              <a:gd name="T12" fmla="*/ 109 w 232"/>
              <a:gd name="T13" fmla="*/ 156 h 232"/>
              <a:gd name="T14" fmla="*/ 113 w 232"/>
              <a:gd name="T15" fmla="*/ 161 h 232"/>
              <a:gd name="T16" fmla="*/ 114 w 232"/>
              <a:gd name="T17" fmla="*/ 166 h 232"/>
              <a:gd name="T18" fmla="*/ 98 w 232"/>
              <a:gd name="T19" fmla="*/ 166 h 232"/>
              <a:gd name="T20" fmla="*/ 104 w 232"/>
              <a:gd name="T21" fmla="*/ 123 h 232"/>
              <a:gd name="T22" fmla="*/ 105 w 232"/>
              <a:gd name="T23" fmla="*/ 196 h 232"/>
              <a:gd name="T24" fmla="*/ 36 w 232"/>
              <a:gd name="T25" fmla="*/ 166 h 232"/>
              <a:gd name="T26" fmla="*/ 66 w 232"/>
              <a:gd name="T27" fmla="*/ 135 h 232"/>
              <a:gd name="T28" fmla="*/ 86 w 232"/>
              <a:gd name="T29" fmla="*/ 149 h 232"/>
              <a:gd name="T30" fmla="*/ 51 w 232"/>
              <a:gd name="T31" fmla="*/ 164 h 232"/>
              <a:gd name="T32" fmla="*/ 66 w 232"/>
              <a:gd name="T33" fmla="*/ 181 h 232"/>
              <a:gd name="T34" fmla="*/ 120 w 232"/>
              <a:gd name="T35" fmla="*/ 166 h 232"/>
              <a:gd name="T36" fmla="*/ 113 w 232"/>
              <a:gd name="T37" fmla="*/ 152 h 232"/>
              <a:gd name="T38" fmla="*/ 118 w 232"/>
              <a:gd name="T39" fmla="*/ 138 h 232"/>
              <a:gd name="T40" fmla="*/ 134 w 232"/>
              <a:gd name="T41" fmla="*/ 166 h 232"/>
              <a:gd name="T42" fmla="*/ 139 w 232"/>
              <a:gd name="T43" fmla="*/ 173 h 232"/>
              <a:gd name="T44" fmla="*/ 140 w 232"/>
              <a:gd name="T45" fmla="*/ 164 h 232"/>
              <a:gd name="T46" fmla="*/ 163 w 232"/>
              <a:gd name="T47" fmla="*/ 139 h 232"/>
              <a:gd name="T48" fmla="*/ 166 w 232"/>
              <a:gd name="T49" fmla="*/ 117 h 232"/>
              <a:gd name="T50" fmla="*/ 155 w 232"/>
              <a:gd name="T51" fmla="*/ 105 h 232"/>
              <a:gd name="T52" fmla="*/ 178 w 232"/>
              <a:gd name="T53" fmla="*/ 108 h 232"/>
              <a:gd name="T54" fmla="*/ 172 w 232"/>
              <a:gd name="T55" fmla="*/ 151 h 232"/>
              <a:gd name="T56" fmla="*/ 190 w 232"/>
              <a:gd name="T57" fmla="*/ 123 h 232"/>
              <a:gd name="T58" fmla="*/ 182 w 232"/>
              <a:gd name="T59" fmla="*/ 105 h 232"/>
              <a:gd name="T60" fmla="*/ 181 w 232"/>
              <a:gd name="T61" fmla="*/ 65 h 232"/>
              <a:gd name="T62" fmla="*/ 165 w 232"/>
              <a:gd name="T63" fmla="*/ 50 h 232"/>
              <a:gd name="T64" fmla="*/ 150 w 232"/>
              <a:gd name="T65" fmla="*/ 105 h 232"/>
              <a:gd name="T66" fmla="*/ 161 w 232"/>
              <a:gd name="T67" fmla="*/ 120 h 232"/>
              <a:gd name="T68" fmla="*/ 160 w 232"/>
              <a:gd name="T69" fmla="*/ 134 h 232"/>
              <a:gd name="T70" fmla="*/ 135 w 232"/>
              <a:gd name="T71" fmla="*/ 65 h 232"/>
              <a:gd name="T72" fmla="*/ 167 w 232"/>
              <a:gd name="T73" fmla="*/ 36 h 232"/>
              <a:gd name="T74" fmla="*/ 196 w 232"/>
              <a:gd name="T75" fmla="*/ 10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200" y="0"/>
                </a:moveTo>
                <a:cubicBezTo>
                  <a:pt x="32" y="0"/>
                  <a:pt x="32" y="0"/>
                  <a:pt x="32" y="0"/>
                </a:cubicBezTo>
                <a:cubicBezTo>
                  <a:pt x="14" y="0"/>
                  <a:pt x="0" y="14"/>
                  <a:pt x="0" y="32"/>
                </a:cubicBezTo>
                <a:cubicBezTo>
                  <a:pt x="0" y="200"/>
                  <a:pt x="0" y="200"/>
                  <a:pt x="0" y="200"/>
                </a:cubicBezTo>
                <a:cubicBezTo>
                  <a:pt x="0" y="217"/>
                  <a:pt x="14" y="232"/>
                  <a:pt x="32" y="232"/>
                </a:cubicBezTo>
                <a:cubicBezTo>
                  <a:pt x="200" y="232"/>
                  <a:pt x="200" y="232"/>
                  <a:pt x="200" y="232"/>
                </a:cubicBezTo>
                <a:cubicBezTo>
                  <a:pt x="218" y="232"/>
                  <a:pt x="232" y="217"/>
                  <a:pt x="232" y="200"/>
                </a:cubicBezTo>
                <a:cubicBezTo>
                  <a:pt x="232" y="32"/>
                  <a:pt x="232" y="32"/>
                  <a:pt x="232" y="32"/>
                </a:cubicBezTo>
                <a:cubicBezTo>
                  <a:pt x="232" y="14"/>
                  <a:pt x="218" y="0"/>
                  <a:pt x="200" y="0"/>
                </a:cubicBezTo>
                <a:close/>
                <a:moveTo>
                  <a:pt x="104" y="123"/>
                </a:moveTo>
                <a:cubicBezTo>
                  <a:pt x="130" y="106"/>
                  <a:pt x="130" y="106"/>
                  <a:pt x="130" y="106"/>
                </a:cubicBezTo>
                <a:cubicBezTo>
                  <a:pt x="130" y="111"/>
                  <a:pt x="131" y="116"/>
                  <a:pt x="134" y="121"/>
                </a:cubicBezTo>
                <a:cubicBezTo>
                  <a:pt x="113" y="135"/>
                  <a:pt x="113" y="135"/>
                  <a:pt x="113" y="135"/>
                </a:cubicBezTo>
                <a:cubicBezTo>
                  <a:pt x="106" y="140"/>
                  <a:pt x="104" y="149"/>
                  <a:pt x="109" y="156"/>
                </a:cubicBezTo>
                <a:cubicBezTo>
                  <a:pt x="110" y="157"/>
                  <a:pt x="110" y="157"/>
                  <a:pt x="110" y="157"/>
                </a:cubicBezTo>
                <a:cubicBezTo>
                  <a:pt x="111" y="159"/>
                  <a:pt x="112" y="160"/>
                  <a:pt x="113" y="161"/>
                </a:cubicBezTo>
                <a:cubicBezTo>
                  <a:pt x="114" y="162"/>
                  <a:pt x="114" y="163"/>
                  <a:pt x="114" y="164"/>
                </a:cubicBezTo>
                <a:cubicBezTo>
                  <a:pt x="114" y="166"/>
                  <a:pt x="114" y="166"/>
                  <a:pt x="114" y="166"/>
                </a:cubicBezTo>
                <a:cubicBezTo>
                  <a:pt x="114" y="170"/>
                  <a:pt x="112" y="173"/>
                  <a:pt x="108" y="175"/>
                </a:cubicBezTo>
                <a:cubicBezTo>
                  <a:pt x="104" y="173"/>
                  <a:pt x="101" y="170"/>
                  <a:pt x="98" y="166"/>
                </a:cubicBezTo>
                <a:cubicBezTo>
                  <a:pt x="97" y="164"/>
                  <a:pt x="97" y="164"/>
                  <a:pt x="97" y="164"/>
                </a:cubicBezTo>
                <a:cubicBezTo>
                  <a:pt x="88" y="151"/>
                  <a:pt x="91" y="132"/>
                  <a:pt x="104" y="123"/>
                </a:cubicBezTo>
                <a:close/>
                <a:moveTo>
                  <a:pt x="134" y="166"/>
                </a:moveTo>
                <a:cubicBezTo>
                  <a:pt x="134" y="182"/>
                  <a:pt x="121" y="196"/>
                  <a:pt x="105" y="196"/>
                </a:cubicBezTo>
                <a:cubicBezTo>
                  <a:pt x="66" y="196"/>
                  <a:pt x="66" y="196"/>
                  <a:pt x="66" y="196"/>
                </a:cubicBezTo>
                <a:cubicBezTo>
                  <a:pt x="49" y="196"/>
                  <a:pt x="36" y="182"/>
                  <a:pt x="36" y="166"/>
                </a:cubicBezTo>
                <a:cubicBezTo>
                  <a:pt x="36" y="164"/>
                  <a:pt x="36" y="164"/>
                  <a:pt x="36" y="164"/>
                </a:cubicBezTo>
                <a:cubicBezTo>
                  <a:pt x="36" y="148"/>
                  <a:pt x="49" y="135"/>
                  <a:pt x="66" y="135"/>
                </a:cubicBezTo>
                <a:cubicBezTo>
                  <a:pt x="88" y="135"/>
                  <a:pt x="88" y="135"/>
                  <a:pt x="88" y="135"/>
                </a:cubicBezTo>
                <a:cubicBezTo>
                  <a:pt x="87" y="139"/>
                  <a:pt x="86" y="144"/>
                  <a:pt x="86" y="149"/>
                </a:cubicBezTo>
                <a:cubicBezTo>
                  <a:pt x="66" y="149"/>
                  <a:pt x="66" y="149"/>
                  <a:pt x="66" y="149"/>
                </a:cubicBezTo>
                <a:cubicBezTo>
                  <a:pt x="57" y="149"/>
                  <a:pt x="51" y="156"/>
                  <a:pt x="51" y="164"/>
                </a:cubicBezTo>
                <a:cubicBezTo>
                  <a:pt x="51" y="166"/>
                  <a:pt x="51" y="166"/>
                  <a:pt x="51" y="166"/>
                </a:cubicBezTo>
                <a:cubicBezTo>
                  <a:pt x="51" y="174"/>
                  <a:pt x="57" y="181"/>
                  <a:pt x="66" y="181"/>
                </a:cubicBezTo>
                <a:cubicBezTo>
                  <a:pt x="105" y="181"/>
                  <a:pt x="105" y="181"/>
                  <a:pt x="105" y="181"/>
                </a:cubicBezTo>
                <a:cubicBezTo>
                  <a:pt x="113" y="181"/>
                  <a:pt x="120" y="174"/>
                  <a:pt x="120" y="166"/>
                </a:cubicBezTo>
                <a:cubicBezTo>
                  <a:pt x="120" y="164"/>
                  <a:pt x="120" y="164"/>
                  <a:pt x="120" y="164"/>
                </a:cubicBezTo>
                <a:cubicBezTo>
                  <a:pt x="120" y="159"/>
                  <a:pt x="117" y="155"/>
                  <a:pt x="113" y="152"/>
                </a:cubicBezTo>
                <a:cubicBezTo>
                  <a:pt x="111" y="148"/>
                  <a:pt x="112" y="142"/>
                  <a:pt x="116" y="140"/>
                </a:cubicBezTo>
                <a:cubicBezTo>
                  <a:pt x="118" y="138"/>
                  <a:pt x="118" y="138"/>
                  <a:pt x="118" y="138"/>
                </a:cubicBezTo>
                <a:cubicBezTo>
                  <a:pt x="128" y="143"/>
                  <a:pt x="134" y="153"/>
                  <a:pt x="134" y="164"/>
                </a:cubicBezTo>
                <a:lnTo>
                  <a:pt x="134" y="166"/>
                </a:lnTo>
                <a:close/>
                <a:moveTo>
                  <a:pt x="172" y="151"/>
                </a:moveTo>
                <a:cubicBezTo>
                  <a:pt x="139" y="173"/>
                  <a:pt x="139" y="173"/>
                  <a:pt x="139" y="173"/>
                </a:cubicBezTo>
                <a:cubicBezTo>
                  <a:pt x="140" y="171"/>
                  <a:pt x="140" y="169"/>
                  <a:pt x="140" y="166"/>
                </a:cubicBezTo>
                <a:cubicBezTo>
                  <a:pt x="140" y="164"/>
                  <a:pt x="140" y="164"/>
                  <a:pt x="140" y="164"/>
                </a:cubicBezTo>
                <a:cubicBezTo>
                  <a:pt x="140" y="161"/>
                  <a:pt x="140" y="158"/>
                  <a:pt x="139" y="155"/>
                </a:cubicBezTo>
                <a:cubicBezTo>
                  <a:pt x="163" y="139"/>
                  <a:pt x="163" y="139"/>
                  <a:pt x="163" y="139"/>
                </a:cubicBezTo>
                <a:cubicBezTo>
                  <a:pt x="170" y="134"/>
                  <a:pt x="172" y="125"/>
                  <a:pt x="167" y="118"/>
                </a:cubicBezTo>
                <a:cubicBezTo>
                  <a:pt x="166" y="117"/>
                  <a:pt x="166" y="117"/>
                  <a:pt x="166" y="117"/>
                </a:cubicBezTo>
                <a:cubicBezTo>
                  <a:pt x="164" y="114"/>
                  <a:pt x="161" y="112"/>
                  <a:pt x="158" y="111"/>
                </a:cubicBezTo>
                <a:cubicBezTo>
                  <a:pt x="156" y="109"/>
                  <a:pt x="155" y="107"/>
                  <a:pt x="155" y="105"/>
                </a:cubicBezTo>
                <a:cubicBezTo>
                  <a:pt x="155" y="95"/>
                  <a:pt x="155" y="95"/>
                  <a:pt x="155" y="95"/>
                </a:cubicBezTo>
                <a:cubicBezTo>
                  <a:pt x="164" y="96"/>
                  <a:pt x="173" y="101"/>
                  <a:pt x="178" y="108"/>
                </a:cubicBezTo>
                <a:cubicBezTo>
                  <a:pt x="179" y="110"/>
                  <a:pt x="179" y="110"/>
                  <a:pt x="179" y="110"/>
                </a:cubicBezTo>
                <a:cubicBezTo>
                  <a:pt x="188" y="123"/>
                  <a:pt x="185" y="142"/>
                  <a:pt x="172" y="151"/>
                </a:cubicBezTo>
                <a:close/>
                <a:moveTo>
                  <a:pt x="196" y="105"/>
                </a:moveTo>
                <a:cubicBezTo>
                  <a:pt x="196" y="112"/>
                  <a:pt x="194" y="118"/>
                  <a:pt x="190" y="123"/>
                </a:cubicBezTo>
                <a:cubicBezTo>
                  <a:pt x="189" y="117"/>
                  <a:pt x="187" y="112"/>
                  <a:pt x="184" y="107"/>
                </a:cubicBezTo>
                <a:cubicBezTo>
                  <a:pt x="182" y="105"/>
                  <a:pt x="182" y="105"/>
                  <a:pt x="182" y="105"/>
                </a:cubicBezTo>
                <a:cubicBezTo>
                  <a:pt x="182" y="105"/>
                  <a:pt x="182" y="104"/>
                  <a:pt x="181" y="104"/>
                </a:cubicBezTo>
                <a:cubicBezTo>
                  <a:pt x="181" y="65"/>
                  <a:pt x="181" y="65"/>
                  <a:pt x="181" y="65"/>
                </a:cubicBezTo>
                <a:cubicBezTo>
                  <a:pt x="181" y="57"/>
                  <a:pt x="175" y="50"/>
                  <a:pt x="167" y="50"/>
                </a:cubicBezTo>
                <a:cubicBezTo>
                  <a:pt x="165" y="50"/>
                  <a:pt x="165" y="50"/>
                  <a:pt x="165" y="50"/>
                </a:cubicBezTo>
                <a:cubicBezTo>
                  <a:pt x="157" y="50"/>
                  <a:pt x="150" y="57"/>
                  <a:pt x="150" y="65"/>
                </a:cubicBezTo>
                <a:cubicBezTo>
                  <a:pt x="150" y="105"/>
                  <a:pt x="150" y="105"/>
                  <a:pt x="150" y="105"/>
                </a:cubicBezTo>
                <a:cubicBezTo>
                  <a:pt x="150" y="111"/>
                  <a:pt x="154" y="117"/>
                  <a:pt x="160" y="119"/>
                </a:cubicBezTo>
                <a:cubicBezTo>
                  <a:pt x="161" y="119"/>
                  <a:pt x="161" y="119"/>
                  <a:pt x="161" y="120"/>
                </a:cubicBezTo>
                <a:cubicBezTo>
                  <a:pt x="162" y="121"/>
                  <a:pt x="162" y="121"/>
                  <a:pt x="162" y="121"/>
                </a:cubicBezTo>
                <a:cubicBezTo>
                  <a:pt x="165" y="125"/>
                  <a:pt x="164" y="131"/>
                  <a:pt x="160" y="134"/>
                </a:cubicBezTo>
                <a:cubicBezTo>
                  <a:pt x="146" y="132"/>
                  <a:pt x="135" y="119"/>
                  <a:pt x="135" y="105"/>
                </a:cubicBezTo>
                <a:cubicBezTo>
                  <a:pt x="135" y="65"/>
                  <a:pt x="135" y="65"/>
                  <a:pt x="135" y="65"/>
                </a:cubicBezTo>
                <a:cubicBezTo>
                  <a:pt x="135" y="49"/>
                  <a:pt x="148" y="36"/>
                  <a:pt x="165" y="36"/>
                </a:cubicBezTo>
                <a:cubicBezTo>
                  <a:pt x="167" y="36"/>
                  <a:pt x="167" y="36"/>
                  <a:pt x="167" y="36"/>
                </a:cubicBezTo>
                <a:cubicBezTo>
                  <a:pt x="183" y="36"/>
                  <a:pt x="196" y="49"/>
                  <a:pt x="196" y="65"/>
                </a:cubicBezTo>
                <a:lnTo>
                  <a:pt x="196" y="105"/>
                </a:ln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grpSp>
        <p:nvGrpSpPr>
          <p:cNvPr id="12" name="组合 11">
            <a:extLst>
              <a:ext uri="{FF2B5EF4-FFF2-40B4-BE49-F238E27FC236}">
                <a16:creationId xmlns:a16="http://schemas.microsoft.com/office/drawing/2014/main" xmlns="" id="{193C0854-F095-43E5-8E8C-D55F0B4768DC}"/>
              </a:ext>
            </a:extLst>
          </p:cNvPr>
          <p:cNvGrpSpPr/>
          <p:nvPr/>
        </p:nvGrpSpPr>
        <p:grpSpPr>
          <a:xfrm>
            <a:off x="9674104" y="3426133"/>
            <a:ext cx="1391742" cy="2778490"/>
            <a:chOff x="335154" y="3329631"/>
            <a:chExt cx="1391742" cy="2778490"/>
          </a:xfrm>
        </p:grpSpPr>
        <p:sp>
          <p:nvSpPr>
            <p:cNvPr id="10" name="矩形 9">
              <a:extLst>
                <a:ext uri="{FF2B5EF4-FFF2-40B4-BE49-F238E27FC236}">
                  <a16:creationId xmlns:a16="http://schemas.microsoft.com/office/drawing/2014/main" xmlns="" id="{7ECD543F-182C-4BE9-8410-8CA28177DCB7}"/>
                </a:ext>
              </a:extLst>
            </p:cNvPr>
            <p:cNvSpPr/>
            <p:nvPr/>
          </p:nvSpPr>
          <p:spPr>
            <a:xfrm flipV="1">
              <a:off x="1681177" y="3466784"/>
              <a:ext cx="45719" cy="264133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 name="菱形 10">
              <a:extLst>
                <a:ext uri="{FF2B5EF4-FFF2-40B4-BE49-F238E27FC236}">
                  <a16:creationId xmlns:a16="http://schemas.microsoft.com/office/drawing/2014/main" xmlns="" id="{390324B1-DE52-4B04-925E-21E3361216A1}"/>
                </a:ext>
              </a:extLst>
            </p:cNvPr>
            <p:cNvSpPr/>
            <p:nvPr/>
          </p:nvSpPr>
          <p:spPr>
            <a:xfrm flipV="1">
              <a:off x="335154" y="3329631"/>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grpSp>
      <p:sp>
        <p:nvSpPr>
          <p:cNvPr id="13" name="矩形 12">
            <a:extLst>
              <a:ext uri="{FF2B5EF4-FFF2-40B4-BE49-F238E27FC236}">
                <a16:creationId xmlns:a16="http://schemas.microsoft.com/office/drawing/2014/main" xmlns="" id="{79AB1422-CF13-4B1E-98A2-29EF604A3C4E}"/>
              </a:ext>
            </a:extLst>
          </p:cNvPr>
          <p:cNvSpPr/>
          <p:nvPr/>
        </p:nvSpPr>
        <p:spPr>
          <a:xfrm rot="16200000" flipV="1">
            <a:off x="10728168" y="2641828"/>
            <a:ext cx="45719" cy="182276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nvGrpSpPr>
          <p:cNvPr id="19" name="组合 18">
            <a:extLst>
              <a:ext uri="{FF2B5EF4-FFF2-40B4-BE49-F238E27FC236}">
                <a16:creationId xmlns:a16="http://schemas.microsoft.com/office/drawing/2014/main" xmlns="" id="{CA12F2B3-80C2-43AB-91D9-520C9C0FEF31}"/>
              </a:ext>
            </a:extLst>
          </p:cNvPr>
          <p:cNvGrpSpPr/>
          <p:nvPr/>
        </p:nvGrpSpPr>
        <p:grpSpPr>
          <a:xfrm>
            <a:off x="9592713" y="4209244"/>
            <a:ext cx="1158314" cy="1588471"/>
            <a:chOff x="10935352" y="5036484"/>
            <a:chExt cx="1158314" cy="1588471"/>
          </a:xfrm>
        </p:grpSpPr>
        <p:sp>
          <p:nvSpPr>
            <p:cNvPr id="20" name="矩形 19">
              <a:extLst>
                <a:ext uri="{FF2B5EF4-FFF2-40B4-BE49-F238E27FC236}">
                  <a16:creationId xmlns:a16="http://schemas.microsoft.com/office/drawing/2014/main" xmlns="" id="{33D4C660-393D-45C0-9BEF-D70AF5179A40}"/>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705AD95F-A633-4406-9A55-0F670E2F3C47}"/>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E379704A-4639-4B43-A5A2-89F3AE2EF69D}"/>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44D8B36B-138B-451B-9643-BF7561CE7A0A}"/>
                </a:ext>
              </a:extLst>
            </p:cNvPr>
            <p:cNvGrpSpPr/>
            <p:nvPr/>
          </p:nvGrpSpPr>
          <p:grpSpPr>
            <a:xfrm>
              <a:off x="10935352" y="5036484"/>
              <a:ext cx="1158314" cy="1115156"/>
              <a:chOff x="2281855" y="2786866"/>
              <a:chExt cx="1958967" cy="1885978"/>
            </a:xfrm>
          </p:grpSpPr>
          <p:sp>
            <p:nvSpPr>
              <p:cNvPr id="24" name="椭圆 23">
                <a:extLst>
                  <a:ext uri="{FF2B5EF4-FFF2-40B4-BE49-F238E27FC236}">
                    <a16:creationId xmlns:a16="http://schemas.microsoft.com/office/drawing/2014/main" xmlns="" id="{9812E95E-8586-4938-96E0-DE188EDD517A}"/>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78F2AF0B-A462-42C9-A470-57A3C8D13CCC}"/>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26" name="文本框 25">
            <a:extLst>
              <a:ext uri="{FF2B5EF4-FFF2-40B4-BE49-F238E27FC236}">
                <a16:creationId xmlns:a16="http://schemas.microsoft.com/office/drawing/2014/main" xmlns="" id="{7FD59836-080E-47F9-8904-9E9BA5413E31}"/>
              </a:ext>
            </a:extLst>
          </p:cNvPr>
          <p:cNvSpPr txBox="1"/>
          <p:nvPr/>
        </p:nvSpPr>
        <p:spPr>
          <a:xfrm>
            <a:off x="5378575" y="514593"/>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3" name="图片 2">
            <a:extLst>
              <a:ext uri="{FF2B5EF4-FFF2-40B4-BE49-F238E27FC236}">
                <a16:creationId xmlns:a16="http://schemas.microsoft.com/office/drawing/2014/main" xmlns="" id="{EE05F9EF-0363-4073-95B4-C672F8A73880}"/>
              </a:ext>
            </a:extLst>
          </p:cNvPr>
          <p:cNvPicPr>
            <a:picLocks noChangeAspect="1"/>
          </p:cNvPicPr>
          <p:nvPr/>
        </p:nvPicPr>
        <p:blipFill>
          <a:blip r:embed="rId2"/>
          <a:stretch>
            <a:fillRect/>
          </a:stretch>
        </p:blipFill>
        <p:spPr>
          <a:xfrm>
            <a:off x="2413697" y="2700465"/>
            <a:ext cx="7364606" cy="1457070"/>
          </a:xfrm>
          <a:prstGeom prst="rect">
            <a:avLst/>
          </a:prstGeom>
        </p:spPr>
      </p:pic>
      <p:pic>
        <p:nvPicPr>
          <p:cNvPr id="28" name="图片 27">
            <a:extLst>
              <a:ext uri="{FF2B5EF4-FFF2-40B4-BE49-F238E27FC236}">
                <a16:creationId xmlns:a16="http://schemas.microsoft.com/office/drawing/2014/main" xmlns="" id="{1C8B521D-E352-4549-8E8B-8D25E23ECB7C}"/>
              </a:ext>
            </a:extLst>
          </p:cNvPr>
          <p:cNvPicPr>
            <a:picLocks noChangeAspect="1"/>
          </p:cNvPicPr>
          <p:nvPr/>
        </p:nvPicPr>
        <p:blipFill>
          <a:blip r:embed="rId3"/>
          <a:stretch>
            <a:fillRect/>
          </a:stretch>
        </p:blipFill>
        <p:spPr>
          <a:xfrm>
            <a:off x="432024" y="1769165"/>
            <a:ext cx="2719052" cy="1609483"/>
          </a:xfrm>
          <a:prstGeom prst="rect">
            <a:avLst/>
          </a:prstGeom>
        </p:spPr>
      </p:pic>
    </p:spTree>
    <p:extLst>
      <p:ext uri="{BB962C8B-B14F-4D97-AF65-F5344CB8AC3E}">
        <p14:creationId xmlns:p14="http://schemas.microsoft.com/office/powerpoint/2010/main" val="19293513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735E16C-7548-41A7-B7D8-B3B994AC5066}"/>
              </a:ext>
            </a:extLst>
          </p:cNvPr>
          <p:cNvSpPr/>
          <p:nvPr/>
        </p:nvSpPr>
        <p:spPr>
          <a:xfrm>
            <a:off x="669293" y="50419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E3CDACD-1CCE-43FE-8D64-DE7F26288DDF}"/>
              </a:ext>
            </a:extLst>
          </p:cNvPr>
          <p:cNvSpPr/>
          <p:nvPr/>
        </p:nvSpPr>
        <p:spPr>
          <a:xfrm>
            <a:off x="669293" y="68834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B6FE5F4-C7A1-4BE2-BA2C-0C90BA5F2368}"/>
              </a:ext>
            </a:extLst>
          </p:cNvPr>
          <p:cNvSpPr/>
          <p:nvPr/>
        </p:nvSpPr>
        <p:spPr>
          <a:xfrm>
            <a:off x="669293" y="88201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5C5DD65-9ED1-451D-B2C4-AC39CB980612}"/>
              </a:ext>
            </a:extLst>
          </p:cNvPr>
          <p:cNvSpPr txBox="1"/>
          <p:nvPr/>
        </p:nvSpPr>
        <p:spPr>
          <a:xfrm>
            <a:off x="1502668" y="444626"/>
            <a:ext cx="3943094" cy="584775"/>
          </a:xfrm>
          <a:prstGeom prst="rect">
            <a:avLst/>
          </a:prstGeom>
          <a:noFill/>
        </p:spPr>
        <p:txBody>
          <a:bodyPr wrap="square" rtlCol="0">
            <a:spAutoFit/>
          </a:bodyPr>
          <a:lstStyle/>
          <a:p>
            <a:pPr algn="dist"/>
            <a:r>
              <a:rPr lang="zh-CN" altLang="en-US" sz="3200" b="1" dirty="0">
                <a:solidFill>
                  <a:srgbClr val="7F6000"/>
                </a:solidFill>
                <a:latin typeface="微软雅黑" panose="020B0503020204020204" charset="-122"/>
                <a:ea typeface="微软雅黑" panose="020B0503020204020204" charset="-122"/>
                <a:cs typeface="+mn-ea"/>
              </a:rPr>
              <a:t>企业团队介绍</a:t>
            </a:r>
          </a:p>
        </p:txBody>
      </p:sp>
      <p:grpSp>
        <p:nvGrpSpPr>
          <p:cNvPr id="27" name="组合 26">
            <a:extLst>
              <a:ext uri="{FF2B5EF4-FFF2-40B4-BE49-F238E27FC236}">
                <a16:creationId xmlns:a16="http://schemas.microsoft.com/office/drawing/2014/main" xmlns="" id="{36735D94-0645-4618-9007-5B01A6C2E963}"/>
              </a:ext>
            </a:extLst>
          </p:cNvPr>
          <p:cNvGrpSpPr/>
          <p:nvPr/>
        </p:nvGrpSpPr>
        <p:grpSpPr>
          <a:xfrm>
            <a:off x="5343509" y="1029401"/>
            <a:ext cx="1158314" cy="1588471"/>
            <a:chOff x="10935352" y="5036484"/>
            <a:chExt cx="1158314" cy="1588471"/>
          </a:xfrm>
        </p:grpSpPr>
        <p:sp>
          <p:nvSpPr>
            <p:cNvPr id="5" name="矩形 4">
              <a:extLst>
                <a:ext uri="{FF2B5EF4-FFF2-40B4-BE49-F238E27FC236}">
                  <a16:creationId xmlns:a16="http://schemas.microsoft.com/office/drawing/2014/main" xmlns="" id="{6FC6AF08-6C07-464E-B83A-78655AF970D4}"/>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BC0F44A-BA54-48CD-8A06-2A44A6C88D26}"/>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11FEEFA4-B902-47FC-844F-862DB9B9DA22}"/>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D03E7E9F-372E-4783-B90C-63DC637F7F5D}"/>
                </a:ext>
              </a:extLst>
            </p:cNvPr>
            <p:cNvGrpSpPr/>
            <p:nvPr/>
          </p:nvGrpSpPr>
          <p:grpSpPr>
            <a:xfrm>
              <a:off x="10935352" y="5036484"/>
              <a:ext cx="1158314" cy="1115156"/>
              <a:chOff x="2281855" y="2786866"/>
              <a:chExt cx="1958967" cy="1885978"/>
            </a:xfrm>
          </p:grpSpPr>
          <p:sp>
            <p:nvSpPr>
              <p:cNvPr id="21" name="椭圆 20">
                <a:extLst>
                  <a:ext uri="{FF2B5EF4-FFF2-40B4-BE49-F238E27FC236}">
                    <a16:creationId xmlns:a16="http://schemas.microsoft.com/office/drawing/2014/main" xmlns="" id="{92E7055A-24C4-4292-8EC5-26B90BE63C14}"/>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242CE667-3385-4DDB-AEEF-49A338DD9526}"/>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grpSp>
        <p:nvGrpSpPr>
          <p:cNvPr id="9" name="组合 8">
            <a:extLst>
              <a:ext uri="{FF2B5EF4-FFF2-40B4-BE49-F238E27FC236}">
                <a16:creationId xmlns:a16="http://schemas.microsoft.com/office/drawing/2014/main" xmlns="" id="{C9A42351-7DB0-41CD-AD16-967CA1227D62}"/>
              </a:ext>
            </a:extLst>
          </p:cNvPr>
          <p:cNvGrpSpPr/>
          <p:nvPr/>
        </p:nvGrpSpPr>
        <p:grpSpPr>
          <a:xfrm>
            <a:off x="5473705" y="751036"/>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6658568" y="873125"/>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29" name="Freeform 136">
            <a:extLst>
              <a:ext uri="{FF2B5EF4-FFF2-40B4-BE49-F238E27FC236}">
                <a16:creationId xmlns:a16="http://schemas.microsoft.com/office/drawing/2014/main" xmlns="" id="{75435282-2D44-4CA2-9CD5-DDDE95971CDE}"/>
              </a:ext>
            </a:extLst>
          </p:cNvPr>
          <p:cNvSpPr>
            <a:spLocks noEditPoints="1"/>
          </p:cNvSpPr>
          <p:nvPr/>
        </p:nvSpPr>
        <p:spPr bwMode="auto">
          <a:xfrm>
            <a:off x="7144345" y="1056354"/>
            <a:ext cx="858387" cy="893470"/>
          </a:xfrm>
          <a:custGeom>
            <a:avLst/>
            <a:gdLst>
              <a:gd name="T0" fmla="*/ 183 w 232"/>
              <a:gd name="T1" fmla="*/ 146 h 232"/>
              <a:gd name="T2" fmla="*/ 154 w 232"/>
              <a:gd name="T3" fmla="*/ 134 h 232"/>
              <a:gd name="T4" fmla="*/ 113 w 232"/>
              <a:gd name="T5" fmla="*/ 159 h 232"/>
              <a:gd name="T6" fmla="*/ 114 w 232"/>
              <a:gd name="T7" fmla="*/ 166 h 232"/>
              <a:gd name="T8" fmla="*/ 116 w 232"/>
              <a:gd name="T9" fmla="*/ 166 h 232"/>
              <a:gd name="T10" fmla="*/ 155 w 232"/>
              <a:gd name="T11" fmla="*/ 189 h 232"/>
              <a:gd name="T12" fmla="*/ 185 w 232"/>
              <a:gd name="T13" fmla="*/ 153 h 232"/>
              <a:gd name="T14" fmla="*/ 184 w 232"/>
              <a:gd name="T15" fmla="*/ 146 h 232"/>
              <a:gd name="T16" fmla="*/ 170 w 232"/>
              <a:gd name="T17" fmla="*/ 165 h 232"/>
              <a:gd name="T18" fmla="*/ 101 w 232"/>
              <a:gd name="T19" fmla="*/ 72 h 232"/>
              <a:gd name="T20" fmla="*/ 130 w 232"/>
              <a:gd name="T21" fmla="*/ 116 h 232"/>
              <a:gd name="T22" fmla="*/ 177 w 232"/>
              <a:gd name="T23" fmla="*/ 95 h 232"/>
              <a:gd name="T24" fmla="*/ 182 w 232"/>
              <a:gd name="T25" fmla="*/ 92 h 232"/>
              <a:gd name="T26" fmla="*/ 180 w 232"/>
              <a:gd name="T27" fmla="*/ 87 h 232"/>
              <a:gd name="T28" fmla="*/ 148 w 232"/>
              <a:gd name="T29" fmla="*/ 57 h 232"/>
              <a:gd name="T30" fmla="*/ 104 w 232"/>
              <a:gd name="T31" fmla="*/ 65 h 232"/>
              <a:gd name="T32" fmla="*/ 100 w 232"/>
              <a:gd name="T33" fmla="*/ 68 h 232"/>
              <a:gd name="T34" fmla="*/ 158 w 232"/>
              <a:gd name="T35" fmla="*/ 99 h 232"/>
              <a:gd name="T36" fmla="*/ 116 w 232"/>
              <a:gd name="T37" fmla="*/ 0 h 232"/>
              <a:gd name="T38" fmla="*/ 232 w 232"/>
              <a:gd name="T39" fmla="*/ 116 h 232"/>
              <a:gd name="T40" fmla="*/ 103 w 232"/>
              <a:gd name="T41" fmla="*/ 59 h 232"/>
              <a:gd name="T42" fmla="*/ 184 w 232"/>
              <a:gd name="T43" fmla="*/ 83 h 232"/>
              <a:gd name="T44" fmla="*/ 141 w 232"/>
              <a:gd name="T45" fmla="*/ 122 h 232"/>
              <a:gd name="T46" fmla="*/ 95 w 232"/>
              <a:gd name="T47" fmla="*/ 66 h 232"/>
              <a:gd name="T48" fmla="*/ 93 w 232"/>
              <a:gd name="T49" fmla="*/ 170 h 232"/>
              <a:gd name="T50" fmla="*/ 41 w 232"/>
              <a:gd name="T51" fmla="*/ 146 h 232"/>
              <a:gd name="T52" fmla="*/ 71 w 232"/>
              <a:gd name="T53" fmla="*/ 96 h 232"/>
              <a:gd name="T54" fmla="*/ 123 w 232"/>
              <a:gd name="T55" fmla="*/ 122 h 232"/>
              <a:gd name="T56" fmla="*/ 115 w 232"/>
              <a:gd name="T57" fmla="*/ 128 h 232"/>
              <a:gd name="T58" fmla="*/ 118 w 232"/>
              <a:gd name="T59" fmla="*/ 126 h 232"/>
              <a:gd name="T60" fmla="*/ 115 w 232"/>
              <a:gd name="T61" fmla="*/ 120 h 232"/>
              <a:gd name="T62" fmla="*/ 85 w 232"/>
              <a:gd name="T63" fmla="*/ 110 h 232"/>
              <a:gd name="T64" fmla="*/ 47 w 232"/>
              <a:gd name="T65" fmla="*/ 140 h 232"/>
              <a:gd name="T66" fmla="*/ 46 w 232"/>
              <a:gd name="T67" fmla="*/ 141 h 232"/>
              <a:gd name="T68" fmla="*/ 49 w 232"/>
              <a:gd name="T69" fmla="*/ 147 h 232"/>
              <a:gd name="T70" fmla="*/ 52 w 232"/>
              <a:gd name="T71" fmla="*/ 148 h 232"/>
              <a:gd name="T72" fmla="*/ 92 w 232"/>
              <a:gd name="T73" fmla="*/ 165 h 232"/>
              <a:gd name="T74" fmla="*/ 90 w 232"/>
              <a:gd name="T75" fmla="*/ 160 h 232"/>
              <a:gd name="T76" fmla="*/ 90 w 232"/>
              <a:gd name="T77" fmla="*/ 160 h 232"/>
              <a:gd name="T78" fmla="*/ 137 w 232"/>
              <a:gd name="T79" fmla="*/ 193 h 232"/>
              <a:gd name="T80" fmla="*/ 114 w 232"/>
              <a:gd name="T81" fmla="*/ 173 h 232"/>
              <a:gd name="T82" fmla="*/ 110 w 232"/>
              <a:gd name="T83" fmla="*/ 155 h 232"/>
              <a:gd name="T84" fmla="*/ 141 w 232"/>
              <a:gd name="T85" fmla="*/ 126 h 232"/>
              <a:gd name="T86" fmla="*/ 191 w 232"/>
              <a:gd name="T87" fmla="*/ 148 h 232"/>
              <a:gd name="T88" fmla="*/ 191 w 232"/>
              <a:gd name="T89" fmla="*/ 18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2" h="232">
                <a:moveTo>
                  <a:pt x="184" y="146"/>
                </a:moveTo>
                <a:cubicBezTo>
                  <a:pt x="184" y="146"/>
                  <a:pt x="183" y="146"/>
                  <a:pt x="183" y="146"/>
                </a:cubicBezTo>
                <a:cubicBezTo>
                  <a:pt x="183" y="146"/>
                  <a:pt x="183" y="146"/>
                  <a:pt x="183" y="146"/>
                </a:cubicBezTo>
                <a:cubicBezTo>
                  <a:pt x="183" y="147"/>
                  <a:pt x="184" y="148"/>
                  <a:pt x="184" y="149"/>
                </a:cubicBezTo>
                <a:cubicBezTo>
                  <a:pt x="184" y="149"/>
                  <a:pt x="184" y="149"/>
                  <a:pt x="184" y="149"/>
                </a:cubicBezTo>
                <a:cubicBezTo>
                  <a:pt x="172" y="147"/>
                  <a:pt x="162" y="142"/>
                  <a:pt x="154" y="134"/>
                </a:cubicBezTo>
                <a:cubicBezTo>
                  <a:pt x="147" y="150"/>
                  <a:pt x="133" y="162"/>
                  <a:pt x="114" y="165"/>
                </a:cubicBezTo>
                <a:cubicBezTo>
                  <a:pt x="114" y="164"/>
                  <a:pt x="114" y="163"/>
                  <a:pt x="114" y="162"/>
                </a:cubicBezTo>
                <a:cubicBezTo>
                  <a:pt x="114" y="161"/>
                  <a:pt x="113" y="160"/>
                  <a:pt x="113" y="159"/>
                </a:cubicBezTo>
                <a:cubicBezTo>
                  <a:pt x="113" y="159"/>
                  <a:pt x="113" y="159"/>
                  <a:pt x="113" y="159"/>
                </a:cubicBezTo>
                <a:cubicBezTo>
                  <a:pt x="112" y="159"/>
                  <a:pt x="111" y="161"/>
                  <a:pt x="112" y="163"/>
                </a:cubicBezTo>
                <a:cubicBezTo>
                  <a:pt x="112" y="165"/>
                  <a:pt x="113" y="166"/>
                  <a:pt x="114" y="166"/>
                </a:cubicBezTo>
                <a:cubicBezTo>
                  <a:pt x="114" y="166"/>
                  <a:pt x="114" y="166"/>
                  <a:pt x="114" y="166"/>
                </a:cubicBezTo>
                <a:cubicBezTo>
                  <a:pt x="115" y="166"/>
                  <a:pt x="115" y="166"/>
                  <a:pt x="115" y="166"/>
                </a:cubicBezTo>
                <a:cubicBezTo>
                  <a:pt x="115" y="166"/>
                  <a:pt x="116" y="166"/>
                  <a:pt x="116" y="166"/>
                </a:cubicBezTo>
                <a:cubicBezTo>
                  <a:pt x="116" y="166"/>
                  <a:pt x="117" y="167"/>
                  <a:pt x="117" y="167"/>
                </a:cubicBezTo>
                <a:cubicBezTo>
                  <a:pt x="122" y="181"/>
                  <a:pt x="134" y="190"/>
                  <a:pt x="149" y="190"/>
                </a:cubicBezTo>
                <a:cubicBezTo>
                  <a:pt x="151" y="190"/>
                  <a:pt x="153" y="189"/>
                  <a:pt x="155" y="189"/>
                </a:cubicBezTo>
                <a:cubicBezTo>
                  <a:pt x="171" y="186"/>
                  <a:pt x="183" y="171"/>
                  <a:pt x="183" y="155"/>
                </a:cubicBezTo>
                <a:cubicBezTo>
                  <a:pt x="183" y="154"/>
                  <a:pt x="183" y="154"/>
                  <a:pt x="183" y="153"/>
                </a:cubicBezTo>
                <a:cubicBezTo>
                  <a:pt x="184" y="153"/>
                  <a:pt x="184" y="153"/>
                  <a:pt x="185" y="153"/>
                </a:cubicBezTo>
                <a:cubicBezTo>
                  <a:pt x="185" y="153"/>
                  <a:pt x="185" y="153"/>
                  <a:pt x="185" y="153"/>
                </a:cubicBezTo>
                <a:cubicBezTo>
                  <a:pt x="186" y="153"/>
                  <a:pt x="186" y="151"/>
                  <a:pt x="186" y="149"/>
                </a:cubicBezTo>
                <a:cubicBezTo>
                  <a:pt x="186" y="147"/>
                  <a:pt x="184" y="146"/>
                  <a:pt x="184" y="146"/>
                </a:cubicBezTo>
                <a:close/>
                <a:moveTo>
                  <a:pt x="154" y="184"/>
                </a:moveTo>
                <a:cubicBezTo>
                  <a:pt x="144" y="186"/>
                  <a:pt x="134" y="180"/>
                  <a:pt x="132" y="172"/>
                </a:cubicBezTo>
                <a:cubicBezTo>
                  <a:pt x="170" y="165"/>
                  <a:pt x="170" y="165"/>
                  <a:pt x="170" y="165"/>
                </a:cubicBezTo>
                <a:cubicBezTo>
                  <a:pt x="172" y="173"/>
                  <a:pt x="165" y="182"/>
                  <a:pt x="154" y="184"/>
                </a:cubicBezTo>
                <a:close/>
                <a:moveTo>
                  <a:pt x="101" y="72"/>
                </a:moveTo>
                <a:cubicBezTo>
                  <a:pt x="101" y="72"/>
                  <a:pt x="101" y="72"/>
                  <a:pt x="101" y="72"/>
                </a:cubicBezTo>
                <a:cubicBezTo>
                  <a:pt x="102" y="72"/>
                  <a:pt x="102" y="73"/>
                  <a:pt x="102" y="73"/>
                </a:cubicBezTo>
                <a:cubicBezTo>
                  <a:pt x="103" y="73"/>
                  <a:pt x="103" y="74"/>
                  <a:pt x="103" y="74"/>
                </a:cubicBezTo>
                <a:cubicBezTo>
                  <a:pt x="101" y="93"/>
                  <a:pt x="112" y="111"/>
                  <a:pt x="130" y="116"/>
                </a:cubicBezTo>
                <a:cubicBezTo>
                  <a:pt x="134" y="117"/>
                  <a:pt x="137" y="117"/>
                  <a:pt x="141" y="117"/>
                </a:cubicBezTo>
                <a:cubicBezTo>
                  <a:pt x="156" y="117"/>
                  <a:pt x="169" y="109"/>
                  <a:pt x="176" y="96"/>
                </a:cubicBezTo>
                <a:cubicBezTo>
                  <a:pt x="176" y="95"/>
                  <a:pt x="176" y="95"/>
                  <a:pt x="177" y="95"/>
                </a:cubicBezTo>
                <a:cubicBezTo>
                  <a:pt x="177" y="95"/>
                  <a:pt x="178" y="95"/>
                  <a:pt x="178" y="95"/>
                </a:cubicBezTo>
                <a:cubicBezTo>
                  <a:pt x="178" y="95"/>
                  <a:pt x="178" y="95"/>
                  <a:pt x="179" y="95"/>
                </a:cubicBezTo>
                <a:cubicBezTo>
                  <a:pt x="180" y="95"/>
                  <a:pt x="181" y="94"/>
                  <a:pt x="182" y="92"/>
                </a:cubicBezTo>
                <a:cubicBezTo>
                  <a:pt x="183" y="89"/>
                  <a:pt x="182" y="87"/>
                  <a:pt x="181" y="87"/>
                </a:cubicBezTo>
                <a:cubicBezTo>
                  <a:pt x="181" y="87"/>
                  <a:pt x="181" y="87"/>
                  <a:pt x="181" y="87"/>
                </a:cubicBezTo>
                <a:cubicBezTo>
                  <a:pt x="180" y="87"/>
                  <a:pt x="180" y="87"/>
                  <a:pt x="180" y="87"/>
                </a:cubicBezTo>
                <a:cubicBezTo>
                  <a:pt x="180" y="88"/>
                  <a:pt x="180" y="89"/>
                  <a:pt x="179" y="90"/>
                </a:cubicBezTo>
                <a:cubicBezTo>
                  <a:pt x="179" y="91"/>
                  <a:pt x="179" y="92"/>
                  <a:pt x="179" y="93"/>
                </a:cubicBezTo>
                <a:cubicBezTo>
                  <a:pt x="163" y="86"/>
                  <a:pt x="153" y="72"/>
                  <a:pt x="148" y="57"/>
                </a:cubicBezTo>
                <a:cubicBezTo>
                  <a:pt x="135" y="67"/>
                  <a:pt x="119" y="72"/>
                  <a:pt x="102" y="71"/>
                </a:cubicBezTo>
                <a:cubicBezTo>
                  <a:pt x="102" y="70"/>
                  <a:pt x="103" y="69"/>
                  <a:pt x="103" y="68"/>
                </a:cubicBezTo>
                <a:cubicBezTo>
                  <a:pt x="103" y="67"/>
                  <a:pt x="104" y="66"/>
                  <a:pt x="104" y="65"/>
                </a:cubicBezTo>
                <a:cubicBezTo>
                  <a:pt x="104" y="65"/>
                  <a:pt x="104" y="64"/>
                  <a:pt x="103" y="64"/>
                </a:cubicBezTo>
                <a:cubicBezTo>
                  <a:pt x="103" y="64"/>
                  <a:pt x="103" y="64"/>
                  <a:pt x="103" y="64"/>
                </a:cubicBezTo>
                <a:cubicBezTo>
                  <a:pt x="102" y="64"/>
                  <a:pt x="101" y="65"/>
                  <a:pt x="100" y="68"/>
                </a:cubicBezTo>
                <a:cubicBezTo>
                  <a:pt x="99" y="70"/>
                  <a:pt x="100" y="72"/>
                  <a:pt x="101" y="72"/>
                </a:cubicBezTo>
                <a:close/>
                <a:moveTo>
                  <a:pt x="117" y="87"/>
                </a:moveTo>
                <a:cubicBezTo>
                  <a:pt x="158" y="99"/>
                  <a:pt x="158" y="99"/>
                  <a:pt x="158" y="99"/>
                </a:cubicBezTo>
                <a:cubicBezTo>
                  <a:pt x="155" y="108"/>
                  <a:pt x="143" y="113"/>
                  <a:pt x="132" y="110"/>
                </a:cubicBezTo>
                <a:cubicBezTo>
                  <a:pt x="121" y="107"/>
                  <a:pt x="114" y="96"/>
                  <a:pt x="117" y="87"/>
                </a:cubicBezTo>
                <a:close/>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95" y="66"/>
                </a:moveTo>
                <a:cubicBezTo>
                  <a:pt x="96" y="62"/>
                  <a:pt x="100" y="59"/>
                  <a:pt x="103" y="59"/>
                </a:cubicBezTo>
                <a:cubicBezTo>
                  <a:pt x="110" y="45"/>
                  <a:pt x="125" y="36"/>
                  <a:pt x="141" y="36"/>
                </a:cubicBezTo>
                <a:cubicBezTo>
                  <a:pt x="145" y="36"/>
                  <a:pt x="149" y="37"/>
                  <a:pt x="153" y="38"/>
                </a:cubicBezTo>
                <a:cubicBezTo>
                  <a:pt x="173" y="44"/>
                  <a:pt x="186" y="63"/>
                  <a:pt x="184" y="83"/>
                </a:cubicBezTo>
                <a:cubicBezTo>
                  <a:pt x="187" y="85"/>
                  <a:pt x="188" y="89"/>
                  <a:pt x="187" y="93"/>
                </a:cubicBezTo>
                <a:cubicBezTo>
                  <a:pt x="185" y="97"/>
                  <a:pt x="182" y="100"/>
                  <a:pt x="179" y="100"/>
                </a:cubicBezTo>
                <a:cubicBezTo>
                  <a:pt x="171" y="114"/>
                  <a:pt x="157" y="122"/>
                  <a:pt x="141" y="122"/>
                </a:cubicBezTo>
                <a:cubicBezTo>
                  <a:pt x="137" y="122"/>
                  <a:pt x="133" y="122"/>
                  <a:pt x="129" y="121"/>
                </a:cubicBezTo>
                <a:cubicBezTo>
                  <a:pt x="109" y="115"/>
                  <a:pt x="97" y="97"/>
                  <a:pt x="98" y="76"/>
                </a:cubicBezTo>
                <a:cubicBezTo>
                  <a:pt x="95" y="75"/>
                  <a:pt x="94" y="71"/>
                  <a:pt x="95" y="66"/>
                </a:cubicBezTo>
                <a:close/>
                <a:moveTo>
                  <a:pt x="104" y="165"/>
                </a:moveTo>
                <a:cubicBezTo>
                  <a:pt x="104" y="165"/>
                  <a:pt x="104" y="165"/>
                  <a:pt x="104" y="165"/>
                </a:cubicBezTo>
                <a:cubicBezTo>
                  <a:pt x="101" y="167"/>
                  <a:pt x="97" y="169"/>
                  <a:pt x="93" y="170"/>
                </a:cubicBezTo>
                <a:cubicBezTo>
                  <a:pt x="90" y="171"/>
                  <a:pt x="86" y="172"/>
                  <a:pt x="82" y="172"/>
                </a:cubicBezTo>
                <a:cubicBezTo>
                  <a:pt x="68" y="172"/>
                  <a:pt x="55" y="164"/>
                  <a:pt x="48" y="152"/>
                </a:cubicBezTo>
                <a:cubicBezTo>
                  <a:pt x="45" y="152"/>
                  <a:pt x="42" y="150"/>
                  <a:pt x="41" y="146"/>
                </a:cubicBezTo>
                <a:cubicBezTo>
                  <a:pt x="40" y="143"/>
                  <a:pt x="41" y="140"/>
                  <a:pt x="42" y="138"/>
                </a:cubicBezTo>
                <a:cubicBezTo>
                  <a:pt x="42" y="138"/>
                  <a:pt x="43" y="137"/>
                  <a:pt x="43" y="137"/>
                </a:cubicBezTo>
                <a:cubicBezTo>
                  <a:pt x="42" y="118"/>
                  <a:pt x="53" y="101"/>
                  <a:pt x="71" y="96"/>
                </a:cubicBezTo>
                <a:cubicBezTo>
                  <a:pt x="74" y="95"/>
                  <a:pt x="78" y="94"/>
                  <a:pt x="82" y="94"/>
                </a:cubicBezTo>
                <a:cubicBezTo>
                  <a:pt x="88" y="94"/>
                  <a:pt x="93" y="95"/>
                  <a:pt x="98" y="98"/>
                </a:cubicBezTo>
                <a:cubicBezTo>
                  <a:pt x="103" y="109"/>
                  <a:pt x="112" y="117"/>
                  <a:pt x="123" y="122"/>
                </a:cubicBezTo>
                <a:cubicBezTo>
                  <a:pt x="123" y="122"/>
                  <a:pt x="123" y="122"/>
                  <a:pt x="123" y="122"/>
                </a:cubicBezTo>
                <a:cubicBezTo>
                  <a:pt x="120" y="124"/>
                  <a:pt x="118" y="127"/>
                  <a:pt x="116" y="130"/>
                </a:cubicBezTo>
                <a:cubicBezTo>
                  <a:pt x="116" y="129"/>
                  <a:pt x="115" y="129"/>
                  <a:pt x="115" y="128"/>
                </a:cubicBezTo>
                <a:cubicBezTo>
                  <a:pt x="115" y="128"/>
                  <a:pt x="115" y="127"/>
                  <a:pt x="116" y="127"/>
                </a:cubicBezTo>
                <a:cubicBezTo>
                  <a:pt x="116" y="126"/>
                  <a:pt x="117" y="126"/>
                  <a:pt x="118" y="126"/>
                </a:cubicBezTo>
                <a:cubicBezTo>
                  <a:pt x="118" y="126"/>
                  <a:pt x="118" y="126"/>
                  <a:pt x="118" y="126"/>
                </a:cubicBezTo>
                <a:cubicBezTo>
                  <a:pt x="119" y="125"/>
                  <a:pt x="119" y="123"/>
                  <a:pt x="118" y="122"/>
                </a:cubicBezTo>
                <a:cubicBezTo>
                  <a:pt x="118" y="120"/>
                  <a:pt x="116" y="119"/>
                  <a:pt x="116" y="119"/>
                </a:cubicBezTo>
                <a:cubicBezTo>
                  <a:pt x="116" y="119"/>
                  <a:pt x="115" y="119"/>
                  <a:pt x="115" y="120"/>
                </a:cubicBezTo>
                <a:cubicBezTo>
                  <a:pt x="115" y="120"/>
                  <a:pt x="116" y="121"/>
                  <a:pt x="116" y="122"/>
                </a:cubicBezTo>
                <a:cubicBezTo>
                  <a:pt x="116" y="122"/>
                  <a:pt x="116" y="122"/>
                  <a:pt x="116" y="122"/>
                </a:cubicBezTo>
                <a:cubicBezTo>
                  <a:pt x="104" y="122"/>
                  <a:pt x="93" y="118"/>
                  <a:pt x="85" y="110"/>
                </a:cubicBezTo>
                <a:cubicBezTo>
                  <a:pt x="80" y="127"/>
                  <a:pt x="67" y="141"/>
                  <a:pt x="49" y="146"/>
                </a:cubicBezTo>
                <a:cubicBezTo>
                  <a:pt x="49" y="145"/>
                  <a:pt x="48" y="144"/>
                  <a:pt x="48" y="143"/>
                </a:cubicBezTo>
                <a:cubicBezTo>
                  <a:pt x="48" y="142"/>
                  <a:pt x="48" y="141"/>
                  <a:pt x="47" y="140"/>
                </a:cubicBezTo>
                <a:cubicBezTo>
                  <a:pt x="47" y="140"/>
                  <a:pt x="47" y="140"/>
                  <a:pt x="47" y="140"/>
                </a:cubicBezTo>
                <a:cubicBezTo>
                  <a:pt x="47" y="140"/>
                  <a:pt x="47" y="140"/>
                  <a:pt x="47" y="140"/>
                </a:cubicBezTo>
                <a:cubicBezTo>
                  <a:pt x="46" y="141"/>
                  <a:pt x="46" y="141"/>
                  <a:pt x="46" y="141"/>
                </a:cubicBezTo>
                <a:cubicBezTo>
                  <a:pt x="46" y="142"/>
                  <a:pt x="46" y="143"/>
                  <a:pt x="46" y="144"/>
                </a:cubicBezTo>
                <a:cubicBezTo>
                  <a:pt x="47" y="146"/>
                  <a:pt x="48" y="147"/>
                  <a:pt x="49" y="147"/>
                </a:cubicBezTo>
                <a:cubicBezTo>
                  <a:pt x="49" y="147"/>
                  <a:pt x="49" y="147"/>
                  <a:pt x="49" y="147"/>
                </a:cubicBezTo>
                <a:cubicBezTo>
                  <a:pt x="49" y="147"/>
                  <a:pt x="50" y="147"/>
                  <a:pt x="50" y="147"/>
                </a:cubicBezTo>
                <a:cubicBezTo>
                  <a:pt x="50" y="147"/>
                  <a:pt x="50" y="147"/>
                  <a:pt x="50" y="147"/>
                </a:cubicBezTo>
                <a:cubicBezTo>
                  <a:pt x="51" y="147"/>
                  <a:pt x="51" y="147"/>
                  <a:pt x="52" y="148"/>
                </a:cubicBezTo>
                <a:cubicBezTo>
                  <a:pt x="57" y="159"/>
                  <a:pt x="69" y="167"/>
                  <a:pt x="82" y="167"/>
                </a:cubicBezTo>
                <a:cubicBezTo>
                  <a:pt x="82" y="167"/>
                  <a:pt x="82" y="167"/>
                  <a:pt x="82" y="167"/>
                </a:cubicBezTo>
                <a:cubicBezTo>
                  <a:pt x="85" y="167"/>
                  <a:pt x="89" y="166"/>
                  <a:pt x="92" y="165"/>
                </a:cubicBezTo>
                <a:cubicBezTo>
                  <a:pt x="96" y="164"/>
                  <a:pt x="100" y="161"/>
                  <a:pt x="104" y="159"/>
                </a:cubicBezTo>
                <a:cubicBezTo>
                  <a:pt x="103" y="160"/>
                  <a:pt x="103" y="163"/>
                  <a:pt x="104" y="165"/>
                </a:cubicBezTo>
                <a:close/>
                <a:moveTo>
                  <a:pt x="90" y="160"/>
                </a:moveTo>
                <a:cubicBezTo>
                  <a:pt x="80" y="163"/>
                  <a:pt x="70" y="159"/>
                  <a:pt x="67" y="151"/>
                </a:cubicBezTo>
                <a:cubicBezTo>
                  <a:pt x="104" y="139"/>
                  <a:pt x="104" y="139"/>
                  <a:pt x="104" y="139"/>
                </a:cubicBezTo>
                <a:cubicBezTo>
                  <a:pt x="107" y="148"/>
                  <a:pt x="101" y="157"/>
                  <a:pt x="90" y="160"/>
                </a:cubicBezTo>
                <a:close/>
                <a:moveTo>
                  <a:pt x="173" y="186"/>
                </a:moveTo>
                <a:cubicBezTo>
                  <a:pt x="168" y="190"/>
                  <a:pt x="162" y="193"/>
                  <a:pt x="156" y="194"/>
                </a:cubicBezTo>
                <a:cubicBezTo>
                  <a:pt x="149" y="195"/>
                  <a:pt x="143" y="195"/>
                  <a:pt x="137" y="193"/>
                </a:cubicBezTo>
                <a:cubicBezTo>
                  <a:pt x="118" y="196"/>
                  <a:pt x="118" y="196"/>
                  <a:pt x="118" y="196"/>
                </a:cubicBezTo>
                <a:cubicBezTo>
                  <a:pt x="118" y="194"/>
                  <a:pt x="118" y="194"/>
                  <a:pt x="118" y="194"/>
                </a:cubicBezTo>
                <a:cubicBezTo>
                  <a:pt x="118" y="194"/>
                  <a:pt x="118" y="193"/>
                  <a:pt x="114" y="173"/>
                </a:cubicBezTo>
                <a:cubicBezTo>
                  <a:pt x="114" y="173"/>
                  <a:pt x="114" y="172"/>
                  <a:pt x="113" y="171"/>
                </a:cubicBezTo>
                <a:cubicBezTo>
                  <a:pt x="110" y="171"/>
                  <a:pt x="108" y="168"/>
                  <a:pt x="107" y="164"/>
                </a:cubicBezTo>
                <a:cubicBezTo>
                  <a:pt x="106" y="160"/>
                  <a:pt x="107" y="157"/>
                  <a:pt x="110" y="155"/>
                </a:cubicBezTo>
                <a:cubicBezTo>
                  <a:pt x="110" y="142"/>
                  <a:pt x="117" y="130"/>
                  <a:pt x="127" y="123"/>
                </a:cubicBezTo>
                <a:cubicBezTo>
                  <a:pt x="127" y="123"/>
                  <a:pt x="128" y="124"/>
                  <a:pt x="128" y="124"/>
                </a:cubicBezTo>
                <a:cubicBezTo>
                  <a:pt x="132" y="125"/>
                  <a:pt x="137" y="126"/>
                  <a:pt x="141" y="126"/>
                </a:cubicBezTo>
                <a:cubicBezTo>
                  <a:pt x="149" y="126"/>
                  <a:pt x="157" y="123"/>
                  <a:pt x="164" y="120"/>
                </a:cubicBezTo>
                <a:cubicBezTo>
                  <a:pt x="173" y="124"/>
                  <a:pt x="181" y="131"/>
                  <a:pt x="185" y="141"/>
                </a:cubicBezTo>
                <a:cubicBezTo>
                  <a:pt x="188" y="142"/>
                  <a:pt x="190" y="144"/>
                  <a:pt x="191" y="148"/>
                </a:cubicBezTo>
                <a:cubicBezTo>
                  <a:pt x="192" y="152"/>
                  <a:pt x="190" y="156"/>
                  <a:pt x="188" y="157"/>
                </a:cubicBezTo>
                <a:cubicBezTo>
                  <a:pt x="187" y="158"/>
                  <a:pt x="187" y="159"/>
                  <a:pt x="187" y="160"/>
                </a:cubicBezTo>
                <a:cubicBezTo>
                  <a:pt x="191" y="182"/>
                  <a:pt x="191" y="182"/>
                  <a:pt x="191" y="182"/>
                </a:cubicBezTo>
                <a:lnTo>
                  <a:pt x="173" y="186"/>
                </a:ln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pic>
        <p:nvPicPr>
          <p:cNvPr id="11" name="图片 10">
            <a:extLst>
              <a:ext uri="{FF2B5EF4-FFF2-40B4-BE49-F238E27FC236}">
                <a16:creationId xmlns:a16="http://schemas.microsoft.com/office/drawing/2014/main" xmlns="" id="{2C785379-5AA5-4DBB-AD12-59FBE3580406}"/>
              </a:ext>
            </a:extLst>
          </p:cNvPr>
          <p:cNvPicPr>
            <a:picLocks noChangeAspect="1"/>
          </p:cNvPicPr>
          <p:nvPr/>
        </p:nvPicPr>
        <p:blipFill>
          <a:blip r:embed="rId2"/>
          <a:stretch>
            <a:fillRect/>
          </a:stretch>
        </p:blipFill>
        <p:spPr>
          <a:xfrm>
            <a:off x="283861" y="2277839"/>
            <a:ext cx="5249572" cy="3504462"/>
          </a:xfrm>
          <a:prstGeom prst="rect">
            <a:avLst/>
          </a:prstGeom>
          <a:ln>
            <a:noFill/>
          </a:ln>
          <a:effectLst>
            <a:outerShdw blurRad="292100" dist="139700" dir="2700000" algn="tl" rotWithShape="0">
              <a:srgbClr val="333333">
                <a:alpha val="65000"/>
              </a:srgbClr>
            </a:outerShdw>
          </a:effectLst>
        </p:spPr>
      </p:pic>
      <p:pic>
        <p:nvPicPr>
          <p:cNvPr id="12" name="图片 11">
            <a:extLst>
              <a:ext uri="{FF2B5EF4-FFF2-40B4-BE49-F238E27FC236}">
                <a16:creationId xmlns:a16="http://schemas.microsoft.com/office/drawing/2014/main" xmlns="" id="{22A94F1E-9A8D-4C23-9DEE-F03EC19772D9}"/>
              </a:ext>
            </a:extLst>
          </p:cNvPr>
          <p:cNvPicPr>
            <a:picLocks noChangeAspect="1"/>
          </p:cNvPicPr>
          <p:nvPr/>
        </p:nvPicPr>
        <p:blipFill>
          <a:blip r:embed="rId3"/>
          <a:stretch>
            <a:fillRect/>
          </a:stretch>
        </p:blipFill>
        <p:spPr>
          <a:xfrm>
            <a:off x="7381793" y="4723800"/>
            <a:ext cx="1697255" cy="1157894"/>
          </a:xfrm>
          <a:prstGeom prst="rect">
            <a:avLst/>
          </a:prstGeom>
          <a:ln>
            <a:noFill/>
          </a:ln>
          <a:effectLst>
            <a:outerShdw blurRad="292100" dist="139700" dir="2700000" algn="tl" rotWithShape="0">
              <a:srgbClr val="333333">
                <a:alpha val="65000"/>
              </a:srgbClr>
            </a:outerShdw>
          </a:effectLst>
        </p:spPr>
      </p:pic>
      <p:pic>
        <p:nvPicPr>
          <p:cNvPr id="32" name="图片 31">
            <a:extLst>
              <a:ext uri="{FF2B5EF4-FFF2-40B4-BE49-F238E27FC236}">
                <a16:creationId xmlns:a16="http://schemas.microsoft.com/office/drawing/2014/main" xmlns="" id="{E8A91BAC-2407-4E79-9730-3A2CBF4E4FD9}"/>
              </a:ext>
            </a:extLst>
          </p:cNvPr>
          <p:cNvPicPr>
            <a:picLocks noChangeAspect="1"/>
          </p:cNvPicPr>
          <p:nvPr/>
        </p:nvPicPr>
        <p:blipFill>
          <a:blip r:embed="rId3"/>
          <a:stretch>
            <a:fillRect/>
          </a:stretch>
        </p:blipFill>
        <p:spPr>
          <a:xfrm>
            <a:off x="9875834" y="4723800"/>
            <a:ext cx="1668077" cy="1137989"/>
          </a:xfrm>
          <a:prstGeom prst="rect">
            <a:avLst/>
          </a:prstGeom>
          <a:ln>
            <a:noFill/>
          </a:ln>
          <a:effectLst>
            <a:outerShdw blurRad="292100" dist="139700" dir="2700000" algn="tl" rotWithShape="0">
              <a:srgbClr val="333333">
                <a:alpha val="65000"/>
              </a:srgbClr>
            </a:outerShdw>
          </a:effectLst>
        </p:spPr>
      </p:pic>
      <p:sp>
        <p:nvSpPr>
          <p:cNvPr id="34" name="文本框 33">
            <a:extLst>
              <a:ext uri="{FF2B5EF4-FFF2-40B4-BE49-F238E27FC236}">
                <a16:creationId xmlns:a16="http://schemas.microsoft.com/office/drawing/2014/main" xmlns="" id="{7945ED09-5223-4200-BC66-2CEC63457DB1}"/>
              </a:ext>
            </a:extLst>
          </p:cNvPr>
          <p:cNvSpPr txBox="1"/>
          <p:nvPr/>
        </p:nvSpPr>
        <p:spPr>
          <a:xfrm>
            <a:off x="5674364" y="517246"/>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13" name="图片 12">
            <a:extLst>
              <a:ext uri="{FF2B5EF4-FFF2-40B4-BE49-F238E27FC236}">
                <a16:creationId xmlns:a16="http://schemas.microsoft.com/office/drawing/2014/main" xmlns="" id="{C7771224-91B7-4554-8954-803CAE179A5D}"/>
              </a:ext>
            </a:extLst>
          </p:cNvPr>
          <p:cNvPicPr>
            <a:picLocks noChangeAspect="1"/>
          </p:cNvPicPr>
          <p:nvPr/>
        </p:nvPicPr>
        <p:blipFill>
          <a:blip r:embed="rId4"/>
          <a:stretch>
            <a:fillRect/>
          </a:stretch>
        </p:blipFill>
        <p:spPr>
          <a:xfrm>
            <a:off x="7183679" y="2328947"/>
            <a:ext cx="4182218" cy="2164268"/>
          </a:xfrm>
          <a:prstGeom prst="rect">
            <a:avLst/>
          </a:prstGeom>
        </p:spPr>
      </p:pic>
      <p:pic>
        <p:nvPicPr>
          <p:cNvPr id="18" name="图片 17">
            <a:extLst>
              <a:ext uri="{FF2B5EF4-FFF2-40B4-BE49-F238E27FC236}">
                <a16:creationId xmlns:a16="http://schemas.microsoft.com/office/drawing/2014/main" xmlns="" id="{92252F15-0285-442C-A208-A6679A712D34}"/>
              </a:ext>
            </a:extLst>
          </p:cNvPr>
          <p:cNvPicPr>
            <a:picLocks noChangeAspect="1"/>
          </p:cNvPicPr>
          <p:nvPr/>
        </p:nvPicPr>
        <p:blipFill>
          <a:blip r:embed="rId5"/>
          <a:stretch>
            <a:fillRect/>
          </a:stretch>
        </p:blipFill>
        <p:spPr>
          <a:xfrm>
            <a:off x="7851358" y="1196367"/>
            <a:ext cx="2651990" cy="859611"/>
          </a:xfrm>
          <a:prstGeom prst="rect">
            <a:avLst/>
          </a:prstGeom>
        </p:spPr>
      </p:pic>
    </p:spTree>
    <p:extLst>
      <p:ext uri="{BB962C8B-B14F-4D97-AF65-F5344CB8AC3E}">
        <p14:creationId xmlns:p14="http://schemas.microsoft.com/office/powerpoint/2010/main" val="35490053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0.70"/>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9A42351-7DB0-41CD-AD16-967CA1227D62}"/>
              </a:ext>
            </a:extLst>
          </p:cNvPr>
          <p:cNvGrpSpPr/>
          <p:nvPr/>
        </p:nvGrpSpPr>
        <p:grpSpPr>
          <a:xfrm flipH="1">
            <a:off x="-7163" y="767527"/>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4124918" y="869316"/>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pic>
        <p:nvPicPr>
          <p:cNvPr id="31" name="图片占位符 6">
            <a:extLst>
              <a:ext uri="{FF2B5EF4-FFF2-40B4-BE49-F238E27FC236}">
                <a16:creationId xmlns:a16="http://schemas.microsoft.com/office/drawing/2014/main" xmlns="" id="{48EAF99D-0E53-40C1-BF4C-2C302E6612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059424" y="1910770"/>
            <a:ext cx="3575672" cy="3185674"/>
          </a:xfrm>
          <a:prstGeom prst="rect">
            <a:avLst/>
          </a:prstGeom>
          <a:ln>
            <a:noFill/>
          </a:ln>
          <a:effectLst>
            <a:outerShdw blurRad="292100" dist="139700" dir="2700000" algn="tl" rotWithShape="0">
              <a:srgbClr val="333333">
                <a:alpha val="65000"/>
              </a:srgbClr>
            </a:outerShdw>
          </a:effectLst>
        </p:spPr>
      </p:pic>
      <p:grpSp>
        <p:nvGrpSpPr>
          <p:cNvPr id="18" name="组合 17">
            <a:extLst>
              <a:ext uri="{FF2B5EF4-FFF2-40B4-BE49-F238E27FC236}">
                <a16:creationId xmlns:a16="http://schemas.microsoft.com/office/drawing/2014/main" xmlns="" id="{A6860EF2-F282-4BFA-AFF3-C8A97F01AC8F}"/>
              </a:ext>
            </a:extLst>
          </p:cNvPr>
          <p:cNvGrpSpPr/>
          <p:nvPr/>
        </p:nvGrpSpPr>
        <p:grpSpPr>
          <a:xfrm>
            <a:off x="7300511" y="2486254"/>
            <a:ext cx="2133103" cy="189456"/>
            <a:chOff x="7391316" y="2524785"/>
            <a:chExt cx="2133103" cy="189456"/>
          </a:xfrm>
        </p:grpSpPr>
        <p:cxnSp>
          <p:nvCxnSpPr>
            <p:cNvPr id="13" name="直接连接符 12">
              <a:extLst>
                <a:ext uri="{FF2B5EF4-FFF2-40B4-BE49-F238E27FC236}">
                  <a16:creationId xmlns:a16="http://schemas.microsoft.com/office/drawing/2014/main" xmlns="" id="{0EB27A0B-9FC2-4BFE-941E-8F7819A7F78B}"/>
                </a:ext>
              </a:extLst>
            </p:cNvPr>
            <p:cNvCxnSpPr>
              <a:cxnSpLocks/>
            </p:cNvCxnSpPr>
            <p:nvPr/>
          </p:nvCxnSpPr>
          <p:spPr>
            <a:xfrm>
              <a:off x="7505700" y="2613367"/>
              <a:ext cx="2018719"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80ABB9D7-40CA-4C33-BA94-790DA782B80A}"/>
                </a:ext>
              </a:extLst>
            </p:cNvPr>
            <p:cNvSpPr/>
            <p:nvPr/>
          </p:nvSpPr>
          <p:spPr>
            <a:xfrm>
              <a:off x="7391316" y="2524785"/>
              <a:ext cx="189456" cy="189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xmlns="" id="{EBAB1FD9-3B3F-4F5D-8385-822184631EAB}"/>
              </a:ext>
            </a:extLst>
          </p:cNvPr>
          <p:cNvGrpSpPr/>
          <p:nvPr/>
        </p:nvGrpSpPr>
        <p:grpSpPr>
          <a:xfrm>
            <a:off x="5213035" y="3725032"/>
            <a:ext cx="4984850" cy="645380"/>
            <a:chOff x="5213035" y="3725032"/>
            <a:chExt cx="4984850" cy="645380"/>
          </a:xfrm>
        </p:grpSpPr>
        <p:grpSp>
          <p:nvGrpSpPr>
            <p:cNvPr id="54" name="组合 53">
              <a:extLst>
                <a:ext uri="{FF2B5EF4-FFF2-40B4-BE49-F238E27FC236}">
                  <a16:creationId xmlns:a16="http://schemas.microsoft.com/office/drawing/2014/main" xmlns="" id="{5CA4C0C5-7903-49B8-8664-60ADB02E258D}"/>
                </a:ext>
              </a:extLst>
            </p:cNvPr>
            <p:cNvGrpSpPr/>
            <p:nvPr/>
          </p:nvGrpSpPr>
          <p:grpSpPr>
            <a:xfrm>
              <a:off x="5213035" y="3725032"/>
              <a:ext cx="4984850" cy="189456"/>
              <a:chOff x="5332921" y="1858358"/>
              <a:chExt cx="4984850" cy="189456"/>
            </a:xfrm>
          </p:grpSpPr>
          <p:cxnSp>
            <p:nvCxnSpPr>
              <p:cNvPr id="55" name="直接连接符 54">
                <a:extLst>
                  <a:ext uri="{FF2B5EF4-FFF2-40B4-BE49-F238E27FC236}">
                    <a16:creationId xmlns:a16="http://schemas.microsoft.com/office/drawing/2014/main" xmlns="" id="{8A995D8F-36DB-486F-A4FA-F33FA82FCB46}"/>
                  </a:ext>
                </a:extLst>
              </p:cNvPr>
              <p:cNvCxnSpPr>
                <a:cxnSpLocks/>
              </p:cNvCxnSpPr>
              <p:nvPr/>
            </p:nvCxnSpPr>
            <p:spPr>
              <a:xfrm>
                <a:off x="5522377" y="1963075"/>
                <a:ext cx="47953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xmlns="" id="{796678AF-C164-4AD4-80F2-67C7F5C26966}"/>
                  </a:ext>
                </a:extLst>
              </p:cNvPr>
              <p:cNvSpPr/>
              <p:nvPr/>
            </p:nvSpPr>
            <p:spPr>
              <a:xfrm>
                <a:off x="5332921" y="1858358"/>
                <a:ext cx="189456" cy="189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 name="直接连接符 23">
              <a:extLst>
                <a:ext uri="{FF2B5EF4-FFF2-40B4-BE49-F238E27FC236}">
                  <a16:creationId xmlns:a16="http://schemas.microsoft.com/office/drawing/2014/main" xmlns="" id="{C1529608-7948-4544-ADC6-8E817B94A254}"/>
                </a:ext>
              </a:extLst>
            </p:cNvPr>
            <p:cNvCxnSpPr/>
            <p:nvPr/>
          </p:nvCxnSpPr>
          <p:spPr>
            <a:xfrm>
              <a:off x="10197885" y="3829749"/>
              <a:ext cx="0" cy="5406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a16="http://schemas.microsoft.com/office/drawing/2014/main" xmlns="" id="{A28CD8D3-9135-4A8A-B1BC-C26F9B3EEFAC}"/>
              </a:ext>
            </a:extLst>
          </p:cNvPr>
          <p:cNvGrpSpPr/>
          <p:nvPr/>
        </p:nvGrpSpPr>
        <p:grpSpPr>
          <a:xfrm>
            <a:off x="2890692" y="2574836"/>
            <a:ext cx="3588786" cy="641513"/>
            <a:chOff x="2890692" y="2574836"/>
            <a:chExt cx="3588786" cy="641513"/>
          </a:xfrm>
        </p:grpSpPr>
        <p:grpSp>
          <p:nvGrpSpPr>
            <p:cNvPr id="57" name="组合 56">
              <a:extLst>
                <a:ext uri="{FF2B5EF4-FFF2-40B4-BE49-F238E27FC236}">
                  <a16:creationId xmlns:a16="http://schemas.microsoft.com/office/drawing/2014/main" xmlns="" id="{29E90AFD-CF96-4998-B815-D36803B4F3B5}"/>
                </a:ext>
              </a:extLst>
            </p:cNvPr>
            <p:cNvGrpSpPr/>
            <p:nvPr/>
          </p:nvGrpSpPr>
          <p:grpSpPr>
            <a:xfrm flipH="1">
              <a:off x="2902024" y="3026893"/>
              <a:ext cx="3577454" cy="189456"/>
              <a:chOff x="6869879" y="3254880"/>
              <a:chExt cx="3577454" cy="189456"/>
            </a:xfrm>
          </p:grpSpPr>
          <p:cxnSp>
            <p:nvCxnSpPr>
              <p:cNvPr id="58" name="直接连接符 57">
                <a:extLst>
                  <a:ext uri="{FF2B5EF4-FFF2-40B4-BE49-F238E27FC236}">
                    <a16:creationId xmlns:a16="http://schemas.microsoft.com/office/drawing/2014/main" xmlns="" id="{27BA225E-C48E-4E4C-A581-546F03107294}"/>
                  </a:ext>
                </a:extLst>
              </p:cNvPr>
              <p:cNvCxnSpPr>
                <a:cxnSpLocks/>
              </p:cNvCxnSpPr>
              <p:nvPr/>
            </p:nvCxnSpPr>
            <p:spPr>
              <a:xfrm flipV="1">
                <a:off x="7046700" y="3343486"/>
                <a:ext cx="3400633" cy="227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xmlns="" id="{23327181-6AA5-4364-A2AF-EC3FAEAAB6D6}"/>
                  </a:ext>
                </a:extLst>
              </p:cNvPr>
              <p:cNvSpPr/>
              <p:nvPr/>
            </p:nvSpPr>
            <p:spPr>
              <a:xfrm>
                <a:off x="6869879" y="3254880"/>
                <a:ext cx="189456" cy="189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1" name="直接连接符 60">
              <a:extLst>
                <a:ext uri="{FF2B5EF4-FFF2-40B4-BE49-F238E27FC236}">
                  <a16:creationId xmlns:a16="http://schemas.microsoft.com/office/drawing/2014/main" xmlns="" id="{C757DE9A-E6D2-4200-840B-0FCE6BC58DF6}"/>
                </a:ext>
              </a:extLst>
            </p:cNvPr>
            <p:cNvCxnSpPr/>
            <p:nvPr/>
          </p:nvCxnSpPr>
          <p:spPr>
            <a:xfrm>
              <a:off x="2890692" y="2574836"/>
              <a:ext cx="0" cy="5406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3" name="组合 62">
            <a:extLst>
              <a:ext uri="{FF2B5EF4-FFF2-40B4-BE49-F238E27FC236}">
                <a16:creationId xmlns:a16="http://schemas.microsoft.com/office/drawing/2014/main" xmlns="" id="{7150E4AE-AEC1-44D1-93CA-57D2A565F722}"/>
              </a:ext>
            </a:extLst>
          </p:cNvPr>
          <p:cNvGrpSpPr/>
          <p:nvPr/>
        </p:nvGrpSpPr>
        <p:grpSpPr>
          <a:xfrm flipH="1">
            <a:off x="3209219" y="4337999"/>
            <a:ext cx="2730600" cy="189456"/>
            <a:chOff x="7716732" y="3243731"/>
            <a:chExt cx="2730600" cy="189456"/>
          </a:xfrm>
        </p:grpSpPr>
        <p:cxnSp>
          <p:nvCxnSpPr>
            <p:cNvPr id="64" name="直接连接符 63">
              <a:extLst>
                <a:ext uri="{FF2B5EF4-FFF2-40B4-BE49-F238E27FC236}">
                  <a16:creationId xmlns:a16="http://schemas.microsoft.com/office/drawing/2014/main" xmlns="" id="{35812664-410F-4CC2-8023-C9417B6845FF}"/>
                </a:ext>
              </a:extLst>
            </p:cNvPr>
            <p:cNvCxnSpPr>
              <a:cxnSpLocks/>
            </p:cNvCxnSpPr>
            <p:nvPr/>
          </p:nvCxnSpPr>
          <p:spPr>
            <a:xfrm>
              <a:off x="7857853" y="3339618"/>
              <a:ext cx="2589479" cy="38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椭圆 64">
              <a:extLst>
                <a:ext uri="{FF2B5EF4-FFF2-40B4-BE49-F238E27FC236}">
                  <a16:creationId xmlns:a16="http://schemas.microsoft.com/office/drawing/2014/main" xmlns="" id="{EDEE90E5-1A86-4423-AF74-B6ADA35A0CC3}"/>
                </a:ext>
              </a:extLst>
            </p:cNvPr>
            <p:cNvSpPr/>
            <p:nvPr/>
          </p:nvSpPr>
          <p:spPr>
            <a:xfrm>
              <a:off x="7716732" y="3243731"/>
              <a:ext cx="189456" cy="1894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xmlns="" id="{807AD348-82D9-490A-BA74-0FA7B67711DC}"/>
              </a:ext>
            </a:extLst>
          </p:cNvPr>
          <p:cNvSpPr txBox="1"/>
          <p:nvPr/>
        </p:nvSpPr>
        <p:spPr>
          <a:xfrm>
            <a:off x="681060" y="442108"/>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3" name="图片 2">
            <a:extLst>
              <a:ext uri="{FF2B5EF4-FFF2-40B4-BE49-F238E27FC236}">
                <a16:creationId xmlns:a16="http://schemas.microsoft.com/office/drawing/2014/main" xmlns="" id="{ABC18191-6F37-4E54-80BE-3CEB95717857}"/>
              </a:ext>
            </a:extLst>
          </p:cNvPr>
          <p:cNvPicPr>
            <a:picLocks noChangeAspect="1"/>
          </p:cNvPicPr>
          <p:nvPr/>
        </p:nvPicPr>
        <p:blipFill>
          <a:blip r:embed="rId3"/>
          <a:stretch>
            <a:fillRect/>
          </a:stretch>
        </p:blipFill>
        <p:spPr>
          <a:xfrm>
            <a:off x="1664037" y="1415576"/>
            <a:ext cx="2048434" cy="1152244"/>
          </a:xfrm>
          <a:prstGeom prst="rect">
            <a:avLst/>
          </a:prstGeom>
        </p:spPr>
      </p:pic>
      <p:pic>
        <p:nvPicPr>
          <p:cNvPr id="39" name="图片 38">
            <a:extLst>
              <a:ext uri="{FF2B5EF4-FFF2-40B4-BE49-F238E27FC236}">
                <a16:creationId xmlns:a16="http://schemas.microsoft.com/office/drawing/2014/main" xmlns="" id="{265634B3-F0E6-4276-976B-5D17625B312A}"/>
              </a:ext>
            </a:extLst>
          </p:cNvPr>
          <p:cNvPicPr>
            <a:picLocks noChangeAspect="1"/>
          </p:cNvPicPr>
          <p:nvPr/>
        </p:nvPicPr>
        <p:blipFill>
          <a:blip r:embed="rId3"/>
          <a:stretch>
            <a:fillRect/>
          </a:stretch>
        </p:blipFill>
        <p:spPr>
          <a:xfrm>
            <a:off x="1339930" y="3944200"/>
            <a:ext cx="2048434" cy="1152244"/>
          </a:xfrm>
          <a:prstGeom prst="rect">
            <a:avLst/>
          </a:prstGeom>
        </p:spPr>
      </p:pic>
      <p:pic>
        <p:nvPicPr>
          <p:cNvPr id="40" name="图片 39">
            <a:extLst>
              <a:ext uri="{FF2B5EF4-FFF2-40B4-BE49-F238E27FC236}">
                <a16:creationId xmlns:a16="http://schemas.microsoft.com/office/drawing/2014/main" xmlns="" id="{B5523580-3DE7-4D89-90F3-F9C9FAB40B94}"/>
              </a:ext>
            </a:extLst>
          </p:cNvPr>
          <p:cNvPicPr>
            <a:picLocks noChangeAspect="1"/>
          </p:cNvPicPr>
          <p:nvPr/>
        </p:nvPicPr>
        <p:blipFill>
          <a:blip r:embed="rId3"/>
          <a:stretch>
            <a:fillRect/>
          </a:stretch>
        </p:blipFill>
        <p:spPr>
          <a:xfrm>
            <a:off x="9210555" y="1874649"/>
            <a:ext cx="2048434" cy="1152244"/>
          </a:xfrm>
          <a:prstGeom prst="rect">
            <a:avLst/>
          </a:prstGeom>
        </p:spPr>
      </p:pic>
      <p:pic>
        <p:nvPicPr>
          <p:cNvPr id="41" name="图片 40">
            <a:extLst>
              <a:ext uri="{FF2B5EF4-FFF2-40B4-BE49-F238E27FC236}">
                <a16:creationId xmlns:a16="http://schemas.microsoft.com/office/drawing/2014/main" xmlns="" id="{83E28EB5-CBA3-4CBB-AA9D-C2CBD99B1229}"/>
              </a:ext>
            </a:extLst>
          </p:cNvPr>
          <p:cNvPicPr>
            <a:picLocks noChangeAspect="1"/>
          </p:cNvPicPr>
          <p:nvPr/>
        </p:nvPicPr>
        <p:blipFill>
          <a:blip r:embed="rId3"/>
          <a:stretch>
            <a:fillRect/>
          </a:stretch>
        </p:blipFill>
        <p:spPr>
          <a:xfrm>
            <a:off x="9592392" y="4407667"/>
            <a:ext cx="2048434" cy="1152244"/>
          </a:xfrm>
          <a:prstGeom prst="rect">
            <a:avLst/>
          </a:prstGeom>
        </p:spPr>
      </p:pic>
    </p:spTree>
    <p:extLst>
      <p:ext uri="{BB962C8B-B14F-4D97-AF65-F5344CB8AC3E}">
        <p14:creationId xmlns:p14="http://schemas.microsoft.com/office/powerpoint/2010/main" val="34145561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22" presetClass="entr" presetSubtype="2"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right)">
                                      <p:cBhvr>
                                        <p:cTn id="12" dur="500"/>
                                        <p:tgtEl>
                                          <p:spTgt spid="67"/>
                                        </p:tgtEl>
                                      </p:cBhvr>
                                    </p:animEffect>
                                  </p:childTnLst>
                                </p:cTn>
                              </p:par>
                              <p:par>
                                <p:cTn id="13" presetID="22" presetClass="entr" presetSubtype="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right)">
                                      <p:cBhvr>
                                        <p:cTn id="15" dur="500"/>
                                        <p:tgtEl>
                                          <p:spTgt spid="63"/>
                                        </p:tgtEl>
                                      </p:cBhvr>
                                    </p:animEffect>
                                  </p:childTnLst>
                                </p:cTn>
                              </p:par>
                              <p:par>
                                <p:cTn id="16" presetID="2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par>
                                <p:cTn id="19" presetID="22" presetClass="entr" presetSubtype="8"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wipe(left)">
                                      <p:cBhvr>
                                        <p:cTn id="21" dur="500"/>
                                        <p:tgtEl>
                                          <p:spTgt spid="68"/>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p:cTn id="24" dur="1000" fill="hold"/>
                                        <p:tgtEl>
                                          <p:spTgt spid="69"/>
                                        </p:tgtEl>
                                        <p:attrNameLst>
                                          <p:attrName>ppt_w</p:attrName>
                                        </p:attrNameLst>
                                      </p:cBhvr>
                                      <p:tavLst>
                                        <p:tav tm="0">
                                          <p:val>
                                            <p:strVal val="#ppt_w*0.70"/>
                                          </p:val>
                                        </p:tav>
                                        <p:tav tm="100000">
                                          <p:val>
                                            <p:strVal val="#ppt_w"/>
                                          </p:val>
                                        </p:tav>
                                      </p:tavLst>
                                    </p:anim>
                                    <p:anim calcmode="lin" valueType="num">
                                      <p:cBhvr>
                                        <p:cTn id="25" dur="1000" fill="hold"/>
                                        <p:tgtEl>
                                          <p:spTgt spid="69"/>
                                        </p:tgtEl>
                                        <p:attrNameLst>
                                          <p:attrName>ppt_h</p:attrName>
                                        </p:attrNameLst>
                                      </p:cBhvr>
                                      <p:tavLst>
                                        <p:tav tm="0">
                                          <p:val>
                                            <p:strVal val="#ppt_h"/>
                                          </p:val>
                                        </p:tav>
                                        <p:tav tm="100000">
                                          <p:val>
                                            <p:strVal val="#ppt_h"/>
                                          </p:val>
                                        </p:tav>
                                      </p:tavLst>
                                    </p:anim>
                                    <p:animEffect transition="in" filter="fade">
                                      <p:cBhvr>
                                        <p:cTn id="26"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305844C-1C7F-4EA1-8D07-B4A340D5C70F}"/>
              </a:ext>
            </a:extLst>
          </p:cNvPr>
          <p:cNvGrpSpPr/>
          <p:nvPr/>
        </p:nvGrpSpPr>
        <p:grpSpPr>
          <a:xfrm flipH="1">
            <a:off x="0" y="888169"/>
            <a:ext cx="12192001" cy="5318182"/>
            <a:chOff x="693427" y="888169"/>
            <a:chExt cx="10968983" cy="5318182"/>
          </a:xfrm>
        </p:grpSpPr>
        <p:grpSp>
          <p:nvGrpSpPr>
            <p:cNvPr id="8" name="组合 7">
              <a:extLst>
                <a:ext uri="{FF2B5EF4-FFF2-40B4-BE49-F238E27FC236}">
                  <a16:creationId xmlns:a16="http://schemas.microsoft.com/office/drawing/2014/main" xmlns="" id="{628F37E7-519A-43C3-A4D7-A9FCBF3721AC}"/>
                </a:ext>
              </a:extLst>
            </p:cNvPr>
            <p:cNvGrpSpPr/>
            <p:nvPr/>
          </p:nvGrpSpPr>
          <p:grpSpPr>
            <a:xfrm flipH="1">
              <a:off x="693427" y="888169"/>
              <a:ext cx="10328680" cy="5318182"/>
              <a:chOff x="1673041" y="803531"/>
              <a:chExt cx="10328680" cy="5318182"/>
            </a:xfrm>
          </p:grpSpPr>
          <p:sp>
            <p:nvSpPr>
              <p:cNvPr id="5" name="矩形 4">
                <a:extLst>
                  <a:ext uri="{FF2B5EF4-FFF2-40B4-BE49-F238E27FC236}">
                    <a16:creationId xmlns:a16="http://schemas.microsoft.com/office/drawing/2014/main" xmlns="" id="{EB39E55C-A464-40D2-8C27-AB05B3909493}"/>
                  </a:ext>
                </a:extLst>
              </p:cNvPr>
              <p:cNvSpPr/>
              <p:nvPr/>
            </p:nvSpPr>
            <p:spPr>
              <a:xfrm rot="16200000" flipV="1">
                <a:off x="6894574" y="-3333236"/>
                <a:ext cx="485775" cy="875931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6" name="矩形 5">
                <a:extLst>
                  <a:ext uri="{FF2B5EF4-FFF2-40B4-BE49-F238E27FC236}">
                    <a16:creationId xmlns:a16="http://schemas.microsoft.com/office/drawing/2014/main" xmlns="" id="{C5CA1F88-7F9A-422C-9565-1DC5D3C27BAB}"/>
                  </a:ext>
                </a:extLst>
              </p:cNvPr>
              <p:cNvSpPr/>
              <p:nvPr/>
            </p:nvSpPr>
            <p:spPr>
              <a:xfrm flipV="1">
                <a:off x="1673041" y="6075992"/>
                <a:ext cx="10328680" cy="4572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7" name="矩形 6">
                <a:extLst>
                  <a:ext uri="{FF2B5EF4-FFF2-40B4-BE49-F238E27FC236}">
                    <a16:creationId xmlns:a16="http://schemas.microsoft.com/office/drawing/2014/main" xmlns="" id="{8A41BBF0-A425-41A4-A5E2-826D1726DEA8}"/>
                  </a:ext>
                </a:extLst>
              </p:cNvPr>
              <p:cNvSpPr/>
              <p:nvPr/>
            </p:nvSpPr>
            <p:spPr>
              <a:xfrm flipV="1">
                <a:off x="11464402" y="881023"/>
                <a:ext cx="60853" cy="522710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grpSp>
          <p:nvGrpSpPr>
            <p:cNvPr id="12" name="组合 11">
              <a:extLst>
                <a:ext uri="{FF2B5EF4-FFF2-40B4-BE49-F238E27FC236}">
                  <a16:creationId xmlns:a16="http://schemas.microsoft.com/office/drawing/2014/main" xmlns="" id="{193C0854-F095-43E5-8E8C-D55F0B4768DC}"/>
                </a:ext>
              </a:extLst>
            </p:cNvPr>
            <p:cNvGrpSpPr/>
            <p:nvPr/>
          </p:nvGrpSpPr>
          <p:grpSpPr>
            <a:xfrm>
              <a:off x="9640540" y="3426133"/>
              <a:ext cx="1425306" cy="2778490"/>
              <a:chOff x="301590" y="3329631"/>
              <a:chExt cx="1425306" cy="2778490"/>
            </a:xfrm>
          </p:grpSpPr>
          <p:sp>
            <p:nvSpPr>
              <p:cNvPr id="10" name="矩形 9">
                <a:extLst>
                  <a:ext uri="{FF2B5EF4-FFF2-40B4-BE49-F238E27FC236}">
                    <a16:creationId xmlns:a16="http://schemas.microsoft.com/office/drawing/2014/main" xmlns="" id="{7ECD543F-182C-4BE9-8410-8CA28177DCB7}"/>
                  </a:ext>
                </a:extLst>
              </p:cNvPr>
              <p:cNvSpPr/>
              <p:nvPr/>
            </p:nvSpPr>
            <p:spPr>
              <a:xfrm flipV="1">
                <a:off x="1681177" y="3466784"/>
                <a:ext cx="45719" cy="2641337"/>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11" name="菱形 10">
                <a:extLst>
                  <a:ext uri="{FF2B5EF4-FFF2-40B4-BE49-F238E27FC236}">
                    <a16:creationId xmlns:a16="http://schemas.microsoft.com/office/drawing/2014/main" xmlns="" id="{390324B1-DE52-4B04-925E-21E3361216A1}"/>
                  </a:ext>
                </a:extLst>
              </p:cNvPr>
              <p:cNvSpPr/>
              <p:nvPr/>
            </p:nvSpPr>
            <p:spPr>
              <a:xfrm flipV="1">
                <a:off x="301590" y="3329631"/>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grpSp>
        <p:sp>
          <p:nvSpPr>
            <p:cNvPr id="13" name="矩形 12">
              <a:extLst>
                <a:ext uri="{FF2B5EF4-FFF2-40B4-BE49-F238E27FC236}">
                  <a16:creationId xmlns:a16="http://schemas.microsoft.com/office/drawing/2014/main" xmlns="" id="{79AB1422-CF13-4B1E-98A2-29EF604A3C4E}"/>
                </a:ext>
              </a:extLst>
            </p:cNvPr>
            <p:cNvSpPr/>
            <p:nvPr/>
          </p:nvSpPr>
          <p:spPr>
            <a:xfrm rot="16200000" flipV="1">
              <a:off x="10728168" y="2627314"/>
              <a:ext cx="45719" cy="182276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2" name="Freeform 59">
            <a:extLst>
              <a:ext uri="{FF2B5EF4-FFF2-40B4-BE49-F238E27FC236}">
                <a16:creationId xmlns:a16="http://schemas.microsoft.com/office/drawing/2014/main" xmlns="" id="{4ADCAE0B-65DF-4C3B-97D2-35F55EADC5E0}"/>
              </a:ext>
            </a:extLst>
          </p:cNvPr>
          <p:cNvSpPr>
            <a:spLocks noEditPoints="1"/>
          </p:cNvSpPr>
          <p:nvPr/>
        </p:nvSpPr>
        <p:spPr bwMode="auto">
          <a:xfrm>
            <a:off x="10532032" y="2850607"/>
            <a:ext cx="1099951" cy="1101959"/>
          </a:xfrm>
          <a:custGeom>
            <a:avLst/>
            <a:gdLst>
              <a:gd name="T0" fmla="*/ 32 w 232"/>
              <a:gd name="T1" fmla="*/ 0 h 232"/>
              <a:gd name="T2" fmla="*/ 0 w 232"/>
              <a:gd name="T3" fmla="*/ 200 h 232"/>
              <a:gd name="T4" fmla="*/ 200 w 232"/>
              <a:gd name="T5" fmla="*/ 232 h 232"/>
              <a:gd name="T6" fmla="*/ 232 w 232"/>
              <a:gd name="T7" fmla="*/ 32 h 232"/>
              <a:gd name="T8" fmla="*/ 44 w 232"/>
              <a:gd name="T9" fmla="*/ 103 h 232"/>
              <a:gd name="T10" fmla="*/ 30 w 232"/>
              <a:gd name="T11" fmla="*/ 88 h 232"/>
              <a:gd name="T12" fmla="*/ 105 w 232"/>
              <a:gd name="T13" fmla="*/ 60 h 232"/>
              <a:gd name="T14" fmla="*/ 75 w 232"/>
              <a:gd name="T15" fmla="*/ 82 h 232"/>
              <a:gd name="T16" fmla="*/ 61 w 232"/>
              <a:gd name="T17" fmla="*/ 117 h 232"/>
              <a:gd name="T18" fmla="*/ 70 w 232"/>
              <a:gd name="T19" fmla="*/ 125 h 232"/>
              <a:gd name="T20" fmla="*/ 59 w 232"/>
              <a:gd name="T21" fmla="*/ 123 h 232"/>
              <a:gd name="T22" fmla="*/ 53 w 232"/>
              <a:gd name="T23" fmla="*/ 113 h 232"/>
              <a:gd name="T24" fmla="*/ 44 w 232"/>
              <a:gd name="T25" fmla="*/ 103 h 232"/>
              <a:gd name="T26" fmla="*/ 98 w 232"/>
              <a:gd name="T27" fmla="*/ 179 h 232"/>
              <a:gd name="T28" fmla="*/ 80 w 232"/>
              <a:gd name="T29" fmla="*/ 185 h 232"/>
              <a:gd name="T30" fmla="*/ 77 w 232"/>
              <a:gd name="T31" fmla="*/ 175 h 232"/>
              <a:gd name="T32" fmla="*/ 65 w 232"/>
              <a:gd name="T33" fmla="*/ 162 h 232"/>
              <a:gd name="T34" fmla="*/ 54 w 232"/>
              <a:gd name="T35" fmla="*/ 160 h 232"/>
              <a:gd name="T36" fmla="*/ 73 w 232"/>
              <a:gd name="T37" fmla="*/ 128 h 232"/>
              <a:gd name="T38" fmla="*/ 86 w 232"/>
              <a:gd name="T39" fmla="*/ 141 h 232"/>
              <a:gd name="T40" fmla="*/ 96 w 232"/>
              <a:gd name="T41" fmla="*/ 143 h 232"/>
              <a:gd name="T42" fmla="*/ 98 w 232"/>
              <a:gd name="T43" fmla="*/ 154 h 232"/>
              <a:gd name="T44" fmla="*/ 111 w 232"/>
              <a:gd name="T45" fmla="*/ 166 h 232"/>
              <a:gd name="T46" fmla="*/ 129 w 232"/>
              <a:gd name="T47" fmla="*/ 161 h 232"/>
              <a:gd name="T48" fmla="*/ 111 w 232"/>
              <a:gd name="T49" fmla="*/ 192 h 232"/>
              <a:gd name="T50" fmla="*/ 176 w 232"/>
              <a:gd name="T51" fmla="*/ 158 h 232"/>
              <a:gd name="T52" fmla="*/ 167 w 232"/>
              <a:gd name="T53" fmla="*/ 174 h 232"/>
              <a:gd name="T54" fmla="*/ 151 w 232"/>
              <a:gd name="T55" fmla="*/ 183 h 232"/>
              <a:gd name="T56" fmla="*/ 134 w 232"/>
              <a:gd name="T57" fmla="*/ 192 h 232"/>
              <a:gd name="T58" fmla="*/ 131 w 232"/>
              <a:gd name="T59" fmla="*/ 178 h 232"/>
              <a:gd name="T60" fmla="*/ 119 w 232"/>
              <a:gd name="T61" fmla="*/ 155 h 232"/>
              <a:gd name="T62" fmla="*/ 102 w 232"/>
              <a:gd name="T63" fmla="*/ 146 h 232"/>
              <a:gd name="T64" fmla="*/ 93 w 232"/>
              <a:gd name="T65" fmla="*/ 137 h 232"/>
              <a:gd name="T66" fmla="*/ 87 w 232"/>
              <a:gd name="T67" fmla="*/ 121 h 232"/>
              <a:gd name="T68" fmla="*/ 101 w 232"/>
              <a:gd name="T69" fmla="*/ 108 h 232"/>
              <a:gd name="T70" fmla="*/ 175 w 232"/>
              <a:gd name="T71" fmla="*/ 142 h 232"/>
              <a:gd name="T72" fmla="*/ 183 w 232"/>
              <a:gd name="T73" fmla="*/ 108 h 232"/>
              <a:gd name="T74" fmla="*/ 168 w 232"/>
              <a:gd name="T75" fmla="*/ 131 h 232"/>
              <a:gd name="T76" fmla="*/ 118 w 232"/>
              <a:gd name="T77" fmla="*/ 106 h 232"/>
              <a:gd name="T78" fmla="*/ 85 w 232"/>
              <a:gd name="T79" fmla="*/ 116 h 232"/>
              <a:gd name="T80" fmla="*/ 80 w 232"/>
              <a:gd name="T81" fmla="*/ 83 h 232"/>
              <a:gd name="T82" fmla="*/ 133 w 232"/>
              <a:gd name="T83" fmla="*/ 56 h 232"/>
              <a:gd name="T84" fmla="*/ 202 w 232"/>
              <a:gd name="T85" fmla="*/ 8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2" h="232">
                <a:moveTo>
                  <a:pt x="200" y="0"/>
                </a:moveTo>
                <a:cubicBezTo>
                  <a:pt x="32" y="0"/>
                  <a:pt x="32" y="0"/>
                  <a:pt x="32" y="0"/>
                </a:cubicBezTo>
                <a:cubicBezTo>
                  <a:pt x="14" y="0"/>
                  <a:pt x="0" y="14"/>
                  <a:pt x="0" y="32"/>
                </a:cubicBezTo>
                <a:cubicBezTo>
                  <a:pt x="0" y="200"/>
                  <a:pt x="0" y="200"/>
                  <a:pt x="0" y="200"/>
                </a:cubicBezTo>
                <a:cubicBezTo>
                  <a:pt x="0" y="218"/>
                  <a:pt x="14" y="232"/>
                  <a:pt x="32" y="232"/>
                </a:cubicBezTo>
                <a:cubicBezTo>
                  <a:pt x="200" y="232"/>
                  <a:pt x="200" y="232"/>
                  <a:pt x="200" y="232"/>
                </a:cubicBezTo>
                <a:cubicBezTo>
                  <a:pt x="217" y="232"/>
                  <a:pt x="232" y="218"/>
                  <a:pt x="232" y="200"/>
                </a:cubicBezTo>
                <a:cubicBezTo>
                  <a:pt x="232" y="32"/>
                  <a:pt x="232" y="32"/>
                  <a:pt x="232" y="32"/>
                </a:cubicBezTo>
                <a:cubicBezTo>
                  <a:pt x="232" y="14"/>
                  <a:pt x="217" y="0"/>
                  <a:pt x="200" y="0"/>
                </a:cubicBezTo>
                <a:close/>
                <a:moveTo>
                  <a:pt x="44" y="103"/>
                </a:moveTo>
                <a:cubicBezTo>
                  <a:pt x="42" y="101"/>
                  <a:pt x="40" y="98"/>
                  <a:pt x="38" y="96"/>
                </a:cubicBezTo>
                <a:cubicBezTo>
                  <a:pt x="30" y="88"/>
                  <a:pt x="30" y="88"/>
                  <a:pt x="30" y="88"/>
                </a:cubicBezTo>
                <a:cubicBezTo>
                  <a:pt x="81" y="36"/>
                  <a:pt x="81" y="36"/>
                  <a:pt x="81" y="36"/>
                </a:cubicBezTo>
                <a:cubicBezTo>
                  <a:pt x="105" y="60"/>
                  <a:pt x="105" y="60"/>
                  <a:pt x="105" y="60"/>
                </a:cubicBezTo>
                <a:cubicBezTo>
                  <a:pt x="102" y="61"/>
                  <a:pt x="96" y="65"/>
                  <a:pt x="91" y="68"/>
                </a:cubicBezTo>
                <a:cubicBezTo>
                  <a:pt x="76" y="77"/>
                  <a:pt x="75" y="79"/>
                  <a:pt x="75" y="82"/>
                </a:cubicBezTo>
                <a:cubicBezTo>
                  <a:pt x="74" y="85"/>
                  <a:pt x="68" y="100"/>
                  <a:pt x="63" y="108"/>
                </a:cubicBezTo>
                <a:cubicBezTo>
                  <a:pt x="60" y="110"/>
                  <a:pt x="60" y="114"/>
                  <a:pt x="61" y="117"/>
                </a:cubicBezTo>
                <a:cubicBezTo>
                  <a:pt x="63" y="120"/>
                  <a:pt x="67" y="123"/>
                  <a:pt x="72" y="124"/>
                </a:cubicBezTo>
                <a:cubicBezTo>
                  <a:pt x="71" y="124"/>
                  <a:pt x="71" y="125"/>
                  <a:pt x="70" y="125"/>
                </a:cubicBezTo>
                <a:cubicBezTo>
                  <a:pt x="63" y="132"/>
                  <a:pt x="63" y="132"/>
                  <a:pt x="63" y="132"/>
                </a:cubicBezTo>
                <a:cubicBezTo>
                  <a:pt x="62" y="129"/>
                  <a:pt x="60" y="126"/>
                  <a:pt x="59" y="123"/>
                </a:cubicBezTo>
                <a:cubicBezTo>
                  <a:pt x="58" y="120"/>
                  <a:pt x="58" y="117"/>
                  <a:pt x="57" y="116"/>
                </a:cubicBezTo>
                <a:cubicBezTo>
                  <a:pt x="56" y="114"/>
                  <a:pt x="54" y="114"/>
                  <a:pt x="53" y="113"/>
                </a:cubicBezTo>
                <a:cubicBezTo>
                  <a:pt x="51" y="112"/>
                  <a:pt x="49" y="111"/>
                  <a:pt x="48" y="109"/>
                </a:cubicBezTo>
                <a:cubicBezTo>
                  <a:pt x="46" y="108"/>
                  <a:pt x="45" y="106"/>
                  <a:pt x="44" y="103"/>
                </a:cubicBezTo>
                <a:close/>
                <a:moveTo>
                  <a:pt x="96" y="194"/>
                </a:moveTo>
                <a:cubicBezTo>
                  <a:pt x="93" y="190"/>
                  <a:pt x="94" y="184"/>
                  <a:pt x="98" y="179"/>
                </a:cubicBezTo>
                <a:cubicBezTo>
                  <a:pt x="94" y="183"/>
                  <a:pt x="94" y="183"/>
                  <a:pt x="94" y="183"/>
                </a:cubicBezTo>
                <a:cubicBezTo>
                  <a:pt x="90" y="188"/>
                  <a:pt x="83" y="189"/>
                  <a:pt x="80" y="185"/>
                </a:cubicBezTo>
                <a:cubicBezTo>
                  <a:pt x="76" y="182"/>
                  <a:pt x="77" y="175"/>
                  <a:pt x="81" y="171"/>
                </a:cubicBezTo>
                <a:cubicBezTo>
                  <a:pt x="77" y="175"/>
                  <a:pt x="77" y="175"/>
                  <a:pt x="77" y="175"/>
                </a:cubicBezTo>
                <a:cubicBezTo>
                  <a:pt x="73" y="179"/>
                  <a:pt x="66" y="180"/>
                  <a:pt x="63" y="176"/>
                </a:cubicBezTo>
                <a:cubicBezTo>
                  <a:pt x="59" y="173"/>
                  <a:pt x="60" y="167"/>
                  <a:pt x="65" y="162"/>
                </a:cubicBezTo>
                <a:cubicBezTo>
                  <a:pt x="66" y="160"/>
                  <a:pt x="66" y="160"/>
                  <a:pt x="66" y="160"/>
                </a:cubicBezTo>
                <a:cubicBezTo>
                  <a:pt x="62" y="163"/>
                  <a:pt x="57" y="163"/>
                  <a:pt x="54" y="160"/>
                </a:cubicBezTo>
                <a:cubicBezTo>
                  <a:pt x="51" y="156"/>
                  <a:pt x="52" y="150"/>
                  <a:pt x="56" y="145"/>
                </a:cubicBezTo>
                <a:cubicBezTo>
                  <a:pt x="73" y="128"/>
                  <a:pt x="73" y="128"/>
                  <a:pt x="73" y="128"/>
                </a:cubicBezTo>
                <a:cubicBezTo>
                  <a:pt x="78" y="124"/>
                  <a:pt x="84" y="123"/>
                  <a:pt x="87" y="127"/>
                </a:cubicBezTo>
                <a:cubicBezTo>
                  <a:pt x="91" y="130"/>
                  <a:pt x="90" y="136"/>
                  <a:pt x="86" y="141"/>
                </a:cubicBezTo>
                <a:cubicBezTo>
                  <a:pt x="82" y="145"/>
                  <a:pt x="82" y="145"/>
                  <a:pt x="82" y="145"/>
                </a:cubicBezTo>
                <a:cubicBezTo>
                  <a:pt x="86" y="141"/>
                  <a:pt x="93" y="140"/>
                  <a:pt x="96" y="143"/>
                </a:cubicBezTo>
                <a:cubicBezTo>
                  <a:pt x="100" y="147"/>
                  <a:pt x="99" y="153"/>
                  <a:pt x="94" y="158"/>
                </a:cubicBezTo>
                <a:cubicBezTo>
                  <a:pt x="98" y="154"/>
                  <a:pt x="98" y="154"/>
                  <a:pt x="98" y="154"/>
                </a:cubicBezTo>
                <a:cubicBezTo>
                  <a:pt x="103" y="149"/>
                  <a:pt x="109" y="148"/>
                  <a:pt x="113" y="152"/>
                </a:cubicBezTo>
                <a:cubicBezTo>
                  <a:pt x="116" y="155"/>
                  <a:pt x="116" y="162"/>
                  <a:pt x="111" y="166"/>
                </a:cubicBezTo>
                <a:cubicBezTo>
                  <a:pt x="115" y="162"/>
                  <a:pt x="115" y="162"/>
                  <a:pt x="115" y="162"/>
                </a:cubicBezTo>
                <a:cubicBezTo>
                  <a:pt x="120" y="158"/>
                  <a:pt x="126" y="157"/>
                  <a:pt x="129" y="161"/>
                </a:cubicBezTo>
                <a:cubicBezTo>
                  <a:pt x="133" y="164"/>
                  <a:pt x="132" y="170"/>
                  <a:pt x="128" y="175"/>
                </a:cubicBezTo>
                <a:cubicBezTo>
                  <a:pt x="111" y="192"/>
                  <a:pt x="111" y="192"/>
                  <a:pt x="111" y="192"/>
                </a:cubicBezTo>
                <a:cubicBezTo>
                  <a:pt x="106" y="196"/>
                  <a:pt x="100" y="197"/>
                  <a:pt x="96" y="194"/>
                </a:cubicBezTo>
                <a:close/>
                <a:moveTo>
                  <a:pt x="176" y="158"/>
                </a:moveTo>
                <a:cubicBezTo>
                  <a:pt x="174" y="160"/>
                  <a:pt x="171" y="161"/>
                  <a:pt x="167" y="160"/>
                </a:cubicBezTo>
                <a:cubicBezTo>
                  <a:pt x="171" y="165"/>
                  <a:pt x="171" y="171"/>
                  <a:pt x="167" y="174"/>
                </a:cubicBezTo>
                <a:cubicBezTo>
                  <a:pt x="164" y="178"/>
                  <a:pt x="158" y="178"/>
                  <a:pt x="153" y="175"/>
                </a:cubicBezTo>
                <a:cubicBezTo>
                  <a:pt x="154" y="178"/>
                  <a:pt x="153" y="181"/>
                  <a:pt x="151" y="183"/>
                </a:cubicBezTo>
                <a:cubicBezTo>
                  <a:pt x="147" y="187"/>
                  <a:pt x="141" y="187"/>
                  <a:pt x="136" y="183"/>
                </a:cubicBezTo>
                <a:cubicBezTo>
                  <a:pt x="137" y="186"/>
                  <a:pt x="136" y="190"/>
                  <a:pt x="134" y="192"/>
                </a:cubicBezTo>
                <a:cubicBezTo>
                  <a:pt x="130" y="196"/>
                  <a:pt x="123" y="195"/>
                  <a:pt x="118" y="190"/>
                </a:cubicBezTo>
                <a:cubicBezTo>
                  <a:pt x="131" y="178"/>
                  <a:pt x="131" y="178"/>
                  <a:pt x="131" y="178"/>
                </a:cubicBezTo>
                <a:cubicBezTo>
                  <a:pt x="137" y="172"/>
                  <a:pt x="138" y="163"/>
                  <a:pt x="132" y="158"/>
                </a:cubicBezTo>
                <a:cubicBezTo>
                  <a:pt x="129" y="154"/>
                  <a:pt x="124" y="153"/>
                  <a:pt x="119" y="155"/>
                </a:cubicBezTo>
                <a:cubicBezTo>
                  <a:pt x="119" y="153"/>
                  <a:pt x="117" y="151"/>
                  <a:pt x="116" y="149"/>
                </a:cubicBezTo>
                <a:cubicBezTo>
                  <a:pt x="113" y="146"/>
                  <a:pt x="107" y="145"/>
                  <a:pt x="102" y="146"/>
                </a:cubicBezTo>
                <a:cubicBezTo>
                  <a:pt x="102" y="144"/>
                  <a:pt x="101" y="142"/>
                  <a:pt x="99" y="140"/>
                </a:cubicBezTo>
                <a:cubicBezTo>
                  <a:pt x="97" y="139"/>
                  <a:pt x="95" y="138"/>
                  <a:pt x="93" y="137"/>
                </a:cubicBezTo>
                <a:cubicBezTo>
                  <a:pt x="95" y="132"/>
                  <a:pt x="94" y="127"/>
                  <a:pt x="90" y="124"/>
                </a:cubicBezTo>
                <a:cubicBezTo>
                  <a:pt x="89" y="122"/>
                  <a:pt x="88" y="122"/>
                  <a:pt x="87" y="121"/>
                </a:cubicBezTo>
                <a:cubicBezTo>
                  <a:pt x="87" y="121"/>
                  <a:pt x="87" y="121"/>
                  <a:pt x="88" y="120"/>
                </a:cubicBezTo>
                <a:cubicBezTo>
                  <a:pt x="94" y="116"/>
                  <a:pt x="99" y="111"/>
                  <a:pt x="101" y="108"/>
                </a:cubicBezTo>
                <a:cubicBezTo>
                  <a:pt x="106" y="111"/>
                  <a:pt x="121" y="115"/>
                  <a:pt x="140" y="107"/>
                </a:cubicBezTo>
                <a:cubicBezTo>
                  <a:pt x="175" y="142"/>
                  <a:pt x="175" y="142"/>
                  <a:pt x="175" y="142"/>
                </a:cubicBezTo>
                <a:cubicBezTo>
                  <a:pt x="180" y="147"/>
                  <a:pt x="180" y="154"/>
                  <a:pt x="176" y="158"/>
                </a:cubicBezTo>
                <a:close/>
                <a:moveTo>
                  <a:pt x="183" y="108"/>
                </a:moveTo>
                <a:cubicBezTo>
                  <a:pt x="180" y="111"/>
                  <a:pt x="177" y="112"/>
                  <a:pt x="174" y="115"/>
                </a:cubicBezTo>
                <a:cubicBezTo>
                  <a:pt x="173" y="117"/>
                  <a:pt x="171" y="125"/>
                  <a:pt x="168" y="131"/>
                </a:cubicBezTo>
                <a:cubicBezTo>
                  <a:pt x="142" y="103"/>
                  <a:pt x="142" y="103"/>
                  <a:pt x="142" y="103"/>
                </a:cubicBezTo>
                <a:cubicBezTo>
                  <a:pt x="142" y="103"/>
                  <a:pt x="134" y="107"/>
                  <a:pt x="118" y="106"/>
                </a:cubicBezTo>
                <a:cubicBezTo>
                  <a:pt x="105" y="105"/>
                  <a:pt x="100" y="100"/>
                  <a:pt x="100" y="100"/>
                </a:cubicBezTo>
                <a:cubicBezTo>
                  <a:pt x="100" y="100"/>
                  <a:pt x="96" y="108"/>
                  <a:pt x="85" y="116"/>
                </a:cubicBezTo>
                <a:cubicBezTo>
                  <a:pt x="76" y="122"/>
                  <a:pt x="63" y="116"/>
                  <a:pt x="67" y="111"/>
                </a:cubicBezTo>
                <a:cubicBezTo>
                  <a:pt x="74" y="102"/>
                  <a:pt x="80" y="85"/>
                  <a:pt x="80" y="83"/>
                </a:cubicBezTo>
                <a:cubicBezTo>
                  <a:pt x="81" y="81"/>
                  <a:pt x="106" y="65"/>
                  <a:pt x="109" y="64"/>
                </a:cubicBezTo>
                <a:cubicBezTo>
                  <a:pt x="111" y="64"/>
                  <a:pt x="127" y="62"/>
                  <a:pt x="133" y="56"/>
                </a:cubicBezTo>
                <a:cubicBezTo>
                  <a:pt x="152" y="37"/>
                  <a:pt x="152" y="37"/>
                  <a:pt x="152" y="37"/>
                </a:cubicBezTo>
                <a:cubicBezTo>
                  <a:pt x="202" y="87"/>
                  <a:pt x="202" y="87"/>
                  <a:pt x="202" y="87"/>
                </a:cubicBezTo>
                <a:cubicBezTo>
                  <a:pt x="198" y="91"/>
                  <a:pt x="186" y="105"/>
                  <a:pt x="183" y="108"/>
                </a:cubicBezTo>
                <a:close/>
              </a:path>
            </a:pathLst>
          </a:custGeom>
          <a:solidFill>
            <a:srgbClr val="7F6000"/>
          </a:solidFill>
          <a:ln>
            <a:noFill/>
          </a:ln>
        </p:spPr>
        <p:txBody>
          <a:bodyPr vert="horz" wrap="square" lIns="45720" tIns="22860" rIns="45720" bIns="22860" numCol="1" anchor="t" anchorCtr="0" compatLnSpc="1">
            <a:prstTxWarp prst="textNoShape">
              <a:avLst/>
            </a:prstTxWarp>
          </a:bodyPr>
          <a:lstStyle/>
          <a:p>
            <a:endParaRPr lang="en-US" sz="900"/>
          </a:p>
        </p:txBody>
      </p:sp>
      <p:grpSp>
        <p:nvGrpSpPr>
          <p:cNvPr id="29" name="组合 28">
            <a:extLst>
              <a:ext uri="{FF2B5EF4-FFF2-40B4-BE49-F238E27FC236}">
                <a16:creationId xmlns:a16="http://schemas.microsoft.com/office/drawing/2014/main" xmlns="" id="{E7785BCB-8063-4BF3-B723-29EF50E8A907}"/>
              </a:ext>
            </a:extLst>
          </p:cNvPr>
          <p:cNvGrpSpPr/>
          <p:nvPr/>
        </p:nvGrpSpPr>
        <p:grpSpPr>
          <a:xfrm>
            <a:off x="958987" y="4167197"/>
            <a:ext cx="1158314" cy="1588471"/>
            <a:chOff x="10935352" y="5036484"/>
            <a:chExt cx="1158314" cy="1588471"/>
          </a:xfrm>
        </p:grpSpPr>
        <p:sp>
          <p:nvSpPr>
            <p:cNvPr id="30" name="矩形 29">
              <a:extLst>
                <a:ext uri="{FF2B5EF4-FFF2-40B4-BE49-F238E27FC236}">
                  <a16:creationId xmlns:a16="http://schemas.microsoft.com/office/drawing/2014/main" xmlns="" id="{7FFECE98-5BF2-45A3-BBAA-A357E3B14332}"/>
                </a:ext>
              </a:extLst>
            </p:cNvPr>
            <p:cNvSpPr/>
            <p:nvPr/>
          </p:nvSpPr>
          <p:spPr>
            <a:xfrm>
              <a:off x="11286493" y="615188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473F7EAA-5EDA-4940-9E1A-4C0A7AA95B7D}"/>
                </a:ext>
              </a:extLst>
            </p:cNvPr>
            <p:cNvSpPr/>
            <p:nvPr/>
          </p:nvSpPr>
          <p:spPr>
            <a:xfrm>
              <a:off x="11286493" y="633603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4E1DBCA7-9345-4464-9DB0-68C46C8AC8ED}"/>
                </a:ext>
              </a:extLst>
            </p:cNvPr>
            <p:cNvSpPr/>
            <p:nvPr/>
          </p:nvSpPr>
          <p:spPr>
            <a:xfrm>
              <a:off x="11286493" y="652970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91D60F63-1B1B-4C1C-B5A8-BDE92FC5D214}"/>
                </a:ext>
              </a:extLst>
            </p:cNvPr>
            <p:cNvGrpSpPr/>
            <p:nvPr/>
          </p:nvGrpSpPr>
          <p:grpSpPr>
            <a:xfrm>
              <a:off x="10935352" y="5036484"/>
              <a:ext cx="1158314" cy="1115156"/>
              <a:chOff x="2281855" y="2786866"/>
              <a:chExt cx="1958967" cy="1885978"/>
            </a:xfrm>
          </p:grpSpPr>
          <p:sp>
            <p:nvSpPr>
              <p:cNvPr id="34" name="椭圆 33">
                <a:extLst>
                  <a:ext uri="{FF2B5EF4-FFF2-40B4-BE49-F238E27FC236}">
                    <a16:creationId xmlns:a16="http://schemas.microsoft.com/office/drawing/2014/main" xmlns="" id="{5E2FDFC9-04E8-4020-8964-34E6618DCE19}"/>
                  </a:ext>
                </a:extLst>
              </p:cNvPr>
              <p:cNvSpPr/>
              <p:nvPr/>
            </p:nvSpPr>
            <p:spPr>
              <a:xfrm>
                <a:off x="2281855" y="2786866"/>
                <a:ext cx="1958967" cy="1885978"/>
              </a:xfrm>
              <a:prstGeom prst="ellipse">
                <a:avLst/>
              </a:prstGeom>
              <a:noFill/>
              <a:ln>
                <a:solidFill>
                  <a:srgbClr val="7F6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4AB69CA2-29E9-4A07-B7B5-957C05BA5B5C}"/>
                  </a:ext>
                </a:extLst>
              </p:cNvPr>
              <p:cNvSpPr txBox="1"/>
              <p:nvPr/>
            </p:nvSpPr>
            <p:spPr>
              <a:xfrm>
                <a:off x="2641593" y="3461476"/>
                <a:ext cx="1551435" cy="520520"/>
              </a:xfrm>
              <a:prstGeom prst="rect">
                <a:avLst/>
              </a:prstGeom>
              <a:noFill/>
            </p:spPr>
            <p:txBody>
              <a:bodyPr wrap="square" rtlCol="0">
                <a:spAutoFit/>
              </a:bodyPr>
              <a:lstStyle/>
              <a:p>
                <a:r>
                  <a:rPr lang="en-US" altLang="zh-CN" sz="1400" b="1" dirty="0">
                    <a:solidFill>
                      <a:schemeClr val="accent4">
                        <a:lumMod val="50000"/>
                      </a:schemeClr>
                    </a:solidFill>
                    <a:latin typeface="微软雅黑" panose="020B0503020204020204" charset="-122"/>
                    <a:ea typeface="微软雅黑" panose="020B0503020204020204" charset="-122"/>
                    <a:sym typeface="+mn-ea"/>
                  </a:rPr>
                  <a:t>LOGO</a:t>
                </a:r>
                <a:r>
                  <a:rPr lang="zh-CN" altLang="en-US" sz="1400" b="1" dirty="0">
                    <a:solidFill>
                      <a:schemeClr val="accent4">
                        <a:lumMod val="50000"/>
                      </a:schemeClr>
                    </a:solidFill>
                    <a:latin typeface="微软雅黑" panose="020B0503020204020204" charset="-122"/>
                    <a:ea typeface="微软雅黑" panose="020B0503020204020204" charset="-122"/>
                    <a:sym typeface="+mn-ea"/>
                  </a:rPr>
                  <a:t>图</a:t>
                </a:r>
                <a:endParaRPr lang="zh-CN" altLang="en-US" sz="1400" b="1" dirty="0">
                  <a:solidFill>
                    <a:schemeClr val="accent4">
                      <a:lumMod val="50000"/>
                    </a:schemeClr>
                  </a:solidFill>
                  <a:latin typeface="微软雅黑" panose="020B0503020204020204" charset="-122"/>
                  <a:ea typeface="微软雅黑" panose="020B0503020204020204" charset="-122"/>
                </a:endParaRPr>
              </a:p>
            </p:txBody>
          </p:sp>
        </p:grpSp>
      </p:grpSp>
      <p:sp>
        <p:nvSpPr>
          <p:cNvPr id="36" name="文本框 35">
            <a:extLst>
              <a:ext uri="{FF2B5EF4-FFF2-40B4-BE49-F238E27FC236}">
                <a16:creationId xmlns:a16="http://schemas.microsoft.com/office/drawing/2014/main" xmlns="" id="{5AF5F825-9381-411F-B717-468A55C8AECF}"/>
              </a:ext>
            </a:extLst>
          </p:cNvPr>
          <p:cNvSpPr txBox="1"/>
          <p:nvPr/>
        </p:nvSpPr>
        <p:spPr>
          <a:xfrm>
            <a:off x="2024273" y="479679"/>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9" name="图片 8">
            <a:extLst>
              <a:ext uri="{FF2B5EF4-FFF2-40B4-BE49-F238E27FC236}">
                <a16:creationId xmlns:a16="http://schemas.microsoft.com/office/drawing/2014/main" xmlns="" id="{AB00AC8C-3E36-4BFC-B346-05DC5D563B27}"/>
              </a:ext>
            </a:extLst>
          </p:cNvPr>
          <p:cNvPicPr>
            <a:picLocks noChangeAspect="1"/>
          </p:cNvPicPr>
          <p:nvPr/>
        </p:nvPicPr>
        <p:blipFill>
          <a:blip r:embed="rId2"/>
          <a:stretch>
            <a:fillRect/>
          </a:stretch>
        </p:blipFill>
        <p:spPr>
          <a:xfrm>
            <a:off x="2517338" y="2850607"/>
            <a:ext cx="7157324" cy="1457070"/>
          </a:xfrm>
          <a:prstGeom prst="rect">
            <a:avLst/>
          </a:prstGeom>
        </p:spPr>
      </p:pic>
      <p:pic>
        <p:nvPicPr>
          <p:cNvPr id="15" name="图片 14">
            <a:extLst>
              <a:ext uri="{FF2B5EF4-FFF2-40B4-BE49-F238E27FC236}">
                <a16:creationId xmlns:a16="http://schemas.microsoft.com/office/drawing/2014/main" xmlns="" id="{54687843-883A-44E5-9DB6-6B408F136AC5}"/>
              </a:ext>
            </a:extLst>
          </p:cNvPr>
          <p:cNvPicPr>
            <a:picLocks noChangeAspect="1"/>
          </p:cNvPicPr>
          <p:nvPr/>
        </p:nvPicPr>
        <p:blipFill>
          <a:blip r:embed="rId3"/>
          <a:stretch>
            <a:fillRect/>
          </a:stretch>
        </p:blipFill>
        <p:spPr>
          <a:xfrm>
            <a:off x="9097459" y="1643197"/>
            <a:ext cx="2719052" cy="1603387"/>
          </a:xfrm>
          <a:prstGeom prst="rect">
            <a:avLst/>
          </a:prstGeom>
        </p:spPr>
      </p:pic>
    </p:spTree>
    <p:extLst>
      <p:ext uri="{BB962C8B-B14F-4D97-AF65-F5344CB8AC3E}">
        <p14:creationId xmlns:p14="http://schemas.microsoft.com/office/powerpoint/2010/main" val="384481059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0.70"/>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735E16C-7548-41A7-B7D8-B3B994AC5066}"/>
              </a:ext>
            </a:extLst>
          </p:cNvPr>
          <p:cNvSpPr/>
          <p:nvPr/>
        </p:nvSpPr>
        <p:spPr>
          <a:xfrm>
            <a:off x="669293" y="50419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E3CDACD-1CCE-43FE-8D64-DE7F26288DDF}"/>
              </a:ext>
            </a:extLst>
          </p:cNvPr>
          <p:cNvSpPr/>
          <p:nvPr/>
        </p:nvSpPr>
        <p:spPr>
          <a:xfrm>
            <a:off x="669293" y="688340"/>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B6FE5F4-C7A1-4BE2-BA2C-0C90BA5F2368}"/>
              </a:ext>
            </a:extLst>
          </p:cNvPr>
          <p:cNvSpPr/>
          <p:nvPr/>
        </p:nvSpPr>
        <p:spPr>
          <a:xfrm>
            <a:off x="669293" y="882015"/>
            <a:ext cx="504825" cy="95250"/>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5C5DD65-9ED1-451D-B2C4-AC39CB980612}"/>
              </a:ext>
            </a:extLst>
          </p:cNvPr>
          <p:cNvSpPr txBox="1"/>
          <p:nvPr/>
        </p:nvSpPr>
        <p:spPr>
          <a:xfrm>
            <a:off x="1502668" y="444626"/>
            <a:ext cx="3943094" cy="584775"/>
          </a:xfrm>
          <a:prstGeom prst="rect">
            <a:avLst/>
          </a:prstGeom>
          <a:noFill/>
        </p:spPr>
        <p:txBody>
          <a:bodyPr wrap="square" rtlCol="0">
            <a:spAutoFit/>
          </a:bodyPr>
          <a:lstStyle/>
          <a:p>
            <a:pPr algn="dist"/>
            <a:r>
              <a:rPr lang="en-US" altLang="zh-CN" sz="3200" b="1" dirty="0">
                <a:solidFill>
                  <a:srgbClr val="7F6000"/>
                </a:solidFill>
                <a:latin typeface="微软雅黑" panose="020B0503020204020204" charset="-122"/>
                <a:ea typeface="微软雅黑" panose="020B0503020204020204" charset="-122"/>
                <a:cs typeface="+mn-ea"/>
                <a:sym typeface="+mn-ea"/>
              </a:rPr>
              <a:t> </a:t>
            </a:r>
            <a:r>
              <a:rPr lang="zh-CN" altLang="en-US" sz="3200" b="1" dirty="0">
                <a:solidFill>
                  <a:srgbClr val="7F6000"/>
                </a:solidFill>
                <a:latin typeface="微软雅黑" panose="020B0503020204020204" charset="-122"/>
                <a:ea typeface="微软雅黑" panose="020B0503020204020204" charset="-122"/>
                <a:cs typeface="+mn-ea"/>
                <a:sym typeface="+mn-ea"/>
              </a:rPr>
              <a:t>产品服务推广</a:t>
            </a:r>
            <a:endParaRPr lang="zh-CN" altLang="en-US" sz="3200" b="1" dirty="0">
              <a:solidFill>
                <a:srgbClr val="7F6000"/>
              </a:solidFill>
              <a:latin typeface="微软雅黑" panose="020B0503020204020204" charset="-122"/>
              <a:ea typeface="微软雅黑" panose="020B0503020204020204" charset="-122"/>
              <a:cs typeface="+mn-ea"/>
            </a:endParaRPr>
          </a:p>
        </p:txBody>
      </p:sp>
      <p:grpSp>
        <p:nvGrpSpPr>
          <p:cNvPr id="9" name="组合 8">
            <a:extLst>
              <a:ext uri="{FF2B5EF4-FFF2-40B4-BE49-F238E27FC236}">
                <a16:creationId xmlns:a16="http://schemas.microsoft.com/office/drawing/2014/main" xmlns="" id="{C9A42351-7DB0-41CD-AD16-967CA1227D62}"/>
              </a:ext>
            </a:extLst>
          </p:cNvPr>
          <p:cNvGrpSpPr/>
          <p:nvPr/>
        </p:nvGrpSpPr>
        <p:grpSpPr>
          <a:xfrm>
            <a:off x="5473705" y="751036"/>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6658568" y="873125"/>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43" name="文本框 42">
            <a:extLst>
              <a:ext uri="{FF2B5EF4-FFF2-40B4-BE49-F238E27FC236}">
                <a16:creationId xmlns:a16="http://schemas.microsoft.com/office/drawing/2014/main" xmlns="" id="{EE5D9821-C70A-4490-AE42-1595E20DD08D}"/>
              </a:ext>
            </a:extLst>
          </p:cNvPr>
          <p:cNvSpPr txBox="1"/>
          <p:nvPr/>
        </p:nvSpPr>
        <p:spPr>
          <a:xfrm>
            <a:off x="7017615" y="1529003"/>
            <a:ext cx="4664052" cy="1200329"/>
          </a:xfrm>
          <a:prstGeom prst="rect">
            <a:avLst/>
          </a:prstGeom>
          <a:noFill/>
          <a:effectLst/>
        </p:spPr>
        <p:txBody>
          <a:bodyPr wrap="square" rtlCol="0">
            <a:spAutoFit/>
          </a:bodyPr>
          <a:lstStyle/>
          <a:p>
            <a:pPr>
              <a:lnSpc>
                <a:spcPct val="150000"/>
              </a:lnSpc>
            </a:pPr>
            <a:r>
              <a:rPr lang="zh-CN" altLang="en-US" sz="1600" dirty="0">
                <a:solidFill>
                  <a:srgbClr val="7F6000"/>
                </a:solidFill>
                <a:latin typeface="微软雅黑" panose="020B0503020204020204" charset="-122"/>
                <a:ea typeface="微软雅黑" panose="020B0503020204020204" charset="-122"/>
                <a:cs typeface="+mn-ea"/>
                <a:sym typeface="+mn-lt"/>
              </a:rPr>
              <a:t>请在这里输入您的主要叙述内容请在这里输入您的主要叙述内容请在这里输入您的主要内容</a:t>
            </a:r>
            <a:endParaRPr lang="en-US" altLang="zh-CN" sz="1600" dirty="0">
              <a:solidFill>
                <a:srgbClr val="7F6000"/>
              </a:solidFill>
              <a:latin typeface="微软雅黑" panose="020B0503020204020204" charset="-122"/>
              <a:ea typeface="微软雅黑" panose="020B0503020204020204" charset="-122"/>
              <a:cs typeface="+mn-ea"/>
              <a:sym typeface="+mn-lt"/>
            </a:endParaRPr>
          </a:p>
          <a:p>
            <a:pPr>
              <a:lnSpc>
                <a:spcPct val="150000"/>
              </a:lnSpc>
            </a:pPr>
            <a:endParaRPr lang="en-US" altLang="zh-CN" sz="1600" dirty="0">
              <a:solidFill>
                <a:srgbClr val="7F6000"/>
              </a:solidFill>
              <a:latin typeface="微软雅黑" panose="020B0503020204020204" charset="-122"/>
              <a:ea typeface="微软雅黑" panose="020B0503020204020204" charset="-122"/>
              <a:cs typeface="+mn-ea"/>
              <a:sym typeface="+mn-lt"/>
            </a:endParaRPr>
          </a:p>
        </p:txBody>
      </p:sp>
      <p:sp>
        <p:nvSpPr>
          <p:cNvPr id="44" name="文本框 43">
            <a:extLst>
              <a:ext uri="{FF2B5EF4-FFF2-40B4-BE49-F238E27FC236}">
                <a16:creationId xmlns:a16="http://schemas.microsoft.com/office/drawing/2014/main" xmlns="" id="{B2B0F3AB-56F9-460F-8603-67D021C06B86}"/>
              </a:ext>
            </a:extLst>
          </p:cNvPr>
          <p:cNvSpPr txBox="1"/>
          <p:nvPr/>
        </p:nvSpPr>
        <p:spPr>
          <a:xfrm>
            <a:off x="7017615" y="2993464"/>
            <a:ext cx="4664052" cy="1200329"/>
          </a:xfrm>
          <a:prstGeom prst="rect">
            <a:avLst/>
          </a:prstGeom>
          <a:noFill/>
          <a:effectLst/>
        </p:spPr>
        <p:txBody>
          <a:bodyPr wrap="square" rtlCol="0">
            <a:spAutoFit/>
          </a:bodyPr>
          <a:lstStyle/>
          <a:p>
            <a:pPr>
              <a:lnSpc>
                <a:spcPct val="150000"/>
              </a:lnSpc>
            </a:pPr>
            <a:r>
              <a:rPr lang="zh-CN" altLang="en-US" sz="1600" dirty="0">
                <a:solidFill>
                  <a:srgbClr val="7F6000"/>
                </a:solidFill>
                <a:latin typeface="微软雅黑" panose="020B0503020204020204" charset="-122"/>
                <a:ea typeface="微软雅黑" panose="020B0503020204020204" charset="-122"/>
                <a:cs typeface="+mn-ea"/>
                <a:sym typeface="+mn-lt"/>
              </a:rPr>
              <a:t>请在这里输入您的主要叙述内容请在这里输入您的主要叙述内容请在这里输入您的主要内容</a:t>
            </a:r>
            <a:endParaRPr lang="en-US" altLang="zh-CN" sz="1600" dirty="0">
              <a:solidFill>
                <a:srgbClr val="7F6000"/>
              </a:solidFill>
              <a:latin typeface="微软雅黑" panose="020B0503020204020204" charset="-122"/>
              <a:ea typeface="微软雅黑" panose="020B0503020204020204" charset="-122"/>
              <a:cs typeface="+mn-ea"/>
              <a:sym typeface="+mn-lt"/>
            </a:endParaRPr>
          </a:p>
          <a:p>
            <a:pPr>
              <a:lnSpc>
                <a:spcPct val="150000"/>
              </a:lnSpc>
            </a:pPr>
            <a:endParaRPr lang="en-US" altLang="zh-CN" sz="1600" dirty="0">
              <a:solidFill>
                <a:srgbClr val="7F6000"/>
              </a:solidFill>
              <a:latin typeface="微软雅黑" panose="020B0503020204020204" charset="-122"/>
              <a:ea typeface="微软雅黑" panose="020B0503020204020204" charset="-122"/>
              <a:cs typeface="+mn-ea"/>
              <a:sym typeface="+mn-lt"/>
            </a:endParaRPr>
          </a:p>
        </p:txBody>
      </p:sp>
      <p:sp>
        <p:nvSpPr>
          <p:cNvPr id="45" name="文本框 44">
            <a:extLst>
              <a:ext uri="{FF2B5EF4-FFF2-40B4-BE49-F238E27FC236}">
                <a16:creationId xmlns:a16="http://schemas.microsoft.com/office/drawing/2014/main" xmlns="" id="{FA98EC2E-907D-4A33-A8EA-C4F7C7C970F2}"/>
              </a:ext>
            </a:extLst>
          </p:cNvPr>
          <p:cNvSpPr txBox="1"/>
          <p:nvPr/>
        </p:nvSpPr>
        <p:spPr>
          <a:xfrm>
            <a:off x="7017615" y="4544167"/>
            <a:ext cx="4664052" cy="1200329"/>
          </a:xfrm>
          <a:prstGeom prst="rect">
            <a:avLst/>
          </a:prstGeom>
          <a:noFill/>
          <a:effectLst/>
        </p:spPr>
        <p:txBody>
          <a:bodyPr wrap="square" rtlCol="0">
            <a:spAutoFit/>
          </a:bodyPr>
          <a:lstStyle/>
          <a:p>
            <a:pPr>
              <a:lnSpc>
                <a:spcPct val="150000"/>
              </a:lnSpc>
            </a:pPr>
            <a:r>
              <a:rPr lang="zh-CN" altLang="en-US" sz="1600" dirty="0">
                <a:solidFill>
                  <a:srgbClr val="7F6000"/>
                </a:solidFill>
                <a:latin typeface="微软雅黑" panose="020B0503020204020204" charset="-122"/>
                <a:ea typeface="微软雅黑" panose="020B0503020204020204" charset="-122"/>
                <a:cs typeface="+mn-ea"/>
                <a:sym typeface="+mn-lt"/>
              </a:rPr>
              <a:t>请在这里输入您的主要叙述内容请在这里输入您的主要叙述内容请在这里输入您的主要内容</a:t>
            </a:r>
            <a:endParaRPr lang="en-US" altLang="zh-CN" sz="1600" dirty="0">
              <a:solidFill>
                <a:srgbClr val="7F6000"/>
              </a:solidFill>
              <a:latin typeface="微软雅黑" panose="020B0503020204020204" charset="-122"/>
              <a:ea typeface="微软雅黑" panose="020B0503020204020204" charset="-122"/>
              <a:cs typeface="+mn-ea"/>
              <a:sym typeface="+mn-lt"/>
            </a:endParaRPr>
          </a:p>
          <a:p>
            <a:pPr>
              <a:lnSpc>
                <a:spcPct val="150000"/>
              </a:lnSpc>
            </a:pPr>
            <a:endParaRPr lang="en-US" altLang="zh-CN" sz="1600" dirty="0">
              <a:solidFill>
                <a:srgbClr val="7F6000"/>
              </a:solidFill>
              <a:latin typeface="微软雅黑" panose="020B0503020204020204" charset="-122"/>
              <a:ea typeface="微软雅黑" panose="020B0503020204020204" charset="-122"/>
              <a:cs typeface="+mn-ea"/>
              <a:sym typeface="+mn-lt"/>
            </a:endParaRPr>
          </a:p>
        </p:txBody>
      </p:sp>
      <p:sp>
        <p:nvSpPr>
          <p:cNvPr id="52" name="文本框 51">
            <a:extLst>
              <a:ext uri="{FF2B5EF4-FFF2-40B4-BE49-F238E27FC236}">
                <a16:creationId xmlns:a16="http://schemas.microsoft.com/office/drawing/2014/main" xmlns="" id="{544F3D4F-A4EE-42F8-A692-1C11BB200FB4}"/>
              </a:ext>
            </a:extLst>
          </p:cNvPr>
          <p:cNvSpPr txBox="1"/>
          <p:nvPr/>
        </p:nvSpPr>
        <p:spPr>
          <a:xfrm>
            <a:off x="5881155" y="479817"/>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7" name="图片 6">
            <a:extLst>
              <a:ext uri="{FF2B5EF4-FFF2-40B4-BE49-F238E27FC236}">
                <a16:creationId xmlns:a16="http://schemas.microsoft.com/office/drawing/2014/main" xmlns="" id="{AA40ED1F-F84B-4EA0-913C-7DF7079CC035}"/>
              </a:ext>
            </a:extLst>
          </p:cNvPr>
          <p:cNvPicPr>
            <a:picLocks noChangeAspect="1"/>
          </p:cNvPicPr>
          <p:nvPr/>
        </p:nvPicPr>
        <p:blipFill>
          <a:blip r:embed="rId2"/>
          <a:stretch>
            <a:fillRect/>
          </a:stretch>
        </p:blipFill>
        <p:spPr>
          <a:xfrm>
            <a:off x="214805" y="1049193"/>
            <a:ext cx="6200169" cy="1841152"/>
          </a:xfrm>
          <a:prstGeom prst="rect">
            <a:avLst/>
          </a:prstGeom>
        </p:spPr>
      </p:pic>
      <p:pic>
        <p:nvPicPr>
          <p:cNvPr id="12" name="图片 11">
            <a:extLst>
              <a:ext uri="{FF2B5EF4-FFF2-40B4-BE49-F238E27FC236}">
                <a16:creationId xmlns:a16="http://schemas.microsoft.com/office/drawing/2014/main" xmlns="" id="{D9E1C1AF-EB14-4691-BF2D-BEE2441EF9AA}"/>
              </a:ext>
            </a:extLst>
          </p:cNvPr>
          <p:cNvPicPr>
            <a:picLocks noChangeAspect="1"/>
          </p:cNvPicPr>
          <p:nvPr/>
        </p:nvPicPr>
        <p:blipFill>
          <a:blip r:embed="rId3"/>
          <a:stretch>
            <a:fillRect/>
          </a:stretch>
        </p:blipFill>
        <p:spPr>
          <a:xfrm>
            <a:off x="214804" y="2814702"/>
            <a:ext cx="6200169" cy="1902117"/>
          </a:xfrm>
          <a:prstGeom prst="rect">
            <a:avLst/>
          </a:prstGeom>
        </p:spPr>
      </p:pic>
      <p:pic>
        <p:nvPicPr>
          <p:cNvPr id="15" name="图片 14">
            <a:extLst>
              <a:ext uri="{FF2B5EF4-FFF2-40B4-BE49-F238E27FC236}">
                <a16:creationId xmlns:a16="http://schemas.microsoft.com/office/drawing/2014/main" xmlns="" id="{83162C48-5162-49E5-90B4-45596C2C0D99}"/>
              </a:ext>
            </a:extLst>
          </p:cNvPr>
          <p:cNvPicPr>
            <a:picLocks noChangeAspect="1"/>
          </p:cNvPicPr>
          <p:nvPr/>
        </p:nvPicPr>
        <p:blipFill>
          <a:blip r:embed="rId4"/>
          <a:stretch>
            <a:fillRect/>
          </a:stretch>
        </p:blipFill>
        <p:spPr>
          <a:xfrm>
            <a:off x="184321" y="4449089"/>
            <a:ext cx="6230652" cy="1841152"/>
          </a:xfrm>
          <a:prstGeom prst="rect">
            <a:avLst/>
          </a:prstGeom>
        </p:spPr>
      </p:pic>
    </p:spTree>
    <p:extLst>
      <p:ext uri="{BB962C8B-B14F-4D97-AF65-F5344CB8AC3E}">
        <p14:creationId xmlns:p14="http://schemas.microsoft.com/office/powerpoint/2010/main" val="37904817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heckerboard(across)">
                                      <p:cBhvr>
                                        <p:cTn id="7" dur="500"/>
                                        <p:tgtEl>
                                          <p:spTgt spid="43"/>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44"/>
                                        </p:tgtEl>
                                        <p:attrNameLst>
                                          <p:attrName>style.visibility</p:attrName>
                                        </p:attrNameLst>
                                      </p:cBhvr>
                                      <p:to>
                                        <p:strVal val="visible"/>
                                      </p:to>
                                    </p:set>
                                    <p:animEffect transition="in" filter="checkerboard(across)">
                                      <p:cBhvr>
                                        <p:cTn id="10" dur="500"/>
                                        <p:tgtEl>
                                          <p:spTgt spid="44"/>
                                        </p:tgtEl>
                                      </p:cBhvr>
                                    </p:animEffect>
                                  </p:childTnLst>
                                </p:cTn>
                              </p:par>
                              <p:par>
                                <p:cTn id="11" presetID="5" presetClass="entr" presetSubtype="10" fill="hold" grpId="0" nodeType="withEffect">
                                  <p:stCondLst>
                                    <p:cond delay="750"/>
                                  </p:stCondLst>
                                  <p:childTnLst>
                                    <p:set>
                                      <p:cBhvr>
                                        <p:cTn id="12" dur="1" fill="hold">
                                          <p:stCondLst>
                                            <p:cond delay="0"/>
                                          </p:stCondLst>
                                        </p:cTn>
                                        <p:tgtEl>
                                          <p:spTgt spid="45"/>
                                        </p:tgtEl>
                                        <p:attrNameLst>
                                          <p:attrName>style.visibility</p:attrName>
                                        </p:attrNameLst>
                                      </p:cBhvr>
                                      <p:to>
                                        <p:strVal val="visible"/>
                                      </p:to>
                                    </p:set>
                                    <p:animEffect transition="in" filter="checkerboard(across)">
                                      <p:cBhvr>
                                        <p:cTn id="13" dur="500"/>
                                        <p:tgtEl>
                                          <p:spTgt spid="45"/>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1000" fill="hold"/>
                                        <p:tgtEl>
                                          <p:spTgt spid="52"/>
                                        </p:tgtEl>
                                        <p:attrNameLst>
                                          <p:attrName>ppt_w</p:attrName>
                                        </p:attrNameLst>
                                      </p:cBhvr>
                                      <p:tavLst>
                                        <p:tav tm="0">
                                          <p:val>
                                            <p:strVal val="#ppt_w*0.70"/>
                                          </p:val>
                                        </p:tav>
                                        <p:tav tm="100000">
                                          <p:val>
                                            <p:strVal val="#ppt_w"/>
                                          </p:val>
                                        </p:tav>
                                      </p:tavLst>
                                    </p:anim>
                                    <p:anim calcmode="lin" valueType="num">
                                      <p:cBhvr>
                                        <p:cTn id="17" dur="1000" fill="hold"/>
                                        <p:tgtEl>
                                          <p:spTgt spid="52"/>
                                        </p:tgtEl>
                                        <p:attrNameLst>
                                          <p:attrName>ppt_h</p:attrName>
                                        </p:attrNameLst>
                                      </p:cBhvr>
                                      <p:tavLst>
                                        <p:tav tm="0">
                                          <p:val>
                                            <p:strVal val="#ppt_h"/>
                                          </p:val>
                                        </p:tav>
                                        <p:tav tm="100000">
                                          <p:val>
                                            <p:strVal val="#ppt_h"/>
                                          </p:val>
                                        </p:tav>
                                      </p:tavLst>
                                    </p:anim>
                                    <p:animEffect transition="in" filter="fade">
                                      <p:cBhvr>
                                        <p:cTn id="18"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52"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9A42351-7DB0-41CD-AD16-967CA1227D62}"/>
              </a:ext>
            </a:extLst>
          </p:cNvPr>
          <p:cNvGrpSpPr/>
          <p:nvPr/>
        </p:nvGrpSpPr>
        <p:grpSpPr>
          <a:xfrm flipH="1">
            <a:off x="-7163" y="767527"/>
            <a:ext cx="6718296" cy="235762"/>
            <a:chOff x="5473705" y="751036"/>
            <a:chExt cx="6718296" cy="235762"/>
          </a:xfrm>
        </p:grpSpPr>
        <p:sp>
          <p:nvSpPr>
            <p:cNvPr id="25" name="菱形 24">
              <a:extLst>
                <a:ext uri="{FF2B5EF4-FFF2-40B4-BE49-F238E27FC236}">
                  <a16:creationId xmlns:a16="http://schemas.microsoft.com/office/drawing/2014/main" xmlns="" id="{ADC1C8DF-54B0-48DC-8B3F-87D056DBCA73}"/>
                </a:ext>
              </a:extLst>
            </p:cNvPr>
            <p:cNvSpPr/>
            <p:nvPr/>
          </p:nvSpPr>
          <p:spPr>
            <a:xfrm flipV="1">
              <a:off x="5473705" y="751036"/>
              <a:ext cx="200659" cy="235762"/>
            </a:xfrm>
            <a:prstGeom prst="diamond">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accent4">
                    <a:lumMod val="50000"/>
                  </a:schemeClr>
                </a:solidFill>
              </a:endParaRPr>
            </a:p>
          </p:txBody>
        </p:sp>
        <p:sp>
          <p:nvSpPr>
            <p:cNvPr id="26" name="矩形 25">
              <a:extLst>
                <a:ext uri="{FF2B5EF4-FFF2-40B4-BE49-F238E27FC236}">
                  <a16:creationId xmlns:a16="http://schemas.microsoft.com/office/drawing/2014/main" xmlns="" id="{451AB2B9-A61E-4883-91C8-92464DF03BB5}"/>
                </a:ext>
              </a:extLst>
            </p:cNvPr>
            <p:cNvSpPr/>
            <p:nvPr/>
          </p:nvSpPr>
          <p:spPr>
            <a:xfrm rot="16200000" flipV="1">
              <a:off x="8900021" y="-2405522"/>
              <a:ext cx="45719" cy="653824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grpSp>
      <p:sp>
        <p:nvSpPr>
          <p:cNvPr id="28" name="矩形 27">
            <a:extLst>
              <a:ext uri="{FF2B5EF4-FFF2-40B4-BE49-F238E27FC236}">
                <a16:creationId xmlns:a16="http://schemas.microsoft.com/office/drawing/2014/main" xmlns="" id="{359F67C3-94A6-4A14-812A-8CFBA227C0A7}"/>
              </a:ext>
            </a:extLst>
          </p:cNvPr>
          <p:cNvSpPr/>
          <p:nvPr/>
        </p:nvSpPr>
        <p:spPr>
          <a:xfrm flipH="1" flipV="1">
            <a:off x="4124918" y="869316"/>
            <a:ext cx="359047" cy="5296534"/>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accent4">
                  <a:lumMod val="50000"/>
                </a:schemeClr>
              </a:solidFill>
            </a:endParaRPr>
          </a:p>
        </p:txBody>
      </p:sp>
      <p:sp>
        <p:nvSpPr>
          <p:cNvPr id="30" name="矩形 29">
            <a:extLst>
              <a:ext uri="{FF2B5EF4-FFF2-40B4-BE49-F238E27FC236}">
                <a16:creationId xmlns:a16="http://schemas.microsoft.com/office/drawing/2014/main" xmlns="" id="{2C1FFB5C-AA14-4FD2-B18D-B2345738CC42}"/>
              </a:ext>
            </a:extLst>
          </p:cNvPr>
          <p:cNvSpPr/>
          <p:nvPr/>
        </p:nvSpPr>
        <p:spPr>
          <a:xfrm rot="16200000" flipH="1" flipV="1">
            <a:off x="6060034" y="83414"/>
            <a:ext cx="45719" cy="12218211"/>
          </a:xfrm>
          <a:prstGeom prst="rect">
            <a:avLst/>
          </a:prstGeom>
          <a:solidFill>
            <a:srgbClr val="7F6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pic>
        <p:nvPicPr>
          <p:cNvPr id="3" name="图片 2">
            <a:extLst>
              <a:ext uri="{FF2B5EF4-FFF2-40B4-BE49-F238E27FC236}">
                <a16:creationId xmlns:a16="http://schemas.microsoft.com/office/drawing/2014/main" xmlns="" id="{3AA8A75A-5761-4856-A834-056E95543A34}"/>
              </a:ext>
            </a:extLst>
          </p:cNvPr>
          <p:cNvPicPr>
            <a:picLocks noChangeAspect="1"/>
          </p:cNvPicPr>
          <p:nvPr/>
        </p:nvPicPr>
        <p:blipFill>
          <a:blip r:embed="rId2"/>
          <a:stretch>
            <a:fillRect/>
          </a:stretch>
        </p:blipFill>
        <p:spPr>
          <a:xfrm>
            <a:off x="5018600" y="1651762"/>
            <a:ext cx="6324600" cy="3476625"/>
          </a:xfrm>
          <a:prstGeom prst="rect">
            <a:avLst/>
          </a:prstGeom>
          <a:ln>
            <a:noFill/>
          </a:ln>
          <a:effectLst>
            <a:outerShdw blurRad="292100" dist="139700" dir="2700000" algn="tl" rotWithShape="0">
              <a:srgbClr val="333333">
                <a:alpha val="65000"/>
              </a:srgbClr>
            </a:outerShdw>
          </a:effectLst>
        </p:spPr>
      </p:pic>
      <p:sp>
        <p:nvSpPr>
          <p:cNvPr id="69" name="文本框 68">
            <a:extLst>
              <a:ext uri="{FF2B5EF4-FFF2-40B4-BE49-F238E27FC236}">
                <a16:creationId xmlns:a16="http://schemas.microsoft.com/office/drawing/2014/main" xmlns="" id="{9C1C3BBF-5CE2-4F20-B11B-4AD3460F562B}"/>
              </a:ext>
            </a:extLst>
          </p:cNvPr>
          <p:cNvSpPr txBox="1"/>
          <p:nvPr/>
        </p:nvSpPr>
        <p:spPr>
          <a:xfrm>
            <a:off x="969251" y="461876"/>
            <a:ext cx="5641552" cy="369332"/>
          </a:xfrm>
          <a:prstGeom prst="rect">
            <a:avLst/>
          </a:prstGeom>
          <a:noFill/>
          <a:effectLst>
            <a:outerShdw blurRad="114300" dist="38100" dir="5460000" algn="tr" rotWithShape="0">
              <a:prstClr val="black">
                <a:alpha val="16000"/>
              </a:prstClr>
            </a:outerShdw>
          </a:effectLst>
        </p:spPr>
        <p:txBody>
          <a:bodyPr wrap="square" rtlCol="0">
            <a:spAutoFit/>
          </a:bodyPr>
          <a:lstStyle>
            <a:defPPr>
              <a:defRPr lang="zh-CN"/>
            </a:defPPr>
            <a:lvl1pPr>
              <a:defRPr sz="40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defRPr>
            </a:lvl1pPr>
          </a:lstStyle>
          <a:p>
            <a:pPr lvl="0" algn="dist">
              <a:defRPr/>
            </a:pPr>
            <a:r>
              <a:rPr lang="en-US" sz="1800" dirty="0">
                <a:solidFill>
                  <a:srgbClr val="7F6000"/>
                </a:solidFill>
                <a:effectLst/>
              </a:rPr>
              <a:t>BUSNIESS REPORT</a:t>
            </a:r>
          </a:p>
        </p:txBody>
      </p:sp>
      <p:pic>
        <p:nvPicPr>
          <p:cNvPr id="5" name="图片 4">
            <a:extLst>
              <a:ext uri="{FF2B5EF4-FFF2-40B4-BE49-F238E27FC236}">
                <a16:creationId xmlns:a16="http://schemas.microsoft.com/office/drawing/2014/main" xmlns="" id="{F568862A-5DCB-47DA-A213-DD40DD3A6B93}"/>
              </a:ext>
            </a:extLst>
          </p:cNvPr>
          <p:cNvPicPr>
            <a:picLocks noChangeAspect="1"/>
          </p:cNvPicPr>
          <p:nvPr/>
        </p:nvPicPr>
        <p:blipFill>
          <a:blip r:embed="rId3"/>
          <a:stretch>
            <a:fillRect/>
          </a:stretch>
        </p:blipFill>
        <p:spPr>
          <a:xfrm>
            <a:off x="76175" y="1232659"/>
            <a:ext cx="4407790" cy="1658256"/>
          </a:xfrm>
          <a:prstGeom prst="rect">
            <a:avLst/>
          </a:prstGeom>
        </p:spPr>
      </p:pic>
      <p:pic>
        <p:nvPicPr>
          <p:cNvPr id="8" name="图片 7">
            <a:extLst>
              <a:ext uri="{FF2B5EF4-FFF2-40B4-BE49-F238E27FC236}">
                <a16:creationId xmlns:a16="http://schemas.microsoft.com/office/drawing/2014/main" xmlns="" id="{AE3BC94E-D5D3-4766-A32E-16DB1DABD3F2}"/>
              </a:ext>
            </a:extLst>
          </p:cNvPr>
          <p:cNvPicPr>
            <a:picLocks noChangeAspect="1"/>
          </p:cNvPicPr>
          <p:nvPr/>
        </p:nvPicPr>
        <p:blipFill>
          <a:blip r:embed="rId4"/>
          <a:stretch>
            <a:fillRect/>
          </a:stretch>
        </p:blipFill>
        <p:spPr>
          <a:xfrm>
            <a:off x="76175" y="4286232"/>
            <a:ext cx="4407790" cy="1664352"/>
          </a:xfrm>
          <a:prstGeom prst="rect">
            <a:avLst/>
          </a:prstGeom>
        </p:spPr>
      </p:pic>
    </p:spTree>
    <p:extLst>
      <p:ext uri="{BB962C8B-B14F-4D97-AF65-F5344CB8AC3E}">
        <p14:creationId xmlns:p14="http://schemas.microsoft.com/office/powerpoint/2010/main" val="14323193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1000" fill="hold"/>
                                        <p:tgtEl>
                                          <p:spTgt spid="69"/>
                                        </p:tgtEl>
                                        <p:attrNameLst>
                                          <p:attrName>ppt_w</p:attrName>
                                        </p:attrNameLst>
                                      </p:cBhvr>
                                      <p:tavLst>
                                        <p:tav tm="0">
                                          <p:val>
                                            <p:strVal val="#ppt_w*0.70"/>
                                          </p:val>
                                        </p:tav>
                                        <p:tav tm="100000">
                                          <p:val>
                                            <p:strVal val="#ppt_w"/>
                                          </p:val>
                                        </p:tav>
                                      </p:tavLst>
                                    </p:anim>
                                    <p:anim calcmode="lin" valueType="num">
                                      <p:cBhvr>
                                        <p:cTn id="13" dur="1000" fill="hold"/>
                                        <p:tgtEl>
                                          <p:spTgt spid="69"/>
                                        </p:tgtEl>
                                        <p:attrNameLst>
                                          <p:attrName>ppt_h</p:attrName>
                                        </p:attrNameLst>
                                      </p:cBhvr>
                                      <p:tavLst>
                                        <p:tav tm="0">
                                          <p:val>
                                            <p:strVal val="#ppt_h"/>
                                          </p:val>
                                        </p:tav>
                                        <p:tav tm="100000">
                                          <p:val>
                                            <p:strVal val="#ppt_h"/>
                                          </p:val>
                                        </p:tav>
                                      </p:tavLst>
                                    </p:anim>
                                    <p:animEffect transition="in" filter="fade">
                                      <p:cBhvr>
                                        <p:cTn id="14"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ne&quot;,&quot;Name&quot;:&quot;无&quot;,&quot;HeaderHeight&quot;:0.0,&quot;FooterHeight&quot;:0.0,&quot;SideMargin&quot;:0.0,&quot;TopMargin&quot;:0.0,&quot;BottomMargin&quot;:0.0,&quot;IntervalMargin&quot;:0.0,&quot;SettingType&quot;:&quot;System&quot;}"/>
</p:tagLst>
</file>

<file path=ppt/theme/theme1.xml><?xml version="1.0" encoding="utf-8"?>
<a:theme xmlns:a="http://schemas.openxmlformats.org/drawingml/2006/main" name="公众号：烂叶子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algn="dist">
          <a:defRPr sz="3200" dirty="0">
            <a:solidFill>
              <a:schemeClr val="bg1"/>
            </a:solidFill>
            <a:latin typeface="微软雅黑" panose="020B0503020204020204" pitchFamily="34" charset="-122"/>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898</Words>
  <Application>Microsoft Office PowerPoint</Application>
  <PresentationFormat>宽屏</PresentationFormat>
  <Paragraphs>87</Paragraphs>
  <Slides>20</Slides>
  <Notes>2</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hakuyoxingshu7000</vt:lpstr>
      <vt:lpstr>等线</vt:lpstr>
      <vt:lpstr>等线 Light</vt:lpstr>
      <vt:lpstr>宋体</vt:lpstr>
      <vt:lpstr>微软雅黑</vt:lpstr>
      <vt:lpstr>Arial</vt:lpstr>
      <vt:lpstr>Calibri</vt:lpstr>
      <vt:lpstr>公众号：烂叶子Office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烂叶子Office</dc:creator>
  <cp:keywords>51PPT模板网</cp:keywords>
  <dc:description>www.51ppt mob an.com</dc:description>
  <cp:lastModifiedBy>YANGs</cp:lastModifiedBy>
  <cp:revision>47</cp:revision>
  <dcterms:created xsi:type="dcterms:W3CDTF">2020-09-18T07:49:30Z</dcterms:created>
  <dcterms:modified xsi:type="dcterms:W3CDTF">2020-11-08T14:45:33Z</dcterms:modified>
</cp:coreProperties>
</file>