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.xml" ContentType="application/vnd.openxmlformats-officedocument.presentationml.notesSlide+xml"/>
  <Override PartName="/ppt/tags/tag33.xml" ContentType="application/vnd.openxmlformats-officedocument.presentationml.tags+xml"/>
  <Override PartName="/ppt/notesSlides/notesSlide3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42" r:id="rId2"/>
    <p:sldId id="257" r:id="rId3"/>
    <p:sldId id="262" r:id="rId4"/>
    <p:sldId id="268" r:id="rId5"/>
    <p:sldId id="271" r:id="rId6"/>
    <p:sldId id="279" r:id="rId7"/>
    <p:sldId id="280" r:id="rId8"/>
    <p:sldId id="289" r:id="rId9"/>
    <p:sldId id="274" r:id="rId10"/>
    <p:sldId id="270" r:id="rId11"/>
    <p:sldId id="275" r:id="rId12"/>
    <p:sldId id="277" r:id="rId13"/>
    <p:sldId id="278" r:id="rId14"/>
    <p:sldId id="282" r:id="rId15"/>
    <p:sldId id="283" r:id="rId16"/>
    <p:sldId id="294" r:id="rId17"/>
    <p:sldId id="288" r:id="rId18"/>
    <p:sldId id="290" r:id="rId19"/>
    <p:sldId id="266" r:id="rId20"/>
    <p:sldId id="273" r:id="rId21"/>
    <p:sldId id="295" r:id="rId22"/>
    <p:sldId id="264" r:id="rId23"/>
    <p:sldId id="296" r:id="rId24"/>
    <p:sldId id="299" r:id="rId25"/>
    <p:sldId id="300" r:id="rId26"/>
    <p:sldId id="301" r:id="rId27"/>
    <p:sldId id="302" r:id="rId28"/>
    <p:sldId id="303" r:id="rId29"/>
    <p:sldId id="304" r:id="rId30"/>
    <p:sldId id="344" r:id="rId31"/>
    <p:sldId id="345" r:id="rId32"/>
    <p:sldId id="346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4A535D"/>
    <a:srgbClr val="2EADE4"/>
    <a:srgbClr val="EE1F26"/>
    <a:srgbClr val="8A95A2"/>
    <a:srgbClr val="697685"/>
    <a:srgbClr val="F65118"/>
    <a:srgbClr val="0EC478"/>
    <a:srgbClr val="51C3E1"/>
    <a:srgbClr val="8542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1" y="586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4AF79-D666-4161-9D0A-F2D866BC919E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CAF2D-19E9-4530-B78E-EA97B66DF0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09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修改图片时先选中图片，删除掉，再将您的图片拖进图片框中即可。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0DD2-4188-4A1C-B0F5-5D4A7A4D2EE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97213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修改图片时先选中图片，删除掉，再将您的图片拖进图片框中即可。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0DD2-4188-4A1C-B0F5-5D4A7A4D2EE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53219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修改图片时先选中图片，删除掉，再将您的图片拖进图片框中即可。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0DD2-4188-4A1C-B0F5-5D4A7A4D2EE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65356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5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732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47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088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794" y="794"/>
          <a:ext cx="793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6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793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lang="en-US" dirty="0"/>
              <a:t>Drag your picture here and Send to back</a:t>
            </a:r>
          </a:p>
        </p:txBody>
      </p:sp>
    </p:spTree>
    <p:extLst>
      <p:ext uri="{BB962C8B-B14F-4D97-AF65-F5344CB8AC3E}">
        <p14:creationId xmlns:p14="http://schemas.microsoft.com/office/powerpoint/2010/main" val="389979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8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5076539" y="2054681"/>
            <a:ext cx="2020549" cy="3581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650"/>
            </a:lvl1pPr>
          </a:lstStyle>
          <a:p>
            <a:endParaRPr lang="en-US"/>
          </a:p>
        </p:txBody>
      </p:sp>
      <p:sp>
        <p:nvSpPr>
          <p:cNvPr id="29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3943026" y="2590800"/>
            <a:ext cx="1010123" cy="2514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650"/>
            </a:lvl1pPr>
          </a:lstStyle>
          <a:p>
            <a:endParaRPr lang="en-US" dirty="0"/>
          </a:p>
        </p:txBody>
      </p:sp>
      <p:sp>
        <p:nvSpPr>
          <p:cNvPr id="31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7200756" y="2590800"/>
            <a:ext cx="1010123" cy="2514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6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34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iMa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383" y="1260551"/>
            <a:ext cx="5908184" cy="5178350"/>
          </a:xfrm>
          <a:prstGeom prst="rect">
            <a:avLst/>
          </a:prstGeom>
        </p:spPr>
      </p:pic>
      <p:sp>
        <p:nvSpPr>
          <p:cNvPr id="14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942672" y="1975278"/>
            <a:ext cx="4339462" cy="24910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72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0" y="1868820"/>
            <a:ext cx="4267200" cy="235527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7924800" y="1868820"/>
            <a:ext cx="4267200" cy="235527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515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620868" y="1531742"/>
            <a:ext cx="2722371" cy="24276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59828" y="1531742"/>
            <a:ext cx="2722371" cy="24276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098788" y="1531742"/>
            <a:ext cx="2722371" cy="24276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6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8839148" y="1531742"/>
            <a:ext cx="2722371" cy="24276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0868" y="3976719"/>
            <a:ext cx="2722371" cy="24276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8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3359828" y="3976719"/>
            <a:ext cx="2722371" cy="24276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9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098788" y="3976719"/>
            <a:ext cx="2722371" cy="24276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20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8839148" y="3976719"/>
            <a:ext cx="2722371" cy="24276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779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0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811583" y="1723564"/>
            <a:ext cx="2357966" cy="235585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915402" y="1723564"/>
            <a:ext cx="2357966" cy="235585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8019223" y="1723564"/>
            <a:ext cx="2357966" cy="235585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3408155" y="3836202"/>
            <a:ext cx="2357966" cy="235585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511975" y="3836202"/>
            <a:ext cx="2357966" cy="235585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12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8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987946" y="1893450"/>
            <a:ext cx="2147420" cy="35791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748166" y="1893450"/>
            <a:ext cx="2147420" cy="35791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9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9227726" y="1893450"/>
            <a:ext cx="2147420" cy="35791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0148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752028" y="2440694"/>
            <a:ext cx="4288963" cy="38246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8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5059807" y="4353013"/>
            <a:ext cx="2144481" cy="19123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9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7229375" y="4353013"/>
            <a:ext cx="2144481" cy="19123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20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9392670" y="4353013"/>
            <a:ext cx="2144481" cy="19123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51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2969262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55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2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972752" y="3941232"/>
            <a:ext cx="2069460" cy="2066724"/>
          </a:xfrm>
          <a:prstGeom prst="teardrop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 flipH="1">
            <a:off x="6149788" y="3941232"/>
            <a:ext cx="2066724" cy="2066724"/>
          </a:xfrm>
          <a:prstGeom prst="teardrop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976024" y="1763893"/>
            <a:ext cx="2066307" cy="2065156"/>
          </a:xfrm>
          <a:custGeom>
            <a:avLst/>
            <a:gdLst>
              <a:gd name="connsiteX0" fmla="*/ 0 w 2069460"/>
              <a:gd name="connsiteY0" fmla="*/ 1033362 h 2066724"/>
              <a:gd name="connsiteX1" fmla="*/ 1034730 w 2069460"/>
              <a:gd name="connsiteY1" fmla="*/ 0 h 2066724"/>
              <a:gd name="connsiteX2" fmla="*/ 2069460 w 2069460"/>
              <a:gd name="connsiteY2" fmla="*/ 1033362 h 2066724"/>
              <a:gd name="connsiteX3" fmla="*/ 1034730 w 2069460"/>
              <a:gd name="connsiteY3" fmla="*/ 2066724 h 2066724"/>
              <a:gd name="connsiteX4" fmla="*/ 0 w 2069460"/>
              <a:gd name="connsiteY4" fmla="*/ 1033362 h 2066724"/>
              <a:gd name="connsiteX0" fmla="*/ 0 w 2178245"/>
              <a:gd name="connsiteY0" fmla="*/ 1033362 h 2194844"/>
              <a:gd name="connsiteX1" fmla="*/ 1034730 w 2178245"/>
              <a:gd name="connsiteY1" fmla="*/ 0 h 2194844"/>
              <a:gd name="connsiteX2" fmla="*/ 2069460 w 2178245"/>
              <a:gd name="connsiteY2" fmla="*/ 1033362 h 2194844"/>
              <a:gd name="connsiteX3" fmla="*/ 2066000 w 2178245"/>
              <a:gd name="connsiteY3" fmla="*/ 2064852 h 2194844"/>
              <a:gd name="connsiteX4" fmla="*/ 1034730 w 2178245"/>
              <a:gd name="connsiteY4" fmla="*/ 2066724 h 2194844"/>
              <a:gd name="connsiteX5" fmla="*/ 0 w 2178245"/>
              <a:gd name="connsiteY5" fmla="*/ 1033362 h 2194844"/>
              <a:gd name="connsiteX0" fmla="*/ 0 w 2171505"/>
              <a:gd name="connsiteY0" fmla="*/ 1034200 h 2195682"/>
              <a:gd name="connsiteX1" fmla="*/ 1034730 w 2171505"/>
              <a:gd name="connsiteY1" fmla="*/ 838 h 2195682"/>
              <a:gd name="connsiteX2" fmla="*/ 2053585 w 2171505"/>
              <a:gd name="connsiteY2" fmla="*/ 875450 h 2195682"/>
              <a:gd name="connsiteX3" fmla="*/ 2066000 w 2171505"/>
              <a:gd name="connsiteY3" fmla="*/ 2065690 h 2195682"/>
              <a:gd name="connsiteX4" fmla="*/ 1034730 w 2171505"/>
              <a:gd name="connsiteY4" fmla="*/ 2067562 h 2195682"/>
              <a:gd name="connsiteX5" fmla="*/ 0 w 2171505"/>
              <a:gd name="connsiteY5" fmla="*/ 1034200 h 2195682"/>
              <a:gd name="connsiteX0" fmla="*/ 420 w 2171925"/>
              <a:gd name="connsiteY0" fmla="*/ 1034200 h 2192527"/>
              <a:gd name="connsiteX1" fmla="*/ 1035150 w 2171925"/>
              <a:gd name="connsiteY1" fmla="*/ 838 h 2192527"/>
              <a:gd name="connsiteX2" fmla="*/ 2054005 w 2171925"/>
              <a:gd name="connsiteY2" fmla="*/ 875450 h 2192527"/>
              <a:gd name="connsiteX3" fmla="*/ 2066420 w 2171925"/>
              <a:gd name="connsiteY3" fmla="*/ 2065690 h 2192527"/>
              <a:gd name="connsiteX4" fmla="*/ 924025 w 2171925"/>
              <a:gd name="connsiteY4" fmla="*/ 2061212 h 2192527"/>
              <a:gd name="connsiteX5" fmla="*/ 420 w 2171925"/>
              <a:gd name="connsiteY5" fmla="*/ 1034200 h 2192527"/>
              <a:gd name="connsiteX0" fmla="*/ 420 w 2171925"/>
              <a:gd name="connsiteY0" fmla="*/ 1034200 h 2192527"/>
              <a:gd name="connsiteX1" fmla="*/ 1035150 w 2171925"/>
              <a:gd name="connsiteY1" fmla="*/ 838 h 2192527"/>
              <a:gd name="connsiteX2" fmla="*/ 2054005 w 2171925"/>
              <a:gd name="connsiteY2" fmla="*/ 875450 h 2192527"/>
              <a:gd name="connsiteX3" fmla="*/ 2066420 w 2171925"/>
              <a:gd name="connsiteY3" fmla="*/ 2065690 h 2192527"/>
              <a:gd name="connsiteX4" fmla="*/ 924025 w 2171925"/>
              <a:gd name="connsiteY4" fmla="*/ 2061212 h 2192527"/>
              <a:gd name="connsiteX5" fmla="*/ 420 w 2171925"/>
              <a:gd name="connsiteY5" fmla="*/ 1034200 h 2192527"/>
              <a:gd name="connsiteX0" fmla="*/ 420 w 2171925"/>
              <a:gd name="connsiteY0" fmla="*/ 1035418 h 2193745"/>
              <a:gd name="connsiteX1" fmla="*/ 1035150 w 2171925"/>
              <a:gd name="connsiteY1" fmla="*/ 2056 h 2193745"/>
              <a:gd name="connsiteX2" fmla="*/ 2054005 w 2171925"/>
              <a:gd name="connsiteY2" fmla="*/ 876668 h 2193745"/>
              <a:gd name="connsiteX3" fmla="*/ 2066420 w 2171925"/>
              <a:gd name="connsiteY3" fmla="*/ 2066908 h 2193745"/>
              <a:gd name="connsiteX4" fmla="*/ 924025 w 2171925"/>
              <a:gd name="connsiteY4" fmla="*/ 2062430 h 2193745"/>
              <a:gd name="connsiteX5" fmla="*/ 420 w 2171925"/>
              <a:gd name="connsiteY5" fmla="*/ 1035418 h 2193745"/>
              <a:gd name="connsiteX0" fmla="*/ 420 w 2171925"/>
              <a:gd name="connsiteY0" fmla="*/ 1035947 h 2194274"/>
              <a:gd name="connsiteX1" fmla="*/ 1035150 w 2171925"/>
              <a:gd name="connsiteY1" fmla="*/ 2585 h 2194274"/>
              <a:gd name="connsiteX2" fmla="*/ 2054005 w 2171925"/>
              <a:gd name="connsiteY2" fmla="*/ 877197 h 2194274"/>
              <a:gd name="connsiteX3" fmla="*/ 2066420 w 2171925"/>
              <a:gd name="connsiteY3" fmla="*/ 2067437 h 2194274"/>
              <a:gd name="connsiteX4" fmla="*/ 924025 w 2171925"/>
              <a:gd name="connsiteY4" fmla="*/ 2062959 h 2194274"/>
              <a:gd name="connsiteX5" fmla="*/ 420 w 2171925"/>
              <a:gd name="connsiteY5" fmla="*/ 1035947 h 2194274"/>
              <a:gd name="connsiteX0" fmla="*/ 420 w 2171925"/>
              <a:gd name="connsiteY0" fmla="*/ 1034200 h 2192527"/>
              <a:gd name="connsiteX1" fmla="*/ 1035150 w 2171925"/>
              <a:gd name="connsiteY1" fmla="*/ 838 h 2192527"/>
              <a:gd name="connsiteX2" fmla="*/ 2054005 w 2171925"/>
              <a:gd name="connsiteY2" fmla="*/ 875450 h 2192527"/>
              <a:gd name="connsiteX3" fmla="*/ 2066420 w 2171925"/>
              <a:gd name="connsiteY3" fmla="*/ 2065690 h 2192527"/>
              <a:gd name="connsiteX4" fmla="*/ 924025 w 2171925"/>
              <a:gd name="connsiteY4" fmla="*/ 2061212 h 2192527"/>
              <a:gd name="connsiteX5" fmla="*/ 420 w 2171925"/>
              <a:gd name="connsiteY5" fmla="*/ 1034200 h 2192527"/>
              <a:gd name="connsiteX0" fmla="*/ 938 w 2172443"/>
              <a:gd name="connsiteY0" fmla="*/ 1034200 h 2192527"/>
              <a:gd name="connsiteX1" fmla="*/ 1035668 w 2172443"/>
              <a:gd name="connsiteY1" fmla="*/ 838 h 2192527"/>
              <a:gd name="connsiteX2" fmla="*/ 2054523 w 2172443"/>
              <a:gd name="connsiteY2" fmla="*/ 875450 h 2192527"/>
              <a:gd name="connsiteX3" fmla="*/ 2066938 w 2172443"/>
              <a:gd name="connsiteY3" fmla="*/ 2065690 h 2192527"/>
              <a:gd name="connsiteX4" fmla="*/ 924543 w 2172443"/>
              <a:gd name="connsiteY4" fmla="*/ 2061212 h 2192527"/>
              <a:gd name="connsiteX5" fmla="*/ 938 w 2172443"/>
              <a:gd name="connsiteY5" fmla="*/ 1034200 h 2192527"/>
              <a:gd name="connsiteX0" fmla="*/ 938 w 2172443"/>
              <a:gd name="connsiteY0" fmla="*/ 1034200 h 2146252"/>
              <a:gd name="connsiteX1" fmla="*/ 1035668 w 2172443"/>
              <a:gd name="connsiteY1" fmla="*/ 838 h 2146252"/>
              <a:gd name="connsiteX2" fmla="*/ 2054523 w 2172443"/>
              <a:gd name="connsiteY2" fmla="*/ 875450 h 2146252"/>
              <a:gd name="connsiteX3" fmla="*/ 2066938 w 2172443"/>
              <a:gd name="connsiteY3" fmla="*/ 2065690 h 2146252"/>
              <a:gd name="connsiteX4" fmla="*/ 924543 w 2172443"/>
              <a:gd name="connsiteY4" fmla="*/ 2061212 h 2146252"/>
              <a:gd name="connsiteX5" fmla="*/ 938 w 2172443"/>
              <a:gd name="connsiteY5" fmla="*/ 1034200 h 2146252"/>
              <a:gd name="connsiteX0" fmla="*/ 938 w 2172443"/>
              <a:gd name="connsiteY0" fmla="*/ 1034200 h 2146252"/>
              <a:gd name="connsiteX1" fmla="*/ 1035668 w 2172443"/>
              <a:gd name="connsiteY1" fmla="*/ 838 h 2146252"/>
              <a:gd name="connsiteX2" fmla="*/ 2054523 w 2172443"/>
              <a:gd name="connsiteY2" fmla="*/ 875450 h 2146252"/>
              <a:gd name="connsiteX3" fmla="*/ 2066938 w 2172443"/>
              <a:gd name="connsiteY3" fmla="*/ 2065690 h 2146252"/>
              <a:gd name="connsiteX4" fmla="*/ 924543 w 2172443"/>
              <a:gd name="connsiteY4" fmla="*/ 2061212 h 2146252"/>
              <a:gd name="connsiteX5" fmla="*/ 938 w 2172443"/>
              <a:gd name="connsiteY5" fmla="*/ 1034200 h 2146252"/>
              <a:gd name="connsiteX0" fmla="*/ 185 w 2171690"/>
              <a:gd name="connsiteY0" fmla="*/ 1034200 h 2146252"/>
              <a:gd name="connsiteX1" fmla="*/ 1034915 w 2171690"/>
              <a:gd name="connsiteY1" fmla="*/ 838 h 2146252"/>
              <a:gd name="connsiteX2" fmla="*/ 2053770 w 2171690"/>
              <a:gd name="connsiteY2" fmla="*/ 875450 h 2146252"/>
              <a:gd name="connsiteX3" fmla="*/ 2066185 w 2171690"/>
              <a:gd name="connsiteY3" fmla="*/ 2065690 h 2146252"/>
              <a:gd name="connsiteX4" fmla="*/ 923790 w 2171690"/>
              <a:gd name="connsiteY4" fmla="*/ 2061212 h 2146252"/>
              <a:gd name="connsiteX5" fmla="*/ 185 w 2171690"/>
              <a:gd name="connsiteY5" fmla="*/ 1034200 h 2146252"/>
              <a:gd name="connsiteX0" fmla="*/ 185 w 2171690"/>
              <a:gd name="connsiteY0" fmla="*/ 1033666 h 2145718"/>
              <a:gd name="connsiteX1" fmla="*/ 1034915 w 2171690"/>
              <a:gd name="connsiteY1" fmla="*/ 304 h 2145718"/>
              <a:gd name="connsiteX2" fmla="*/ 2053770 w 2171690"/>
              <a:gd name="connsiteY2" fmla="*/ 874916 h 2145718"/>
              <a:gd name="connsiteX3" fmla="*/ 2066185 w 2171690"/>
              <a:gd name="connsiteY3" fmla="*/ 2065156 h 2145718"/>
              <a:gd name="connsiteX4" fmla="*/ 923790 w 2171690"/>
              <a:gd name="connsiteY4" fmla="*/ 2060678 h 2145718"/>
              <a:gd name="connsiteX5" fmla="*/ 185 w 2171690"/>
              <a:gd name="connsiteY5" fmla="*/ 1033666 h 2145718"/>
              <a:gd name="connsiteX0" fmla="*/ 185 w 2111015"/>
              <a:gd name="connsiteY0" fmla="*/ 1033666 h 2145718"/>
              <a:gd name="connsiteX1" fmla="*/ 1034915 w 2111015"/>
              <a:gd name="connsiteY1" fmla="*/ 304 h 2145718"/>
              <a:gd name="connsiteX2" fmla="*/ 2053770 w 2111015"/>
              <a:gd name="connsiteY2" fmla="*/ 874916 h 2145718"/>
              <a:gd name="connsiteX3" fmla="*/ 2066185 w 2111015"/>
              <a:gd name="connsiteY3" fmla="*/ 2065156 h 2145718"/>
              <a:gd name="connsiteX4" fmla="*/ 923790 w 2111015"/>
              <a:gd name="connsiteY4" fmla="*/ 2060678 h 2145718"/>
              <a:gd name="connsiteX5" fmla="*/ 185 w 2111015"/>
              <a:gd name="connsiteY5" fmla="*/ 1033666 h 2145718"/>
              <a:gd name="connsiteX0" fmla="*/ 185 w 2066492"/>
              <a:gd name="connsiteY0" fmla="*/ 1033666 h 2145718"/>
              <a:gd name="connsiteX1" fmla="*/ 1034915 w 2066492"/>
              <a:gd name="connsiteY1" fmla="*/ 304 h 2145718"/>
              <a:gd name="connsiteX2" fmla="*/ 2053770 w 2066492"/>
              <a:gd name="connsiteY2" fmla="*/ 874916 h 2145718"/>
              <a:gd name="connsiteX3" fmla="*/ 2066185 w 2066492"/>
              <a:gd name="connsiteY3" fmla="*/ 2065156 h 2145718"/>
              <a:gd name="connsiteX4" fmla="*/ 923790 w 2066492"/>
              <a:gd name="connsiteY4" fmla="*/ 2060678 h 2145718"/>
              <a:gd name="connsiteX5" fmla="*/ 185 w 2066492"/>
              <a:gd name="connsiteY5" fmla="*/ 1033666 h 2145718"/>
              <a:gd name="connsiteX0" fmla="*/ 185 w 2066492"/>
              <a:gd name="connsiteY0" fmla="*/ 1033666 h 2072284"/>
              <a:gd name="connsiteX1" fmla="*/ 1034915 w 2066492"/>
              <a:gd name="connsiteY1" fmla="*/ 304 h 2072284"/>
              <a:gd name="connsiteX2" fmla="*/ 2053770 w 2066492"/>
              <a:gd name="connsiteY2" fmla="*/ 874916 h 2072284"/>
              <a:gd name="connsiteX3" fmla="*/ 2066185 w 2066492"/>
              <a:gd name="connsiteY3" fmla="*/ 2065156 h 2072284"/>
              <a:gd name="connsiteX4" fmla="*/ 923790 w 2066492"/>
              <a:gd name="connsiteY4" fmla="*/ 2060678 h 2072284"/>
              <a:gd name="connsiteX5" fmla="*/ 185 w 2066492"/>
              <a:gd name="connsiteY5" fmla="*/ 1033666 h 2072284"/>
              <a:gd name="connsiteX0" fmla="*/ 185 w 2066492"/>
              <a:gd name="connsiteY0" fmla="*/ 1033666 h 2065156"/>
              <a:gd name="connsiteX1" fmla="*/ 1034915 w 2066492"/>
              <a:gd name="connsiteY1" fmla="*/ 304 h 2065156"/>
              <a:gd name="connsiteX2" fmla="*/ 2053770 w 2066492"/>
              <a:gd name="connsiteY2" fmla="*/ 874916 h 2065156"/>
              <a:gd name="connsiteX3" fmla="*/ 2066185 w 2066492"/>
              <a:gd name="connsiteY3" fmla="*/ 2065156 h 2065156"/>
              <a:gd name="connsiteX4" fmla="*/ 923790 w 2066492"/>
              <a:gd name="connsiteY4" fmla="*/ 2060678 h 2065156"/>
              <a:gd name="connsiteX5" fmla="*/ 185 w 2066492"/>
              <a:gd name="connsiteY5" fmla="*/ 1033666 h 2065156"/>
              <a:gd name="connsiteX0" fmla="*/ 185 w 2066492"/>
              <a:gd name="connsiteY0" fmla="*/ 1033666 h 2065156"/>
              <a:gd name="connsiteX1" fmla="*/ 1034915 w 2066492"/>
              <a:gd name="connsiteY1" fmla="*/ 304 h 2065156"/>
              <a:gd name="connsiteX2" fmla="*/ 2053770 w 2066492"/>
              <a:gd name="connsiteY2" fmla="*/ 874916 h 2065156"/>
              <a:gd name="connsiteX3" fmla="*/ 2066185 w 2066492"/>
              <a:gd name="connsiteY3" fmla="*/ 2065156 h 2065156"/>
              <a:gd name="connsiteX4" fmla="*/ 923790 w 2066492"/>
              <a:gd name="connsiteY4" fmla="*/ 2060678 h 2065156"/>
              <a:gd name="connsiteX5" fmla="*/ 185 w 2066492"/>
              <a:gd name="connsiteY5" fmla="*/ 1033666 h 2065156"/>
              <a:gd name="connsiteX0" fmla="*/ 200 w 2066507"/>
              <a:gd name="connsiteY0" fmla="*/ 1033666 h 2065156"/>
              <a:gd name="connsiteX1" fmla="*/ 1034930 w 2066507"/>
              <a:gd name="connsiteY1" fmla="*/ 304 h 2065156"/>
              <a:gd name="connsiteX2" fmla="*/ 2053785 w 2066507"/>
              <a:gd name="connsiteY2" fmla="*/ 874916 h 2065156"/>
              <a:gd name="connsiteX3" fmla="*/ 2066200 w 2066507"/>
              <a:gd name="connsiteY3" fmla="*/ 2065156 h 2065156"/>
              <a:gd name="connsiteX4" fmla="*/ 923805 w 2066507"/>
              <a:gd name="connsiteY4" fmla="*/ 2060678 h 2065156"/>
              <a:gd name="connsiteX5" fmla="*/ 200 w 2066507"/>
              <a:gd name="connsiteY5" fmla="*/ 1033666 h 2065156"/>
              <a:gd name="connsiteX0" fmla="*/ 200 w 2066507"/>
              <a:gd name="connsiteY0" fmla="*/ 1033666 h 2065156"/>
              <a:gd name="connsiteX1" fmla="*/ 1034930 w 2066507"/>
              <a:gd name="connsiteY1" fmla="*/ 304 h 2065156"/>
              <a:gd name="connsiteX2" fmla="*/ 2053785 w 2066507"/>
              <a:gd name="connsiteY2" fmla="*/ 874916 h 2065156"/>
              <a:gd name="connsiteX3" fmla="*/ 2066200 w 2066507"/>
              <a:gd name="connsiteY3" fmla="*/ 2065156 h 2065156"/>
              <a:gd name="connsiteX4" fmla="*/ 923805 w 2066507"/>
              <a:gd name="connsiteY4" fmla="*/ 2060678 h 2065156"/>
              <a:gd name="connsiteX5" fmla="*/ 200 w 2066507"/>
              <a:gd name="connsiteY5" fmla="*/ 1033666 h 2065156"/>
              <a:gd name="connsiteX0" fmla="*/ 0 w 2066307"/>
              <a:gd name="connsiteY0" fmla="*/ 1033666 h 2065156"/>
              <a:gd name="connsiteX1" fmla="*/ 1034730 w 2066307"/>
              <a:gd name="connsiteY1" fmla="*/ 304 h 2065156"/>
              <a:gd name="connsiteX2" fmla="*/ 2053585 w 2066307"/>
              <a:gd name="connsiteY2" fmla="*/ 874916 h 2065156"/>
              <a:gd name="connsiteX3" fmla="*/ 2066000 w 2066307"/>
              <a:gd name="connsiteY3" fmla="*/ 2065156 h 2065156"/>
              <a:gd name="connsiteX4" fmla="*/ 923605 w 2066307"/>
              <a:gd name="connsiteY4" fmla="*/ 2060678 h 2065156"/>
              <a:gd name="connsiteX5" fmla="*/ 0 w 2066307"/>
              <a:gd name="connsiteY5" fmla="*/ 1033666 h 206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6307" h="2065156">
                <a:moveTo>
                  <a:pt x="0" y="1033666"/>
                </a:moveTo>
                <a:cubicBezTo>
                  <a:pt x="12171" y="388645"/>
                  <a:pt x="505141" y="14062"/>
                  <a:pt x="1034730" y="304"/>
                </a:cubicBezTo>
                <a:cubicBezTo>
                  <a:pt x="1564319" y="-13454"/>
                  <a:pt x="1999711" y="443462"/>
                  <a:pt x="2053585" y="874916"/>
                </a:cubicBezTo>
                <a:cubicBezTo>
                  <a:pt x="2066184" y="1055545"/>
                  <a:pt x="2067005" y="1867529"/>
                  <a:pt x="2066000" y="2065156"/>
                </a:cubicBezTo>
                <a:lnTo>
                  <a:pt x="923605" y="2060678"/>
                </a:lnTo>
                <a:cubicBezTo>
                  <a:pt x="531647" y="2025288"/>
                  <a:pt x="6879" y="1678687"/>
                  <a:pt x="0" y="1033666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/>
          </p:nvPr>
        </p:nvSpPr>
        <p:spPr>
          <a:xfrm flipH="1">
            <a:off x="6149788" y="1763893"/>
            <a:ext cx="2066544" cy="2065156"/>
          </a:xfrm>
          <a:custGeom>
            <a:avLst/>
            <a:gdLst>
              <a:gd name="connsiteX0" fmla="*/ 0 w 2069460"/>
              <a:gd name="connsiteY0" fmla="*/ 1033362 h 2066724"/>
              <a:gd name="connsiteX1" fmla="*/ 1034730 w 2069460"/>
              <a:gd name="connsiteY1" fmla="*/ 0 h 2066724"/>
              <a:gd name="connsiteX2" fmla="*/ 2069460 w 2069460"/>
              <a:gd name="connsiteY2" fmla="*/ 1033362 h 2066724"/>
              <a:gd name="connsiteX3" fmla="*/ 1034730 w 2069460"/>
              <a:gd name="connsiteY3" fmla="*/ 2066724 h 2066724"/>
              <a:gd name="connsiteX4" fmla="*/ 0 w 2069460"/>
              <a:gd name="connsiteY4" fmla="*/ 1033362 h 2066724"/>
              <a:gd name="connsiteX0" fmla="*/ 0 w 2178245"/>
              <a:gd name="connsiteY0" fmla="*/ 1033362 h 2194844"/>
              <a:gd name="connsiteX1" fmla="*/ 1034730 w 2178245"/>
              <a:gd name="connsiteY1" fmla="*/ 0 h 2194844"/>
              <a:gd name="connsiteX2" fmla="*/ 2069460 w 2178245"/>
              <a:gd name="connsiteY2" fmla="*/ 1033362 h 2194844"/>
              <a:gd name="connsiteX3" fmla="*/ 2066000 w 2178245"/>
              <a:gd name="connsiteY3" fmla="*/ 2064852 h 2194844"/>
              <a:gd name="connsiteX4" fmla="*/ 1034730 w 2178245"/>
              <a:gd name="connsiteY4" fmla="*/ 2066724 h 2194844"/>
              <a:gd name="connsiteX5" fmla="*/ 0 w 2178245"/>
              <a:gd name="connsiteY5" fmla="*/ 1033362 h 2194844"/>
              <a:gd name="connsiteX0" fmla="*/ 0 w 2171505"/>
              <a:gd name="connsiteY0" fmla="*/ 1034200 h 2195682"/>
              <a:gd name="connsiteX1" fmla="*/ 1034730 w 2171505"/>
              <a:gd name="connsiteY1" fmla="*/ 838 h 2195682"/>
              <a:gd name="connsiteX2" fmla="*/ 2053585 w 2171505"/>
              <a:gd name="connsiteY2" fmla="*/ 875450 h 2195682"/>
              <a:gd name="connsiteX3" fmla="*/ 2066000 w 2171505"/>
              <a:gd name="connsiteY3" fmla="*/ 2065690 h 2195682"/>
              <a:gd name="connsiteX4" fmla="*/ 1034730 w 2171505"/>
              <a:gd name="connsiteY4" fmla="*/ 2067562 h 2195682"/>
              <a:gd name="connsiteX5" fmla="*/ 0 w 2171505"/>
              <a:gd name="connsiteY5" fmla="*/ 1034200 h 2195682"/>
              <a:gd name="connsiteX0" fmla="*/ 420 w 2171925"/>
              <a:gd name="connsiteY0" fmla="*/ 1034200 h 2192527"/>
              <a:gd name="connsiteX1" fmla="*/ 1035150 w 2171925"/>
              <a:gd name="connsiteY1" fmla="*/ 838 h 2192527"/>
              <a:gd name="connsiteX2" fmla="*/ 2054005 w 2171925"/>
              <a:gd name="connsiteY2" fmla="*/ 875450 h 2192527"/>
              <a:gd name="connsiteX3" fmla="*/ 2066420 w 2171925"/>
              <a:gd name="connsiteY3" fmla="*/ 2065690 h 2192527"/>
              <a:gd name="connsiteX4" fmla="*/ 924025 w 2171925"/>
              <a:gd name="connsiteY4" fmla="*/ 2061212 h 2192527"/>
              <a:gd name="connsiteX5" fmla="*/ 420 w 2171925"/>
              <a:gd name="connsiteY5" fmla="*/ 1034200 h 2192527"/>
              <a:gd name="connsiteX0" fmla="*/ 420 w 2171925"/>
              <a:gd name="connsiteY0" fmla="*/ 1034200 h 2192527"/>
              <a:gd name="connsiteX1" fmla="*/ 1035150 w 2171925"/>
              <a:gd name="connsiteY1" fmla="*/ 838 h 2192527"/>
              <a:gd name="connsiteX2" fmla="*/ 2054005 w 2171925"/>
              <a:gd name="connsiteY2" fmla="*/ 875450 h 2192527"/>
              <a:gd name="connsiteX3" fmla="*/ 2066420 w 2171925"/>
              <a:gd name="connsiteY3" fmla="*/ 2065690 h 2192527"/>
              <a:gd name="connsiteX4" fmla="*/ 924025 w 2171925"/>
              <a:gd name="connsiteY4" fmla="*/ 2061212 h 2192527"/>
              <a:gd name="connsiteX5" fmla="*/ 420 w 2171925"/>
              <a:gd name="connsiteY5" fmla="*/ 1034200 h 2192527"/>
              <a:gd name="connsiteX0" fmla="*/ 420 w 2171925"/>
              <a:gd name="connsiteY0" fmla="*/ 1035418 h 2193745"/>
              <a:gd name="connsiteX1" fmla="*/ 1035150 w 2171925"/>
              <a:gd name="connsiteY1" fmla="*/ 2056 h 2193745"/>
              <a:gd name="connsiteX2" fmla="*/ 2054005 w 2171925"/>
              <a:gd name="connsiteY2" fmla="*/ 876668 h 2193745"/>
              <a:gd name="connsiteX3" fmla="*/ 2066420 w 2171925"/>
              <a:gd name="connsiteY3" fmla="*/ 2066908 h 2193745"/>
              <a:gd name="connsiteX4" fmla="*/ 924025 w 2171925"/>
              <a:gd name="connsiteY4" fmla="*/ 2062430 h 2193745"/>
              <a:gd name="connsiteX5" fmla="*/ 420 w 2171925"/>
              <a:gd name="connsiteY5" fmla="*/ 1035418 h 2193745"/>
              <a:gd name="connsiteX0" fmla="*/ 420 w 2171925"/>
              <a:gd name="connsiteY0" fmla="*/ 1035947 h 2194274"/>
              <a:gd name="connsiteX1" fmla="*/ 1035150 w 2171925"/>
              <a:gd name="connsiteY1" fmla="*/ 2585 h 2194274"/>
              <a:gd name="connsiteX2" fmla="*/ 2054005 w 2171925"/>
              <a:gd name="connsiteY2" fmla="*/ 877197 h 2194274"/>
              <a:gd name="connsiteX3" fmla="*/ 2066420 w 2171925"/>
              <a:gd name="connsiteY3" fmla="*/ 2067437 h 2194274"/>
              <a:gd name="connsiteX4" fmla="*/ 924025 w 2171925"/>
              <a:gd name="connsiteY4" fmla="*/ 2062959 h 2194274"/>
              <a:gd name="connsiteX5" fmla="*/ 420 w 2171925"/>
              <a:gd name="connsiteY5" fmla="*/ 1035947 h 2194274"/>
              <a:gd name="connsiteX0" fmla="*/ 420 w 2171925"/>
              <a:gd name="connsiteY0" fmla="*/ 1034200 h 2192527"/>
              <a:gd name="connsiteX1" fmla="*/ 1035150 w 2171925"/>
              <a:gd name="connsiteY1" fmla="*/ 838 h 2192527"/>
              <a:gd name="connsiteX2" fmla="*/ 2054005 w 2171925"/>
              <a:gd name="connsiteY2" fmla="*/ 875450 h 2192527"/>
              <a:gd name="connsiteX3" fmla="*/ 2066420 w 2171925"/>
              <a:gd name="connsiteY3" fmla="*/ 2065690 h 2192527"/>
              <a:gd name="connsiteX4" fmla="*/ 924025 w 2171925"/>
              <a:gd name="connsiteY4" fmla="*/ 2061212 h 2192527"/>
              <a:gd name="connsiteX5" fmla="*/ 420 w 2171925"/>
              <a:gd name="connsiteY5" fmla="*/ 1034200 h 2192527"/>
              <a:gd name="connsiteX0" fmla="*/ 938 w 2172443"/>
              <a:gd name="connsiteY0" fmla="*/ 1034200 h 2192527"/>
              <a:gd name="connsiteX1" fmla="*/ 1035668 w 2172443"/>
              <a:gd name="connsiteY1" fmla="*/ 838 h 2192527"/>
              <a:gd name="connsiteX2" fmla="*/ 2054523 w 2172443"/>
              <a:gd name="connsiteY2" fmla="*/ 875450 h 2192527"/>
              <a:gd name="connsiteX3" fmla="*/ 2066938 w 2172443"/>
              <a:gd name="connsiteY3" fmla="*/ 2065690 h 2192527"/>
              <a:gd name="connsiteX4" fmla="*/ 924543 w 2172443"/>
              <a:gd name="connsiteY4" fmla="*/ 2061212 h 2192527"/>
              <a:gd name="connsiteX5" fmla="*/ 938 w 2172443"/>
              <a:gd name="connsiteY5" fmla="*/ 1034200 h 2192527"/>
              <a:gd name="connsiteX0" fmla="*/ 938 w 2172443"/>
              <a:gd name="connsiteY0" fmla="*/ 1034200 h 2146252"/>
              <a:gd name="connsiteX1" fmla="*/ 1035668 w 2172443"/>
              <a:gd name="connsiteY1" fmla="*/ 838 h 2146252"/>
              <a:gd name="connsiteX2" fmla="*/ 2054523 w 2172443"/>
              <a:gd name="connsiteY2" fmla="*/ 875450 h 2146252"/>
              <a:gd name="connsiteX3" fmla="*/ 2066938 w 2172443"/>
              <a:gd name="connsiteY3" fmla="*/ 2065690 h 2146252"/>
              <a:gd name="connsiteX4" fmla="*/ 924543 w 2172443"/>
              <a:gd name="connsiteY4" fmla="*/ 2061212 h 2146252"/>
              <a:gd name="connsiteX5" fmla="*/ 938 w 2172443"/>
              <a:gd name="connsiteY5" fmla="*/ 1034200 h 2146252"/>
              <a:gd name="connsiteX0" fmla="*/ 938 w 2172443"/>
              <a:gd name="connsiteY0" fmla="*/ 1034200 h 2146252"/>
              <a:gd name="connsiteX1" fmla="*/ 1035668 w 2172443"/>
              <a:gd name="connsiteY1" fmla="*/ 838 h 2146252"/>
              <a:gd name="connsiteX2" fmla="*/ 2054523 w 2172443"/>
              <a:gd name="connsiteY2" fmla="*/ 875450 h 2146252"/>
              <a:gd name="connsiteX3" fmla="*/ 2066938 w 2172443"/>
              <a:gd name="connsiteY3" fmla="*/ 2065690 h 2146252"/>
              <a:gd name="connsiteX4" fmla="*/ 924543 w 2172443"/>
              <a:gd name="connsiteY4" fmla="*/ 2061212 h 2146252"/>
              <a:gd name="connsiteX5" fmla="*/ 938 w 2172443"/>
              <a:gd name="connsiteY5" fmla="*/ 1034200 h 2146252"/>
              <a:gd name="connsiteX0" fmla="*/ 185 w 2171690"/>
              <a:gd name="connsiteY0" fmla="*/ 1034200 h 2146252"/>
              <a:gd name="connsiteX1" fmla="*/ 1034915 w 2171690"/>
              <a:gd name="connsiteY1" fmla="*/ 838 h 2146252"/>
              <a:gd name="connsiteX2" fmla="*/ 2053770 w 2171690"/>
              <a:gd name="connsiteY2" fmla="*/ 875450 h 2146252"/>
              <a:gd name="connsiteX3" fmla="*/ 2066185 w 2171690"/>
              <a:gd name="connsiteY3" fmla="*/ 2065690 h 2146252"/>
              <a:gd name="connsiteX4" fmla="*/ 923790 w 2171690"/>
              <a:gd name="connsiteY4" fmla="*/ 2061212 h 2146252"/>
              <a:gd name="connsiteX5" fmla="*/ 185 w 2171690"/>
              <a:gd name="connsiteY5" fmla="*/ 1034200 h 2146252"/>
              <a:gd name="connsiteX0" fmla="*/ 185 w 2171690"/>
              <a:gd name="connsiteY0" fmla="*/ 1033666 h 2145718"/>
              <a:gd name="connsiteX1" fmla="*/ 1034915 w 2171690"/>
              <a:gd name="connsiteY1" fmla="*/ 304 h 2145718"/>
              <a:gd name="connsiteX2" fmla="*/ 2053770 w 2171690"/>
              <a:gd name="connsiteY2" fmla="*/ 874916 h 2145718"/>
              <a:gd name="connsiteX3" fmla="*/ 2066185 w 2171690"/>
              <a:gd name="connsiteY3" fmla="*/ 2065156 h 2145718"/>
              <a:gd name="connsiteX4" fmla="*/ 923790 w 2171690"/>
              <a:gd name="connsiteY4" fmla="*/ 2060678 h 2145718"/>
              <a:gd name="connsiteX5" fmla="*/ 185 w 2171690"/>
              <a:gd name="connsiteY5" fmla="*/ 1033666 h 2145718"/>
              <a:gd name="connsiteX0" fmla="*/ 185 w 2111015"/>
              <a:gd name="connsiteY0" fmla="*/ 1033666 h 2145718"/>
              <a:gd name="connsiteX1" fmla="*/ 1034915 w 2111015"/>
              <a:gd name="connsiteY1" fmla="*/ 304 h 2145718"/>
              <a:gd name="connsiteX2" fmla="*/ 2053770 w 2111015"/>
              <a:gd name="connsiteY2" fmla="*/ 874916 h 2145718"/>
              <a:gd name="connsiteX3" fmla="*/ 2066185 w 2111015"/>
              <a:gd name="connsiteY3" fmla="*/ 2065156 h 2145718"/>
              <a:gd name="connsiteX4" fmla="*/ 923790 w 2111015"/>
              <a:gd name="connsiteY4" fmla="*/ 2060678 h 2145718"/>
              <a:gd name="connsiteX5" fmla="*/ 185 w 2111015"/>
              <a:gd name="connsiteY5" fmla="*/ 1033666 h 2145718"/>
              <a:gd name="connsiteX0" fmla="*/ 185 w 2066492"/>
              <a:gd name="connsiteY0" fmla="*/ 1033666 h 2145718"/>
              <a:gd name="connsiteX1" fmla="*/ 1034915 w 2066492"/>
              <a:gd name="connsiteY1" fmla="*/ 304 h 2145718"/>
              <a:gd name="connsiteX2" fmla="*/ 2053770 w 2066492"/>
              <a:gd name="connsiteY2" fmla="*/ 874916 h 2145718"/>
              <a:gd name="connsiteX3" fmla="*/ 2066185 w 2066492"/>
              <a:gd name="connsiteY3" fmla="*/ 2065156 h 2145718"/>
              <a:gd name="connsiteX4" fmla="*/ 923790 w 2066492"/>
              <a:gd name="connsiteY4" fmla="*/ 2060678 h 2145718"/>
              <a:gd name="connsiteX5" fmla="*/ 185 w 2066492"/>
              <a:gd name="connsiteY5" fmla="*/ 1033666 h 2145718"/>
              <a:gd name="connsiteX0" fmla="*/ 185 w 2066492"/>
              <a:gd name="connsiteY0" fmla="*/ 1033666 h 2072284"/>
              <a:gd name="connsiteX1" fmla="*/ 1034915 w 2066492"/>
              <a:gd name="connsiteY1" fmla="*/ 304 h 2072284"/>
              <a:gd name="connsiteX2" fmla="*/ 2053770 w 2066492"/>
              <a:gd name="connsiteY2" fmla="*/ 874916 h 2072284"/>
              <a:gd name="connsiteX3" fmla="*/ 2066185 w 2066492"/>
              <a:gd name="connsiteY3" fmla="*/ 2065156 h 2072284"/>
              <a:gd name="connsiteX4" fmla="*/ 923790 w 2066492"/>
              <a:gd name="connsiteY4" fmla="*/ 2060678 h 2072284"/>
              <a:gd name="connsiteX5" fmla="*/ 185 w 2066492"/>
              <a:gd name="connsiteY5" fmla="*/ 1033666 h 2072284"/>
              <a:gd name="connsiteX0" fmla="*/ 185 w 2066492"/>
              <a:gd name="connsiteY0" fmla="*/ 1033666 h 2065156"/>
              <a:gd name="connsiteX1" fmla="*/ 1034915 w 2066492"/>
              <a:gd name="connsiteY1" fmla="*/ 304 h 2065156"/>
              <a:gd name="connsiteX2" fmla="*/ 2053770 w 2066492"/>
              <a:gd name="connsiteY2" fmla="*/ 874916 h 2065156"/>
              <a:gd name="connsiteX3" fmla="*/ 2066185 w 2066492"/>
              <a:gd name="connsiteY3" fmla="*/ 2065156 h 2065156"/>
              <a:gd name="connsiteX4" fmla="*/ 923790 w 2066492"/>
              <a:gd name="connsiteY4" fmla="*/ 2060678 h 2065156"/>
              <a:gd name="connsiteX5" fmla="*/ 185 w 2066492"/>
              <a:gd name="connsiteY5" fmla="*/ 1033666 h 2065156"/>
              <a:gd name="connsiteX0" fmla="*/ 185 w 2066492"/>
              <a:gd name="connsiteY0" fmla="*/ 1033666 h 2065156"/>
              <a:gd name="connsiteX1" fmla="*/ 1034915 w 2066492"/>
              <a:gd name="connsiteY1" fmla="*/ 304 h 2065156"/>
              <a:gd name="connsiteX2" fmla="*/ 2053770 w 2066492"/>
              <a:gd name="connsiteY2" fmla="*/ 874916 h 2065156"/>
              <a:gd name="connsiteX3" fmla="*/ 2066185 w 2066492"/>
              <a:gd name="connsiteY3" fmla="*/ 2065156 h 2065156"/>
              <a:gd name="connsiteX4" fmla="*/ 923790 w 2066492"/>
              <a:gd name="connsiteY4" fmla="*/ 2060678 h 2065156"/>
              <a:gd name="connsiteX5" fmla="*/ 185 w 2066492"/>
              <a:gd name="connsiteY5" fmla="*/ 1033666 h 2065156"/>
              <a:gd name="connsiteX0" fmla="*/ 200 w 2066507"/>
              <a:gd name="connsiteY0" fmla="*/ 1033666 h 2065156"/>
              <a:gd name="connsiteX1" fmla="*/ 1034930 w 2066507"/>
              <a:gd name="connsiteY1" fmla="*/ 304 h 2065156"/>
              <a:gd name="connsiteX2" fmla="*/ 2053785 w 2066507"/>
              <a:gd name="connsiteY2" fmla="*/ 874916 h 2065156"/>
              <a:gd name="connsiteX3" fmla="*/ 2066200 w 2066507"/>
              <a:gd name="connsiteY3" fmla="*/ 2065156 h 2065156"/>
              <a:gd name="connsiteX4" fmla="*/ 923805 w 2066507"/>
              <a:gd name="connsiteY4" fmla="*/ 2060678 h 2065156"/>
              <a:gd name="connsiteX5" fmla="*/ 200 w 2066507"/>
              <a:gd name="connsiteY5" fmla="*/ 1033666 h 2065156"/>
              <a:gd name="connsiteX0" fmla="*/ 200 w 2066507"/>
              <a:gd name="connsiteY0" fmla="*/ 1033666 h 2065156"/>
              <a:gd name="connsiteX1" fmla="*/ 1034930 w 2066507"/>
              <a:gd name="connsiteY1" fmla="*/ 304 h 2065156"/>
              <a:gd name="connsiteX2" fmla="*/ 2053785 w 2066507"/>
              <a:gd name="connsiteY2" fmla="*/ 874916 h 2065156"/>
              <a:gd name="connsiteX3" fmla="*/ 2066200 w 2066507"/>
              <a:gd name="connsiteY3" fmla="*/ 2065156 h 2065156"/>
              <a:gd name="connsiteX4" fmla="*/ 923805 w 2066507"/>
              <a:gd name="connsiteY4" fmla="*/ 2060678 h 2065156"/>
              <a:gd name="connsiteX5" fmla="*/ 200 w 2066507"/>
              <a:gd name="connsiteY5" fmla="*/ 1033666 h 2065156"/>
              <a:gd name="connsiteX0" fmla="*/ 0 w 2066307"/>
              <a:gd name="connsiteY0" fmla="*/ 1033666 h 2065156"/>
              <a:gd name="connsiteX1" fmla="*/ 1034730 w 2066307"/>
              <a:gd name="connsiteY1" fmla="*/ 304 h 2065156"/>
              <a:gd name="connsiteX2" fmla="*/ 2053585 w 2066307"/>
              <a:gd name="connsiteY2" fmla="*/ 874916 h 2065156"/>
              <a:gd name="connsiteX3" fmla="*/ 2066000 w 2066307"/>
              <a:gd name="connsiteY3" fmla="*/ 2065156 h 2065156"/>
              <a:gd name="connsiteX4" fmla="*/ 923605 w 2066307"/>
              <a:gd name="connsiteY4" fmla="*/ 2060678 h 2065156"/>
              <a:gd name="connsiteX5" fmla="*/ 0 w 2066307"/>
              <a:gd name="connsiteY5" fmla="*/ 1033666 h 206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6307" h="2065156">
                <a:moveTo>
                  <a:pt x="0" y="1033666"/>
                </a:moveTo>
                <a:cubicBezTo>
                  <a:pt x="12171" y="388645"/>
                  <a:pt x="505141" y="14062"/>
                  <a:pt x="1034730" y="304"/>
                </a:cubicBezTo>
                <a:cubicBezTo>
                  <a:pt x="1564319" y="-13454"/>
                  <a:pt x="1999711" y="443462"/>
                  <a:pt x="2053585" y="874916"/>
                </a:cubicBezTo>
                <a:cubicBezTo>
                  <a:pt x="2066184" y="1055545"/>
                  <a:pt x="2067005" y="1867529"/>
                  <a:pt x="2066000" y="2065156"/>
                </a:cubicBezTo>
                <a:lnTo>
                  <a:pt x="923605" y="2060678"/>
                </a:lnTo>
                <a:cubicBezTo>
                  <a:pt x="531647" y="2025288"/>
                  <a:pt x="6879" y="1678687"/>
                  <a:pt x="0" y="1033666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736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0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 userDrawn="1"/>
        </p:nvGrpSpPr>
        <p:grpSpPr>
          <a:xfrm>
            <a:off x="3098917" y="1981200"/>
            <a:ext cx="5968496" cy="3920258"/>
            <a:chOff x="1017405" y="2693983"/>
            <a:chExt cx="6794663" cy="4462905"/>
          </a:xfrm>
        </p:grpSpPr>
        <p:grpSp>
          <p:nvGrpSpPr>
            <p:cNvPr id="10" name="Group 9"/>
            <p:cNvGrpSpPr/>
            <p:nvPr/>
          </p:nvGrpSpPr>
          <p:grpSpPr>
            <a:xfrm>
              <a:off x="1017405" y="2693983"/>
              <a:ext cx="6794663" cy="4462905"/>
              <a:chOff x="1017405" y="2693983"/>
              <a:chExt cx="6794663" cy="4462905"/>
            </a:xfrm>
          </p:grpSpPr>
          <p:sp>
            <p:nvSpPr>
              <p:cNvPr id="13" name="AutoShape 1"/>
              <p:cNvSpPr>
                <a:spLocks/>
              </p:cNvSpPr>
              <p:nvPr/>
            </p:nvSpPr>
            <p:spPr bwMode="auto">
              <a:xfrm>
                <a:off x="1017405" y="2693983"/>
                <a:ext cx="6794663" cy="4462905"/>
              </a:xfrm>
              <a:prstGeom prst="roundRect">
                <a:avLst>
                  <a:gd name="adj" fmla="val 1292"/>
                </a:avLst>
              </a:prstGeom>
              <a:solidFill>
                <a:srgbClr val="343434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dist="114299" dir="5340024" algn="ctr" rotWithShape="0">
                  <a:schemeClr val="bg2">
                    <a:alpha val="39000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id-ID" sz="900"/>
              </a:p>
            </p:txBody>
          </p:sp>
          <p:sp>
            <p:nvSpPr>
              <p:cNvPr id="14" name="Rectangle 2"/>
              <p:cNvSpPr>
                <a:spLocks/>
              </p:cNvSpPr>
              <p:nvPr/>
            </p:nvSpPr>
            <p:spPr bwMode="auto">
              <a:xfrm>
                <a:off x="1017405" y="3024940"/>
                <a:ext cx="6794663" cy="315914"/>
              </a:xfrm>
              <a:prstGeom prst="rect">
                <a:avLst/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900"/>
              </a:p>
            </p:txBody>
          </p:sp>
          <p:sp>
            <p:nvSpPr>
              <p:cNvPr id="15" name="AutoShape 3"/>
              <p:cNvSpPr>
                <a:spLocks/>
              </p:cNvSpPr>
              <p:nvPr/>
            </p:nvSpPr>
            <p:spPr bwMode="auto">
              <a:xfrm>
                <a:off x="2035351" y="2779230"/>
                <a:ext cx="2717865" cy="561624"/>
              </a:xfrm>
              <a:prstGeom prst="roundRect">
                <a:avLst>
                  <a:gd name="adj" fmla="val 11986"/>
                </a:avLst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900"/>
              </a:p>
            </p:txBody>
          </p:sp>
          <p:sp>
            <p:nvSpPr>
              <p:cNvPr id="16" name="Oval 4"/>
              <p:cNvSpPr>
                <a:spLocks/>
              </p:cNvSpPr>
              <p:nvPr/>
            </p:nvSpPr>
            <p:spPr bwMode="auto">
              <a:xfrm>
                <a:off x="1137753" y="2814331"/>
                <a:ext cx="95903" cy="95276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900"/>
              </a:p>
            </p:txBody>
          </p:sp>
          <p:sp>
            <p:nvSpPr>
              <p:cNvPr id="17" name="Oval 5"/>
              <p:cNvSpPr>
                <a:spLocks/>
              </p:cNvSpPr>
              <p:nvPr/>
            </p:nvSpPr>
            <p:spPr bwMode="auto">
              <a:xfrm>
                <a:off x="1307620" y="2814331"/>
                <a:ext cx="95903" cy="95276"/>
              </a:xfrm>
              <a:prstGeom prst="ellipse">
                <a:avLst/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900"/>
              </a:p>
            </p:txBody>
          </p:sp>
          <p:sp>
            <p:nvSpPr>
              <p:cNvPr id="18" name="Oval 6"/>
              <p:cNvSpPr>
                <a:spLocks/>
              </p:cNvSpPr>
              <p:nvPr/>
            </p:nvSpPr>
            <p:spPr bwMode="auto">
              <a:xfrm>
                <a:off x="1477486" y="2814331"/>
                <a:ext cx="95903" cy="95276"/>
              </a:xfrm>
              <a:prstGeom prst="ellipse">
                <a:avLst/>
              </a:prstGeom>
              <a:solidFill>
                <a:schemeClr val="accent4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900"/>
              </a:p>
            </p:txBody>
          </p:sp>
          <p:sp>
            <p:nvSpPr>
              <p:cNvPr id="19" name="Rectangle 11"/>
              <p:cNvSpPr>
                <a:spLocks/>
              </p:cNvSpPr>
              <p:nvPr/>
            </p:nvSpPr>
            <p:spPr bwMode="auto">
              <a:xfrm>
                <a:off x="2205844" y="3085114"/>
                <a:ext cx="5104773" cy="200580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B3B3B3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900" dirty="0"/>
              </a:p>
            </p:txBody>
          </p:sp>
          <p:sp>
            <p:nvSpPr>
              <p:cNvPr id="20" name="Freeform 9"/>
              <p:cNvSpPr>
                <a:spLocks/>
              </p:cNvSpPr>
              <p:nvPr/>
            </p:nvSpPr>
            <p:spPr bwMode="auto">
              <a:xfrm rot="18900000">
                <a:off x="4580706" y="2849676"/>
                <a:ext cx="99497" cy="99497"/>
              </a:xfrm>
              <a:custGeom>
                <a:avLst/>
                <a:gdLst>
                  <a:gd name="T0" fmla="*/ 42 w 64"/>
                  <a:gd name="T1" fmla="*/ 0 h 64"/>
                  <a:gd name="T2" fmla="*/ 21 w 64"/>
                  <a:gd name="T3" fmla="*/ 0 h 64"/>
                  <a:gd name="T4" fmla="*/ 21 w 64"/>
                  <a:gd name="T5" fmla="*/ 21 h 64"/>
                  <a:gd name="T6" fmla="*/ 0 w 64"/>
                  <a:gd name="T7" fmla="*/ 21 h 64"/>
                  <a:gd name="T8" fmla="*/ 0 w 64"/>
                  <a:gd name="T9" fmla="*/ 42 h 64"/>
                  <a:gd name="T10" fmla="*/ 21 w 64"/>
                  <a:gd name="T11" fmla="*/ 42 h 64"/>
                  <a:gd name="T12" fmla="*/ 21 w 64"/>
                  <a:gd name="T13" fmla="*/ 64 h 64"/>
                  <a:gd name="T14" fmla="*/ 42 w 64"/>
                  <a:gd name="T15" fmla="*/ 64 h 64"/>
                  <a:gd name="T16" fmla="*/ 42 w 64"/>
                  <a:gd name="T17" fmla="*/ 42 h 64"/>
                  <a:gd name="T18" fmla="*/ 64 w 64"/>
                  <a:gd name="T19" fmla="*/ 42 h 64"/>
                  <a:gd name="T20" fmla="*/ 64 w 64"/>
                  <a:gd name="T21" fmla="*/ 21 h 64"/>
                  <a:gd name="T22" fmla="*/ 42 w 64"/>
                  <a:gd name="T23" fmla="*/ 21 h 64"/>
                  <a:gd name="T24" fmla="*/ 42 w 64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4">
                    <a:moveTo>
                      <a:pt x="42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0" y="21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64"/>
                    </a:lnTo>
                    <a:lnTo>
                      <a:pt x="42" y="64"/>
                    </a:lnTo>
                    <a:lnTo>
                      <a:pt x="42" y="42"/>
                    </a:lnTo>
                    <a:lnTo>
                      <a:pt x="64" y="42"/>
                    </a:lnTo>
                    <a:lnTo>
                      <a:pt x="64" y="21"/>
                    </a:lnTo>
                    <a:lnTo>
                      <a:pt x="42" y="21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900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7494380" y="2779230"/>
                <a:ext cx="155357" cy="155272"/>
                <a:chOff x="4763" y="0"/>
                <a:chExt cx="2900362" cy="2898775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3" name="Freeform 13"/>
                <p:cNvSpPr>
                  <a:spLocks/>
                </p:cNvSpPr>
                <p:nvPr/>
              </p:nvSpPr>
              <p:spPr bwMode="auto">
                <a:xfrm>
                  <a:off x="4763" y="0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2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900"/>
                </a:p>
              </p:txBody>
            </p:sp>
            <p:sp>
              <p:nvSpPr>
                <p:cNvPr id="24" name="Freeform 14"/>
                <p:cNvSpPr>
                  <a:spLocks/>
                </p:cNvSpPr>
                <p:nvPr/>
              </p:nvSpPr>
              <p:spPr bwMode="auto">
                <a:xfrm>
                  <a:off x="4763" y="1087438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1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900"/>
                </a:p>
              </p:txBody>
            </p:sp>
            <p:sp>
              <p:nvSpPr>
                <p:cNvPr id="25" name="Freeform 15"/>
                <p:cNvSpPr>
                  <a:spLocks/>
                </p:cNvSpPr>
                <p:nvPr/>
              </p:nvSpPr>
              <p:spPr bwMode="auto">
                <a:xfrm>
                  <a:off x="4763" y="2171700"/>
                  <a:ext cx="727075" cy="727075"/>
                </a:xfrm>
                <a:custGeom>
                  <a:avLst/>
                  <a:gdLst>
                    <a:gd name="T0" fmla="*/ 168 w 193"/>
                    <a:gd name="T1" fmla="*/ 0 h 193"/>
                    <a:gd name="T2" fmla="*/ 24 w 193"/>
                    <a:gd name="T3" fmla="*/ 0 h 193"/>
                    <a:gd name="T4" fmla="*/ 0 w 193"/>
                    <a:gd name="T5" fmla="*/ 25 h 193"/>
                    <a:gd name="T6" fmla="*/ 0 w 193"/>
                    <a:gd name="T7" fmla="*/ 169 h 193"/>
                    <a:gd name="T8" fmla="*/ 24 w 193"/>
                    <a:gd name="T9" fmla="*/ 193 h 193"/>
                    <a:gd name="T10" fmla="*/ 168 w 193"/>
                    <a:gd name="T11" fmla="*/ 193 h 193"/>
                    <a:gd name="T12" fmla="*/ 193 w 193"/>
                    <a:gd name="T13" fmla="*/ 169 h 193"/>
                    <a:gd name="T14" fmla="*/ 193 w 193"/>
                    <a:gd name="T15" fmla="*/ 25 h 193"/>
                    <a:gd name="T16" fmla="*/ 168 w 193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2" y="193"/>
                        <a:pt x="193" y="182"/>
                        <a:pt x="193" y="169"/>
                      </a:cubicBezTo>
                      <a:cubicBezTo>
                        <a:pt x="193" y="25"/>
                        <a:pt x="193" y="25"/>
                        <a:pt x="193" y="25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900"/>
                </a:p>
              </p:txBody>
            </p:sp>
            <p:sp>
              <p:nvSpPr>
                <p:cNvPr id="26" name="Freeform 16"/>
                <p:cNvSpPr>
                  <a:spLocks/>
                </p:cNvSpPr>
                <p:nvPr/>
              </p:nvSpPr>
              <p:spPr bwMode="auto">
                <a:xfrm>
                  <a:off x="1093788" y="0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900"/>
                </a:p>
              </p:txBody>
            </p:sp>
            <p:sp>
              <p:nvSpPr>
                <p:cNvPr id="27" name="Freeform 17"/>
                <p:cNvSpPr>
                  <a:spLocks/>
                </p:cNvSpPr>
                <p:nvPr/>
              </p:nvSpPr>
              <p:spPr bwMode="auto">
                <a:xfrm>
                  <a:off x="1093788" y="1087438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900"/>
                </a:p>
              </p:txBody>
            </p:sp>
            <p:sp>
              <p:nvSpPr>
                <p:cNvPr id="28" name="Freeform 18"/>
                <p:cNvSpPr>
                  <a:spLocks/>
                </p:cNvSpPr>
                <p:nvPr/>
              </p:nvSpPr>
              <p:spPr bwMode="auto">
                <a:xfrm>
                  <a:off x="1093788" y="2171700"/>
                  <a:ext cx="722312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900"/>
                </a:p>
              </p:txBody>
            </p:sp>
            <p:sp>
              <p:nvSpPr>
                <p:cNvPr id="29" name="Freeform 19"/>
                <p:cNvSpPr>
                  <a:spLocks/>
                </p:cNvSpPr>
                <p:nvPr/>
              </p:nvSpPr>
              <p:spPr bwMode="auto">
                <a:xfrm>
                  <a:off x="2181225" y="0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900"/>
                </a:p>
              </p:txBody>
            </p:sp>
            <p:sp>
              <p:nvSpPr>
                <p:cNvPr id="30" name="Freeform 20"/>
                <p:cNvSpPr>
                  <a:spLocks/>
                </p:cNvSpPr>
                <p:nvPr/>
              </p:nvSpPr>
              <p:spPr bwMode="auto">
                <a:xfrm>
                  <a:off x="2181225" y="1087438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900"/>
                </a:p>
              </p:txBody>
            </p:sp>
            <p:sp>
              <p:nvSpPr>
                <p:cNvPr id="31" name="Freeform 21"/>
                <p:cNvSpPr>
                  <a:spLocks/>
                </p:cNvSpPr>
                <p:nvPr/>
              </p:nvSpPr>
              <p:spPr bwMode="auto">
                <a:xfrm>
                  <a:off x="2181225" y="2171700"/>
                  <a:ext cx="723900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0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900"/>
                </a:p>
              </p:txBody>
            </p:sp>
          </p:grp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 rot="5400000">
                <a:off x="7497092" y="3115886"/>
                <a:ext cx="146921" cy="128651"/>
              </a:xfrm>
              <a:custGeom>
                <a:avLst/>
                <a:gdLst>
                  <a:gd name="T0" fmla="*/ 504 w 896"/>
                  <a:gd name="T1" fmla="*/ 0 h 784"/>
                  <a:gd name="T2" fmla="*/ 116 w 896"/>
                  <a:gd name="T3" fmla="*/ 336 h 784"/>
                  <a:gd name="T4" fmla="*/ 0 w 896"/>
                  <a:gd name="T5" fmla="*/ 336 h 784"/>
                  <a:gd name="T6" fmla="*/ 168 w 896"/>
                  <a:gd name="T7" fmla="*/ 560 h 784"/>
                  <a:gd name="T8" fmla="*/ 336 w 896"/>
                  <a:gd name="T9" fmla="*/ 336 h 784"/>
                  <a:gd name="T10" fmla="*/ 230 w 896"/>
                  <a:gd name="T11" fmla="*/ 336 h 784"/>
                  <a:gd name="T12" fmla="*/ 504 w 896"/>
                  <a:gd name="T13" fmla="*/ 112 h 784"/>
                  <a:gd name="T14" fmla="*/ 784 w 896"/>
                  <a:gd name="T15" fmla="*/ 392 h 784"/>
                  <a:gd name="T16" fmla="*/ 504 w 896"/>
                  <a:gd name="T17" fmla="*/ 672 h 784"/>
                  <a:gd name="T18" fmla="*/ 504 w 896"/>
                  <a:gd name="T19" fmla="*/ 784 h 784"/>
                  <a:gd name="T20" fmla="*/ 896 w 896"/>
                  <a:gd name="T21" fmla="*/ 392 h 784"/>
                  <a:gd name="T22" fmla="*/ 504 w 896"/>
                  <a:gd name="T23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6" h="784">
                    <a:moveTo>
                      <a:pt x="504" y="0"/>
                    </a:moveTo>
                    <a:cubicBezTo>
                      <a:pt x="307" y="0"/>
                      <a:pt x="144" y="146"/>
                      <a:pt x="116" y="336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168" y="560"/>
                      <a:pt x="168" y="560"/>
                      <a:pt x="168" y="560"/>
                    </a:cubicBezTo>
                    <a:cubicBezTo>
                      <a:pt x="336" y="336"/>
                      <a:pt x="336" y="336"/>
                      <a:pt x="336" y="336"/>
                    </a:cubicBezTo>
                    <a:cubicBezTo>
                      <a:pt x="230" y="336"/>
                      <a:pt x="230" y="336"/>
                      <a:pt x="230" y="336"/>
                    </a:cubicBezTo>
                    <a:cubicBezTo>
                      <a:pt x="256" y="208"/>
                      <a:pt x="369" y="112"/>
                      <a:pt x="504" y="112"/>
                    </a:cubicBezTo>
                    <a:cubicBezTo>
                      <a:pt x="658" y="112"/>
                      <a:pt x="784" y="238"/>
                      <a:pt x="784" y="392"/>
                    </a:cubicBezTo>
                    <a:cubicBezTo>
                      <a:pt x="784" y="546"/>
                      <a:pt x="658" y="672"/>
                      <a:pt x="504" y="672"/>
                    </a:cubicBezTo>
                    <a:cubicBezTo>
                      <a:pt x="504" y="784"/>
                      <a:pt x="504" y="784"/>
                      <a:pt x="504" y="784"/>
                    </a:cubicBezTo>
                    <a:cubicBezTo>
                      <a:pt x="721" y="784"/>
                      <a:pt x="896" y="609"/>
                      <a:pt x="896" y="392"/>
                    </a:cubicBezTo>
                    <a:cubicBezTo>
                      <a:pt x="896" y="175"/>
                      <a:pt x="721" y="0"/>
                      <a:pt x="50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900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353071" y="3063038"/>
              <a:ext cx="1396408" cy="262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900" dirty="0">
                  <a:solidFill>
                    <a:schemeClr val="bg1">
                      <a:lumMod val="65000"/>
                    </a:schemeClr>
                  </a:solidFill>
                  <a:latin typeface="Calibri"/>
                  <a:cs typeface="Calibri"/>
                </a:rPr>
                <a:t>www.louistwelve.com</a:t>
              </a:r>
            </a:p>
          </p:txBody>
        </p:sp>
        <p:sp>
          <p:nvSpPr>
            <p:cNvPr id="12" name="Freeform 29"/>
            <p:cNvSpPr>
              <a:spLocks noEditPoints="1"/>
            </p:cNvSpPr>
            <p:nvPr/>
          </p:nvSpPr>
          <p:spPr bwMode="auto">
            <a:xfrm>
              <a:off x="2269943" y="3130076"/>
              <a:ext cx="115372" cy="115448"/>
            </a:xfrm>
            <a:custGeom>
              <a:avLst/>
              <a:gdLst>
                <a:gd name="T0" fmla="*/ 0 w 636"/>
                <a:gd name="T1" fmla="*/ 318 h 636"/>
                <a:gd name="T2" fmla="*/ 636 w 636"/>
                <a:gd name="T3" fmla="*/ 318 h 636"/>
                <a:gd name="T4" fmla="*/ 594 w 636"/>
                <a:gd name="T5" fmla="*/ 308 h 636"/>
                <a:gd name="T6" fmla="*/ 448 w 636"/>
                <a:gd name="T7" fmla="*/ 179 h 636"/>
                <a:gd name="T8" fmla="*/ 594 w 636"/>
                <a:gd name="T9" fmla="*/ 308 h 636"/>
                <a:gd name="T10" fmla="*/ 223 w 636"/>
                <a:gd name="T11" fmla="*/ 486 h 636"/>
                <a:gd name="T12" fmla="*/ 308 w 636"/>
                <a:gd name="T13" fmla="*/ 594 h 636"/>
                <a:gd name="T14" fmla="*/ 329 w 636"/>
                <a:gd name="T15" fmla="*/ 42 h 636"/>
                <a:gd name="T16" fmla="*/ 328 w 636"/>
                <a:gd name="T17" fmla="*/ 184 h 636"/>
                <a:gd name="T18" fmla="*/ 329 w 636"/>
                <a:gd name="T19" fmla="*/ 42 h 636"/>
                <a:gd name="T20" fmla="*/ 510 w 636"/>
                <a:gd name="T21" fmla="*/ 119 h 636"/>
                <a:gd name="T22" fmla="*/ 363 w 636"/>
                <a:gd name="T23" fmla="*/ 45 h 636"/>
                <a:gd name="T24" fmla="*/ 308 w 636"/>
                <a:gd name="T25" fmla="*/ 184 h 636"/>
                <a:gd name="T26" fmla="*/ 307 w 636"/>
                <a:gd name="T27" fmla="*/ 42 h 636"/>
                <a:gd name="T28" fmla="*/ 196 w 636"/>
                <a:gd name="T29" fmla="*/ 160 h 636"/>
                <a:gd name="T30" fmla="*/ 273 w 636"/>
                <a:gd name="T31" fmla="*/ 45 h 636"/>
                <a:gd name="T32" fmla="*/ 207 w 636"/>
                <a:gd name="T33" fmla="*/ 186 h 636"/>
                <a:gd name="T34" fmla="*/ 308 w 636"/>
                <a:gd name="T35" fmla="*/ 308 h 636"/>
                <a:gd name="T36" fmla="*/ 207 w 636"/>
                <a:gd name="T37" fmla="*/ 186 h 636"/>
                <a:gd name="T38" fmla="*/ 308 w 636"/>
                <a:gd name="T39" fmla="*/ 452 h 636"/>
                <a:gd name="T40" fmla="*/ 185 w 636"/>
                <a:gd name="T41" fmla="*/ 328 h 636"/>
                <a:gd name="T42" fmla="*/ 273 w 636"/>
                <a:gd name="T43" fmla="*/ 591 h 636"/>
                <a:gd name="T44" fmla="*/ 204 w 636"/>
                <a:gd name="T45" fmla="*/ 493 h 636"/>
                <a:gd name="T46" fmla="*/ 328 w 636"/>
                <a:gd name="T47" fmla="*/ 594 h 636"/>
                <a:gd name="T48" fmla="*/ 413 w 636"/>
                <a:gd name="T49" fmla="*/ 486 h 636"/>
                <a:gd name="T50" fmla="*/ 328 w 636"/>
                <a:gd name="T51" fmla="*/ 594 h 636"/>
                <a:gd name="T52" fmla="*/ 498 w 636"/>
                <a:gd name="T53" fmla="*/ 528 h 636"/>
                <a:gd name="T54" fmla="*/ 432 w 636"/>
                <a:gd name="T55" fmla="*/ 493 h 636"/>
                <a:gd name="T56" fmla="*/ 328 w 636"/>
                <a:gd name="T57" fmla="*/ 452 h 636"/>
                <a:gd name="T58" fmla="*/ 451 w 636"/>
                <a:gd name="T59" fmla="*/ 328 h 636"/>
                <a:gd name="T60" fmla="*/ 328 w 636"/>
                <a:gd name="T61" fmla="*/ 308 h 636"/>
                <a:gd name="T62" fmla="*/ 429 w 636"/>
                <a:gd name="T63" fmla="*/ 186 h 636"/>
                <a:gd name="T64" fmla="*/ 328 w 636"/>
                <a:gd name="T65" fmla="*/ 308 h 636"/>
                <a:gd name="T66" fmla="*/ 188 w 636"/>
                <a:gd name="T67" fmla="*/ 179 h 636"/>
                <a:gd name="T68" fmla="*/ 42 w 636"/>
                <a:gd name="T69" fmla="*/ 308 h 636"/>
                <a:gd name="T70" fmla="*/ 42 w 636"/>
                <a:gd name="T71" fmla="*/ 328 h 636"/>
                <a:gd name="T72" fmla="*/ 195 w 636"/>
                <a:gd name="T73" fmla="*/ 475 h 636"/>
                <a:gd name="T74" fmla="*/ 42 w 636"/>
                <a:gd name="T75" fmla="*/ 328 h 636"/>
                <a:gd name="T76" fmla="*/ 441 w 636"/>
                <a:gd name="T77" fmla="*/ 475 h 636"/>
                <a:gd name="T78" fmla="*/ 594 w 636"/>
                <a:gd name="T79" fmla="*/ 328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6" h="636">
                  <a:moveTo>
                    <a:pt x="318" y="0"/>
                  </a:moveTo>
                  <a:cubicBezTo>
                    <a:pt x="142" y="0"/>
                    <a:pt x="0" y="142"/>
                    <a:pt x="0" y="318"/>
                  </a:cubicBezTo>
                  <a:cubicBezTo>
                    <a:pt x="0" y="494"/>
                    <a:pt x="142" y="636"/>
                    <a:pt x="318" y="636"/>
                  </a:cubicBezTo>
                  <a:cubicBezTo>
                    <a:pt x="494" y="636"/>
                    <a:pt x="636" y="494"/>
                    <a:pt x="636" y="318"/>
                  </a:cubicBezTo>
                  <a:cubicBezTo>
                    <a:pt x="636" y="142"/>
                    <a:pt x="494" y="0"/>
                    <a:pt x="318" y="0"/>
                  </a:cubicBezTo>
                  <a:close/>
                  <a:moveTo>
                    <a:pt x="594" y="308"/>
                  </a:moveTo>
                  <a:cubicBezTo>
                    <a:pt x="471" y="308"/>
                    <a:pt x="471" y="308"/>
                    <a:pt x="471" y="308"/>
                  </a:cubicBezTo>
                  <a:cubicBezTo>
                    <a:pt x="470" y="262"/>
                    <a:pt x="462" y="219"/>
                    <a:pt x="448" y="179"/>
                  </a:cubicBezTo>
                  <a:cubicBezTo>
                    <a:pt x="476" y="168"/>
                    <a:pt x="501" y="152"/>
                    <a:pt x="525" y="134"/>
                  </a:cubicBezTo>
                  <a:cubicBezTo>
                    <a:pt x="566" y="181"/>
                    <a:pt x="592" y="241"/>
                    <a:pt x="594" y="308"/>
                  </a:cubicBezTo>
                  <a:close/>
                  <a:moveTo>
                    <a:pt x="307" y="594"/>
                  </a:moveTo>
                  <a:cubicBezTo>
                    <a:pt x="273" y="566"/>
                    <a:pt x="244" y="529"/>
                    <a:pt x="223" y="486"/>
                  </a:cubicBezTo>
                  <a:cubicBezTo>
                    <a:pt x="250" y="478"/>
                    <a:pt x="278" y="473"/>
                    <a:pt x="308" y="472"/>
                  </a:cubicBezTo>
                  <a:cubicBezTo>
                    <a:pt x="308" y="594"/>
                    <a:pt x="308" y="594"/>
                    <a:pt x="308" y="594"/>
                  </a:cubicBezTo>
                  <a:cubicBezTo>
                    <a:pt x="307" y="594"/>
                    <a:pt x="307" y="594"/>
                    <a:pt x="307" y="594"/>
                  </a:cubicBezTo>
                  <a:close/>
                  <a:moveTo>
                    <a:pt x="329" y="42"/>
                  </a:moveTo>
                  <a:cubicBezTo>
                    <a:pt x="368" y="74"/>
                    <a:pt x="400" y="117"/>
                    <a:pt x="421" y="167"/>
                  </a:cubicBezTo>
                  <a:cubicBezTo>
                    <a:pt x="392" y="177"/>
                    <a:pt x="361" y="183"/>
                    <a:pt x="328" y="184"/>
                  </a:cubicBezTo>
                  <a:cubicBezTo>
                    <a:pt x="328" y="42"/>
                    <a:pt x="328" y="42"/>
                    <a:pt x="328" y="42"/>
                  </a:cubicBezTo>
                  <a:cubicBezTo>
                    <a:pt x="329" y="42"/>
                    <a:pt x="329" y="42"/>
                    <a:pt x="329" y="42"/>
                  </a:cubicBezTo>
                  <a:close/>
                  <a:moveTo>
                    <a:pt x="363" y="45"/>
                  </a:moveTo>
                  <a:cubicBezTo>
                    <a:pt x="420" y="55"/>
                    <a:pt x="471" y="81"/>
                    <a:pt x="510" y="119"/>
                  </a:cubicBezTo>
                  <a:cubicBezTo>
                    <a:pt x="489" y="136"/>
                    <a:pt x="466" y="150"/>
                    <a:pt x="440" y="160"/>
                  </a:cubicBezTo>
                  <a:cubicBezTo>
                    <a:pt x="421" y="116"/>
                    <a:pt x="395" y="77"/>
                    <a:pt x="363" y="45"/>
                  </a:cubicBezTo>
                  <a:close/>
                  <a:moveTo>
                    <a:pt x="308" y="42"/>
                  </a:moveTo>
                  <a:cubicBezTo>
                    <a:pt x="308" y="184"/>
                    <a:pt x="308" y="184"/>
                    <a:pt x="308" y="184"/>
                  </a:cubicBezTo>
                  <a:cubicBezTo>
                    <a:pt x="275" y="183"/>
                    <a:pt x="244" y="177"/>
                    <a:pt x="215" y="167"/>
                  </a:cubicBezTo>
                  <a:cubicBezTo>
                    <a:pt x="236" y="117"/>
                    <a:pt x="268" y="74"/>
                    <a:pt x="307" y="42"/>
                  </a:cubicBezTo>
                  <a:cubicBezTo>
                    <a:pt x="307" y="42"/>
                    <a:pt x="307" y="42"/>
                    <a:pt x="308" y="42"/>
                  </a:cubicBezTo>
                  <a:close/>
                  <a:moveTo>
                    <a:pt x="196" y="160"/>
                  </a:moveTo>
                  <a:cubicBezTo>
                    <a:pt x="171" y="150"/>
                    <a:pt x="147" y="136"/>
                    <a:pt x="126" y="119"/>
                  </a:cubicBezTo>
                  <a:cubicBezTo>
                    <a:pt x="165" y="81"/>
                    <a:pt x="216" y="55"/>
                    <a:pt x="273" y="45"/>
                  </a:cubicBezTo>
                  <a:cubicBezTo>
                    <a:pt x="241" y="77"/>
                    <a:pt x="215" y="116"/>
                    <a:pt x="196" y="160"/>
                  </a:cubicBezTo>
                  <a:close/>
                  <a:moveTo>
                    <a:pt x="207" y="186"/>
                  </a:moveTo>
                  <a:cubicBezTo>
                    <a:pt x="239" y="197"/>
                    <a:pt x="273" y="204"/>
                    <a:pt x="308" y="205"/>
                  </a:cubicBezTo>
                  <a:cubicBezTo>
                    <a:pt x="308" y="308"/>
                    <a:pt x="308" y="308"/>
                    <a:pt x="308" y="308"/>
                  </a:cubicBezTo>
                  <a:cubicBezTo>
                    <a:pt x="185" y="308"/>
                    <a:pt x="185" y="308"/>
                    <a:pt x="185" y="308"/>
                  </a:cubicBezTo>
                  <a:cubicBezTo>
                    <a:pt x="186" y="265"/>
                    <a:pt x="194" y="224"/>
                    <a:pt x="207" y="186"/>
                  </a:cubicBezTo>
                  <a:close/>
                  <a:moveTo>
                    <a:pt x="308" y="328"/>
                  </a:moveTo>
                  <a:cubicBezTo>
                    <a:pt x="308" y="452"/>
                    <a:pt x="308" y="452"/>
                    <a:pt x="308" y="452"/>
                  </a:cubicBezTo>
                  <a:cubicBezTo>
                    <a:pt x="275" y="453"/>
                    <a:pt x="244" y="458"/>
                    <a:pt x="215" y="468"/>
                  </a:cubicBezTo>
                  <a:cubicBezTo>
                    <a:pt x="197" y="425"/>
                    <a:pt x="186" y="378"/>
                    <a:pt x="185" y="328"/>
                  </a:cubicBezTo>
                  <a:lnTo>
                    <a:pt x="308" y="328"/>
                  </a:lnTo>
                  <a:close/>
                  <a:moveTo>
                    <a:pt x="273" y="591"/>
                  </a:moveTo>
                  <a:cubicBezTo>
                    <a:pt x="222" y="582"/>
                    <a:pt x="176" y="560"/>
                    <a:pt x="138" y="528"/>
                  </a:cubicBezTo>
                  <a:cubicBezTo>
                    <a:pt x="158" y="514"/>
                    <a:pt x="180" y="502"/>
                    <a:pt x="204" y="493"/>
                  </a:cubicBezTo>
                  <a:cubicBezTo>
                    <a:pt x="222" y="531"/>
                    <a:pt x="245" y="563"/>
                    <a:pt x="273" y="591"/>
                  </a:cubicBezTo>
                  <a:close/>
                  <a:moveTo>
                    <a:pt x="328" y="594"/>
                  </a:moveTo>
                  <a:cubicBezTo>
                    <a:pt x="328" y="472"/>
                    <a:pt x="328" y="472"/>
                    <a:pt x="328" y="472"/>
                  </a:cubicBezTo>
                  <a:cubicBezTo>
                    <a:pt x="358" y="473"/>
                    <a:pt x="386" y="478"/>
                    <a:pt x="413" y="486"/>
                  </a:cubicBezTo>
                  <a:cubicBezTo>
                    <a:pt x="392" y="529"/>
                    <a:pt x="363" y="566"/>
                    <a:pt x="329" y="594"/>
                  </a:cubicBezTo>
                  <a:cubicBezTo>
                    <a:pt x="329" y="594"/>
                    <a:pt x="329" y="594"/>
                    <a:pt x="328" y="594"/>
                  </a:cubicBezTo>
                  <a:close/>
                  <a:moveTo>
                    <a:pt x="432" y="493"/>
                  </a:moveTo>
                  <a:cubicBezTo>
                    <a:pt x="456" y="502"/>
                    <a:pt x="478" y="514"/>
                    <a:pt x="498" y="528"/>
                  </a:cubicBezTo>
                  <a:cubicBezTo>
                    <a:pt x="460" y="560"/>
                    <a:pt x="414" y="582"/>
                    <a:pt x="363" y="591"/>
                  </a:cubicBezTo>
                  <a:cubicBezTo>
                    <a:pt x="391" y="563"/>
                    <a:pt x="414" y="531"/>
                    <a:pt x="432" y="493"/>
                  </a:cubicBezTo>
                  <a:close/>
                  <a:moveTo>
                    <a:pt x="421" y="468"/>
                  </a:moveTo>
                  <a:cubicBezTo>
                    <a:pt x="392" y="458"/>
                    <a:pt x="361" y="453"/>
                    <a:pt x="328" y="452"/>
                  </a:cubicBezTo>
                  <a:cubicBezTo>
                    <a:pt x="328" y="328"/>
                    <a:pt x="328" y="328"/>
                    <a:pt x="328" y="328"/>
                  </a:cubicBezTo>
                  <a:cubicBezTo>
                    <a:pt x="451" y="328"/>
                    <a:pt x="451" y="328"/>
                    <a:pt x="451" y="328"/>
                  </a:cubicBezTo>
                  <a:cubicBezTo>
                    <a:pt x="450" y="378"/>
                    <a:pt x="439" y="425"/>
                    <a:pt x="421" y="468"/>
                  </a:cubicBezTo>
                  <a:close/>
                  <a:moveTo>
                    <a:pt x="328" y="308"/>
                  </a:moveTo>
                  <a:cubicBezTo>
                    <a:pt x="328" y="205"/>
                    <a:pt x="328" y="205"/>
                    <a:pt x="328" y="205"/>
                  </a:cubicBezTo>
                  <a:cubicBezTo>
                    <a:pt x="363" y="204"/>
                    <a:pt x="397" y="197"/>
                    <a:pt x="429" y="186"/>
                  </a:cubicBezTo>
                  <a:cubicBezTo>
                    <a:pt x="442" y="224"/>
                    <a:pt x="450" y="265"/>
                    <a:pt x="451" y="308"/>
                  </a:cubicBezTo>
                  <a:lnTo>
                    <a:pt x="328" y="308"/>
                  </a:lnTo>
                  <a:close/>
                  <a:moveTo>
                    <a:pt x="111" y="134"/>
                  </a:moveTo>
                  <a:cubicBezTo>
                    <a:pt x="135" y="152"/>
                    <a:pt x="160" y="168"/>
                    <a:pt x="188" y="179"/>
                  </a:cubicBezTo>
                  <a:cubicBezTo>
                    <a:pt x="174" y="219"/>
                    <a:pt x="166" y="262"/>
                    <a:pt x="165" y="308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4" y="241"/>
                    <a:pt x="70" y="181"/>
                    <a:pt x="111" y="134"/>
                  </a:cubicBezTo>
                  <a:close/>
                  <a:moveTo>
                    <a:pt x="42" y="328"/>
                  </a:moveTo>
                  <a:cubicBezTo>
                    <a:pt x="165" y="328"/>
                    <a:pt x="165" y="328"/>
                    <a:pt x="165" y="328"/>
                  </a:cubicBezTo>
                  <a:cubicBezTo>
                    <a:pt x="166" y="381"/>
                    <a:pt x="177" y="430"/>
                    <a:pt x="195" y="475"/>
                  </a:cubicBezTo>
                  <a:cubicBezTo>
                    <a:pt x="169" y="485"/>
                    <a:pt x="145" y="498"/>
                    <a:pt x="123" y="514"/>
                  </a:cubicBezTo>
                  <a:cubicBezTo>
                    <a:pt x="75" y="466"/>
                    <a:pt x="44" y="401"/>
                    <a:pt x="42" y="328"/>
                  </a:cubicBezTo>
                  <a:close/>
                  <a:moveTo>
                    <a:pt x="513" y="514"/>
                  </a:moveTo>
                  <a:cubicBezTo>
                    <a:pt x="491" y="498"/>
                    <a:pt x="467" y="485"/>
                    <a:pt x="441" y="475"/>
                  </a:cubicBezTo>
                  <a:cubicBezTo>
                    <a:pt x="459" y="430"/>
                    <a:pt x="470" y="381"/>
                    <a:pt x="471" y="32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2" y="401"/>
                    <a:pt x="561" y="466"/>
                    <a:pt x="513" y="51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900"/>
            </a:p>
          </p:txBody>
        </p:sp>
      </p:grpSp>
      <p:sp>
        <p:nvSpPr>
          <p:cNvPr id="4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098917" y="2550837"/>
            <a:ext cx="5968496" cy="33506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aseline="0"/>
            </a:lvl1pPr>
          </a:lstStyle>
          <a:p>
            <a:r>
              <a:rPr lang="en-US" dirty="0"/>
              <a:t>Drag your picture here and Send to back</a:t>
            </a:r>
          </a:p>
        </p:txBody>
      </p:sp>
    </p:spTree>
    <p:extLst>
      <p:ext uri="{BB962C8B-B14F-4D97-AF65-F5344CB8AC3E}">
        <p14:creationId xmlns:p14="http://schemas.microsoft.com/office/powerpoint/2010/main" val="20566937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1169940" y="1853427"/>
            <a:ext cx="2940891" cy="38885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122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4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590552" y="1533312"/>
            <a:ext cx="3415366" cy="3415365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82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8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222378" y="2191870"/>
            <a:ext cx="1873624" cy="1882589"/>
          </a:xfrm>
          <a:prstGeom prst="teardrop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216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Servic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634549" y="3870664"/>
            <a:ext cx="1728216" cy="172821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578759" y="3870664"/>
            <a:ext cx="1728216" cy="172821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595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2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936044" y="1785094"/>
            <a:ext cx="2322264" cy="2322264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04714" y="1778977"/>
            <a:ext cx="2168324" cy="2343080"/>
          </a:xfrm>
          <a:custGeom>
            <a:avLst/>
            <a:gdLst>
              <a:gd name="connsiteX0" fmla="*/ 0 w 1965960"/>
              <a:gd name="connsiteY0" fmla="*/ 982980 h 1965960"/>
              <a:gd name="connsiteX1" fmla="*/ 982980 w 1965960"/>
              <a:gd name="connsiteY1" fmla="*/ 0 h 1965960"/>
              <a:gd name="connsiteX2" fmla="*/ 1965960 w 1965960"/>
              <a:gd name="connsiteY2" fmla="*/ 982980 h 1965960"/>
              <a:gd name="connsiteX3" fmla="*/ 982980 w 1965960"/>
              <a:gd name="connsiteY3" fmla="*/ 1965960 h 1965960"/>
              <a:gd name="connsiteX4" fmla="*/ 0 w 1965960"/>
              <a:gd name="connsiteY4" fmla="*/ 982980 h 1965960"/>
              <a:gd name="connsiteX0" fmla="*/ 0 w 2042556"/>
              <a:gd name="connsiteY0" fmla="*/ 982980 h 1967129"/>
              <a:gd name="connsiteX1" fmla="*/ 982980 w 2042556"/>
              <a:gd name="connsiteY1" fmla="*/ 0 h 1967129"/>
              <a:gd name="connsiteX2" fmla="*/ 1965960 w 2042556"/>
              <a:gd name="connsiteY2" fmla="*/ 982980 h 1967129"/>
              <a:gd name="connsiteX3" fmla="*/ 1847919 w 2042556"/>
              <a:gd name="connsiteY3" fmla="*/ 1178306 h 1967129"/>
              <a:gd name="connsiteX4" fmla="*/ 982980 w 2042556"/>
              <a:gd name="connsiteY4" fmla="*/ 1965960 h 1967129"/>
              <a:gd name="connsiteX5" fmla="*/ 0 w 2042556"/>
              <a:gd name="connsiteY5" fmla="*/ 982980 h 1967129"/>
              <a:gd name="connsiteX0" fmla="*/ 0 w 2039291"/>
              <a:gd name="connsiteY0" fmla="*/ 982980 h 1981733"/>
              <a:gd name="connsiteX1" fmla="*/ 982980 w 2039291"/>
              <a:gd name="connsiteY1" fmla="*/ 0 h 1981733"/>
              <a:gd name="connsiteX2" fmla="*/ 1965960 w 2039291"/>
              <a:gd name="connsiteY2" fmla="*/ 982980 h 1981733"/>
              <a:gd name="connsiteX3" fmla="*/ 1835219 w 2039291"/>
              <a:gd name="connsiteY3" fmla="*/ 1546606 h 1981733"/>
              <a:gd name="connsiteX4" fmla="*/ 982980 w 2039291"/>
              <a:gd name="connsiteY4" fmla="*/ 1965960 h 1981733"/>
              <a:gd name="connsiteX5" fmla="*/ 0 w 2039291"/>
              <a:gd name="connsiteY5" fmla="*/ 982980 h 1981733"/>
              <a:gd name="connsiteX0" fmla="*/ 0 w 2036992"/>
              <a:gd name="connsiteY0" fmla="*/ 982980 h 1981474"/>
              <a:gd name="connsiteX1" fmla="*/ 982980 w 2036992"/>
              <a:gd name="connsiteY1" fmla="*/ 0 h 1981474"/>
              <a:gd name="connsiteX2" fmla="*/ 1965960 w 2036992"/>
              <a:gd name="connsiteY2" fmla="*/ 982980 h 1981474"/>
              <a:gd name="connsiteX3" fmla="*/ 1825694 w 2036992"/>
              <a:gd name="connsiteY3" fmla="*/ 1543431 h 1981474"/>
              <a:gd name="connsiteX4" fmla="*/ 982980 w 2036992"/>
              <a:gd name="connsiteY4" fmla="*/ 1965960 h 1981474"/>
              <a:gd name="connsiteX5" fmla="*/ 0 w 2036992"/>
              <a:gd name="connsiteY5" fmla="*/ 982980 h 1981474"/>
              <a:gd name="connsiteX0" fmla="*/ 0 w 1947133"/>
              <a:gd name="connsiteY0" fmla="*/ 998052 h 1996546"/>
              <a:gd name="connsiteX1" fmla="*/ 982980 w 1947133"/>
              <a:gd name="connsiteY1" fmla="*/ 15072 h 1996546"/>
              <a:gd name="connsiteX2" fmla="*/ 1826260 w 1947133"/>
              <a:gd name="connsiteY2" fmla="*/ 458302 h 1996546"/>
              <a:gd name="connsiteX3" fmla="*/ 1825694 w 1947133"/>
              <a:gd name="connsiteY3" fmla="*/ 1558503 h 1996546"/>
              <a:gd name="connsiteX4" fmla="*/ 982980 w 1947133"/>
              <a:gd name="connsiteY4" fmla="*/ 1981032 h 1996546"/>
              <a:gd name="connsiteX5" fmla="*/ 0 w 1947133"/>
              <a:gd name="connsiteY5" fmla="*/ 998052 h 1996546"/>
              <a:gd name="connsiteX0" fmla="*/ 0 w 1880242"/>
              <a:gd name="connsiteY0" fmla="*/ 998052 h 1996546"/>
              <a:gd name="connsiteX1" fmla="*/ 982980 w 1880242"/>
              <a:gd name="connsiteY1" fmla="*/ 15072 h 1996546"/>
              <a:gd name="connsiteX2" fmla="*/ 1826260 w 1880242"/>
              <a:gd name="connsiteY2" fmla="*/ 458302 h 1996546"/>
              <a:gd name="connsiteX3" fmla="*/ 1825694 w 1880242"/>
              <a:gd name="connsiteY3" fmla="*/ 1558503 h 1996546"/>
              <a:gd name="connsiteX4" fmla="*/ 982980 w 1880242"/>
              <a:gd name="connsiteY4" fmla="*/ 1981032 h 1996546"/>
              <a:gd name="connsiteX5" fmla="*/ 0 w 1880242"/>
              <a:gd name="connsiteY5" fmla="*/ 998052 h 1996546"/>
              <a:gd name="connsiteX0" fmla="*/ 0 w 1826260"/>
              <a:gd name="connsiteY0" fmla="*/ 998052 h 1996546"/>
              <a:gd name="connsiteX1" fmla="*/ 982980 w 1826260"/>
              <a:gd name="connsiteY1" fmla="*/ 15072 h 1996546"/>
              <a:gd name="connsiteX2" fmla="*/ 1826260 w 1826260"/>
              <a:gd name="connsiteY2" fmla="*/ 458302 h 1996546"/>
              <a:gd name="connsiteX3" fmla="*/ 1825694 w 1826260"/>
              <a:gd name="connsiteY3" fmla="*/ 1558503 h 1996546"/>
              <a:gd name="connsiteX4" fmla="*/ 982980 w 1826260"/>
              <a:gd name="connsiteY4" fmla="*/ 1981032 h 1996546"/>
              <a:gd name="connsiteX5" fmla="*/ 0 w 1826260"/>
              <a:gd name="connsiteY5" fmla="*/ 998052 h 1996546"/>
              <a:gd name="connsiteX0" fmla="*/ 0 w 1826260"/>
              <a:gd name="connsiteY0" fmla="*/ 998052 h 1996546"/>
              <a:gd name="connsiteX1" fmla="*/ 982980 w 1826260"/>
              <a:gd name="connsiteY1" fmla="*/ 15072 h 1996546"/>
              <a:gd name="connsiteX2" fmla="*/ 1826260 w 1826260"/>
              <a:gd name="connsiteY2" fmla="*/ 458302 h 1996546"/>
              <a:gd name="connsiteX3" fmla="*/ 1825694 w 1826260"/>
              <a:gd name="connsiteY3" fmla="*/ 1558503 h 1996546"/>
              <a:gd name="connsiteX4" fmla="*/ 982980 w 1826260"/>
              <a:gd name="connsiteY4" fmla="*/ 1981032 h 1996546"/>
              <a:gd name="connsiteX5" fmla="*/ 0 w 1826260"/>
              <a:gd name="connsiteY5" fmla="*/ 998052 h 1996546"/>
              <a:gd name="connsiteX0" fmla="*/ 1389 w 1827649"/>
              <a:gd name="connsiteY0" fmla="*/ 979731 h 1978225"/>
              <a:gd name="connsiteX1" fmla="*/ 793869 w 1827649"/>
              <a:gd name="connsiteY1" fmla="*/ 15801 h 1978225"/>
              <a:gd name="connsiteX2" fmla="*/ 1827649 w 1827649"/>
              <a:gd name="connsiteY2" fmla="*/ 439981 h 1978225"/>
              <a:gd name="connsiteX3" fmla="*/ 1827083 w 1827649"/>
              <a:gd name="connsiteY3" fmla="*/ 1540182 h 1978225"/>
              <a:gd name="connsiteX4" fmla="*/ 984369 w 1827649"/>
              <a:gd name="connsiteY4" fmla="*/ 1962711 h 1978225"/>
              <a:gd name="connsiteX5" fmla="*/ 1389 w 1827649"/>
              <a:gd name="connsiteY5" fmla="*/ 979731 h 1978225"/>
              <a:gd name="connsiteX0" fmla="*/ 2466 w 1828726"/>
              <a:gd name="connsiteY0" fmla="*/ 986255 h 1984749"/>
              <a:gd name="connsiteX1" fmla="*/ 794946 w 1828726"/>
              <a:gd name="connsiteY1" fmla="*/ 22325 h 1984749"/>
              <a:gd name="connsiteX2" fmla="*/ 1828726 w 1828726"/>
              <a:gd name="connsiteY2" fmla="*/ 446505 h 1984749"/>
              <a:gd name="connsiteX3" fmla="*/ 1828160 w 1828726"/>
              <a:gd name="connsiteY3" fmla="*/ 1546706 h 1984749"/>
              <a:gd name="connsiteX4" fmla="*/ 985446 w 1828726"/>
              <a:gd name="connsiteY4" fmla="*/ 1969235 h 1984749"/>
              <a:gd name="connsiteX5" fmla="*/ 2466 w 1828726"/>
              <a:gd name="connsiteY5" fmla="*/ 986255 h 1984749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985446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985446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791771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2022885"/>
              <a:gd name="connsiteX1" fmla="*/ 794946 w 1828726"/>
              <a:gd name="connsiteY1" fmla="*/ 22481 h 2022885"/>
              <a:gd name="connsiteX2" fmla="*/ 1828726 w 1828726"/>
              <a:gd name="connsiteY2" fmla="*/ 446661 h 2022885"/>
              <a:gd name="connsiteX3" fmla="*/ 1828160 w 1828726"/>
              <a:gd name="connsiteY3" fmla="*/ 1546862 h 2022885"/>
              <a:gd name="connsiteX4" fmla="*/ 791771 w 1828726"/>
              <a:gd name="connsiteY4" fmla="*/ 1969391 h 2022885"/>
              <a:gd name="connsiteX5" fmla="*/ 2466 w 1828726"/>
              <a:gd name="connsiteY5" fmla="*/ 986411 h 2022885"/>
              <a:gd name="connsiteX0" fmla="*/ 2466 w 1828726"/>
              <a:gd name="connsiteY0" fmla="*/ 986411 h 2018099"/>
              <a:gd name="connsiteX1" fmla="*/ 794946 w 1828726"/>
              <a:gd name="connsiteY1" fmla="*/ 22481 h 2018099"/>
              <a:gd name="connsiteX2" fmla="*/ 1828726 w 1828726"/>
              <a:gd name="connsiteY2" fmla="*/ 446661 h 2018099"/>
              <a:gd name="connsiteX3" fmla="*/ 1828160 w 1828726"/>
              <a:gd name="connsiteY3" fmla="*/ 1546862 h 2018099"/>
              <a:gd name="connsiteX4" fmla="*/ 791771 w 1828726"/>
              <a:gd name="connsiteY4" fmla="*/ 1969391 h 2018099"/>
              <a:gd name="connsiteX5" fmla="*/ 2466 w 1828726"/>
              <a:gd name="connsiteY5" fmla="*/ 986411 h 2018099"/>
              <a:gd name="connsiteX0" fmla="*/ 2466 w 1828726"/>
              <a:gd name="connsiteY0" fmla="*/ 986411 h 1988683"/>
              <a:gd name="connsiteX1" fmla="*/ 794946 w 1828726"/>
              <a:gd name="connsiteY1" fmla="*/ 22481 h 1988683"/>
              <a:gd name="connsiteX2" fmla="*/ 1828726 w 1828726"/>
              <a:gd name="connsiteY2" fmla="*/ 446661 h 1988683"/>
              <a:gd name="connsiteX3" fmla="*/ 1828160 w 1828726"/>
              <a:gd name="connsiteY3" fmla="*/ 1546862 h 1988683"/>
              <a:gd name="connsiteX4" fmla="*/ 674296 w 1828726"/>
              <a:gd name="connsiteY4" fmla="*/ 1937641 h 1988683"/>
              <a:gd name="connsiteX5" fmla="*/ 2466 w 1828726"/>
              <a:gd name="connsiteY5" fmla="*/ 986411 h 1988683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450 w 1826710"/>
              <a:gd name="connsiteY0" fmla="*/ 986411 h 1983165"/>
              <a:gd name="connsiteX1" fmla="*/ 792930 w 1826710"/>
              <a:gd name="connsiteY1" fmla="*/ 22481 h 1983165"/>
              <a:gd name="connsiteX2" fmla="*/ 1826710 w 1826710"/>
              <a:gd name="connsiteY2" fmla="*/ 446661 h 1983165"/>
              <a:gd name="connsiteX3" fmla="*/ 1826144 w 1826710"/>
              <a:gd name="connsiteY3" fmla="*/ 1546862 h 1983165"/>
              <a:gd name="connsiteX4" fmla="*/ 672280 w 1826710"/>
              <a:gd name="connsiteY4" fmla="*/ 1937641 h 1983165"/>
              <a:gd name="connsiteX5" fmla="*/ 450 w 1826710"/>
              <a:gd name="connsiteY5" fmla="*/ 986411 h 1983165"/>
              <a:gd name="connsiteX0" fmla="*/ 450 w 1826710"/>
              <a:gd name="connsiteY0" fmla="*/ 986411 h 1983165"/>
              <a:gd name="connsiteX1" fmla="*/ 792930 w 1826710"/>
              <a:gd name="connsiteY1" fmla="*/ 22481 h 1983165"/>
              <a:gd name="connsiteX2" fmla="*/ 1826710 w 1826710"/>
              <a:gd name="connsiteY2" fmla="*/ 446661 h 1983165"/>
              <a:gd name="connsiteX3" fmla="*/ 1826144 w 1826710"/>
              <a:gd name="connsiteY3" fmla="*/ 1546862 h 1983165"/>
              <a:gd name="connsiteX4" fmla="*/ 672280 w 1826710"/>
              <a:gd name="connsiteY4" fmla="*/ 1937641 h 1983165"/>
              <a:gd name="connsiteX5" fmla="*/ 450 w 1826710"/>
              <a:gd name="connsiteY5" fmla="*/ 986411 h 1983165"/>
              <a:gd name="connsiteX0" fmla="*/ 450 w 1835669"/>
              <a:gd name="connsiteY0" fmla="*/ 986411 h 1982493"/>
              <a:gd name="connsiteX1" fmla="*/ 792930 w 1835669"/>
              <a:gd name="connsiteY1" fmla="*/ 22481 h 1982493"/>
              <a:gd name="connsiteX2" fmla="*/ 1826710 w 1835669"/>
              <a:gd name="connsiteY2" fmla="*/ 446661 h 1982493"/>
              <a:gd name="connsiteX3" fmla="*/ 1835669 w 1835669"/>
              <a:gd name="connsiteY3" fmla="*/ 1537337 h 1982493"/>
              <a:gd name="connsiteX4" fmla="*/ 672280 w 1835669"/>
              <a:gd name="connsiteY4" fmla="*/ 1937641 h 1982493"/>
              <a:gd name="connsiteX5" fmla="*/ 450 w 1835669"/>
              <a:gd name="connsiteY5" fmla="*/ 986411 h 1982493"/>
              <a:gd name="connsiteX0" fmla="*/ 450 w 1835669"/>
              <a:gd name="connsiteY0" fmla="*/ 986411 h 1982493"/>
              <a:gd name="connsiteX1" fmla="*/ 792930 w 1835669"/>
              <a:gd name="connsiteY1" fmla="*/ 22481 h 1982493"/>
              <a:gd name="connsiteX2" fmla="*/ 1826710 w 1835669"/>
              <a:gd name="connsiteY2" fmla="*/ 446661 h 1982493"/>
              <a:gd name="connsiteX3" fmla="*/ 1835669 w 1835669"/>
              <a:gd name="connsiteY3" fmla="*/ 1537337 h 1982493"/>
              <a:gd name="connsiteX4" fmla="*/ 672280 w 1835669"/>
              <a:gd name="connsiteY4" fmla="*/ 1937641 h 1982493"/>
              <a:gd name="connsiteX5" fmla="*/ 450 w 1835669"/>
              <a:gd name="connsiteY5" fmla="*/ 986411 h 1982493"/>
              <a:gd name="connsiteX0" fmla="*/ 454 w 1835673"/>
              <a:gd name="connsiteY0" fmla="*/ 989422 h 1985504"/>
              <a:gd name="connsiteX1" fmla="*/ 789759 w 1835673"/>
              <a:gd name="connsiteY1" fmla="*/ 22317 h 1985504"/>
              <a:gd name="connsiteX2" fmla="*/ 1826714 w 1835673"/>
              <a:gd name="connsiteY2" fmla="*/ 449672 h 1985504"/>
              <a:gd name="connsiteX3" fmla="*/ 1835673 w 1835673"/>
              <a:gd name="connsiteY3" fmla="*/ 1540348 h 1985504"/>
              <a:gd name="connsiteX4" fmla="*/ 672284 w 1835673"/>
              <a:gd name="connsiteY4" fmla="*/ 1940652 h 1985504"/>
              <a:gd name="connsiteX5" fmla="*/ 454 w 1835673"/>
              <a:gd name="connsiteY5" fmla="*/ 989422 h 1985504"/>
              <a:gd name="connsiteX0" fmla="*/ 421 w 1835640"/>
              <a:gd name="connsiteY0" fmla="*/ 987500 h 1983582"/>
              <a:gd name="connsiteX1" fmla="*/ 789726 w 1835640"/>
              <a:gd name="connsiteY1" fmla="*/ 20395 h 1983582"/>
              <a:gd name="connsiteX2" fmla="*/ 1826681 w 1835640"/>
              <a:gd name="connsiteY2" fmla="*/ 447750 h 1983582"/>
              <a:gd name="connsiteX3" fmla="*/ 1835640 w 1835640"/>
              <a:gd name="connsiteY3" fmla="*/ 1538426 h 1983582"/>
              <a:gd name="connsiteX4" fmla="*/ 672251 w 1835640"/>
              <a:gd name="connsiteY4" fmla="*/ 1938730 h 1983582"/>
              <a:gd name="connsiteX5" fmla="*/ 421 w 1835640"/>
              <a:gd name="connsiteY5" fmla="*/ 987500 h 198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5640" h="1983582">
                <a:moveTo>
                  <a:pt x="421" y="987500"/>
                </a:moveTo>
                <a:cubicBezTo>
                  <a:pt x="-12279" y="618565"/>
                  <a:pt x="263099" y="126228"/>
                  <a:pt x="789726" y="20395"/>
                </a:cubicBezTo>
                <a:cubicBezTo>
                  <a:pt x="1316353" y="-85438"/>
                  <a:pt x="1702361" y="245173"/>
                  <a:pt x="1826681" y="447750"/>
                </a:cubicBezTo>
                <a:cubicBezTo>
                  <a:pt x="1636676" y="828127"/>
                  <a:pt x="1653395" y="1219021"/>
                  <a:pt x="1835640" y="1538426"/>
                </a:cubicBezTo>
                <a:cubicBezTo>
                  <a:pt x="1773410" y="1635581"/>
                  <a:pt x="1373408" y="2133738"/>
                  <a:pt x="672251" y="1938730"/>
                </a:cubicBezTo>
                <a:cubicBezTo>
                  <a:pt x="345744" y="1813572"/>
                  <a:pt x="22646" y="1531060"/>
                  <a:pt x="421" y="987500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3384" y="1778977"/>
            <a:ext cx="2168324" cy="2343080"/>
          </a:xfrm>
          <a:custGeom>
            <a:avLst/>
            <a:gdLst>
              <a:gd name="connsiteX0" fmla="*/ 0 w 1965960"/>
              <a:gd name="connsiteY0" fmla="*/ 982980 h 1965960"/>
              <a:gd name="connsiteX1" fmla="*/ 982980 w 1965960"/>
              <a:gd name="connsiteY1" fmla="*/ 0 h 1965960"/>
              <a:gd name="connsiteX2" fmla="*/ 1965960 w 1965960"/>
              <a:gd name="connsiteY2" fmla="*/ 982980 h 1965960"/>
              <a:gd name="connsiteX3" fmla="*/ 982980 w 1965960"/>
              <a:gd name="connsiteY3" fmla="*/ 1965960 h 1965960"/>
              <a:gd name="connsiteX4" fmla="*/ 0 w 1965960"/>
              <a:gd name="connsiteY4" fmla="*/ 982980 h 1965960"/>
              <a:gd name="connsiteX0" fmla="*/ 0 w 2042556"/>
              <a:gd name="connsiteY0" fmla="*/ 982980 h 1967129"/>
              <a:gd name="connsiteX1" fmla="*/ 982980 w 2042556"/>
              <a:gd name="connsiteY1" fmla="*/ 0 h 1967129"/>
              <a:gd name="connsiteX2" fmla="*/ 1965960 w 2042556"/>
              <a:gd name="connsiteY2" fmla="*/ 982980 h 1967129"/>
              <a:gd name="connsiteX3" fmla="*/ 1847919 w 2042556"/>
              <a:gd name="connsiteY3" fmla="*/ 1178306 h 1967129"/>
              <a:gd name="connsiteX4" fmla="*/ 982980 w 2042556"/>
              <a:gd name="connsiteY4" fmla="*/ 1965960 h 1967129"/>
              <a:gd name="connsiteX5" fmla="*/ 0 w 2042556"/>
              <a:gd name="connsiteY5" fmla="*/ 982980 h 1967129"/>
              <a:gd name="connsiteX0" fmla="*/ 0 w 2039291"/>
              <a:gd name="connsiteY0" fmla="*/ 982980 h 1981733"/>
              <a:gd name="connsiteX1" fmla="*/ 982980 w 2039291"/>
              <a:gd name="connsiteY1" fmla="*/ 0 h 1981733"/>
              <a:gd name="connsiteX2" fmla="*/ 1965960 w 2039291"/>
              <a:gd name="connsiteY2" fmla="*/ 982980 h 1981733"/>
              <a:gd name="connsiteX3" fmla="*/ 1835219 w 2039291"/>
              <a:gd name="connsiteY3" fmla="*/ 1546606 h 1981733"/>
              <a:gd name="connsiteX4" fmla="*/ 982980 w 2039291"/>
              <a:gd name="connsiteY4" fmla="*/ 1965960 h 1981733"/>
              <a:gd name="connsiteX5" fmla="*/ 0 w 2039291"/>
              <a:gd name="connsiteY5" fmla="*/ 982980 h 1981733"/>
              <a:gd name="connsiteX0" fmla="*/ 0 w 2036992"/>
              <a:gd name="connsiteY0" fmla="*/ 982980 h 1981474"/>
              <a:gd name="connsiteX1" fmla="*/ 982980 w 2036992"/>
              <a:gd name="connsiteY1" fmla="*/ 0 h 1981474"/>
              <a:gd name="connsiteX2" fmla="*/ 1965960 w 2036992"/>
              <a:gd name="connsiteY2" fmla="*/ 982980 h 1981474"/>
              <a:gd name="connsiteX3" fmla="*/ 1825694 w 2036992"/>
              <a:gd name="connsiteY3" fmla="*/ 1543431 h 1981474"/>
              <a:gd name="connsiteX4" fmla="*/ 982980 w 2036992"/>
              <a:gd name="connsiteY4" fmla="*/ 1965960 h 1981474"/>
              <a:gd name="connsiteX5" fmla="*/ 0 w 2036992"/>
              <a:gd name="connsiteY5" fmla="*/ 982980 h 1981474"/>
              <a:gd name="connsiteX0" fmla="*/ 0 w 1947133"/>
              <a:gd name="connsiteY0" fmla="*/ 998052 h 1996546"/>
              <a:gd name="connsiteX1" fmla="*/ 982980 w 1947133"/>
              <a:gd name="connsiteY1" fmla="*/ 15072 h 1996546"/>
              <a:gd name="connsiteX2" fmla="*/ 1826260 w 1947133"/>
              <a:gd name="connsiteY2" fmla="*/ 458302 h 1996546"/>
              <a:gd name="connsiteX3" fmla="*/ 1825694 w 1947133"/>
              <a:gd name="connsiteY3" fmla="*/ 1558503 h 1996546"/>
              <a:gd name="connsiteX4" fmla="*/ 982980 w 1947133"/>
              <a:gd name="connsiteY4" fmla="*/ 1981032 h 1996546"/>
              <a:gd name="connsiteX5" fmla="*/ 0 w 1947133"/>
              <a:gd name="connsiteY5" fmla="*/ 998052 h 1996546"/>
              <a:gd name="connsiteX0" fmla="*/ 0 w 1880242"/>
              <a:gd name="connsiteY0" fmla="*/ 998052 h 1996546"/>
              <a:gd name="connsiteX1" fmla="*/ 982980 w 1880242"/>
              <a:gd name="connsiteY1" fmla="*/ 15072 h 1996546"/>
              <a:gd name="connsiteX2" fmla="*/ 1826260 w 1880242"/>
              <a:gd name="connsiteY2" fmla="*/ 458302 h 1996546"/>
              <a:gd name="connsiteX3" fmla="*/ 1825694 w 1880242"/>
              <a:gd name="connsiteY3" fmla="*/ 1558503 h 1996546"/>
              <a:gd name="connsiteX4" fmla="*/ 982980 w 1880242"/>
              <a:gd name="connsiteY4" fmla="*/ 1981032 h 1996546"/>
              <a:gd name="connsiteX5" fmla="*/ 0 w 1880242"/>
              <a:gd name="connsiteY5" fmla="*/ 998052 h 1996546"/>
              <a:gd name="connsiteX0" fmla="*/ 0 w 1826260"/>
              <a:gd name="connsiteY0" fmla="*/ 998052 h 1996546"/>
              <a:gd name="connsiteX1" fmla="*/ 982980 w 1826260"/>
              <a:gd name="connsiteY1" fmla="*/ 15072 h 1996546"/>
              <a:gd name="connsiteX2" fmla="*/ 1826260 w 1826260"/>
              <a:gd name="connsiteY2" fmla="*/ 458302 h 1996546"/>
              <a:gd name="connsiteX3" fmla="*/ 1825694 w 1826260"/>
              <a:gd name="connsiteY3" fmla="*/ 1558503 h 1996546"/>
              <a:gd name="connsiteX4" fmla="*/ 982980 w 1826260"/>
              <a:gd name="connsiteY4" fmla="*/ 1981032 h 1996546"/>
              <a:gd name="connsiteX5" fmla="*/ 0 w 1826260"/>
              <a:gd name="connsiteY5" fmla="*/ 998052 h 1996546"/>
              <a:gd name="connsiteX0" fmla="*/ 0 w 1826260"/>
              <a:gd name="connsiteY0" fmla="*/ 998052 h 1996546"/>
              <a:gd name="connsiteX1" fmla="*/ 982980 w 1826260"/>
              <a:gd name="connsiteY1" fmla="*/ 15072 h 1996546"/>
              <a:gd name="connsiteX2" fmla="*/ 1826260 w 1826260"/>
              <a:gd name="connsiteY2" fmla="*/ 458302 h 1996546"/>
              <a:gd name="connsiteX3" fmla="*/ 1825694 w 1826260"/>
              <a:gd name="connsiteY3" fmla="*/ 1558503 h 1996546"/>
              <a:gd name="connsiteX4" fmla="*/ 982980 w 1826260"/>
              <a:gd name="connsiteY4" fmla="*/ 1981032 h 1996546"/>
              <a:gd name="connsiteX5" fmla="*/ 0 w 1826260"/>
              <a:gd name="connsiteY5" fmla="*/ 998052 h 1996546"/>
              <a:gd name="connsiteX0" fmla="*/ 1389 w 1827649"/>
              <a:gd name="connsiteY0" fmla="*/ 979731 h 1978225"/>
              <a:gd name="connsiteX1" fmla="*/ 793869 w 1827649"/>
              <a:gd name="connsiteY1" fmla="*/ 15801 h 1978225"/>
              <a:gd name="connsiteX2" fmla="*/ 1827649 w 1827649"/>
              <a:gd name="connsiteY2" fmla="*/ 439981 h 1978225"/>
              <a:gd name="connsiteX3" fmla="*/ 1827083 w 1827649"/>
              <a:gd name="connsiteY3" fmla="*/ 1540182 h 1978225"/>
              <a:gd name="connsiteX4" fmla="*/ 984369 w 1827649"/>
              <a:gd name="connsiteY4" fmla="*/ 1962711 h 1978225"/>
              <a:gd name="connsiteX5" fmla="*/ 1389 w 1827649"/>
              <a:gd name="connsiteY5" fmla="*/ 979731 h 1978225"/>
              <a:gd name="connsiteX0" fmla="*/ 2466 w 1828726"/>
              <a:gd name="connsiteY0" fmla="*/ 986255 h 1984749"/>
              <a:gd name="connsiteX1" fmla="*/ 794946 w 1828726"/>
              <a:gd name="connsiteY1" fmla="*/ 22325 h 1984749"/>
              <a:gd name="connsiteX2" fmla="*/ 1828726 w 1828726"/>
              <a:gd name="connsiteY2" fmla="*/ 446505 h 1984749"/>
              <a:gd name="connsiteX3" fmla="*/ 1828160 w 1828726"/>
              <a:gd name="connsiteY3" fmla="*/ 1546706 h 1984749"/>
              <a:gd name="connsiteX4" fmla="*/ 985446 w 1828726"/>
              <a:gd name="connsiteY4" fmla="*/ 1969235 h 1984749"/>
              <a:gd name="connsiteX5" fmla="*/ 2466 w 1828726"/>
              <a:gd name="connsiteY5" fmla="*/ 986255 h 1984749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985446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985446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791771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2022885"/>
              <a:gd name="connsiteX1" fmla="*/ 794946 w 1828726"/>
              <a:gd name="connsiteY1" fmla="*/ 22481 h 2022885"/>
              <a:gd name="connsiteX2" fmla="*/ 1828726 w 1828726"/>
              <a:gd name="connsiteY2" fmla="*/ 446661 h 2022885"/>
              <a:gd name="connsiteX3" fmla="*/ 1828160 w 1828726"/>
              <a:gd name="connsiteY3" fmla="*/ 1546862 h 2022885"/>
              <a:gd name="connsiteX4" fmla="*/ 791771 w 1828726"/>
              <a:gd name="connsiteY4" fmla="*/ 1969391 h 2022885"/>
              <a:gd name="connsiteX5" fmla="*/ 2466 w 1828726"/>
              <a:gd name="connsiteY5" fmla="*/ 986411 h 2022885"/>
              <a:gd name="connsiteX0" fmla="*/ 2466 w 1828726"/>
              <a:gd name="connsiteY0" fmla="*/ 986411 h 2018099"/>
              <a:gd name="connsiteX1" fmla="*/ 794946 w 1828726"/>
              <a:gd name="connsiteY1" fmla="*/ 22481 h 2018099"/>
              <a:gd name="connsiteX2" fmla="*/ 1828726 w 1828726"/>
              <a:gd name="connsiteY2" fmla="*/ 446661 h 2018099"/>
              <a:gd name="connsiteX3" fmla="*/ 1828160 w 1828726"/>
              <a:gd name="connsiteY3" fmla="*/ 1546862 h 2018099"/>
              <a:gd name="connsiteX4" fmla="*/ 791771 w 1828726"/>
              <a:gd name="connsiteY4" fmla="*/ 1969391 h 2018099"/>
              <a:gd name="connsiteX5" fmla="*/ 2466 w 1828726"/>
              <a:gd name="connsiteY5" fmla="*/ 986411 h 2018099"/>
              <a:gd name="connsiteX0" fmla="*/ 2466 w 1828726"/>
              <a:gd name="connsiteY0" fmla="*/ 986411 h 1988683"/>
              <a:gd name="connsiteX1" fmla="*/ 794946 w 1828726"/>
              <a:gd name="connsiteY1" fmla="*/ 22481 h 1988683"/>
              <a:gd name="connsiteX2" fmla="*/ 1828726 w 1828726"/>
              <a:gd name="connsiteY2" fmla="*/ 446661 h 1988683"/>
              <a:gd name="connsiteX3" fmla="*/ 1828160 w 1828726"/>
              <a:gd name="connsiteY3" fmla="*/ 1546862 h 1988683"/>
              <a:gd name="connsiteX4" fmla="*/ 674296 w 1828726"/>
              <a:gd name="connsiteY4" fmla="*/ 1937641 h 1988683"/>
              <a:gd name="connsiteX5" fmla="*/ 2466 w 1828726"/>
              <a:gd name="connsiteY5" fmla="*/ 986411 h 1988683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450 w 1826710"/>
              <a:gd name="connsiteY0" fmla="*/ 986411 h 1983165"/>
              <a:gd name="connsiteX1" fmla="*/ 792930 w 1826710"/>
              <a:gd name="connsiteY1" fmla="*/ 22481 h 1983165"/>
              <a:gd name="connsiteX2" fmla="*/ 1826710 w 1826710"/>
              <a:gd name="connsiteY2" fmla="*/ 446661 h 1983165"/>
              <a:gd name="connsiteX3" fmla="*/ 1826144 w 1826710"/>
              <a:gd name="connsiteY3" fmla="*/ 1546862 h 1983165"/>
              <a:gd name="connsiteX4" fmla="*/ 672280 w 1826710"/>
              <a:gd name="connsiteY4" fmla="*/ 1937641 h 1983165"/>
              <a:gd name="connsiteX5" fmla="*/ 450 w 1826710"/>
              <a:gd name="connsiteY5" fmla="*/ 986411 h 1983165"/>
              <a:gd name="connsiteX0" fmla="*/ 450 w 1826710"/>
              <a:gd name="connsiteY0" fmla="*/ 986411 h 1983165"/>
              <a:gd name="connsiteX1" fmla="*/ 792930 w 1826710"/>
              <a:gd name="connsiteY1" fmla="*/ 22481 h 1983165"/>
              <a:gd name="connsiteX2" fmla="*/ 1826710 w 1826710"/>
              <a:gd name="connsiteY2" fmla="*/ 446661 h 1983165"/>
              <a:gd name="connsiteX3" fmla="*/ 1826144 w 1826710"/>
              <a:gd name="connsiteY3" fmla="*/ 1546862 h 1983165"/>
              <a:gd name="connsiteX4" fmla="*/ 672280 w 1826710"/>
              <a:gd name="connsiteY4" fmla="*/ 1937641 h 1983165"/>
              <a:gd name="connsiteX5" fmla="*/ 450 w 1826710"/>
              <a:gd name="connsiteY5" fmla="*/ 986411 h 1983165"/>
              <a:gd name="connsiteX0" fmla="*/ 450 w 1835669"/>
              <a:gd name="connsiteY0" fmla="*/ 986411 h 1982493"/>
              <a:gd name="connsiteX1" fmla="*/ 792930 w 1835669"/>
              <a:gd name="connsiteY1" fmla="*/ 22481 h 1982493"/>
              <a:gd name="connsiteX2" fmla="*/ 1826710 w 1835669"/>
              <a:gd name="connsiteY2" fmla="*/ 446661 h 1982493"/>
              <a:gd name="connsiteX3" fmla="*/ 1835669 w 1835669"/>
              <a:gd name="connsiteY3" fmla="*/ 1537337 h 1982493"/>
              <a:gd name="connsiteX4" fmla="*/ 672280 w 1835669"/>
              <a:gd name="connsiteY4" fmla="*/ 1937641 h 1982493"/>
              <a:gd name="connsiteX5" fmla="*/ 450 w 1835669"/>
              <a:gd name="connsiteY5" fmla="*/ 986411 h 1982493"/>
              <a:gd name="connsiteX0" fmla="*/ 450 w 1835669"/>
              <a:gd name="connsiteY0" fmla="*/ 986411 h 1982493"/>
              <a:gd name="connsiteX1" fmla="*/ 792930 w 1835669"/>
              <a:gd name="connsiteY1" fmla="*/ 22481 h 1982493"/>
              <a:gd name="connsiteX2" fmla="*/ 1826710 w 1835669"/>
              <a:gd name="connsiteY2" fmla="*/ 446661 h 1982493"/>
              <a:gd name="connsiteX3" fmla="*/ 1835669 w 1835669"/>
              <a:gd name="connsiteY3" fmla="*/ 1537337 h 1982493"/>
              <a:gd name="connsiteX4" fmla="*/ 672280 w 1835669"/>
              <a:gd name="connsiteY4" fmla="*/ 1937641 h 1982493"/>
              <a:gd name="connsiteX5" fmla="*/ 450 w 1835669"/>
              <a:gd name="connsiteY5" fmla="*/ 986411 h 1982493"/>
              <a:gd name="connsiteX0" fmla="*/ 454 w 1835673"/>
              <a:gd name="connsiteY0" fmla="*/ 989422 h 1985504"/>
              <a:gd name="connsiteX1" fmla="*/ 789759 w 1835673"/>
              <a:gd name="connsiteY1" fmla="*/ 22317 h 1985504"/>
              <a:gd name="connsiteX2" fmla="*/ 1826714 w 1835673"/>
              <a:gd name="connsiteY2" fmla="*/ 449672 h 1985504"/>
              <a:gd name="connsiteX3" fmla="*/ 1835673 w 1835673"/>
              <a:gd name="connsiteY3" fmla="*/ 1540348 h 1985504"/>
              <a:gd name="connsiteX4" fmla="*/ 672284 w 1835673"/>
              <a:gd name="connsiteY4" fmla="*/ 1940652 h 1985504"/>
              <a:gd name="connsiteX5" fmla="*/ 454 w 1835673"/>
              <a:gd name="connsiteY5" fmla="*/ 989422 h 1985504"/>
              <a:gd name="connsiteX0" fmla="*/ 421 w 1835640"/>
              <a:gd name="connsiteY0" fmla="*/ 987500 h 1983582"/>
              <a:gd name="connsiteX1" fmla="*/ 789726 w 1835640"/>
              <a:gd name="connsiteY1" fmla="*/ 20395 h 1983582"/>
              <a:gd name="connsiteX2" fmla="*/ 1826681 w 1835640"/>
              <a:gd name="connsiteY2" fmla="*/ 447750 h 1983582"/>
              <a:gd name="connsiteX3" fmla="*/ 1835640 w 1835640"/>
              <a:gd name="connsiteY3" fmla="*/ 1538426 h 1983582"/>
              <a:gd name="connsiteX4" fmla="*/ 672251 w 1835640"/>
              <a:gd name="connsiteY4" fmla="*/ 1938730 h 1983582"/>
              <a:gd name="connsiteX5" fmla="*/ 421 w 1835640"/>
              <a:gd name="connsiteY5" fmla="*/ 987500 h 198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5640" h="1983582">
                <a:moveTo>
                  <a:pt x="421" y="987500"/>
                </a:moveTo>
                <a:cubicBezTo>
                  <a:pt x="-12279" y="618565"/>
                  <a:pt x="263099" y="126228"/>
                  <a:pt x="789726" y="20395"/>
                </a:cubicBezTo>
                <a:cubicBezTo>
                  <a:pt x="1316353" y="-85438"/>
                  <a:pt x="1702361" y="245173"/>
                  <a:pt x="1826681" y="447750"/>
                </a:cubicBezTo>
                <a:cubicBezTo>
                  <a:pt x="1636676" y="828127"/>
                  <a:pt x="1653395" y="1219021"/>
                  <a:pt x="1835640" y="1538426"/>
                </a:cubicBezTo>
                <a:cubicBezTo>
                  <a:pt x="1773410" y="1635581"/>
                  <a:pt x="1373408" y="2133738"/>
                  <a:pt x="672251" y="1938730"/>
                </a:cubicBezTo>
                <a:cubicBezTo>
                  <a:pt x="345744" y="1813572"/>
                  <a:pt x="22646" y="1531060"/>
                  <a:pt x="421" y="987500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321314" y="1770573"/>
            <a:ext cx="2159136" cy="2354066"/>
          </a:xfrm>
          <a:custGeom>
            <a:avLst/>
            <a:gdLst>
              <a:gd name="connsiteX0" fmla="*/ 0 w 1965960"/>
              <a:gd name="connsiteY0" fmla="*/ 982980 h 1965960"/>
              <a:gd name="connsiteX1" fmla="*/ 982980 w 1965960"/>
              <a:gd name="connsiteY1" fmla="*/ 0 h 1965960"/>
              <a:gd name="connsiteX2" fmla="*/ 1965960 w 1965960"/>
              <a:gd name="connsiteY2" fmla="*/ 982980 h 1965960"/>
              <a:gd name="connsiteX3" fmla="*/ 982980 w 1965960"/>
              <a:gd name="connsiteY3" fmla="*/ 1965960 h 1965960"/>
              <a:gd name="connsiteX4" fmla="*/ 0 w 1965960"/>
              <a:gd name="connsiteY4" fmla="*/ 982980 h 1965960"/>
              <a:gd name="connsiteX0" fmla="*/ 65395 w 2031355"/>
              <a:gd name="connsiteY0" fmla="*/ 996524 h 1979504"/>
              <a:gd name="connsiteX1" fmla="*/ 197054 w 2031355"/>
              <a:gd name="connsiteY1" fmla="*/ 461867 h 1979504"/>
              <a:gd name="connsiteX2" fmla="*/ 1048375 w 2031355"/>
              <a:gd name="connsiteY2" fmla="*/ 13544 h 1979504"/>
              <a:gd name="connsiteX3" fmla="*/ 2031355 w 2031355"/>
              <a:gd name="connsiteY3" fmla="*/ 996524 h 1979504"/>
              <a:gd name="connsiteX4" fmla="*/ 1048375 w 2031355"/>
              <a:gd name="connsiteY4" fmla="*/ 1979504 h 1979504"/>
              <a:gd name="connsiteX5" fmla="*/ 65395 w 2031355"/>
              <a:gd name="connsiteY5" fmla="*/ 996524 h 1979504"/>
              <a:gd name="connsiteX0" fmla="*/ 114976 w 1948927"/>
              <a:gd name="connsiteY0" fmla="*/ 1547096 h 1997760"/>
              <a:gd name="connsiteX1" fmla="*/ 114626 w 1948927"/>
              <a:gd name="connsiteY1" fmla="*/ 461867 h 1997760"/>
              <a:gd name="connsiteX2" fmla="*/ 965947 w 1948927"/>
              <a:gd name="connsiteY2" fmla="*/ 13544 h 1997760"/>
              <a:gd name="connsiteX3" fmla="*/ 1948927 w 1948927"/>
              <a:gd name="connsiteY3" fmla="*/ 996524 h 1997760"/>
              <a:gd name="connsiteX4" fmla="*/ 965947 w 1948927"/>
              <a:gd name="connsiteY4" fmla="*/ 1979504 h 1997760"/>
              <a:gd name="connsiteX5" fmla="*/ 114976 w 1948927"/>
              <a:gd name="connsiteY5" fmla="*/ 1547096 h 1997760"/>
              <a:gd name="connsiteX0" fmla="*/ 44277 w 1878228"/>
              <a:gd name="connsiteY0" fmla="*/ 1547096 h 1997760"/>
              <a:gd name="connsiteX1" fmla="*/ 43927 w 1878228"/>
              <a:gd name="connsiteY1" fmla="*/ 461867 h 1997760"/>
              <a:gd name="connsiteX2" fmla="*/ 895248 w 1878228"/>
              <a:gd name="connsiteY2" fmla="*/ 13544 h 1997760"/>
              <a:gd name="connsiteX3" fmla="*/ 1878228 w 1878228"/>
              <a:gd name="connsiteY3" fmla="*/ 996524 h 1997760"/>
              <a:gd name="connsiteX4" fmla="*/ 895248 w 1878228"/>
              <a:gd name="connsiteY4" fmla="*/ 1979504 h 1997760"/>
              <a:gd name="connsiteX5" fmla="*/ 44277 w 1878228"/>
              <a:gd name="connsiteY5" fmla="*/ 1547096 h 1997760"/>
              <a:gd name="connsiteX0" fmla="*/ 350 w 1834301"/>
              <a:gd name="connsiteY0" fmla="*/ 1547096 h 1997760"/>
              <a:gd name="connsiteX1" fmla="*/ 0 w 1834301"/>
              <a:gd name="connsiteY1" fmla="*/ 461867 h 1997760"/>
              <a:gd name="connsiteX2" fmla="*/ 851321 w 1834301"/>
              <a:gd name="connsiteY2" fmla="*/ 13544 h 1997760"/>
              <a:gd name="connsiteX3" fmla="*/ 1834301 w 1834301"/>
              <a:gd name="connsiteY3" fmla="*/ 996524 h 1997760"/>
              <a:gd name="connsiteX4" fmla="*/ 851321 w 1834301"/>
              <a:gd name="connsiteY4" fmla="*/ 1979504 h 1997760"/>
              <a:gd name="connsiteX5" fmla="*/ 350 w 1834301"/>
              <a:gd name="connsiteY5" fmla="*/ 1547096 h 1997760"/>
              <a:gd name="connsiteX0" fmla="*/ 350 w 1834301"/>
              <a:gd name="connsiteY0" fmla="*/ 1547096 h 1970368"/>
              <a:gd name="connsiteX1" fmla="*/ 0 w 1834301"/>
              <a:gd name="connsiteY1" fmla="*/ 461867 h 1970368"/>
              <a:gd name="connsiteX2" fmla="*/ 851321 w 1834301"/>
              <a:gd name="connsiteY2" fmla="*/ 13544 h 1970368"/>
              <a:gd name="connsiteX3" fmla="*/ 1834301 w 1834301"/>
              <a:gd name="connsiteY3" fmla="*/ 996524 h 1970368"/>
              <a:gd name="connsiteX4" fmla="*/ 1124997 w 1834301"/>
              <a:gd name="connsiteY4" fmla="*/ 1950527 h 1970368"/>
              <a:gd name="connsiteX5" fmla="*/ 350 w 1834301"/>
              <a:gd name="connsiteY5" fmla="*/ 1547096 h 1970368"/>
              <a:gd name="connsiteX0" fmla="*/ 350 w 1834301"/>
              <a:gd name="connsiteY0" fmla="*/ 1509739 h 1933011"/>
              <a:gd name="connsiteX1" fmla="*/ 0 w 1834301"/>
              <a:gd name="connsiteY1" fmla="*/ 424510 h 1933011"/>
              <a:gd name="connsiteX2" fmla="*/ 1134657 w 1834301"/>
              <a:gd name="connsiteY2" fmla="*/ 14824 h 1933011"/>
              <a:gd name="connsiteX3" fmla="*/ 1834301 w 1834301"/>
              <a:gd name="connsiteY3" fmla="*/ 959167 h 1933011"/>
              <a:gd name="connsiteX4" fmla="*/ 1124997 w 1834301"/>
              <a:gd name="connsiteY4" fmla="*/ 1913170 h 1933011"/>
              <a:gd name="connsiteX5" fmla="*/ 350 w 1834301"/>
              <a:gd name="connsiteY5" fmla="*/ 1509739 h 1933011"/>
              <a:gd name="connsiteX0" fmla="*/ 350 w 1834301"/>
              <a:gd name="connsiteY0" fmla="*/ 1540457 h 1963729"/>
              <a:gd name="connsiteX1" fmla="*/ 0 w 1834301"/>
              <a:gd name="connsiteY1" fmla="*/ 455228 h 1963729"/>
              <a:gd name="connsiteX2" fmla="*/ 1134657 w 1834301"/>
              <a:gd name="connsiteY2" fmla="*/ 45542 h 1963729"/>
              <a:gd name="connsiteX3" fmla="*/ 1834301 w 1834301"/>
              <a:gd name="connsiteY3" fmla="*/ 989885 h 1963729"/>
              <a:gd name="connsiteX4" fmla="*/ 1124997 w 1834301"/>
              <a:gd name="connsiteY4" fmla="*/ 1943888 h 1963729"/>
              <a:gd name="connsiteX5" fmla="*/ 350 w 1834301"/>
              <a:gd name="connsiteY5" fmla="*/ 1540457 h 1963729"/>
              <a:gd name="connsiteX0" fmla="*/ 350 w 1834301"/>
              <a:gd name="connsiteY0" fmla="*/ 1545635 h 1968907"/>
              <a:gd name="connsiteX1" fmla="*/ 0 w 1834301"/>
              <a:gd name="connsiteY1" fmla="*/ 460406 h 1968907"/>
              <a:gd name="connsiteX2" fmla="*/ 1134657 w 1834301"/>
              <a:gd name="connsiteY2" fmla="*/ 50720 h 1968907"/>
              <a:gd name="connsiteX3" fmla="*/ 1834301 w 1834301"/>
              <a:gd name="connsiteY3" fmla="*/ 995063 h 1968907"/>
              <a:gd name="connsiteX4" fmla="*/ 1124997 w 1834301"/>
              <a:gd name="connsiteY4" fmla="*/ 1949066 h 1968907"/>
              <a:gd name="connsiteX5" fmla="*/ 350 w 1834301"/>
              <a:gd name="connsiteY5" fmla="*/ 1545635 h 1968907"/>
              <a:gd name="connsiteX0" fmla="*/ 350 w 1834301"/>
              <a:gd name="connsiteY0" fmla="*/ 1545635 h 1975325"/>
              <a:gd name="connsiteX1" fmla="*/ 0 w 1834301"/>
              <a:gd name="connsiteY1" fmla="*/ 460406 h 1975325"/>
              <a:gd name="connsiteX2" fmla="*/ 1134657 w 1834301"/>
              <a:gd name="connsiteY2" fmla="*/ 50720 h 1975325"/>
              <a:gd name="connsiteX3" fmla="*/ 1834301 w 1834301"/>
              <a:gd name="connsiteY3" fmla="*/ 995063 h 1975325"/>
              <a:gd name="connsiteX4" fmla="*/ 1124997 w 1834301"/>
              <a:gd name="connsiteY4" fmla="*/ 1949066 h 1975325"/>
              <a:gd name="connsiteX5" fmla="*/ 350 w 1834301"/>
              <a:gd name="connsiteY5" fmla="*/ 1545635 h 197532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27862"/>
              <a:gd name="connsiteY0" fmla="*/ 1545635 h 1992885"/>
              <a:gd name="connsiteX1" fmla="*/ 0 w 1827862"/>
              <a:gd name="connsiteY1" fmla="*/ 460406 h 1992885"/>
              <a:gd name="connsiteX2" fmla="*/ 1134657 w 1827862"/>
              <a:gd name="connsiteY2" fmla="*/ 50720 h 1992885"/>
              <a:gd name="connsiteX3" fmla="*/ 1827862 w 1827862"/>
              <a:gd name="connsiteY3" fmla="*/ 995063 h 1992885"/>
              <a:gd name="connsiteX4" fmla="*/ 1124997 w 1827862"/>
              <a:gd name="connsiteY4" fmla="*/ 1949066 h 1992885"/>
              <a:gd name="connsiteX5" fmla="*/ 350 w 1827862"/>
              <a:gd name="connsiteY5" fmla="*/ 1545635 h 199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7862" h="1992885">
                <a:moveTo>
                  <a:pt x="350" y="1545635"/>
                </a:moveTo>
                <a:cubicBezTo>
                  <a:pt x="241611" y="1102732"/>
                  <a:pt x="132385" y="672531"/>
                  <a:pt x="0" y="460406"/>
                </a:cubicBezTo>
                <a:cubicBezTo>
                  <a:pt x="138072" y="232182"/>
                  <a:pt x="564923" y="-134981"/>
                  <a:pt x="1134657" y="50720"/>
                </a:cubicBezTo>
                <a:cubicBezTo>
                  <a:pt x="1440374" y="139829"/>
                  <a:pt x="1827862" y="452178"/>
                  <a:pt x="1827862" y="995063"/>
                </a:cubicBezTo>
                <a:cubicBezTo>
                  <a:pt x="1827862" y="1537948"/>
                  <a:pt x="1430656" y="1857304"/>
                  <a:pt x="1124997" y="1949066"/>
                </a:cubicBezTo>
                <a:cubicBezTo>
                  <a:pt x="758163" y="2085904"/>
                  <a:pt x="180874" y="1888726"/>
                  <a:pt x="350" y="1545635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543456" y="1770573"/>
            <a:ext cx="2159136" cy="2354066"/>
          </a:xfrm>
          <a:custGeom>
            <a:avLst/>
            <a:gdLst>
              <a:gd name="connsiteX0" fmla="*/ 0 w 1965960"/>
              <a:gd name="connsiteY0" fmla="*/ 982980 h 1965960"/>
              <a:gd name="connsiteX1" fmla="*/ 982980 w 1965960"/>
              <a:gd name="connsiteY1" fmla="*/ 0 h 1965960"/>
              <a:gd name="connsiteX2" fmla="*/ 1965960 w 1965960"/>
              <a:gd name="connsiteY2" fmla="*/ 982980 h 1965960"/>
              <a:gd name="connsiteX3" fmla="*/ 982980 w 1965960"/>
              <a:gd name="connsiteY3" fmla="*/ 1965960 h 1965960"/>
              <a:gd name="connsiteX4" fmla="*/ 0 w 1965960"/>
              <a:gd name="connsiteY4" fmla="*/ 982980 h 1965960"/>
              <a:gd name="connsiteX0" fmla="*/ 65395 w 2031355"/>
              <a:gd name="connsiteY0" fmla="*/ 996524 h 1979504"/>
              <a:gd name="connsiteX1" fmla="*/ 197054 w 2031355"/>
              <a:gd name="connsiteY1" fmla="*/ 461867 h 1979504"/>
              <a:gd name="connsiteX2" fmla="*/ 1048375 w 2031355"/>
              <a:gd name="connsiteY2" fmla="*/ 13544 h 1979504"/>
              <a:gd name="connsiteX3" fmla="*/ 2031355 w 2031355"/>
              <a:gd name="connsiteY3" fmla="*/ 996524 h 1979504"/>
              <a:gd name="connsiteX4" fmla="*/ 1048375 w 2031355"/>
              <a:gd name="connsiteY4" fmla="*/ 1979504 h 1979504"/>
              <a:gd name="connsiteX5" fmla="*/ 65395 w 2031355"/>
              <a:gd name="connsiteY5" fmla="*/ 996524 h 1979504"/>
              <a:gd name="connsiteX0" fmla="*/ 114976 w 1948927"/>
              <a:gd name="connsiteY0" fmla="*/ 1547096 h 1997760"/>
              <a:gd name="connsiteX1" fmla="*/ 114626 w 1948927"/>
              <a:gd name="connsiteY1" fmla="*/ 461867 h 1997760"/>
              <a:gd name="connsiteX2" fmla="*/ 965947 w 1948927"/>
              <a:gd name="connsiteY2" fmla="*/ 13544 h 1997760"/>
              <a:gd name="connsiteX3" fmla="*/ 1948927 w 1948927"/>
              <a:gd name="connsiteY3" fmla="*/ 996524 h 1997760"/>
              <a:gd name="connsiteX4" fmla="*/ 965947 w 1948927"/>
              <a:gd name="connsiteY4" fmla="*/ 1979504 h 1997760"/>
              <a:gd name="connsiteX5" fmla="*/ 114976 w 1948927"/>
              <a:gd name="connsiteY5" fmla="*/ 1547096 h 1997760"/>
              <a:gd name="connsiteX0" fmla="*/ 44277 w 1878228"/>
              <a:gd name="connsiteY0" fmla="*/ 1547096 h 1997760"/>
              <a:gd name="connsiteX1" fmla="*/ 43927 w 1878228"/>
              <a:gd name="connsiteY1" fmla="*/ 461867 h 1997760"/>
              <a:gd name="connsiteX2" fmla="*/ 895248 w 1878228"/>
              <a:gd name="connsiteY2" fmla="*/ 13544 h 1997760"/>
              <a:gd name="connsiteX3" fmla="*/ 1878228 w 1878228"/>
              <a:gd name="connsiteY3" fmla="*/ 996524 h 1997760"/>
              <a:gd name="connsiteX4" fmla="*/ 895248 w 1878228"/>
              <a:gd name="connsiteY4" fmla="*/ 1979504 h 1997760"/>
              <a:gd name="connsiteX5" fmla="*/ 44277 w 1878228"/>
              <a:gd name="connsiteY5" fmla="*/ 1547096 h 1997760"/>
              <a:gd name="connsiteX0" fmla="*/ 350 w 1834301"/>
              <a:gd name="connsiteY0" fmla="*/ 1547096 h 1997760"/>
              <a:gd name="connsiteX1" fmla="*/ 0 w 1834301"/>
              <a:gd name="connsiteY1" fmla="*/ 461867 h 1997760"/>
              <a:gd name="connsiteX2" fmla="*/ 851321 w 1834301"/>
              <a:gd name="connsiteY2" fmla="*/ 13544 h 1997760"/>
              <a:gd name="connsiteX3" fmla="*/ 1834301 w 1834301"/>
              <a:gd name="connsiteY3" fmla="*/ 996524 h 1997760"/>
              <a:gd name="connsiteX4" fmla="*/ 851321 w 1834301"/>
              <a:gd name="connsiteY4" fmla="*/ 1979504 h 1997760"/>
              <a:gd name="connsiteX5" fmla="*/ 350 w 1834301"/>
              <a:gd name="connsiteY5" fmla="*/ 1547096 h 1997760"/>
              <a:gd name="connsiteX0" fmla="*/ 350 w 1834301"/>
              <a:gd name="connsiteY0" fmla="*/ 1547096 h 1970368"/>
              <a:gd name="connsiteX1" fmla="*/ 0 w 1834301"/>
              <a:gd name="connsiteY1" fmla="*/ 461867 h 1970368"/>
              <a:gd name="connsiteX2" fmla="*/ 851321 w 1834301"/>
              <a:gd name="connsiteY2" fmla="*/ 13544 h 1970368"/>
              <a:gd name="connsiteX3" fmla="*/ 1834301 w 1834301"/>
              <a:gd name="connsiteY3" fmla="*/ 996524 h 1970368"/>
              <a:gd name="connsiteX4" fmla="*/ 1124997 w 1834301"/>
              <a:gd name="connsiteY4" fmla="*/ 1950527 h 1970368"/>
              <a:gd name="connsiteX5" fmla="*/ 350 w 1834301"/>
              <a:gd name="connsiteY5" fmla="*/ 1547096 h 1970368"/>
              <a:gd name="connsiteX0" fmla="*/ 350 w 1834301"/>
              <a:gd name="connsiteY0" fmla="*/ 1509739 h 1933011"/>
              <a:gd name="connsiteX1" fmla="*/ 0 w 1834301"/>
              <a:gd name="connsiteY1" fmla="*/ 424510 h 1933011"/>
              <a:gd name="connsiteX2" fmla="*/ 1134657 w 1834301"/>
              <a:gd name="connsiteY2" fmla="*/ 14824 h 1933011"/>
              <a:gd name="connsiteX3" fmla="*/ 1834301 w 1834301"/>
              <a:gd name="connsiteY3" fmla="*/ 959167 h 1933011"/>
              <a:gd name="connsiteX4" fmla="*/ 1124997 w 1834301"/>
              <a:gd name="connsiteY4" fmla="*/ 1913170 h 1933011"/>
              <a:gd name="connsiteX5" fmla="*/ 350 w 1834301"/>
              <a:gd name="connsiteY5" fmla="*/ 1509739 h 1933011"/>
              <a:gd name="connsiteX0" fmla="*/ 350 w 1834301"/>
              <a:gd name="connsiteY0" fmla="*/ 1540457 h 1963729"/>
              <a:gd name="connsiteX1" fmla="*/ 0 w 1834301"/>
              <a:gd name="connsiteY1" fmla="*/ 455228 h 1963729"/>
              <a:gd name="connsiteX2" fmla="*/ 1134657 w 1834301"/>
              <a:gd name="connsiteY2" fmla="*/ 45542 h 1963729"/>
              <a:gd name="connsiteX3" fmla="*/ 1834301 w 1834301"/>
              <a:gd name="connsiteY3" fmla="*/ 989885 h 1963729"/>
              <a:gd name="connsiteX4" fmla="*/ 1124997 w 1834301"/>
              <a:gd name="connsiteY4" fmla="*/ 1943888 h 1963729"/>
              <a:gd name="connsiteX5" fmla="*/ 350 w 1834301"/>
              <a:gd name="connsiteY5" fmla="*/ 1540457 h 1963729"/>
              <a:gd name="connsiteX0" fmla="*/ 350 w 1834301"/>
              <a:gd name="connsiteY0" fmla="*/ 1545635 h 1968907"/>
              <a:gd name="connsiteX1" fmla="*/ 0 w 1834301"/>
              <a:gd name="connsiteY1" fmla="*/ 460406 h 1968907"/>
              <a:gd name="connsiteX2" fmla="*/ 1134657 w 1834301"/>
              <a:gd name="connsiteY2" fmla="*/ 50720 h 1968907"/>
              <a:gd name="connsiteX3" fmla="*/ 1834301 w 1834301"/>
              <a:gd name="connsiteY3" fmla="*/ 995063 h 1968907"/>
              <a:gd name="connsiteX4" fmla="*/ 1124997 w 1834301"/>
              <a:gd name="connsiteY4" fmla="*/ 1949066 h 1968907"/>
              <a:gd name="connsiteX5" fmla="*/ 350 w 1834301"/>
              <a:gd name="connsiteY5" fmla="*/ 1545635 h 1968907"/>
              <a:gd name="connsiteX0" fmla="*/ 350 w 1834301"/>
              <a:gd name="connsiteY0" fmla="*/ 1545635 h 1975325"/>
              <a:gd name="connsiteX1" fmla="*/ 0 w 1834301"/>
              <a:gd name="connsiteY1" fmla="*/ 460406 h 1975325"/>
              <a:gd name="connsiteX2" fmla="*/ 1134657 w 1834301"/>
              <a:gd name="connsiteY2" fmla="*/ 50720 h 1975325"/>
              <a:gd name="connsiteX3" fmla="*/ 1834301 w 1834301"/>
              <a:gd name="connsiteY3" fmla="*/ 995063 h 1975325"/>
              <a:gd name="connsiteX4" fmla="*/ 1124997 w 1834301"/>
              <a:gd name="connsiteY4" fmla="*/ 1949066 h 1975325"/>
              <a:gd name="connsiteX5" fmla="*/ 350 w 1834301"/>
              <a:gd name="connsiteY5" fmla="*/ 1545635 h 197532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27862"/>
              <a:gd name="connsiteY0" fmla="*/ 1545635 h 1992885"/>
              <a:gd name="connsiteX1" fmla="*/ 0 w 1827862"/>
              <a:gd name="connsiteY1" fmla="*/ 460406 h 1992885"/>
              <a:gd name="connsiteX2" fmla="*/ 1134657 w 1827862"/>
              <a:gd name="connsiteY2" fmla="*/ 50720 h 1992885"/>
              <a:gd name="connsiteX3" fmla="*/ 1827862 w 1827862"/>
              <a:gd name="connsiteY3" fmla="*/ 995063 h 1992885"/>
              <a:gd name="connsiteX4" fmla="*/ 1124997 w 1827862"/>
              <a:gd name="connsiteY4" fmla="*/ 1949066 h 1992885"/>
              <a:gd name="connsiteX5" fmla="*/ 350 w 1827862"/>
              <a:gd name="connsiteY5" fmla="*/ 1545635 h 199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7862" h="1992885">
                <a:moveTo>
                  <a:pt x="350" y="1545635"/>
                </a:moveTo>
                <a:cubicBezTo>
                  <a:pt x="241611" y="1102732"/>
                  <a:pt x="132385" y="672531"/>
                  <a:pt x="0" y="460406"/>
                </a:cubicBezTo>
                <a:cubicBezTo>
                  <a:pt x="138072" y="232182"/>
                  <a:pt x="564923" y="-134981"/>
                  <a:pt x="1134657" y="50720"/>
                </a:cubicBezTo>
                <a:cubicBezTo>
                  <a:pt x="1440374" y="139829"/>
                  <a:pt x="1827862" y="452178"/>
                  <a:pt x="1827862" y="995063"/>
                </a:cubicBezTo>
                <a:cubicBezTo>
                  <a:pt x="1827862" y="1537948"/>
                  <a:pt x="1430656" y="1857304"/>
                  <a:pt x="1124997" y="1949066"/>
                </a:cubicBezTo>
                <a:cubicBezTo>
                  <a:pt x="758163" y="2085904"/>
                  <a:pt x="180874" y="1888726"/>
                  <a:pt x="350" y="1545635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8673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siness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0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381760" y="1843914"/>
            <a:ext cx="1747520" cy="174752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952240" y="2991544"/>
            <a:ext cx="1747520" cy="174752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59862" y="4474904"/>
            <a:ext cx="1747520" cy="174752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727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end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4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400671" y="1841951"/>
            <a:ext cx="6970329" cy="5025476"/>
          </a:xfrm>
          <a:prstGeom prst="parallelogram">
            <a:avLst>
              <a:gd name="adj" fmla="val 46530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726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 Estat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62553" y="1838227"/>
            <a:ext cx="2917598" cy="1941920"/>
          </a:xfrm>
          <a:prstGeom prst="round2DiagRect">
            <a:avLst>
              <a:gd name="adj1" fmla="val 50000"/>
              <a:gd name="adj2" fmla="val 0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7666" y="1838227"/>
            <a:ext cx="2917598" cy="1941920"/>
          </a:xfrm>
          <a:prstGeom prst="round2DiagRect">
            <a:avLst>
              <a:gd name="adj1" fmla="val 0"/>
              <a:gd name="adj2" fmla="val 50000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224884" y="1838227"/>
            <a:ext cx="2917598" cy="1941920"/>
          </a:xfrm>
          <a:prstGeom prst="round2DiagRect">
            <a:avLst>
              <a:gd name="adj1" fmla="val 50000"/>
              <a:gd name="adj2" fmla="val 0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067666" y="4091312"/>
            <a:ext cx="2917598" cy="1941920"/>
          </a:xfrm>
          <a:prstGeom prst="round2DiagRect">
            <a:avLst>
              <a:gd name="adj1" fmla="val 50000"/>
              <a:gd name="adj2" fmla="val 0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8224884" y="4091312"/>
            <a:ext cx="2917598" cy="1941920"/>
          </a:xfrm>
          <a:prstGeom prst="round2DiagRect">
            <a:avLst>
              <a:gd name="adj1" fmla="val 0"/>
              <a:gd name="adj2" fmla="val 50000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862552" y="4091312"/>
            <a:ext cx="2917598" cy="1941920"/>
          </a:xfrm>
          <a:prstGeom prst="round2DiagRect">
            <a:avLst>
              <a:gd name="adj1" fmla="val 0"/>
              <a:gd name="adj2" fmla="val 50000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058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3302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 Estat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226384" y="1886299"/>
            <a:ext cx="2223787" cy="222378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3733913" y="1886299"/>
            <a:ext cx="2223787" cy="222378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250160" y="1886299"/>
            <a:ext cx="2223787" cy="222378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2484507" y="3969623"/>
            <a:ext cx="2223787" cy="222378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4992036" y="3969623"/>
            <a:ext cx="2223787" cy="222378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508283" y="3969623"/>
            <a:ext cx="2223787" cy="222378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8766407" y="1886299"/>
            <a:ext cx="2223787" cy="222378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53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&amp; Photograph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2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471135" y="1961864"/>
            <a:ext cx="2934274" cy="2934272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628863" y="1961864"/>
            <a:ext cx="2934274" cy="2934272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786591" y="1961864"/>
            <a:ext cx="2934274" cy="2934272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650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ods &amp; Restaura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0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4584192" y="1503679"/>
            <a:ext cx="2294128" cy="229412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584192" y="3921759"/>
            <a:ext cx="2294128" cy="229412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7032752" y="3921759"/>
            <a:ext cx="2294128" cy="229412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44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对象 14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4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15" name="对象 1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016000" y="2717800"/>
            <a:ext cx="2133600" cy="2133600"/>
          </a:xfrm>
          <a:prstGeom prst="ellipse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2997200" y="1651000"/>
            <a:ext cx="2133600" cy="2133600"/>
          </a:xfrm>
          <a:prstGeom prst="ellipse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2"/>
          </p:nvPr>
        </p:nvSpPr>
        <p:spPr>
          <a:xfrm>
            <a:off x="2908300" y="3886200"/>
            <a:ext cx="2133600" cy="2133600"/>
          </a:xfrm>
          <a:prstGeom prst="ellipse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1" name="图片占位符 7"/>
          <p:cNvSpPr>
            <a:spLocks noGrp="1"/>
          </p:cNvSpPr>
          <p:nvPr>
            <p:ph type="pic" sz="quarter" idx="13"/>
          </p:nvPr>
        </p:nvSpPr>
        <p:spPr>
          <a:xfrm>
            <a:off x="5041900" y="2717800"/>
            <a:ext cx="2133600" cy="2133600"/>
          </a:xfrm>
          <a:prstGeom prst="ellipse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2" name="图片占位符 7"/>
          <p:cNvSpPr>
            <a:spLocks noGrp="1"/>
          </p:cNvSpPr>
          <p:nvPr>
            <p:ph type="pic" sz="quarter" idx="14"/>
          </p:nvPr>
        </p:nvSpPr>
        <p:spPr>
          <a:xfrm>
            <a:off x="7023100" y="1651000"/>
            <a:ext cx="2133600" cy="2133600"/>
          </a:xfrm>
          <a:prstGeom prst="ellipse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3" name="图片占位符 7"/>
          <p:cNvSpPr>
            <a:spLocks noGrp="1"/>
          </p:cNvSpPr>
          <p:nvPr>
            <p:ph type="pic" sz="quarter" idx="15"/>
          </p:nvPr>
        </p:nvSpPr>
        <p:spPr>
          <a:xfrm>
            <a:off x="7023100" y="3886200"/>
            <a:ext cx="2133600" cy="2133600"/>
          </a:xfrm>
          <a:prstGeom prst="ellipse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4" name="图片占位符 7"/>
          <p:cNvSpPr>
            <a:spLocks noGrp="1"/>
          </p:cNvSpPr>
          <p:nvPr>
            <p:ph type="pic" sz="quarter" idx="16"/>
          </p:nvPr>
        </p:nvSpPr>
        <p:spPr>
          <a:xfrm>
            <a:off x="9156700" y="2717800"/>
            <a:ext cx="2133600" cy="2133600"/>
          </a:xfrm>
          <a:prstGeom prst="ellipse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2331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ods &amp; Restaura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8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4892040" y="2573666"/>
            <a:ext cx="2545080" cy="2545078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30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457200" y="1689100"/>
            <a:ext cx="2082800" cy="4343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" name="图片占位符 3"/>
          <p:cNvSpPr>
            <a:spLocks noGrp="1"/>
          </p:cNvSpPr>
          <p:nvPr>
            <p:ph type="pic" sz="quarter" idx="11"/>
          </p:nvPr>
        </p:nvSpPr>
        <p:spPr>
          <a:xfrm>
            <a:off x="2740025" y="1689100"/>
            <a:ext cx="2082800" cy="4343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图片占位符 3"/>
          <p:cNvSpPr>
            <a:spLocks noGrp="1"/>
          </p:cNvSpPr>
          <p:nvPr>
            <p:ph type="pic" sz="quarter" idx="12" hasCustomPrompt="1"/>
          </p:nvPr>
        </p:nvSpPr>
        <p:spPr>
          <a:xfrm>
            <a:off x="5022850" y="1689100"/>
            <a:ext cx="2082800" cy="4343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zh-CN" altLang="en-US"/>
              <a:t>图片</a:t>
            </a:r>
          </a:p>
        </p:txBody>
      </p:sp>
      <p:sp>
        <p:nvSpPr>
          <p:cNvPr id="7" name="图片占位符 3"/>
          <p:cNvSpPr>
            <a:spLocks noGrp="1"/>
          </p:cNvSpPr>
          <p:nvPr>
            <p:ph type="pic" sz="quarter" idx="13"/>
          </p:nvPr>
        </p:nvSpPr>
        <p:spPr>
          <a:xfrm>
            <a:off x="7305675" y="1689100"/>
            <a:ext cx="2082800" cy="4343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8" name="图片占位符 3"/>
          <p:cNvSpPr>
            <a:spLocks noGrp="1"/>
          </p:cNvSpPr>
          <p:nvPr>
            <p:ph type="pic" sz="quarter" idx="14"/>
          </p:nvPr>
        </p:nvSpPr>
        <p:spPr>
          <a:xfrm>
            <a:off x="9588500" y="1689100"/>
            <a:ext cx="2082800" cy="4343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358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2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" name="对象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016000" y="2015672"/>
            <a:ext cx="2451100" cy="3835400"/>
          </a:xfrm>
          <a:prstGeom prst="parallelogram">
            <a:avLst/>
          </a:prstGeom>
        </p:spPr>
        <p:txBody>
          <a:bodyPr/>
          <a:lstStyle>
            <a:lvl1pPr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3048000" y="2015672"/>
            <a:ext cx="2451100" cy="3835400"/>
          </a:xfrm>
          <a:prstGeom prst="parallelogram">
            <a:avLst/>
          </a:prstGeom>
        </p:spPr>
        <p:txBody>
          <a:bodyPr/>
          <a:lstStyle>
            <a:lvl1pPr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2"/>
          </p:nvPr>
        </p:nvSpPr>
        <p:spPr>
          <a:xfrm>
            <a:off x="5080000" y="2015672"/>
            <a:ext cx="2451100" cy="3835400"/>
          </a:xfrm>
          <a:prstGeom prst="parallelogram">
            <a:avLst/>
          </a:prstGeom>
        </p:spPr>
        <p:txBody>
          <a:bodyPr/>
          <a:lstStyle>
            <a:lvl1pPr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6349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003300" y="1640113"/>
            <a:ext cx="3263900" cy="2837543"/>
          </a:xfrm>
          <a:prstGeom prst="rect">
            <a:avLst/>
          </a:prstGeom>
        </p:spPr>
        <p:txBody>
          <a:bodyPr/>
          <a:lstStyle>
            <a:lvl1pPr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7899400" y="3182257"/>
            <a:ext cx="3263900" cy="2986314"/>
          </a:xfrm>
          <a:prstGeom prst="rect">
            <a:avLst/>
          </a:prstGeom>
        </p:spPr>
        <p:txBody>
          <a:bodyPr/>
          <a:lstStyle>
            <a:lvl1pPr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2"/>
          </p:nvPr>
        </p:nvSpPr>
        <p:spPr>
          <a:xfrm>
            <a:off x="4451350" y="3182257"/>
            <a:ext cx="3263900" cy="1295400"/>
          </a:xfrm>
          <a:prstGeom prst="rect">
            <a:avLst/>
          </a:prstGeom>
        </p:spPr>
        <p:txBody>
          <a:bodyPr/>
          <a:lstStyle>
            <a:lvl1pPr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773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蓝色的截图&#10;&#10;描述已自动生成">
            <a:extLst>
              <a:ext uri="{FF2B5EF4-FFF2-40B4-BE49-F238E27FC236}">
                <a16:creationId xmlns:a16="http://schemas.microsoft.com/office/drawing/2014/main" xmlns="" id="{BA7FFBE1-A0E2-454F-BEDB-5138DDF021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4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300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606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517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470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83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753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 hidden="1"/>
          <p:cNvGraphicFramePr>
            <a:graphicFrameLocks noChangeAspect="1"/>
          </p:cNvGraphicFramePr>
          <p:nvPr userDrawn="1">
            <p:custDataLst>
              <p:tags r:id="rId41"/>
            </p:custDataLst>
            <p:extLst>
              <p:ext uri="{D42A27DB-BD31-4B8C-83A1-F6EECF244321}">
                <p14:modId xmlns:p14="http://schemas.microsoft.com/office/powerpoint/2010/main" val="66712843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think-cell Slide" r:id="rId42" imgW="351" imgH="351" progId="TCLayout.ActiveDocument.1">
                  <p:embed/>
                </p:oleObj>
              </mc:Choice>
              <mc:Fallback>
                <p:oleObj name="think-cell Slide" r:id="rId42" imgW="351" imgH="35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2BECC-FDB1-4CF6-BEA7-2936A7C29BFA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FB1C0-F97D-4ACC-87A2-6B787DB9A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661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5" r:id="rId13"/>
    <p:sldLayoutId id="2147483667" r:id="rId14"/>
    <p:sldLayoutId id="2147483669" r:id="rId15"/>
    <p:sldLayoutId id="2147483671" r:id="rId16"/>
    <p:sldLayoutId id="2147483673" r:id="rId17"/>
    <p:sldLayoutId id="2147483675" r:id="rId18"/>
    <p:sldLayoutId id="2147483676" r:id="rId19"/>
    <p:sldLayoutId id="2147483677" r:id="rId20"/>
    <p:sldLayoutId id="2147483679" r:id="rId21"/>
    <p:sldLayoutId id="2147483680" r:id="rId22"/>
    <p:sldLayoutId id="2147483681" r:id="rId23"/>
    <p:sldLayoutId id="2147483682" r:id="rId24"/>
    <p:sldLayoutId id="2147483684" r:id="rId25"/>
    <p:sldLayoutId id="2147483685" r:id="rId26"/>
    <p:sldLayoutId id="2147483689" r:id="rId27"/>
    <p:sldLayoutId id="2147483690" r:id="rId28"/>
    <p:sldLayoutId id="2147483694" r:id="rId29"/>
    <p:sldLayoutId id="2147483695" r:id="rId30"/>
    <p:sldLayoutId id="2147483696" r:id="rId31"/>
    <p:sldLayoutId id="2147483699" r:id="rId32"/>
    <p:sldLayoutId id="2147483700" r:id="rId33"/>
    <p:sldLayoutId id="2147483701" r:id="rId34"/>
    <p:sldLayoutId id="2147483702" r:id="rId35"/>
    <p:sldLayoutId id="2147483703" r:id="rId36"/>
    <p:sldLayoutId id="2147483704" r:id="rId37"/>
    <p:sldLayoutId id="2147483709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30.jpeg"/><Relationship Id="rId2" Type="http://schemas.openxmlformats.org/officeDocument/2006/relationships/tags" Target="../tags/tag28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9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38.jpeg"/><Relationship Id="rId2" Type="http://schemas.openxmlformats.org/officeDocument/2006/relationships/tags" Target="../tags/tag30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37.jpeg"/><Relationship Id="rId5" Type="http://schemas.openxmlformats.org/officeDocument/2006/relationships/image" Target="../media/image1.emf"/><Relationship Id="rId10" Type="http://schemas.openxmlformats.org/officeDocument/2006/relationships/image" Target="../media/image41.jpeg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49.jpeg"/><Relationship Id="rId2" Type="http://schemas.openxmlformats.org/officeDocument/2006/relationships/tags" Target="../tags/tag3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48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5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55.jpeg"/><Relationship Id="rId2" Type="http://schemas.openxmlformats.org/officeDocument/2006/relationships/tags" Target="../tags/tag33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54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2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66.jpeg"/><Relationship Id="rId2" Type="http://schemas.openxmlformats.org/officeDocument/2006/relationships/tags" Target="../tags/tag34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65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3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69.jpeg"/><Relationship Id="rId2" Type="http://schemas.openxmlformats.org/officeDocument/2006/relationships/tags" Target="../tags/tag35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68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4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72.jpeg"/><Relationship Id="rId12" Type="http://schemas.openxmlformats.org/officeDocument/2006/relationships/image" Target="../media/image77.jpeg"/><Relationship Id="rId2" Type="http://schemas.openxmlformats.org/officeDocument/2006/relationships/tags" Target="../tags/tag36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1.emf"/><Relationship Id="rId10" Type="http://schemas.openxmlformats.org/officeDocument/2006/relationships/image" Target="../media/image75.jpeg"/><Relationship Id="rId4" Type="http://schemas.openxmlformats.org/officeDocument/2006/relationships/oleObject" Target="../embeddings/oleObject35.bin"/><Relationship Id="rId9" Type="http://schemas.openxmlformats.org/officeDocument/2006/relationships/image" Target="../media/image7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tags" Target="../tags/tag37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78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6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85.jpeg"/><Relationship Id="rId2" Type="http://schemas.openxmlformats.org/officeDocument/2006/relationships/tags" Target="../tags/tag38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84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7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jpeg"/><Relationship Id="rId2" Type="http://schemas.openxmlformats.org/officeDocument/2006/relationships/tags" Target="../tags/tag2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1.bin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8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pushiPPT/" TargetMode="Externa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7.jpeg"/><Relationship Id="rId2" Type="http://schemas.openxmlformats.org/officeDocument/2006/relationships/tags" Target="../tags/tag23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6.jpeg"/><Relationship Id="rId5" Type="http://schemas.openxmlformats.org/officeDocument/2006/relationships/image" Target="../media/image1.emf"/><Relationship Id="rId10" Type="http://schemas.openxmlformats.org/officeDocument/2006/relationships/image" Target="../media/image20.jpeg"/><Relationship Id="rId4" Type="http://schemas.openxmlformats.org/officeDocument/2006/relationships/oleObject" Target="../embeddings/oleObject22.bin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1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2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3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F5F572-A239-4506-929E-444EAADB4DF5}"/>
              </a:ext>
            </a:extLst>
          </p:cNvPr>
          <p:cNvSpPr txBox="1"/>
          <p:nvPr/>
        </p:nvSpPr>
        <p:spPr>
          <a:xfrm>
            <a:off x="0" y="816495"/>
            <a:ext cx="762740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rgbClr val="F2F2F2"/>
                </a:solidFill>
                <a:latin typeface="Impact" panose="020B0806030902050204" pitchFamily="34" charset="0"/>
              </a:rPr>
              <a:t>202X</a:t>
            </a:r>
            <a:endParaRPr lang="zh-CN" altLang="en-US" sz="28700">
              <a:ln>
                <a:solidFill>
                  <a:schemeClr val="bg1">
                    <a:lumMod val="85000"/>
                  </a:schemeClr>
                </a:solidFill>
              </a:ln>
              <a:solidFill>
                <a:srgbClr val="F2F2F2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63" name="对象 6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1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63" name="对象 6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28779" y="2776162"/>
            <a:ext cx="72891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2EAD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202X-202X</a:t>
            </a:r>
            <a:r>
              <a:rPr lang="zh-CN" altLang="en-US" sz="4800" b="1">
                <a:solidFill>
                  <a:srgbClr val="2EAD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4A53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8779" y="2198810"/>
            <a:ext cx="4752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2EAD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2800" b="1" dirty="0">
                <a:solidFill>
                  <a:srgbClr val="EE1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4A53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2800" b="1" dirty="0">
              <a:solidFill>
                <a:srgbClr val="4A53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70" name="组合 969">
            <a:extLst>
              <a:ext uri="{FF2B5EF4-FFF2-40B4-BE49-F238E27FC236}">
                <a16:creationId xmlns:a16="http://schemas.microsoft.com/office/drawing/2014/main" xmlns="" id="{9C9C0145-5341-4721-93DB-8C0A4C5EA31E}"/>
              </a:ext>
            </a:extLst>
          </p:cNvPr>
          <p:cNvGrpSpPr/>
          <p:nvPr/>
        </p:nvGrpSpPr>
        <p:grpSpPr>
          <a:xfrm>
            <a:off x="0" y="5776686"/>
            <a:ext cx="12192000" cy="1081314"/>
            <a:chOff x="-1656803" y="4202605"/>
            <a:chExt cx="9144000" cy="1472103"/>
          </a:xfrm>
        </p:grpSpPr>
        <p:sp>
          <p:nvSpPr>
            <p:cNvPr id="971" name="梯形 970">
              <a:extLst>
                <a:ext uri="{FF2B5EF4-FFF2-40B4-BE49-F238E27FC236}">
                  <a16:creationId xmlns:a16="http://schemas.microsoft.com/office/drawing/2014/main" xmlns="" id="{DFA82F6C-04D7-427B-BD18-4B06740E9A91}"/>
                </a:ext>
              </a:extLst>
            </p:cNvPr>
            <p:cNvSpPr/>
            <p:nvPr/>
          </p:nvSpPr>
          <p:spPr>
            <a:xfrm>
              <a:off x="-1656803" y="4202605"/>
              <a:ext cx="9144000" cy="1096918"/>
            </a:xfrm>
            <a:prstGeom prst="trapezoid">
              <a:avLst>
                <a:gd name="adj" fmla="val 86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2" name="矩形 971">
              <a:extLst>
                <a:ext uri="{FF2B5EF4-FFF2-40B4-BE49-F238E27FC236}">
                  <a16:creationId xmlns:a16="http://schemas.microsoft.com/office/drawing/2014/main" xmlns="" id="{E369E072-E224-4B5C-9166-7F3572E299DE}"/>
                </a:ext>
              </a:extLst>
            </p:cNvPr>
            <p:cNvSpPr/>
            <p:nvPr/>
          </p:nvSpPr>
          <p:spPr>
            <a:xfrm>
              <a:off x="-1656803" y="5299523"/>
              <a:ext cx="9144000" cy="375185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50DD5F0-6AD0-443F-ADF9-DFA908EE6F25}"/>
              </a:ext>
            </a:extLst>
          </p:cNvPr>
          <p:cNvGrpSpPr/>
          <p:nvPr/>
        </p:nvGrpSpPr>
        <p:grpSpPr>
          <a:xfrm>
            <a:off x="3881204" y="498638"/>
            <a:ext cx="7565929" cy="5911402"/>
            <a:chOff x="3759200" y="445911"/>
            <a:chExt cx="8046013" cy="6286501"/>
          </a:xfrm>
        </p:grpSpPr>
        <p:sp>
          <p:nvSpPr>
            <p:cNvPr id="65" name="Oval 5"/>
            <p:cNvSpPr>
              <a:spLocks noChangeArrowheads="1"/>
            </p:cNvSpPr>
            <p:nvPr/>
          </p:nvSpPr>
          <p:spPr bwMode="auto">
            <a:xfrm>
              <a:off x="9014387" y="6322837"/>
              <a:ext cx="1284288" cy="409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9071537" y="611328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9071537" y="608947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9071537" y="62212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9133450" y="6175199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9196950" y="61529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9265212" y="6130749"/>
              <a:ext cx="28575" cy="476250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9327125" y="6118049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9395387" y="6106937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9458887" y="6102174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9520800" y="6095824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9582712" y="6089474"/>
              <a:ext cx="34925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9650975" y="608947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>
              <a:off x="9736700" y="6095824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9"/>
            <p:cNvSpPr>
              <a:spLocks/>
            </p:cNvSpPr>
            <p:nvPr/>
          </p:nvSpPr>
          <p:spPr bwMode="auto">
            <a:xfrm>
              <a:off x="9708125" y="6095824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>
              <a:off x="9776387" y="6095824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1"/>
            <p:cNvSpPr>
              <a:spLocks/>
            </p:cNvSpPr>
            <p:nvPr/>
          </p:nvSpPr>
          <p:spPr bwMode="auto">
            <a:xfrm>
              <a:off x="9844650" y="61069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2"/>
            <p:cNvSpPr>
              <a:spLocks/>
            </p:cNvSpPr>
            <p:nvPr/>
          </p:nvSpPr>
          <p:spPr bwMode="auto">
            <a:xfrm>
              <a:off x="9912912" y="6118049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3"/>
            <p:cNvSpPr>
              <a:spLocks/>
            </p:cNvSpPr>
            <p:nvPr/>
          </p:nvSpPr>
          <p:spPr bwMode="auto">
            <a:xfrm>
              <a:off x="9970062" y="613074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4"/>
            <p:cNvSpPr>
              <a:spLocks/>
            </p:cNvSpPr>
            <p:nvPr/>
          </p:nvSpPr>
          <p:spPr bwMode="auto">
            <a:xfrm>
              <a:off x="10038325" y="6146624"/>
              <a:ext cx="28575" cy="444500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10106587" y="61751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6"/>
            <p:cNvSpPr>
              <a:spLocks/>
            </p:cNvSpPr>
            <p:nvPr/>
          </p:nvSpPr>
          <p:spPr bwMode="auto">
            <a:xfrm>
              <a:off x="10168500" y="6221237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49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27"/>
            <p:cNvSpPr>
              <a:spLocks noChangeArrowheads="1"/>
            </p:cNvSpPr>
            <p:nvPr/>
          </p:nvSpPr>
          <p:spPr bwMode="auto">
            <a:xfrm>
              <a:off x="9071537" y="6089474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28"/>
            <p:cNvSpPr>
              <a:spLocks noChangeArrowheads="1"/>
            </p:cNvSpPr>
            <p:nvPr/>
          </p:nvSpPr>
          <p:spPr bwMode="auto">
            <a:xfrm>
              <a:off x="9168375" y="6152974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29"/>
            <p:cNvSpPr>
              <a:spLocks noChangeArrowheads="1"/>
            </p:cNvSpPr>
            <p:nvPr/>
          </p:nvSpPr>
          <p:spPr bwMode="auto">
            <a:xfrm>
              <a:off x="9168375" y="61307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0"/>
            <p:cNvSpPr>
              <a:spLocks/>
            </p:cNvSpPr>
            <p:nvPr/>
          </p:nvSpPr>
          <p:spPr bwMode="auto">
            <a:xfrm>
              <a:off x="9168375" y="6130749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1"/>
            <p:cNvSpPr>
              <a:spLocks/>
            </p:cNvSpPr>
            <p:nvPr/>
          </p:nvSpPr>
          <p:spPr bwMode="auto">
            <a:xfrm>
              <a:off x="9071537" y="58576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2"/>
            <p:cNvSpPr>
              <a:spLocks/>
            </p:cNvSpPr>
            <p:nvPr/>
          </p:nvSpPr>
          <p:spPr bwMode="auto">
            <a:xfrm>
              <a:off x="9071537" y="583388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3"/>
            <p:cNvSpPr>
              <a:spLocks/>
            </p:cNvSpPr>
            <p:nvPr/>
          </p:nvSpPr>
          <p:spPr bwMode="auto">
            <a:xfrm>
              <a:off x="9071537" y="5965649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4"/>
            <p:cNvSpPr>
              <a:spLocks/>
            </p:cNvSpPr>
            <p:nvPr/>
          </p:nvSpPr>
          <p:spPr bwMode="auto">
            <a:xfrm>
              <a:off x="9133450" y="5919612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5"/>
            <p:cNvSpPr>
              <a:spLocks/>
            </p:cNvSpPr>
            <p:nvPr/>
          </p:nvSpPr>
          <p:spPr bwMode="auto">
            <a:xfrm>
              <a:off x="9196950" y="5897387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9265212" y="5873574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7"/>
            <p:cNvSpPr>
              <a:spLocks/>
            </p:cNvSpPr>
            <p:nvPr/>
          </p:nvSpPr>
          <p:spPr bwMode="auto">
            <a:xfrm>
              <a:off x="9327125" y="5862462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8"/>
            <p:cNvSpPr>
              <a:spLocks/>
            </p:cNvSpPr>
            <p:nvPr/>
          </p:nvSpPr>
          <p:spPr bwMode="auto">
            <a:xfrm>
              <a:off x="9395387" y="5851349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9"/>
            <p:cNvSpPr>
              <a:spLocks/>
            </p:cNvSpPr>
            <p:nvPr/>
          </p:nvSpPr>
          <p:spPr bwMode="auto">
            <a:xfrm>
              <a:off x="9458887" y="5844999"/>
              <a:ext cx="26988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0"/>
            <p:cNvSpPr>
              <a:spLocks/>
            </p:cNvSpPr>
            <p:nvPr/>
          </p:nvSpPr>
          <p:spPr bwMode="auto">
            <a:xfrm>
              <a:off x="9520800" y="5840237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1"/>
            <p:cNvSpPr>
              <a:spLocks/>
            </p:cNvSpPr>
            <p:nvPr/>
          </p:nvSpPr>
          <p:spPr bwMode="auto">
            <a:xfrm>
              <a:off x="9582712" y="5833887"/>
              <a:ext cx="34925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2"/>
            <p:cNvSpPr>
              <a:spLocks/>
            </p:cNvSpPr>
            <p:nvPr/>
          </p:nvSpPr>
          <p:spPr bwMode="auto">
            <a:xfrm>
              <a:off x="9650975" y="5833887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1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3"/>
            <p:cNvSpPr>
              <a:spLocks/>
            </p:cNvSpPr>
            <p:nvPr/>
          </p:nvSpPr>
          <p:spPr bwMode="auto">
            <a:xfrm>
              <a:off x="9736700" y="5840237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4"/>
            <p:cNvSpPr>
              <a:spLocks/>
            </p:cNvSpPr>
            <p:nvPr/>
          </p:nvSpPr>
          <p:spPr bwMode="auto">
            <a:xfrm>
              <a:off x="9708125" y="5840237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5"/>
            <p:cNvSpPr>
              <a:spLocks/>
            </p:cNvSpPr>
            <p:nvPr/>
          </p:nvSpPr>
          <p:spPr bwMode="auto">
            <a:xfrm>
              <a:off x="9776387" y="5840237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6"/>
            <p:cNvSpPr>
              <a:spLocks/>
            </p:cNvSpPr>
            <p:nvPr/>
          </p:nvSpPr>
          <p:spPr bwMode="auto">
            <a:xfrm>
              <a:off x="9844650" y="58513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7"/>
            <p:cNvSpPr>
              <a:spLocks/>
            </p:cNvSpPr>
            <p:nvPr/>
          </p:nvSpPr>
          <p:spPr bwMode="auto">
            <a:xfrm>
              <a:off x="9912912" y="5862462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8"/>
            <p:cNvSpPr>
              <a:spLocks/>
            </p:cNvSpPr>
            <p:nvPr/>
          </p:nvSpPr>
          <p:spPr bwMode="auto">
            <a:xfrm>
              <a:off x="9970062" y="5873574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9"/>
            <p:cNvSpPr>
              <a:spLocks/>
            </p:cNvSpPr>
            <p:nvPr/>
          </p:nvSpPr>
          <p:spPr bwMode="auto">
            <a:xfrm>
              <a:off x="10038325" y="5891037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"/>
            <p:cNvSpPr>
              <a:spLocks/>
            </p:cNvSpPr>
            <p:nvPr/>
          </p:nvSpPr>
          <p:spPr bwMode="auto">
            <a:xfrm>
              <a:off x="10106587" y="5919612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1"/>
            <p:cNvSpPr>
              <a:spLocks/>
            </p:cNvSpPr>
            <p:nvPr/>
          </p:nvSpPr>
          <p:spPr bwMode="auto">
            <a:xfrm>
              <a:off x="10168500" y="5965649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52"/>
            <p:cNvSpPr>
              <a:spLocks noChangeArrowheads="1"/>
            </p:cNvSpPr>
            <p:nvPr/>
          </p:nvSpPr>
          <p:spPr bwMode="auto">
            <a:xfrm>
              <a:off x="9071537" y="5833887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53"/>
            <p:cNvSpPr>
              <a:spLocks noChangeArrowheads="1"/>
            </p:cNvSpPr>
            <p:nvPr/>
          </p:nvSpPr>
          <p:spPr bwMode="auto">
            <a:xfrm>
              <a:off x="9168375" y="59021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54"/>
            <p:cNvSpPr>
              <a:spLocks noChangeArrowheads="1"/>
            </p:cNvSpPr>
            <p:nvPr/>
          </p:nvSpPr>
          <p:spPr bwMode="auto">
            <a:xfrm>
              <a:off x="9168375" y="58735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5"/>
            <p:cNvSpPr>
              <a:spLocks/>
            </p:cNvSpPr>
            <p:nvPr/>
          </p:nvSpPr>
          <p:spPr bwMode="auto">
            <a:xfrm>
              <a:off x="9168375" y="5873574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6"/>
            <p:cNvSpPr>
              <a:spLocks/>
            </p:cNvSpPr>
            <p:nvPr/>
          </p:nvSpPr>
          <p:spPr bwMode="auto">
            <a:xfrm>
              <a:off x="9071537" y="560052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7"/>
            <p:cNvSpPr>
              <a:spLocks/>
            </p:cNvSpPr>
            <p:nvPr/>
          </p:nvSpPr>
          <p:spPr bwMode="auto">
            <a:xfrm>
              <a:off x="9071537" y="55782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8"/>
            <p:cNvSpPr>
              <a:spLocks/>
            </p:cNvSpPr>
            <p:nvPr/>
          </p:nvSpPr>
          <p:spPr bwMode="auto">
            <a:xfrm>
              <a:off x="9071537" y="5710062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9"/>
            <p:cNvSpPr>
              <a:spLocks/>
            </p:cNvSpPr>
            <p:nvPr/>
          </p:nvSpPr>
          <p:spPr bwMode="auto">
            <a:xfrm>
              <a:off x="9133450" y="5664024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0"/>
            <p:cNvSpPr>
              <a:spLocks/>
            </p:cNvSpPr>
            <p:nvPr/>
          </p:nvSpPr>
          <p:spPr bwMode="auto">
            <a:xfrm>
              <a:off x="9196950" y="56417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1"/>
            <p:cNvSpPr>
              <a:spLocks/>
            </p:cNvSpPr>
            <p:nvPr/>
          </p:nvSpPr>
          <p:spPr bwMode="auto">
            <a:xfrm>
              <a:off x="9265212" y="5617987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2"/>
            <p:cNvSpPr>
              <a:spLocks/>
            </p:cNvSpPr>
            <p:nvPr/>
          </p:nvSpPr>
          <p:spPr bwMode="auto">
            <a:xfrm>
              <a:off x="9327125" y="5606874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3"/>
            <p:cNvSpPr>
              <a:spLocks/>
            </p:cNvSpPr>
            <p:nvPr/>
          </p:nvSpPr>
          <p:spPr bwMode="auto">
            <a:xfrm>
              <a:off x="9395387" y="5595762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4"/>
            <p:cNvSpPr>
              <a:spLocks/>
            </p:cNvSpPr>
            <p:nvPr/>
          </p:nvSpPr>
          <p:spPr bwMode="auto">
            <a:xfrm>
              <a:off x="9458887" y="5589412"/>
              <a:ext cx="26988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9520800" y="5584649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6"/>
            <p:cNvSpPr>
              <a:spLocks/>
            </p:cNvSpPr>
            <p:nvPr/>
          </p:nvSpPr>
          <p:spPr bwMode="auto">
            <a:xfrm>
              <a:off x="9582712" y="5584649"/>
              <a:ext cx="34925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7"/>
            <p:cNvSpPr>
              <a:spLocks/>
            </p:cNvSpPr>
            <p:nvPr/>
          </p:nvSpPr>
          <p:spPr bwMode="auto">
            <a:xfrm>
              <a:off x="9650975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8"/>
            <p:cNvSpPr>
              <a:spLocks/>
            </p:cNvSpPr>
            <p:nvPr/>
          </p:nvSpPr>
          <p:spPr bwMode="auto">
            <a:xfrm>
              <a:off x="9736700" y="5584649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9"/>
            <p:cNvSpPr>
              <a:spLocks/>
            </p:cNvSpPr>
            <p:nvPr/>
          </p:nvSpPr>
          <p:spPr bwMode="auto">
            <a:xfrm>
              <a:off x="9708125" y="5584649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0"/>
            <p:cNvSpPr>
              <a:spLocks/>
            </p:cNvSpPr>
            <p:nvPr/>
          </p:nvSpPr>
          <p:spPr bwMode="auto">
            <a:xfrm>
              <a:off x="9776387" y="5589412"/>
              <a:ext cx="33338" cy="541338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1"/>
            <p:cNvSpPr>
              <a:spLocks/>
            </p:cNvSpPr>
            <p:nvPr/>
          </p:nvSpPr>
          <p:spPr bwMode="auto">
            <a:xfrm>
              <a:off x="9844650" y="5595762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2"/>
            <p:cNvSpPr>
              <a:spLocks/>
            </p:cNvSpPr>
            <p:nvPr/>
          </p:nvSpPr>
          <p:spPr bwMode="auto">
            <a:xfrm>
              <a:off x="9912912" y="5606874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3"/>
            <p:cNvSpPr>
              <a:spLocks/>
            </p:cNvSpPr>
            <p:nvPr/>
          </p:nvSpPr>
          <p:spPr bwMode="auto">
            <a:xfrm>
              <a:off x="9970062" y="5617987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4"/>
            <p:cNvSpPr>
              <a:spLocks/>
            </p:cNvSpPr>
            <p:nvPr/>
          </p:nvSpPr>
          <p:spPr bwMode="auto">
            <a:xfrm>
              <a:off x="10038325" y="5635449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5"/>
            <p:cNvSpPr>
              <a:spLocks/>
            </p:cNvSpPr>
            <p:nvPr/>
          </p:nvSpPr>
          <p:spPr bwMode="auto">
            <a:xfrm>
              <a:off x="10106587" y="56640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6"/>
            <p:cNvSpPr>
              <a:spLocks/>
            </p:cNvSpPr>
            <p:nvPr/>
          </p:nvSpPr>
          <p:spPr bwMode="auto">
            <a:xfrm>
              <a:off x="10168500" y="5710062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7"/>
            <p:cNvSpPr>
              <a:spLocks noChangeArrowheads="1"/>
            </p:cNvSpPr>
            <p:nvPr/>
          </p:nvSpPr>
          <p:spPr bwMode="auto">
            <a:xfrm>
              <a:off x="9071537" y="5578299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78"/>
            <p:cNvSpPr>
              <a:spLocks noChangeArrowheads="1"/>
            </p:cNvSpPr>
            <p:nvPr/>
          </p:nvSpPr>
          <p:spPr bwMode="auto">
            <a:xfrm>
              <a:off x="9168375" y="5646562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79"/>
            <p:cNvSpPr>
              <a:spLocks noChangeArrowheads="1"/>
            </p:cNvSpPr>
            <p:nvPr/>
          </p:nvSpPr>
          <p:spPr bwMode="auto">
            <a:xfrm>
              <a:off x="9168375" y="5617987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0"/>
            <p:cNvSpPr>
              <a:spLocks/>
            </p:cNvSpPr>
            <p:nvPr/>
          </p:nvSpPr>
          <p:spPr bwMode="auto">
            <a:xfrm>
              <a:off x="9168375" y="5617987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1"/>
            <p:cNvSpPr>
              <a:spLocks/>
            </p:cNvSpPr>
            <p:nvPr/>
          </p:nvSpPr>
          <p:spPr bwMode="auto">
            <a:xfrm>
              <a:off x="9071537" y="534493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2"/>
            <p:cNvSpPr>
              <a:spLocks/>
            </p:cNvSpPr>
            <p:nvPr/>
          </p:nvSpPr>
          <p:spPr bwMode="auto">
            <a:xfrm>
              <a:off x="9071537" y="5329062"/>
              <a:ext cx="1130300" cy="550863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4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3"/>
            <p:cNvSpPr>
              <a:spLocks/>
            </p:cNvSpPr>
            <p:nvPr/>
          </p:nvSpPr>
          <p:spPr bwMode="auto">
            <a:xfrm>
              <a:off x="9071537" y="545288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84"/>
            <p:cNvSpPr>
              <a:spLocks/>
            </p:cNvSpPr>
            <p:nvPr/>
          </p:nvSpPr>
          <p:spPr bwMode="auto">
            <a:xfrm>
              <a:off x="9133450" y="5408437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85"/>
            <p:cNvSpPr>
              <a:spLocks/>
            </p:cNvSpPr>
            <p:nvPr/>
          </p:nvSpPr>
          <p:spPr bwMode="auto">
            <a:xfrm>
              <a:off x="9196950" y="538462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6"/>
            <p:cNvSpPr>
              <a:spLocks/>
            </p:cNvSpPr>
            <p:nvPr/>
          </p:nvSpPr>
          <p:spPr bwMode="auto">
            <a:xfrm>
              <a:off x="9265212" y="5362399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7"/>
            <p:cNvSpPr>
              <a:spLocks/>
            </p:cNvSpPr>
            <p:nvPr/>
          </p:nvSpPr>
          <p:spPr bwMode="auto">
            <a:xfrm>
              <a:off x="9327125" y="5351287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8"/>
            <p:cNvSpPr>
              <a:spLocks/>
            </p:cNvSpPr>
            <p:nvPr/>
          </p:nvSpPr>
          <p:spPr bwMode="auto">
            <a:xfrm>
              <a:off x="9395387" y="5340174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9"/>
            <p:cNvSpPr>
              <a:spLocks/>
            </p:cNvSpPr>
            <p:nvPr/>
          </p:nvSpPr>
          <p:spPr bwMode="auto">
            <a:xfrm>
              <a:off x="9458887" y="5333824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0"/>
            <p:cNvSpPr>
              <a:spLocks/>
            </p:cNvSpPr>
            <p:nvPr/>
          </p:nvSpPr>
          <p:spPr bwMode="auto">
            <a:xfrm>
              <a:off x="9520800" y="5329062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1"/>
            <p:cNvSpPr>
              <a:spLocks/>
            </p:cNvSpPr>
            <p:nvPr/>
          </p:nvSpPr>
          <p:spPr bwMode="auto">
            <a:xfrm>
              <a:off x="9582712" y="5329062"/>
              <a:ext cx="34925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2"/>
            <p:cNvSpPr>
              <a:spLocks/>
            </p:cNvSpPr>
            <p:nvPr/>
          </p:nvSpPr>
          <p:spPr bwMode="auto">
            <a:xfrm>
              <a:off x="9650975" y="5329062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3"/>
            <p:cNvSpPr>
              <a:spLocks/>
            </p:cNvSpPr>
            <p:nvPr/>
          </p:nvSpPr>
          <p:spPr bwMode="auto">
            <a:xfrm>
              <a:off x="9736700" y="5329062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4"/>
            <p:cNvSpPr>
              <a:spLocks/>
            </p:cNvSpPr>
            <p:nvPr/>
          </p:nvSpPr>
          <p:spPr bwMode="auto">
            <a:xfrm>
              <a:off x="9708125" y="5329062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5"/>
            <p:cNvSpPr>
              <a:spLocks/>
            </p:cNvSpPr>
            <p:nvPr/>
          </p:nvSpPr>
          <p:spPr bwMode="auto">
            <a:xfrm>
              <a:off x="9776387" y="5333824"/>
              <a:ext cx="33338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6"/>
            <p:cNvSpPr>
              <a:spLocks/>
            </p:cNvSpPr>
            <p:nvPr/>
          </p:nvSpPr>
          <p:spPr bwMode="auto">
            <a:xfrm>
              <a:off x="9844650" y="534017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7"/>
            <p:cNvSpPr>
              <a:spLocks/>
            </p:cNvSpPr>
            <p:nvPr/>
          </p:nvSpPr>
          <p:spPr bwMode="auto">
            <a:xfrm>
              <a:off x="9912912" y="5351287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8"/>
            <p:cNvSpPr>
              <a:spLocks/>
            </p:cNvSpPr>
            <p:nvPr/>
          </p:nvSpPr>
          <p:spPr bwMode="auto">
            <a:xfrm>
              <a:off x="9970062" y="536239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9"/>
            <p:cNvSpPr>
              <a:spLocks/>
            </p:cNvSpPr>
            <p:nvPr/>
          </p:nvSpPr>
          <p:spPr bwMode="auto">
            <a:xfrm>
              <a:off x="10038325" y="5379862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00"/>
            <p:cNvSpPr>
              <a:spLocks/>
            </p:cNvSpPr>
            <p:nvPr/>
          </p:nvSpPr>
          <p:spPr bwMode="auto">
            <a:xfrm>
              <a:off x="10106587" y="5408437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01"/>
            <p:cNvSpPr>
              <a:spLocks/>
            </p:cNvSpPr>
            <p:nvPr/>
          </p:nvSpPr>
          <p:spPr bwMode="auto">
            <a:xfrm>
              <a:off x="10168500" y="5452887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02"/>
            <p:cNvSpPr>
              <a:spLocks noChangeArrowheads="1"/>
            </p:cNvSpPr>
            <p:nvPr/>
          </p:nvSpPr>
          <p:spPr bwMode="auto">
            <a:xfrm>
              <a:off x="9071537" y="5329062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103"/>
            <p:cNvSpPr>
              <a:spLocks noChangeArrowheads="1"/>
            </p:cNvSpPr>
            <p:nvPr/>
          </p:nvSpPr>
          <p:spPr bwMode="auto">
            <a:xfrm>
              <a:off x="9168375" y="5390974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104"/>
            <p:cNvSpPr>
              <a:spLocks noChangeArrowheads="1"/>
            </p:cNvSpPr>
            <p:nvPr/>
          </p:nvSpPr>
          <p:spPr bwMode="auto">
            <a:xfrm>
              <a:off x="9168375" y="5362399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5"/>
            <p:cNvSpPr>
              <a:spLocks/>
            </p:cNvSpPr>
            <p:nvPr/>
          </p:nvSpPr>
          <p:spPr bwMode="auto">
            <a:xfrm>
              <a:off x="9168375" y="5362399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6"/>
            <p:cNvSpPr>
              <a:spLocks/>
            </p:cNvSpPr>
            <p:nvPr/>
          </p:nvSpPr>
          <p:spPr bwMode="auto">
            <a:xfrm>
              <a:off x="9071537" y="508934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7"/>
            <p:cNvSpPr>
              <a:spLocks/>
            </p:cNvSpPr>
            <p:nvPr/>
          </p:nvSpPr>
          <p:spPr bwMode="auto">
            <a:xfrm>
              <a:off x="9071537" y="5071887"/>
              <a:ext cx="1130300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4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8"/>
            <p:cNvSpPr>
              <a:spLocks/>
            </p:cNvSpPr>
            <p:nvPr/>
          </p:nvSpPr>
          <p:spPr bwMode="auto">
            <a:xfrm>
              <a:off x="9071537" y="5197299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9"/>
            <p:cNvSpPr>
              <a:spLocks/>
            </p:cNvSpPr>
            <p:nvPr/>
          </p:nvSpPr>
          <p:spPr bwMode="auto">
            <a:xfrm>
              <a:off x="9133450" y="5152849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0"/>
            <p:cNvSpPr>
              <a:spLocks/>
            </p:cNvSpPr>
            <p:nvPr/>
          </p:nvSpPr>
          <p:spPr bwMode="auto">
            <a:xfrm>
              <a:off x="9196950" y="5129037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11"/>
            <p:cNvSpPr>
              <a:spLocks/>
            </p:cNvSpPr>
            <p:nvPr/>
          </p:nvSpPr>
          <p:spPr bwMode="auto">
            <a:xfrm>
              <a:off x="9265212" y="5106812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12"/>
            <p:cNvSpPr>
              <a:spLocks/>
            </p:cNvSpPr>
            <p:nvPr/>
          </p:nvSpPr>
          <p:spPr bwMode="auto">
            <a:xfrm>
              <a:off x="9327125" y="5095699"/>
              <a:ext cx="34925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3"/>
            <p:cNvSpPr>
              <a:spLocks/>
            </p:cNvSpPr>
            <p:nvPr/>
          </p:nvSpPr>
          <p:spPr bwMode="auto">
            <a:xfrm>
              <a:off x="9395387" y="5084587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14"/>
            <p:cNvSpPr>
              <a:spLocks/>
            </p:cNvSpPr>
            <p:nvPr/>
          </p:nvSpPr>
          <p:spPr bwMode="auto">
            <a:xfrm>
              <a:off x="9458887" y="5078237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15"/>
            <p:cNvSpPr>
              <a:spLocks/>
            </p:cNvSpPr>
            <p:nvPr/>
          </p:nvSpPr>
          <p:spPr bwMode="auto">
            <a:xfrm>
              <a:off x="9520800" y="5071887"/>
              <a:ext cx="33338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6"/>
            <p:cNvSpPr>
              <a:spLocks/>
            </p:cNvSpPr>
            <p:nvPr/>
          </p:nvSpPr>
          <p:spPr bwMode="auto">
            <a:xfrm>
              <a:off x="9582712" y="5071887"/>
              <a:ext cx="34925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7"/>
            <p:cNvSpPr>
              <a:spLocks/>
            </p:cNvSpPr>
            <p:nvPr/>
          </p:nvSpPr>
          <p:spPr bwMode="auto">
            <a:xfrm>
              <a:off x="9650975" y="5071887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8"/>
            <p:cNvSpPr>
              <a:spLocks/>
            </p:cNvSpPr>
            <p:nvPr/>
          </p:nvSpPr>
          <p:spPr bwMode="auto">
            <a:xfrm>
              <a:off x="9736700" y="5071887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9"/>
            <p:cNvSpPr>
              <a:spLocks/>
            </p:cNvSpPr>
            <p:nvPr/>
          </p:nvSpPr>
          <p:spPr bwMode="auto">
            <a:xfrm>
              <a:off x="9708125" y="5071887"/>
              <a:ext cx="34925" cy="552450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0"/>
            <p:cNvSpPr>
              <a:spLocks/>
            </p:cNvSpPr>
            <p:nvPr/>
          </p:nvSpPr>
          <p:spPr bwMode="auto">
            <a:xfrm>
              <a:off x="9776387" y="5078237"/>
              <a:ext cx="33338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21"/>
            <p:cNvSpPr>
              <a:spLocks/>
            </p:cNvSpPr>
            <p:nvPr/>
          </p:nvSpPr>
          <p:spPr bwMode="auto">
            <a:xfrm>
              <a:off x="9844650" y="508458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22"/>
            <p:cNvSpPr>
              <a:spLocks/>
            </p:cNvSpPr>
            <p:nvPr/>
          </p:nvSpPr>
          <p:spPr bwMode="auto">
            <a:xfrm>
              <a:off x="9912912" y="5095699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3"/>
            <p:cNvSpPr>
              <a:spLocks/>
            </p:cNvSpPr>
            <p:nvPr/>
          </p:nvSpPr>
          <p:spPr bwMode="auto">
            <a:xfrm>
              <a:off x="9970062" y="5106812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4"/>
            <p:cNvSpPr>
              <a:spLocks/>
            </p:cNvSpPr>
            <p:nvPr/>
          </p:nvSpPr>
          <p:spPr bwMode="auto">
            <a:xfrm>
              <a:off x="10038325" y="5124274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25"/>
            <p:cNvSpPr>
              <a:spLocks/>
            </p:cNvSpPr>
            <p:nvPr/>
          </p:nvSpPr>
          <p:spPr bwMode="auto">
            <a:xfrm>
              <a:off x="10106587" y="515284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26"/>
            <p:cNvSpPr>
              <a:spLocks/>
            </p:cNvSpPr>
            <p:nvPr/>
          </p:nvSpPr>
          <p:spPr bwMode="auto">
            <a:xfrm>
              <a:off x="10168500" y="5197299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127"/>
            <p:cNvSpPr>
              <a:spLocks noChangeArrowheads="1"/>
            </p:cNvSpPr>
            <p:nvPr/>
          </p:nvSpPr>
          <p:spPr bwMode="auto">
            <a:xfrm>
              <a:off x="9071537" y="5071887"/>
              <a:ext cx="1130300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128"/>
            <p:cNvSpPr>
              <a:spLocks noChangeArrowheads="1"/>
            </p:cNvSpPr>
            <p:nvPr/>
          </p:nvSpPr>
          <p:spPr bwMode="auto">
            <a:xfrm>
              <a:off x="9168375" y="5135387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29"/>
            <p:cNvSpPr>
              <a:spLocks noChangeArrowheads="1"/>
            </p:cNvSpPr>
            <p:nvPr/>
          </p:nvSpPr>
          <p:spPr bwMode="auto">
            <a:xfrm>
              <a:off x="9168375" y="5106812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0"/>
            <p:cNvSpPr>
              <a:spLocks/>
            </p:cNvSpPr>
            <p:nvPr/>
          </p:nvSpPr>
          <p:spPr bwMode="auto">
            <a:xfrm>
              <a:off x="9168375" y="5106812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31"/>
            <p:cNvSpPr>
              <a:spLocks/>
            </p:cNvSpPr>
            <p:nvPr/>
          </p:nvSpPr>
          <p:spPr bwMode="auto">
            <a:xfrm>
              <a:off x="9071537" y="4833762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32"/>
            <p:cNvSpPr>
              <a:spLocks/>
            </p:cNvSpPr>
            <p:nvPr/>
          </p:nvSpPr>
          <p:spPr bwMode="auto">
            <a:xfrm>
              <a:off x="9071537" y="4816299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3"/>
            <p:cNvSpPr>
              <a:spLocks/>
            </p:cNvSpPr>
            <p:nvPr/>
          </p:nvSpPr>
          <p:spPr bwMode="auto">
            <a:xfrm>
              <a:off x="9071537" y="4941712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4"/>
            <p:cNvSpPr>
              <a:spLocks/>
            </p:cNvSpPr>
            <p:nvPr/>
          </p:nvSpPr>
          <p:spPr bwMode="auto">
            <a:xfrm>
              <a:off x="9133450" y="4895674"/>
              <a:ext cx="34925" cy="393700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5"/>
            <p:cNvSpPr>
              <a:spLocks/>
            </p:cNvSpPr>
            <p:nvPr/>
          </p:nvSpPr>
          <p:spPr bwMode="auto">
            <a:xfrm>
              <a:off x="9196950" y="4873449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36"/>
            <p:cNvSpPr>
              <a:spLocks/>
            </p:cNvSpPr>
            <p:nvPr/>
          </p:nvSpPr>
          <p:spPr bwMode="auto">
            <a:xfrm>
              <a:off x="9265212" y="4851224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37"/>
            <p:cNvSpPr>
              <a:spLocks/>
            </p:cNvSpPr>
            <p:nvPr/>
          </p:nvSpPr>
          <p:spPr bwMode="auto">
            <a:xfrm>
              <a:off x="9327125" y="4840112"/>
              <a:ext cx="34925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38"/>
            <p:cNvSpPr>
              <a:spLocks/>
            </p:cNvSpPr>
            <p:nvPr/>
          </p:nvSpPr>
          <p:spPr bwMode="auto">
            <a:xfrm>
              <a:off x="9395387" y="4827412"/>
              <a:ext cx="34925" cy="530225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39"/>
            <p:cNvSpPr>
              <a:spLocks/>
            </p:cNvSpPr>
            <p:nvPr/>
          </p:nvSpPr>
          <p:spPr bwMode="auto">
            <a:xfrm>
              <a:off x="9458887" y="4822649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0"/>
            <p:cNvSpPr>
              <a:spLocks/>
            </p:cNvSpPr>
            <p:nvPr/>
          </p:nvSpPr>
          <p:spPr bwMode="auto">
            <a:xfrm>
              <a:off x="9520800" y="4816299"/>
              <a:ext cx="33338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41"/>
            <p:cNvSpPr>
              <a:spLocks/>
            </p:cNvSpPr>
            <p:nvPr/>
          </p:nvSpPr>
          <p:spPr bwMode="auto">
            <a:xfrm>
              <a:off x="9582712" y="481629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42"/>
            <p:cNvSpPr>
              <a:spLocks/>
            </p:cNvSpPr>
            <p:nvPr/>
          </p:nvSpPr>
          <p:spPr bwMode="auto">
            <a:xfrm>
              <a:off x="9650975" y="481629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7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3"/>
            <p:cNvSpPr>
              <a:spLocks/>
            </p:cNvSpPr>
            <p:nvPr/>
          </p:nvSpPr>
          <p:spPr bwMode="auto">
            <a:xfrm>
              <a:off x="9736700" y="4816299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44"/>
            <p:cNvSpPr>
              <a:spLocks/>
            </p:cNvSpPr>
            <p:nvPr/>
          </p:nvSpPr>
          <p:spPr bwMode="auto">
            <a:xfrm>
              <a:off x="9708125" y="4816299"/>
              <a:ext cx="34925" cy="552450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45"/>
            <p:cNvSpPr>
              <a:spLocks/>
            </p:cNvSpPr>
            <p:nvPr/>
          </p:nvSpPr>
          <p:spPr bwMode="auto">
            <a:xfrm>
              <a:off x="9776387" y="4822649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46"/>
            <p:cNvSpPr>
              <a:spLocks/>
            </p:cNvSpPr>
            <p:nvPr/>
          </p:nvSpPr>
          <p:spPr bwMode="auto">
            <a:xfrm>
              <a:off x="9844650" y="4827412"/>
              <a:ext cx="28575" cy="530225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47"/>
            <p:cNvSpPr>
              <a:spLocks/>
            </p:cNvSpPr>
            <p:nvPr/>
          </p:nvSpPr>
          <p:spPr bwMode="auto">
            <a:xfrm>
              <a:off x="9912912" y="4840112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48"/>
            <p:cNvSpPr>
              <a:spLocks/>
            </p:cNvSpPr>
            <p:nvPr/>
          </p:nvSpPr>
          <p:spPr bwMode="auto">
            <a:xfrm>
              <a:off x="9970062" y="4851224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49"/>
            <p:cNvSpPr>
              <a:spLocks/>
            </p:cNvSpPr>
            <p:nvPr/>
          </p:nvSpPr>
          <p:spPr bwMode="auto">
            <a:xfrm>
              <a:off x="10038325" y="4868687"/>
              <a:ext cx="28575" cy="447675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50"/>
            <p:cNvSpPr>
              <a:spLocks/>
            </p:cNvSpPr>
            <p:nvPr/>
          </p:nvSpPr>
          <p:spPr bwMode="auto">
            <a:xfrm>
              <a:off x="10106587" y="4895674"/>
              <a:ext cx="28575" cy="393700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1"/>
            <p:cNvSpPr>
              <a:spLocks/>
            </p:cNvSpPr>
            <p:nvPr/>
          </p:nvSpPr>
          <p:spPr bwMode="auto">
            <a:xfrm>
              <a:off x="10168500" y="4941712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52"/>
            <p:cNvSpPr>
              <a:spLocks noChangeArrowheads="1"/>
            </p:cNvSpPr>
            <p:nvPr/>
          </p:nvSpPr>
          <p:spPr bwMode="auto">
            <a:xfrm>
              <a:off x="9071537" y="4816299"/>
              <a:ext cx="1130300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153"/>
            <p:cNvSpPr>
              <a:spLocks noChangeArrowheads="1"/>
            </p:cNvSpPr>
            <p:nvPr/>
          </p:nvSpPr>
          <p:spPr bwMode="auto">
            <a:xfrm>
              <a:off x="9168375" y="487979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Oval 154"/>
            <p:cNvSpPr>
              <a:spLocks noChangeArrowheads="1"/>
            </p:cNvSpPr>
            <p:nvPr/>
          </p:nvSpPr>
          <p:spPr bwMode="auto">
            <a:xfrm>
              <a:off x="9168375" y="485122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55"/>
            <p:cNvSpPr>
              <a:spLocks/>
            </p:cNvSpPr>
            <p:nvPr/>
          </p:nvSpPr>
          <p:spPr bwMode="auto">
            <a:xfrm>
              <a:off x="9168375" y="4851224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56"/>
            <p:cNvSpPr>
              <a:spLocks/>
            </p:cNvSpPr>
            <p:nvPr/>
          </p:nvSpPr>
          <p:spPr bwMode="auto">
            <a:xfrm>
              <a:off x="9071537" y="457817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57"/>
            <p:cNvSpPr>
              <a:spLocks/>
            </p:cNvSpPr>
            <p:nvPr/>
          </p:nvSpPr>
          <p:spPr bwMode="auto">
            <a:xfrm>
              <a:off x="9071537" y="4560712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58"/>
            <p:cNvSpPr>
              <a:spLocks/>
            </p:cNvSpPr>
            <p:nvPr/>
          </p:nvSpPr>
          <p:spPr bwMode="auto">
            <a:xfrm>
              <a:off x="9071537" y="4686124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9"/>
            <p:cNvSpPr>
              <a:spLocks/>
            </p:cNvSpPr>
            <p:nvPr/>
          </p:nvSpPr>
          <p:spPr bwMode="auto">
            <a:xfrm>
              <a:off x="9133450" y="4640087"/>
              <a:ext cx="34925" cy="392113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60"/>
            <p:cNvSpPr>
              <a:spLocks/>
            </p:cNvSpPr>
            <p:nvPr/>
          </p:nvSpPr>
          <p:spPr bwMode="auto">
            <a:xfrm>
              <a:off x="9196950" y="4617862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61"/>
            <p:cNvSpPr>
              <a:spLocks/>
            </p:cNvSpPr>
            <p:nvPr/>
          </p:nvSpPr>
          <p:spPr bwMode="auto">
            <a:xfrm>
              <a:off x="9265212" y="4600399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62"/>
            <p:cNvSpPr>
              <a:spLocks/>
            </p:cNvSpPr>
            <p:nvPr/>
          </p:nvSpPr>
          <p:spPr bwMode="auto">
            <a:xfrm>
              <a:off x="9327125" y="4582937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63"/>
            <p:cNvSpPr>
              <a:spLocks/>
            </p:cNvSpPr>
            <p:nvPr/>
          </p:nvSpPr>
          <p:spPr bwMode="auto">
            <a:xfrm>
              <a:off x="9395387" y="4571824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64"/>
            <p:cNvSpPr>
              <a:spLocks/>
            </p:cNvSpPr>
            <p:nvPr/>
          </p:nvSpPr>
          <p:spPr bwMode="auto">
            <a:xfrm>
              <a:off x="9458887" y="4567062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5"/>
            <p:cNvSpPr>
              <a:spLocks/>
            </p:cNvSpPr>
            <p:nvPr/>
          </p:nvSpPr>
          <p:spPr bwMode="auto">
            <a:xfrm>
              <a:off x="9520800" y="4560712"/>
              <a:ext cx="33338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66"/>
            <p:cNvSpPr>
              <a:spLocks/>
            </p:cNvSpPr>
            <p:nvPr/>
          </p:nvSpPr>
          <p:spPr bwMode="auto">
            <a:xfrm>
              <a:off x="9582712" y="4560712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67"/>
            <p:cNvSpPr>
              <a:spLocks/>
            </p:cNvSpPr>
            <p:nvPr/>
          </p:nvSpPr>
          <p:spPr bwMode="auto">
            <a:xfrm>
              <a:off x="9650975" y="4560712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68"/>
            <p:cNvSpPr>
              <a:spLocks/>
            </p:cNvSpPr>
            <p:nvPr/>
          </p:nvSpPr>
          <p:spPr bwMode="auto">
            <a:xfrm>
              <a:off x="9736700" y="4560712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9"/>
            <p:cNvSpPr>
              <a:spLocks/>
            </p:cNvSpPr>
            <p:nvPr/>
          </p:nvSpPr>
          <p:spPr bwMode="auto">
            <a:xfrm>
              <a:off x="9708125" y="4560712"/>
              <a:ext cx="34925" cy="552450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70"/>
            <p:cNvSpPr>
              <a:spLocks/>
            </p:cNvSpPr>
            <p:nvPr/>
          </p:nvSpPr>
          <p:spPr bwMode="auto">
            <a:xfrm>
              <a:off x="9776387" y="4567062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71"/>
            <p:cNvSpPr>
              <a:spLocks/>
            </p:cNvSpPr>
            <p:nvPr/>
          </p:nvSpPr>
          <p:spPr bwMode="auto">
            <a:xfrm>
              <a:off x="9844650" y="457182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72"/>
            <p:cNvSpPr>
              <a:spLocks/>
            </p:cNvSpPr>
            <p:nvPr/>
          </p:nvSpPr>
          <p:spPr bwMode="auto">
            <a:xfrm>
              <a:off x="9912912" y="4582937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73"/>
            <p:cNvSpPr>
              <a:spLocks/>
            </p:cNvSpPr>
            <p:nvPr/>
          </p:nvSpPr>
          <p:spPr bwMode="auto">
            <a:xfrm>
              <a:off x="9970062" y="4595637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74"/>
            <p:cNvSpPr>
              <a:spLocks/>
            </p:cNvSpPr>
            <p:nvPr/>
          </p:nvSpPr>
          <p:spPr bwMode="auto">
            <a:xfrm>
              <a:off x="10038325" y="4617862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75"/>
            <p:cNvSpPr>
              <a:spLocks/>
            </p:cNvSpPr>
            <p:nvPr/>
          </p:nvSpPr>
          <p:spPr bwMode="auto">
            <a:xfrm>
              <a:off x="10106587" y="4640087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6"/>
            <p:cNvSpPr>
              <a:spLocks/>
            </p:cNvSpPr>
            <p:nvPr/>
          </p:nvSpPr>
          <p:spPr bwMode="auto">
            <a:xfrm>
              <a:off x="10168500" y="4686124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177"/>
            <p:cNvSpPr>
              <a:spLocks noChangeArrowheads="1"/>
            </p:cNvSpPr>
            <p:nvPr/>
          </p:nvSpPr>
          <p:spPr bwMode="auto">
            <a:xfrm>
              <a:off x="9071537" y="4560712"/>
              <a:ext cx="1130300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178"/>
            <p:cNvSpPr>
              <a:spLocks noChangeArrowheads="1"/>
            </p:cNvSpPr>
            <p:nvPr/>
          </p:nvSpPr>
          <p:spPr bwMode="auto">
            <a:xfrm>
              <a:off x="9168375" y="4624212"/>
              <a:ext cx="938213" cy="27146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179"/>
            <p:cNvSpPr>
              <a:spLocks noChangeArrowheads="1"/>
            </p:cNvSpPr>
            <p:nvPr/>
          </p:nvSpPr>
          <p:spPr bwMode="auto">
            <a:xfrm>
              <a:off x="9168375" y="4595637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80"/>
            <p:cNvSpPr>
              <a:spLocks/>
            </p:cNvSpPr>
            <p:nvPr/>
          </p:nvSpPr>
          <p:spPr bwMode="auto">
            <a:xfrm>
              <a:off x="9168375" y="4595637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81"/>
            <p:cNvSpPr>
              <a:spLocks/>
            </p:cNvSpPr>
            <p:nvPr/>
          </p:nvSpPr>
          <p:spPr bwMode="auto">
            <a:xfrm>
              <a:off x="9071537" y="4327349"/>
              <a:ext cx="1130300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4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82"/>
            <p:cNvSpPr>
              <a:spLocks/>
            </p:cNvSpPr>
            <p:nvPr/>
          </p:nvSpPr>
          <p:spPr bwMode="auto">
            <a:xfrm>
              <a:off x="9071537" y="4305124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83"/>
            <p:cNvSpPr>
              <a:spLocks/>
            </p:cNvSpPr>
            <p:nvPr/>
          </p:nvSpPr>
          <p:spPr bwMode="auto">
            <a:xfrm>
              <a:off x="9071537" y="44305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84"/>
            <p:cNvSpPr>
              <a:spLocks/>
            </p:cNvSpPr>
            <p:nvPr/>
          </p:nvSpPr>
          <p:spPr bwMode="auto">
            <a:xfrm>
              <a:off x="9133450" y="4384499"/>
              <a:ext cx="34925" cy="392113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85"/>
            <p:cNvSpPr>
              <a:spLocks/>
            </p:cNvSpPr>
            <p:nvPr/>
          </p:nvSpPr>
          <p:spPr bwMode="auto">
            <a:xfrm>
              <a:off x="9196950" y="43622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6"/>
            <p:cNvSpPr>
              <a:spLocks/>
            </p:cNvSpPr>
            <p:nvPr/>
          </p:nvSpPr>
          <p:spPr bwMode="auto">
            <a:xfrm>
              <a:off x="9265212" y="4344812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87"/>
            <p:cNvSpPr>
              <a:spLocks/>
            </p:cNvSpPr>
            <p:nvPr/>
          </p:nvSpPr>
          <p:spPr bwMode="auto">
            <a:xfrm>
              <a:off x="9327125" y="4327349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88"/>
            <p:cNvSpPr>
              <a:spLocks/>
            </p:cNvSpPr>
            <p:nvPr/>
          </p:nvSpPr>
          <p:spPr bwMode="auto">
            <a:xfrm>
              <a:off x="9395387" y="4316237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89"/>
            <p:cNvSpPr>
              <a:spLocks/>
            </p:cNvSpPr>
            <p:nvPr/>
          </p:nvSpPr>
          <p:spPr bwMode="auto">
            <a:xfrm>
              <a:off x="9458887" y="4311474"/>
              <a:ext cx="26988" cy="544513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90"/>
            <p:cNvSpPr>
              <a:spLocks/>
            </p:cNvSpPr>
            <p:nvPr/>
          </p:nvSpPr>
          <p:spPr bwMode="auto">
            <a:xfrm>
              <a:off x="9520800" y="4305124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91"/>
            <p:cNvSpPr>
              <a:spLocks/>
            </p:cNvSpPr>
            <p:nvPr/>
          </p:nvSpPr>
          <p:spPr bwMode="auto">
            <a:xfrm>
              <a:off x="9582712" y="4305124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92"/>
            <p:cNvSpPr>
              <a:spLocks/>
            </p:cNvSpPr>
            <p:nvPr/>
          </p:nvSpPr>
          <p:spPr bwMode="auto">
            <a:xfrm>
              <a:off x="9650975" y="430512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93"/>
            <p:cNvSpPr>
              <a:spLocks/>
            </p:cNvSpPr>
            <p:nvPr/>
          </p:nvSpPr>
          <p:spPr bwMode="auto">
            <a:xfrm>
              <a:off x="9736700" y="4305124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4"/>
            <p:cNvSpPr>
              <a:spLocks/>
            </p:cNvSpPr>
            <p:nvPr/>
          </p:nvSpPr>
          <p:spPr bwMode="auto">
            <a:xfrm>
              <a:off x="9708125" y="4305124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5"/>
            <p:cNvSpPr>
              <a:spLocks/>
            </p:cNvSpPr>
            <p:nvPr/>
          </p:nvSpPr>
          <p:spPr bwMode="auto">
            <a:xfrm>
              <a:off x="9776387" y="4311474"/>
              <a:ext cx="33338" cy="544513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96"/>
            <p:cNvSpPr>
              <a:spLocks/>
            </p:cNvSpPr>
            <p:nvPr/>
          </p:nvSpPr>
          <p:spPr bwMode="auto">
            <a:xfrm>
              <a:off x="9844650" y="43162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97"/>
            <p:cNvSpPr>
              <a:spLocks/>
            </p:cNvSpPr>
            <p:nvPr/>
          </p:nvSpPr>
          <p:spPr bwMode="auto">
            <a:xfrm>
              <a:off x="9912912" y="4327349"/>
              <a:ext cx="28575" cy="512763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8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98"/>
            <p:cNvSpPr>
              <a:spLocks/>
            </p:cNvSpPr>
            <p:nvPr/>
          </p:nvSpPr>
          <p:spPr bwMode="auto">
            <a:xfrm>
              <a:off x="9970062" y="434004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99"/>
            <p:cNvSpPr>
              <a:spLocks/>
            </p:cNvSpPr>
            <p:nvPr/>
          </p:nvSpPr>
          <p:spPr bwMode="auto">
            <a:xfrm>
              <a:off x="10038325" y="4362274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00"/>
            <p:cNvSpPr>
              <a:spLocks/>
            </p:cNvSpPr>
            <p:nvPr/>
          </p:nvSpPr>
          <p:spPr bwMode="auto">
            <a:xfrm>
              <a:off x="10106587" y="43844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01"/>
            <p:cNvSpPr>
              <a:spLocks/>
            </p:cNvSpPr>
            <p:nvPr/>
          </p:nvSpPr>
          <p:spPr bwMode="auto">
            <a:xfrm>
              <a:off x="10168500" y="4430537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Oval 202"/>
            <p:cNvSpPr>
              <a:spLocks noChangeArrowheads="1"/>
            </p:cNvSpPr>
            <p:nvPr/>
          </p:nvSpPr>
          <p:spPr bwMode="auto">
            <a:xfrm>
              <a:off x="9071537" y="4305124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Oval 203"/>
            <p:cNvSpPr>
              <a:spLocks noChangeArrowheads="1"/>
            </p:cNvSpPr>
            <p:nvPr/>
          </p:nvSpPr>
          <p:spPr bwMode="auto">
            <a:xfrm>
              <a:off x="9168375" y="4367037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Oval 204"/>
            <p:cNvSpPr>
              <a:spLocks noChangeArrowheads="1"/>
            </p:cNvSpPr>
            <p:nvPr/>
          </p:nvSpPr>
          <p:spPr bwMode="auto">
            <a:xfrm>
              <a:off x="9168375" y="43400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06"/>
            <p:cNvSpPr>
              <a:spLocks/>
            </p:cNvSpPr>
            <p:nvPr/>
          </p:nvSpPr>
          <p:spPr bwMode="auto">
            <a:xfrm>
              <a:off x="9168375" y="4340049"/>
              <a:ext cx="938213" cy="147638"/>
            </a:xfrm>
            <a:custGeom>
              <a:avLst/>
              <a:gdLst>
                <a:gd name="T0" fmla="*/ 82 w 165"/>
                <a:gd name="T1" fmla="*/ 5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5"/>
                  </a:moveTo>
                  <a:cubicBezTo>
                    <a:pt x="125" y="5"/>
                    <a:pt x="160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07"/>
            <p:cNvSpPr>
              <a:spLocks/>
            </p:cNvSpPr>
            <p:nvPr/>
          </p:nvSpPr>
          <p:spPr bwMode="auto">
            <a:xfrm>
              <a:off x="9071538" y="4071762"/>
              <a:ext cx="1130300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4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08"/>
            <p:cNvSpPr>
              <a:spLocks/>
            </p:cNvSpPr>
            <p:nvPr/>
          </p:nvSpPr>
          <p:spPr bwMode="auto">
            <a:xfrm>
              <a:off x="9071538" y="4049537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09"/>
            <p:cNvSpPr>
              <a:spLocks/>
            </p:cNvSpPr>
            <p:nvPr/>
          </p:nvSpPr>
          <p:spPr bwMode="auto">
            <a:xfrm>
              <a:off x="9071538" y="4179712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1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6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10"/>
            <p:cNvSpPr>
              <a:spLocks/>
            </p:cNvSpPr>
            <p:nvPr/>
          </p:nvSpPr>
          <p:spPr bwMode="auto">
            <a:xfrm>
              <a:off x="9133450" y="4135262"/>
              <a:ext cx="34925" cy="385763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11"/>
            <p:cNvSpPr>
              <a:spLocks/>
            </p:cNvSpPr>
            <p:nvPr/>
          </p:nvSpPr>
          <p:spPr bwMode="auto">
            <a:xfrm>
              <a:off x="9196950" y="4106687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12"/>
            <p:cNvSpPr>
              <a:spLocks/>
            </p:cNvSpPr>
            <p:nvPr/>
          </p:nvSpPr>
          <p:spPr bwMode="auto">
            <a:xfrm>
              <a:off x="9265213" y="4089224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13"/>
            <p:cNvSpPr>
              <a:spLocks/>
            </p:cNvSpPr>
            <p:nvPr/>
          </p:nvSpPr>
          <p:spPr bwMode="auto">
            <a:xfrm>
              <a:off x="9327125" y="4071762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8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14"/>
            <p:cNvSpPr>
              <a:spLocks/>
            </p:cNvSpPr>
            <p:nvPr/>
          </p:nvSpPr>
          <p:spPr bwMode="auto">
            <a:xfrm>
              <a:off x="9395388" y="4060649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5"/>
            <p:cNvSpPr>
              <a:spLocks/>
            </p:cNvSpPr>
            <p:nvPr/>
          </p:nvSpPr>
          <p:spPr bwMode="auto">
            <a:xfrm>
              <a:off x="9458888" y="4054299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16"/>
            <p:cNvSpPr>
              <a:spLocks/>
            </p:cNvSpPr>
            <p:nvPr/>
          </p:nvSpPr>
          <p:spPr bwMode="auto">
            <a:xfrm>
              <a:off x="9520800" y="4049537"/>
              <a:ext cx="33338" cy="550863"/>
            </a:xfrm>
            <a:custGeom>
              <a:avLst/>
              <a:gdLst>
                <a:gd name="T0" fmla="*/ 0 w 6"/>
                <a:gd name="T1" fmla="*/ 1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17"/>
            <p:cNvSpPr>
              <a:spLocks/>
            </p:cNvSpPr>
            <p:nvPr/>
          </p:nvSpPr>
          <p:spPr bwMode="auto">
            <a:xfrm>
              <a:off x="9582713" y="4049537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18"/>
            <p:cNvSpPr>
              <a:spLocks/>
            </p:cNvSpPr>
            <p:nvPr/>
          </p:nvSpPr>
          <p:spPr bwMode="auto">
            <a:xfrm>
              <a:off x="9650975" y="4049537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19"/>
            <p:cNvSpPr>
              <a:spLocks/>
            </p:cNvSpPr>
            <p:nvPr/>
          </p:nvSpPr>
          <p:spPr bwMode="auto">
            <a:xfrm>
              <a:off x="9736700" y="4049537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20"/>
            <p:cNvSpPr>
              <a:spLocks/>
            </p:cNvSpPr>
            <p:nvPr/>
          </p:nvSpPr>
          <p:spPr bwMode="auto">
            <a:xfrm>
              <a:off x="9708125" y="4049537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21"/>
            <p:cNvSpPr>
              <a:spLocks/>
            </p:cNvSpPr>
            <p:nvPr/>
          </p:nvSpPr>
          <p:spPr bwMode="auto">
            <a:xfrm>
              <a:off x="9776388" y="4054299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22"/>
            <p:cNvSpPr>
              <a:spLocks/>
            </p:cNvSpPr>
            <p:nvPr/>
          </p:nvSpPr>
          <p:spPr bwMode="auto">
            <a:xfrm>
              <a:off x="9844650" y="40606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23"/>
            <p:cNvSpPr>
              <a:spLocks/>
            </p:cNvSpPr>
            <p:nvPr/>
          </p:nvSpPr>
          <p:spPr bwMode="auto">
            <a:xfrm>
              <a:off x="9912913" y="4071762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8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24"/>
            <p:cNvSpPr>
              <a:spLocks/>
            </p:cNvSpPr>
            <p:nvPr/>
          </p:nvSpPr>
          <p:spPr bwMode="auto">
            <a:xfrm>
              <a:off x="9970063" y="4082874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25"/>
            <p:cNvSpPr>
              <a:spLocks/>
            </p:cNvSpPr>
            <p:nvPr/>
          </p:nvSpPr>
          <p:spPr bwMode="auto">
            <a:xfrm>
              <a:off x="10038325" y="4106687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26"/>
            <p:cNvSpPr>
              <a:spLocks/>
            </p:cNvSpPr>
            <p:nvPr/>
          </p:nvSpPr>
          <p:spPr bwMode="auto">
            <a:xfrm>
              <a:off x="10106588" y="4128912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27"/>
            <p:cNvSpPr>
              <a:spLocks/>
            </p:cNvSpPr>
            <p:nvPr/>
          </p:nvSpPr>
          <p:spPr bwMode="auto">
            <a:xfrm>
              <a:off x="10168500" y="4174949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Oval 228"/>
            <p:cNvSpPr>
              <a:spLocks noChangeArrowheads="1"/>
            </p:cNvSpPr>
            <p:nvPr/>
          </p:nvSpPr>
          <p:spPr bwMode="auto">
            <a:xfrm>
              <a:off x="9071538" y="4049537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Oval 229"/>
            <p:cNvSpPr>
              <a:spLocks noChangeArrowheads="1"/>
            </p:cNvSpPr>
            <p:nvPr/>
          </p:nvSpPr>
          <p:spPr bwMode="auto">
            <a:xfrm>
              <a:off x="9168375" y="41114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230"/>
            <p:cNvSpPr>
              <a:spLocks noChangeArrowheads="1"/>
            </p:cNvSpPr>
            <p:nvPr/>
          </p:nvSpPr>
          <p:spPr bwMode="auto">
            <a:xfrm>
              <a:off x="9168375" y="40828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31"/>
            <p:cNvSpPr>
              <a:spLocks/>
            </p:cNvSpPr>
            <p:nvPr/>
          </p:nvSpPr>
          <p:spPr bwMode="auto">
            <a:xfrm>
              <a:off x="9168375" y="4082874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32"/>
            <p:cNvSpPr>
              <a:spLocks/>
            </p:cNvSpPr>
            <p:nvPr/>
          </p:nvSpPr>
          <p:spPr bwMode="auto">
            <a:xfrm>
              <a:off x="9071538" y="3816174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33"/>
            <p:cNvSpPr>
              <a:spLocks/>
            </p:cNvSpPr>
            <p:nvPr/>
          </p:nvSpPr>
          <p:spPr bwMode="auto">
            <a:xfrm>
              <a:off x="9071538" y="379394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34"/>
            <p:cNvSpPr>
              <a:spLocks/>
            </p:cNvSpPr>
            <p:nvPr/>
          </p:nvSpPr>
          <p:spPr bwMode="auto">
            <a:xfrm>
              <a:off x="9071538" y="3924124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6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35"/>
            <p:cNvSpPr>
              <a:spLocks/>
            </p:cNvSpPr>
            <p:nvPr/>
          </p:nvSpPr>
          <p:spPr bwMode="auto">
            <a:xfrm>
              <a:off x="9133450" y="3878087"/>
              <a:ext cx="34925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36"/>
            <p:cNvSpPr>
              <a:spLocks/>
            </p:cNvSpPr>
            <p:nvPr/>
          </p:nvSpPr>
          <p:spPr bwMode="auto">
            <a:xfrm>
              <a:off x="9196950" y="38510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37"/>
            <p:cNvSpPr>
              <a:spLocks/>
            </p:cNvSpPr>
            <p:nvPr/>
          </p:nvSpPr>
          <p:spPr bwMode="auto">
            <a:xfrm>
              <a:off x="9265213" y="3833637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38"/>
            <p:cNvSpPr>
              <a:spLocks/>
            </p:cNvSpPr>
            <p:nvPr/>
          </p:nvSpPr>
          <p:spPr bwMode="auto">
            <a:xfrm>
              <a:off x="9327125" y="3816174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8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39"/>
            <p:cNvSpPr>
              <a:spLocks/>
            </p:cNvSpPr>
            <p:nvPr/>
          </p:nvSpPr>
          <p:spPr bwMode="auto">
            <a:xfrm>
              <a:off x="9395388" y="3805062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40"/>
            <p:cNvSpPr>
              <a:spLocks/>
            </p:cNvSpPr>
            <p:nvPr/>
          </p:nvSpPr>
          <p:spPr bwMode="auto">
            <a:xfrm>
              <a:off x="9458888" y="3798712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41"/>
            <p:cNvSpPr>
              <a:spLocks/>
            </p:cNvSpPr>
            <p:nvPr/>
          </p:nvSpPr>
          <p:spPr bwMode="auto">
            <a:xfrm>
              <a:off x="9520800" y="3793949"/>
              <a:ext cx="33338" cy="550863"/>
            </a:xfrm>
            <a:custGeom>
              <a:avLst/>
              <a:gdLst>
                <a:gd name="T0" fmla="*/ 0 w 6"/>
                <a:gd name="T1" fmla="*/ 1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42"/>
            <p:cNvSpPr>
              <a:spLocks/>
            </p:cNvSpPr>
            <p:nvPr/>
          </p:nvSpPr>
          <p:spPr bwMode="auto">
            <a:xfrm>
              <a:off x="9582713" y="379394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43"/>
            <p:cNvSpPr>
              <a:spLocks/>
            </p:cNvSpPr>
            <p:nvPr/>
          </p:nvSpPr>
          <p:spPr bwMode="auto">
            <a:xfrm>
              <a:off x="9650975" y="379394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44"/>
            <p:cNvSpPr>
              <a:spLocks/>
            </p:cNvSpPr>
            <p:nvPr/>
          </p:nvSpPr>
          <p:spPr bwMode="auto">
            <a:xfrm>
              <a:off x="9736700" y="3793949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45"/>
            <p:cNvSpPr>
              <a:spLocks/>
            </p:cNvSpPr>
            <p:nvPr/>
          </p:nvSpPr>
          <p:spPr bwMode="auto">
            <a:xfrm>
              <a:off x="9708125" y="3793949"/>
              <a:ext cx="34925" cy="557213"/>
            </a:xfrm>
            <a:custGeom>
              <a:avLst/>
              <a:gdLst>
                <a:gd name="T0" fmla="*/ 5 w 6"/>
                <a:gd name="T1" fmla="*/ 0 h 98"/>
                <a:gd name="T2" fmla="*/ 0 w 6"/>
                <a:gd name="T3" fmla="*/ 0 h 98"/>
                <a:gd name="T4" fmla="*/ 0 w 6"/>
                <a:gd name="T5" fmla="*/ 98 h 98"/>
                <a:gd name="T6" fmla="*/ 6 w 6"/>
                <a:gd name="T7" fmla="*/ 97 h 98"/>
                <a:gd name="T8" fmla="*/ 6 w 6"/>
                <a:gd name="T9" fmla="*/ 0 h 98"/>
                <a:gd name="T10" fmla="*/ 5 w 6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8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46"/>
            <p:cNvSpPr>
              <a:spLocks/>
            </p:cNvSpPr>
            <p:nvPr/>
          </p:nvSpPr>
          <p:spPr bwMode="auto">
            <a:xfrm>
              <a:off x="9776388" y="3798712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47"/>
            <p:cNvSpPr>
              <a:spLocks/>
            </p:cNvSpPr>
            <p:nvPr/>
          </p:nvSpPr>
          <p:spPr bwMode="auto">
            <a:xfrm>
              <a:off x="9844650" y="3805062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48"/>
            <p:cNvSpPr>
              <a:spLocks/>
            </p:cNvSpPr>
            <p:nvPr/>
          </p:nvSpPr>
          <p:spPr bwMode="auto">
            <a:xfrm>
              <a:off x="9912913" y="3816174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49"/>
            <p:cNvSpPr>
              <a:spLocks/>
            </p:cNvSpPr>
            <p:nvPr/>
          </p:nvSpPr>
          <p:spPr bwMode="auto">
            <a:xfrm>
              <a:off x="9970063" y="3827287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50"/>
            <p:cNvSpPr>
              <a:spLocks/>
            </p:cNvSpPr>
            <p:nvPr/>
          </p:nvSpPr>
          <p:spPr bwMode="auto">
            <a:xfrm>
              <a:off x="10038325" y="3851099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51"/>
            <p:cNvSpPr>
              <a:spLocks/>
            </p:cNvSpPr>
            <p:nvPr/>
          </p:nvSpPr>
          <p:spPr bwMode="auto">
            <a:xfrm>
              <a:off x="10106588" y="38733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4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52"/>
            <p:cNvSpPr>
              <a:spLocks/>
            </p:cNvSpPr>
            <p:nvPr/>
          </p:nvSpPr>
          <p:spPr bwMode="auto">
            <a:xfrm>
              <a:off x="10168500" y="3919362"/>
              <a:ext cx="33338" cy="300038"/>
            </a:xfrm>
            <a:custGeom>
              <a:avLst/>
              <a:gdLst>
                <a:gd name="T0" fmla="*/ 6 w 6"/>
                <a:gd name="T1" fmla="*/ 43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253"/>
            <p:cNvSpPr>
              <a:spLocks noChangeArrowheads="1"/>
            </p:cNvSpPr>
            <p:nvPr/>
          </p:nvSpPr>
          <p:spPr bwMode="auto">
            <a:xfrm>
              <a:off x="9071538" y="3793949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254"/>
            <p:cNvSpPr>
              <a:spLocks noChangeArrowheads="1"/>
            </p:cNvSpPr>
            <p:nvPr/>
          </p:nvSpPr>
          <p:spPr bwMode="auto">
            <a:xfrm>
              <a:off x="9168375" y="3855862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255"/>
            <p:cNvSpPr>
              <a:spLocks noChangeArrowheads="1"/>
            </p:cNvSpPr>
            <p:nvPr/>
          </p:nvSpPr>
          <p:spPr bwMode="auto">
            <a:xfrm>
              <a:off x="9168375" y="3827287"/>
              <a:ext cx="938213" cy="27940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56"/>
            <p:cNvSpPr>
              <a:spLocks/>
            </p:cNvSpPr>
            <p:nvPr/>
          </p:nvSpPr>
          <p:spPr bwMode="auto">
            <a:xfrm>
              <a:off x="9168375" y="3827287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57"/>
            <p:cNvSpPr>
              <a:spLocks/>
            </p:cNvSpPr>
            <p:nvPr/>
          </p:nvSpPr>
          <p:spPr bwMode="auto">
            <a:xfrm>
              <a:off x="9071538" y="3560587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58"/>
            <p:cNvSpPr>
              <a:spLocks/>
            </p:cNvSpPr>
            <p:nvPr/>
          </p:nvSpPr>
          <p:spPr bwMode="auto">
            <a:xfrm>
              <a:off x="9071538" y="3538362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59"/>
            <p:cNvSpPr>
              <a:spLocks/>
            </p:cNvSpPr>
            <p:nvPr/>
          </p:nvSpPr>
          <p:spPr bwMode="auto">
            <a:xfrm>
              <a:off x="9071538" y="3668537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60"/>
            <p:cNvSpPr>
              <a:spLocks/>
            </p:cNvSpPr>
            <p:nvPr/>
          </p:nvSpPr>
          <p:spPr bwMode="auto">
            <a:xfrm>
              <a:off x="9133450" y="3622499"/>
              <a:ext cx="34925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61"/>
            <p:cNvSpPr>
              <a:spLocks/>
            </p:cNvSpPr>
            <p:nvPr/>
          </p:nvSpPr>
          <p:spPr bwMode="auto">
            <a:xfrm>
              <a:off x="9196950" y="3593924"/>
              <a:ext cx="28575" cy="444500"/>
            </a:xfrm>
            <a:custGeom>
              <a:avLst/>
              <a:gdLst>
                <a:gd name="T0" fmla="*/ 0 w 5"/>
                <a:gd name="T1" fmla="*/ 2 h 78"/>
                <a:gd name="T2" fmla="*/ 0 w 5"/>
                <a:gd name="T3" fmla="*/ 75 h 78"/>
                <a:gd name="T4" fmla="*/ 5 w 5"/>
                <a:gd name="T5" fmla="*/ 78 h 78"/>
                <a:gd name="T6" fmla="*/ 5 w 5"/>
                <a:gd name="T7" fmla="*/ 0 h 78"/>
                <a:gd name="T8" fmla="*/ 0 w 5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62"/>
            <p:cNvSpPr>
              <a:spLocks/>
            </p:cNvSpPr>
            <p:nvPr/>
          </p:nvSpPr>
          <p:spPr bwMode="auto">
            <a:xfrm>
              <a:off x="9265213" y="3578049"/>
              <a:ext cx="28575" cy="476250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63"/>
            <p:cNvSpPr>
              <a:spLocks/>
            </p:cNvSpPr>
            <p:nvPr/>
          </p:nvSpPr>
          <p:spPr bwMode="auto">
            <a:xfrm>
              <a:off x="9327125" y="3560587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64"/>
            <p:cNvSpPr>
              <a:spLocks/>
            </p:cNvSpPr>
            <p:nvPr/>
          </p:nvSpPr>
          <p:spPr bwMode="auto">
            <a:xfrm>
              <a:off x="9395388" y="3549474"/>
              <a:ext cx="34925" cy="533400"/>
            </a:xfrm>
            <a:custGeom>
              <a:avLst/>
              <a:gdLst>
                <a:gd name="T0" fmla="*/ 0 w 6"/>
                <a:gd name="T1" fmla="*/ 1 h 94"/>
                <a:gd name="T2" fmla="*/ 0 w 6"/>
                <a:gd name="T3" fmla="*/ 93 h 94"/>
                <a:gd name="T4" fmla="*/ 6 w 6"/>
                <a:gd name="T5" fmla="*/ 94 h 94"/>
                <a:gd name="T6" fmla="*/ 6 w 6"/>
                <a:gd name="T7" fmla="*/ 0 h 94"/>
                <a:gd name="T8" fmla="*/ 0 w 6"/>
                <a:gd name="T9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4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65"/>
            <p:cNvSpPr>
              <a:spLocks/>
            </p:cNvSpPr>
            <p:nvPr/>
          </p:nvSpPr>
          <p:spPr bwMode="auto">
            <a:xfrm>
              <a:off x="9458888" y="3543124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66"/>
            <p:cNvSpPr>
              <a:spLocks/>
            </p:cNvSpPr>
            <p:nvPr/>
          </p:nvSpPr>
          <p:spPr bwMode="auto">
            <a:xfrm>
              <a:off x="9520800" y="3538362"/>
              <a:ext cx="33338" cy="550863"/>
            </a:xfrm>
            <a:custGeom>
              <a:avLst/>
              <a:gdLst>
                <a:gd name="T0" fmla="*/ 0 w 6"/>
                <a:gd name="T1" fmla="*/ 1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67"/>
            <p:cNvSpPr>
              <a:spLocks/>
            </p:cNvSpPr>
            <p:nvPr/>
          </p:nvSpPr>
          <p:spPr bwMode="auto">
            <a:xfrm>
              <a:off x="9582713" y="3538362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68"/>
            <p:cNvSpPr>
              <a:spLocks/>
            </p:cNvSpPr>
            <p:nvPr/>
          </p:nvSpPr>
          <p:spPr bwMode="auto">
            <a:xfrm>
              <a:off x="9650975" y="3538362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69"/>
            <p:cNvSpPr>
              <a:spLocks/>
            </p:cNvSpPr>
            <p:nvPr/>
          </p:nvSpPr>
          <p:spPr bwMode="auto">
            <a:xfrm>
              <a:off x="9736700" y="3543124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70"/>
            <p:cNvSpPr>
              <a:spLocks/>
            </p:cNvSpPr>
            <p:nvPr/>
          </p:nvSpPr>
          <p:spPr bwMode="auto">
            <a:xfrm>
              <a:off x="9708125" y="3543124"/>
              <a:ext cx="34925" cy="552450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6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71"/>
            <p:cNvSpPr>
              <a:spLocks/>
            </p:cNvSpPr>
            <p:nvPr/>
          </p:nvSpPr>
          <p:spPr bwMode="auto">
            <a:xfrm>
              <a:off x="9776388" y="3543124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72"/>
            <p:cNvSpPr>
              <a:spLocks/>
            </p:cNvSpPr>
            <p:nvPr/>
          </p:nvSpPr>
          <p:spPr bwMode="auto">
            <a:xfrm>
              <a:off x="9844650" y="3549474"/>
              <a:ext cx="28575" cy="533400"/>
            </a:xfrm>
            <a:custGeom>
              <a:avLst/>
              <a:gdLst>
                <a:gd name="T0" fmla="*/ 0 w 5"/>
                <a:gd name="T1" fmla="*/ 0 h 94"/>
                <a:gd name="T2" fmla="*/ 0 w 5"/>
                <a:gd name="T3" fmla="*/ 94 h 94"/>
                <a:gd name="T4" fmla="*/ 5 w 5"/>
                <a:gd name="T5" fmla="*/ 93 h 94"/>
                <a:gd name="T6" fmla="*/ 5 w 5"/>
                <a:gd name="T7" fmla="*/ 1 h 94"/>
                <a:gd name="T8" fmla="*/ 0 w 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4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73"/>
            <p:cNvSpPr>
              <a:spLocks/>
            </p:cNvSpPr>
            <p:nvPr/>
          </p:nvSpPr>
          <p:spPr bwMode="auto">
            <a:xfrm>
              <a:off x="9912913" y="3560587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274"/>
            <p:cNvSpPr>
              <a:spLocks/>
            </p:cNvSpPr>
            <p:nvPr/>
          </p:nvSpPr>
          <p:spPr bwMode="auto">
            <a:xfrm>
              <a:off x="9970063" y="357169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75"/>
            <p:cNvSpPr>
              <a:spLocks/>
            </p:cNvSpPr>
            <p:nvPr/>
          </p:nvSpPr>
          <p:spPr bwMode="auto">
            <a:xfrm>
              <a:off x="10038325" y="3593924"/>
              <a:ext cx="28575" cy="444500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276"/>
            <p:cNvSpPr>
              <a:spLocks/>
            </p:cNvSpPr>
            <p:nvPr/>
          </p:nvSpPr>
          <p:spPr bwMode="auto">
            <a:xfrm>
              <a:off x="10106588" y="3622499"/>
              <a:ext cx="28575" cy="387350"/>
            </a:xfrm>
            <a:custGeom>
              <a:avLst/>
              <a:gdLst>
                <a:gd name="T0" fmla="*/ 0 w 5"/>
                <a:gd name="T1" fmla="*/ 0 h 68"/>
                <a:gd name="T2" fmla="*/ 0 w 5"/>
                <a:gd name="T3" fmla="*/ 68 h 68"/>
                <a:gd name="T4" fmla="*/ 5 w 5"/>
                <a:gd name="T5" fmla="*/ 65 h 68"/>
                <a:gd name="T6" fmla="*/ 5 w 5"/>
                <a:gd name="T7" fmla="*/ 3 h 68"/>
                <a:gd name="T8" fmla="*/ 0 w 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8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2" y="67"/>
                    <a:pt x="4" y="66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77"/>
            <p:cNvSpPr>
              <a:spLocks/>
            </p:cNvSpPr>
            <p:nvPr/>
          </p:nvSpPr>
          <p:spPr bwMode="auto">
            <a:xfrm>
              <a:off x="10168500" y="3662187"/>
              <a:ext cx="33338" cy="301625"/>
            </a:xfrm>
            <a:custGeom>
              <a:avLst/>
              <a:gdLst>
                <a:gd name="T0" fmla="*/ 6 w 6"/>
                <a:gd name="T1" fmla="*/ 43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278"/>
            <p:cNvSpPr>
              <a:spLocks noChangeArrowheads="1"/>
            </p:cNvSpPr>
            <p:nvPr/>
          </p:nvSpPr>
          <p:spPr bwMode="auto">
            <a:xfrm>
              <a:off x="9071538" y="3538362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279"/>
            <p:cNvSpPr>
              <a:spLocks noChangeArrowheads="1"/>
            </p:cNvSpPr>
            <p:nvPr/>
          </p:nvSpPr>
          <p:spPr bwMode="auto">
            <a:xfrm>
              <a:off x="9168375" y="3600274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280"/>
            <p:cNvSpPr>
              <a:spLocks noChangeArrowheads="1"/>
            </p:cNvSpPr>
            <p:nvPr/>
          </p:nvSpPr>
          <p:spPr bwMode="auto">
            <a:xfrm>
              <a:off x="9168375" y="3571699"/>
              <a:ext cx="938213" cy="27940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81"/>
            <p:cNvSpPr>
              <a:spLocks/>
            </p:cNvSpPr>
            <p:nvPr/>
          </p:nvSpPr>
          <p:spPr bwMode="auto">
            <a:xfrm>
              <a:off x="9168375" y="3571699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82"/>
            <p:cNvSpPr>
              <a:spLocks/>
            </p:cNvSpPr>
            <p:nvPr/>
          </p:nvSpPr>
          <p:spPr bwMode="auto">
            <a:xfrm>
              <a:off x="9071538" y="3304999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83"/>
            <p:cNvSpPr>
              <a:spLocks/>
            </p:cNvSpPr>
            <p:nvPr/>
          </p:nvSpPr>
          <p:spPr bwMode="auto">
            <a:xfrm>
              <a:off x="9071538" y="328118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284"/>
            <p:cNvSpPr>
              <a:spLocks/>
            </p:cNvSpPr>
            <p:nvPr/>
          </p:nvSpPr>
          <p:spPr bwMode="auto">
            <a:xfrm>
              <a:off x="9071538" y="3412949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285"/>
            <p:cNvSpPr>
              <a:spLocks/>
            </p:cNvSpPr>
            <p:nvPr/>
          </p:nvSpPr>
          <p:spPr bwMode="auto">
            <a:xfrm>
              <a:off x="9133450" y="3366912"/>
              <a:ext cx="34925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86"/>
            <p:cNvSpPr>
              <a:spLocks/>
            </p:cNvSpPr>
            <p:nvPr/>
          </p:nvSpPr>
          <p:spPr bwMode="auto">
            <a:xfrm>
              <a:off x="9196950" y="3338337"/>
              <a:ext cx="28575" cy="444500"/>
            </a:xfrm>
            <a:custGeom>
              <a:avLst/>
              <a:gdLst>
                <a:gd name="T0" fmla="*/ 0 w 5"/>
                <a:gd name="T1" fmla="*/ 2 h 78"/>
                <a:gd name="T2" fmla="*/ 0 w 5"/>
                <a:gd name="T3" fmla="*/ 75 h 78"/>
                <a:gd name="T4" fmla="*/ 5 w 5"/>
                <a:gd name="T5" fmla="*/ 78 h 78"/>
                <a:gd name="T6" fmla="*/ 5 w 5"/>
                <a:gd name="T7" fmla="*/ 0 h 78"/>
                <a:gd name="T8" fmla="*/ 0 w 5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287"/>
            <p:cNvSpPr>
              <a:spLocks/>
            </p:cNvSpPr>
            <p:nvPr/>
          </p:nvSpPr>
          <p:spPr bwMode="auto">
            <a:xfrm>
              <a:off x="9265213" y="3322462"/>
              <a:ext cx="28575" cy="476250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288"/>
            <p:cNvSpPr>
              <a:spLocks/>
            </p:cNvSpPr>
            <p:nvPr/>
          </p:nvSpPr>
          <p:spPr bwMode="auto">
            <a:xfrm>
              <a:off x="9327125" y="3304999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89"/>
            <p:cNvSpPr>
              <a:spLocks/>
            </p:cNvSpPr>
            <p:nvPr/>
          </p:nvSpPr>
          <p:spPr bwMode="auto">
            <a:xfrm>
              <a:off x="9395388" y="3293887"/>
              <a:ext cx="34925" cy="533400"/>
            </a:xfrm>
            <a:custGeom>
              <a:avLst/>
              <a:gdLst>
                <a:gd name="T0" fmla="*/ 0 w 6"/>
                <a:gd name="T1" fmla="*/ 1 h 94"/>
                <a:gd name="T2" fmla="*/ 0 w 6"/>
                <a:gd name="T3" fmla="*/ 93 h 94"/>
                <a:gd name="T4" fmla="*/ 6 w 6"/>
                <a:gd name="T5" fmla="*/ 94 h 94"/>
                <a:gd name="T6" fmla="*/ 6 w 6"/>
                <a:gd name="T7" fmla="*/ 0 h 94"/>
                <a:gd name="T8" fmla="*/ 0 w 6"/>
                <a:gd name="T9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4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90"/>
            <p:cNvSpPr>
              <a:spLocks/>
            </p:cNvSpPr>
            <p:nvPr/>
          </p:nvSpPr>
          <p:spPr bwMode="auto">
            <a:xfrm>
              <a:off x="9458888" y="3287537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291"/>
            <p:cNvSpPr>
              <a:spLocks/>
            </p:cNvSpPr>
            <p:nvPr/>
          </p:nvSpPr>
          <p:spPr bwMode="auto">
            <a:xfrm>
              <a:off x="9520800" y="3281187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92"/>
            <p:cNvSpPr>
              <a:spLocks/>
            </p:cNvSpPr>
            <p:nvPr/>
          </p:nvSpPr>
          <p:spPr bwMode="auto">
            <a:xfrm>
              <a:off x="9582713" y="3281187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93"/>
            <p:cNvSpPr>
              <a:spLocks/>
            </p:cNvSpPr>
            <p:nvPr/>
          </p:nvSpPr>
          <p:spPr bwMode="auto">
            <a:xfrm>
              <a:off x="9650975" y="3281187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94"/>
            <p:cNvSpPr>
              <a:spLocks/>
            </p:cNvSpPr>
            <p:nvPr/>
          </p:nvSpPr>
          <p:spPr bwMode="auto">
            <a:xfrm>
              <a:off x="9736700" y="3287537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95"/>
            <p:cNvSpPr>
              <a:spLocks/>
            </p:cNvSpPr>
            <p:nvPr/>
          </p:nvSpPr>
          <p:spPr bwMode="auto">
            <a:xfrm>
              <a:off x="9708125" y="3287537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6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6"/>
                    <a:pt x="6" y="9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96"/>
            <p:cNvSpPr>
              <a:spLocks/>
            </p:cNvSpPr>
            <p:nvPr/>
          </p:nvSpPr>
          <p:spPr bwMode="auto">
            <a:xfrm>
              <a:off x="9776388" y="3287537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97"/>
            <p:cNvSpPr>
              <a:spLocks/>
            </p:cNvSpPr>
            <p:nvPr/>
          </p:nvSpPr>
          <p:spPr bwMode="auto">
            <a:xfrm>
              <a:off x="9844650" y="3293887"/>
              <a:ext cx="28575" cy="533400"/>
            </a:xfrm>
            <a:custGeom>
              <a:avLst/>
              <a:gdLst>
                <a:gd name="T0" fmla="*/ 0 w 5"/>
                <a:gd name="T1" fmla="*/ 0 h 94"/>
                <a:gd name="T2" fmla="*/ 0 w 5"/>
                <a:gd name="T3" fmla="*/ 94 h 94"/>
                <a:gd name="T4" fmla="*/ 5 w 5"/>
                <a:gd name="T5" fmla="*/ 93 h 94"/>
                <a:gd name="T6" fmla="*/ 5 w 5"/>
                <a:gd name="T7" fmla="*/ 1 h 94"/>
                <a:gd name="T8" fmla="*/ 0 w 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4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98"/>
            <p:cNvSpPr>
              <a:spLocks/>
            </p:cNvSpPr>
            <p:nvPr/>
          </p:nvSpPr>
          <p:spPr bwMode="auto">
            <a:xfrm>
              <a:off x="9912913" y="3304999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99"/>
            <p:cNvSpPr>
              <a:spLocks/>
            </p:cNvSpPr>
            <p:nvPr/>
          </p:nvSpPr>
          <p:spPr bwMode="auto">
            <a:xfrm>
              <a:off x="9970063" y="3316112"/>
              <a:ext cx="33338" cy="488950"/>
            </a:xfrm>
            <a:custGeom>
              <a:avLst/>
              <a:gdLst>
                <a:gd name="T0" fmla="*/ 0 w 6"/>
                <a:gd name="T1" fmla="*/ 0 h 86"/>
                <a:gd name="T2" fmla="*/ 0 w 6"/>
                <a:gd name="T3" fmla="*/ 86 h 86"/>
                <a:gd name="T4" fmla="*/ 6 w 6"/>
                <a:gd name="T5" fmla="*/ 84 h 86"/>
                <a:gd name="T6" fmla="*/ 6 w 6"/>
                <a:gd name="T7" fmla="*/ 2 h 86"/>
                <a:gd name="T8" fmla="*/ 0 w 6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2" y="85"/>
                    <a:pt x="4" y="85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00"/>
            <p:cNvSpPr>
              <a:spLocks/>
            </p:cNvSpPr>
            <p:nvPr/>
          </p:nvSpPr>
          <p:spPr bwMode="auto">
            <a:xfrm>
              <a:off x="10038325" y="3338337"/>
              <a:ext cx="28575" cy="444500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01"/>
            <p:cNvSpPr>
              <a:spLocks/>
            </p:cNvSpPr>
            <p:nvPr/>
          </p:nvSpPr>
          <p:spPr bwMode="auto">
            <a:xfrm>
              <a:off x="10106588" y="3366912"/>
              <a:ext cx="28575" cy="387350"/>
            </a:xfrm>
            <a:custGeom>
              <a:avLst/>
              <a:gdLst>
                <a:gd name="T0" fmla="*/ 0 w 5"/>
                <a:gd name="T1" fmla="*/ 0 h 68"/>
                <a:gd name="T2" fmla="*/ 0 w 5"/>
                <a:gd name="T3" fmla="*/ 68 h 68"/>
                <a:gd name="T4" fmla="*/ 5 w 5"/>
                <a:gd name="T5" fmla="*/ 65 h 68"/>
                <a:gd name="T6" fmla="*/ 5 w 5"/>
                <a:gd name="T7" fmla="*/ 3 h 68"/>
                <a:gd name="T8" fmla="*/ 0 w 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8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2" y="67"/>
                    <a:pt x="4" y="66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02"/>
            <p:cNvSpPr>
              <a:spLocks/>
            </p:cNvSpPr>
            <p:nvPr/>
          </p:nvSpPr>
          <p:spPr bwMode="auto">
            <a:xfrm>
              <a:off x="10168500" y="3406599"/>
              <a:ext cx="33338" cy="307975"/>
            </a:xfrm>
            <a:custGeom>
              <a:avLst/>
              <a:gdLst>
                <a:gd name="T0" fmla="*/ 6 w 6"/>
                <a:gd name="T1" fmla="*/ 43 h 54"/>
                <a:gd name="T2" fmla="*/ 6 w 6"/>
                <a:gd name="T3" fmla="*/ 11 h 54"/>
                <a:gd name="T4" fmla="*/ 0 w 6"/>
                <a:gd name="T5" fmla="*/ 0 h 54"/>
                <a:gd name="T6" fmla="*/ 0 w 6"/>
                <a:gd name="T7" fmla="*/ 54 h 54"/>
                <a:gd name="T8" fmla="*/ 6 w 6"/>
                <a:gd name="T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4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6" y="46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303"/>
            <p:cNvSpPr>
              <a:spLocks noChangeArrowheads="1"/>
            </p:cNvSpPr>
            <p:nvPr/>
          </p:nvSpPr>
          <p:spPr bwMode="auto">
            <a:xfrm>
              <a:off x="9071538" y="3281187"/>
              <a:ext cx="1130300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304"/>
            <p:cNvSpPr>
              <a:spLocks noChangeArrowheads="1"/>
            </p:cNvSpPr>
            <p:nvPr/>
          </p:nvSpPr>
          <p:spPr bwMode="auto">
            <a:xfrm>
              <a:off x="9168375" y="3344687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Oval 305"/>
            <p:cNvSpPr>
              <a:spLocks noChangeArrowheads="1"/>
            </p:cNvSpPr>
            <p:nvPr/>
          </p:nvSpPr>
          <p:spPr bwMode="auto">
            <a:xfrm>
              <a:off x="9168375" y="3316112"/>
              <a:ext cx="938213" cy="27781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06"/>
            <p:cNvSpPr>
              <a:spLocks/>
            </p:cNvSpPr>
            <p:nvPr/>
          </p:nvSpPr>
          <p:spPr bwMode="auto">
            <a:xfrm>
              <a:off x="9168375" y="3316112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07"/>
            <p:cNvSpPr>
              <a:spLocks/>
            </p:cNvSpPr>
            <p:nvPr/>
          </p:nvSpPr>
          <p:spPr bwMode="auto">
            <a:xfrm>
              <a:off x="9071538" y="3049412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08"/>
            <p:cNvSpPr>
              <a:spLocks/>
            </p:cNvSpPr>
            <p:nvPr/>
          </p:nvSpPr>
          <p:spPr bwMode="auto">
            <a:xfrm>
              <a:off x="9071538" y="30255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09"/>
            <p:cNvSpPr>
              <a:spLocks/>
            </p:cNvSpPr>
            <p:nvPr/>
          </p:nvSpPr>
          <p:spPr bwMode="auto">
            <a:xfrm>
              <a:off x="9071538" y="3157362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10"/>
            <p:cNvSpPr>
              <a:spLocks/>
            </p:cNvSpPr>
            <p:nvPr/>
          </p:nvSpPr>
          <p:spPr bwMode="auto">
            <a:xfrm>
              <a:off x="9133450" y="3111324"/>
              <a:ext cx="34925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11"/>
            <p:cNvSpPr>
              <a:spLocks/>
            </p:cNvSpPr>
            <p:nvPr/>
          </p:nvSpPr>
          <p:spPr bwMode="auto">
            <a:xfrm>
              <a:off x="9196950" y="3082749"/>
              <a:ext cx="28575" cy="442913"/>
            </a:xfrm>
            <a:custGeom>
              <a:avLst/>
              <a:gdLst>
                <a:gd name="T0" fmla="*/ 0 w 5"/>
                <a:gd name="T1" fmla="*/ 3 h 78"/>
                <a:gd name="T2" fmla="*/ 0 w 5"/>
                <a:gd name="T3" fmla="*/ 76 h 78"/>
                <a:gd name="T4" fmla="*/ 5 w 5"/>
                <a:gd name="T5" fmla="*/ 78 h 78"/>
                <a:gd name="T6" fmla="*/ 5 w 5"/>
                <a:gd name="T7" fmla="*/ 0 h 78"/>
                <a:gd name="T8" fmla="*/ 0 w 5"/>
                <a:gd name="T9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3" y="77"/>
                    <a:pt x="5" y="7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12"/>
            <p:cNvSpPr>
              <a:spLocks/>
            </p:cNvSpPr>
            <p:nvPr/>
          </p:nvSpPr>
          <p:spPr bwMode="auto">
            <a:xfrm>
              <a:off x="9265213" y="3065287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13"/>
            <p:cNvSpPr>
              <a:spLocks/>
            </p:cNvSpPr>
            <p:nvPr/>
          </p:nvSpPr>
          <p:spPr bwMode="auto">
            <a:xfrm>
              <a:off x="9327125" y="3049412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14"/>
            <p:cNvSpPr>
              <a:spLocks/>
            </p:cNvSpPr>
            <p:nvPr/>
          </p:nvSpPr>
          <p:spPr bwMode="auto">
            <a:xfrm>
              <a:off x="9395388" y="3036712"/>
              <a:ext cx="34925" cy="534988"/>
            </a:xfrm>
            <a:custGeom>
              <a:avLst/>
              <a:gdLst>
                <a:gd name="T0" fmla="*/ 0 w 6"/>
                <a:gd name="T1" fmla="*/ 1 h 94"/>
                <a:gd name="T2" fmla="*/ 0 w 6"/>
                <a:gd name="T3" fmla="*/ 93 h 94"/>
                <a:gd name="T4" fmla="*/ 6 w 6"/>
                <a:gd name="T5" fmla="*/ 94 h 94"/>
                <a:gd name="T6" fmla="*/ 6 w 6"/>
                <a:gd name="T7" fmla="*/ 0 h 94"/>
                <a:gd name="T8" fmla="*/ 0 w 6"/>
                <a:gd name="T9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4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15"/>
            <p:cNvSpPr>
              <a:spLocks/>
            </p:cNvSpPr>
            <p:nvPr/>
          </p:nvSpPr>
          <p:spPr bwMode="auto">
            <a:xfrm>
              <a:off x="9458888" y="3031949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16"/>
            <p:cNvSpPr>
              <a:spLocks/>
            </p:cNvSpPr>
            <p:nvPr/>
          </p:nvSpPr>
          <p:spPr bwMode="auto">
            <a:xfrm>
              <a:off x="9520800" y="3025599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17"/>
            <p:cNvSpPr>
              <a:spLocks/>
            </p:cNvSpPr>
            <p:nvPr/>
          </p:nvSpPr>
          <p:spPr bwMode="auto">
            <a:xfrm>
              <a:off x="9582713" y="302559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18"/>
            <p:cNvSpPr>
              <a:spLocks/>
            </p:cNvSpPr>
            <p:nvPr/>
          </p:nvSpPr>
          <p:spPr bwMode="auto">
            <a:xfrm>
              <a:off x="9650975" y="302559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19"/>
            <p:cNvSpPr>
              <a:spLocks/>
            </p:cNvSpPr>
            <p:nvPr/>
          </p:nvSpPr>
          <p:spPr bwMode="auto">
            <a:xfrm>
              <a:off x="9736700" y="3031949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20"/>
            <p:cNvSpPr>
              <a:spLocks/>
            </p:cNvSpPr>
            <p:nvPr/>
          </p:nvSpPr>
          <p:spPr bwMode="auto">
            <a:xfrm>
              <a:off x="9708125" y="3031949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6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6"/>
                    <a:pt x="6" y="9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21"/>
            <p:cNvSpPr>
              <a:spLocks/>
            </p:cNvSpPr>
            <p:nvPr/>
          </p:nvSpPr>
          <p:spPr bwMode="auto">
            <a:xfrm>
              <a:off x="9776388" y="3031949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22"/>
            <p:cNvSpPr>
              <a:spLocks/>
            </p:cNvSpPr>
            <p:nvPr/>
          </p:nvSpPr>
          <p:spPr bwMode="auto">
            <a:xfrm>
              <a:off x="9844650" y="3036712"/>
              <a:ext cx="28575" cy="534988"/>
            </a:xfrm>
            <a:custGeom>
              <a:avLst/>
              <a:gdLst>
                <a:gd name="T0" fmla="*/ 0 w 5"/>
                <a:gd name="T1" fmla="*/ 0 h 94"/>
                <a:gd name="T2" fmla="*/ 0 w 5"/>
                <a:gd name="T3" fmla="*/ 94 h 94"/>
                <a:gd name="T4" fmla="*/ 5 w 5"/>
                <a:gd name="T5" fmla="*/ 93 h 94"/>
                <a:gd name="T6" fmla="*/ 5 w 5"/>
                <a:gd name="T7" fmla="*/ 1 h 94"/>
                <a:gd name="T8" fmla="*/ 0 w 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4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23"/>
            <p:cNvSpPr>
              <a:spLocks/>
            </p:cNvSpPr>
            <p:nvPr/>
          </p:nvSpPr>
          <p:spPr bwMode="auto">
            <a:xfrm>
              <a:off x="9912913" y="3049412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24"/>
            <p:cNvSpPr>
              <a:spLocks/>
            </p:cNvSpPr>
            <p:nvPr/>
          </p:nvSpPr>
          <p:spPr bwMode="auto">
            <a:xfrm>
              <a:off x="9970063" y="3060524"/>
              <a:ext cx="33338" cy="488950"/>
            </a:xfrm>
            <a:custGeom>
              <a:avLst/>
              <a:gdLst>
                <a:gd name="T0" fmla="*/ 0 w 6"/>
                <a:gd name="T1" fmla="*/ 0 h 86"/>
                <a:gd name="T2" fmla="*/ 0 w 6"/>
                <a:gd name="T3" fmla="*/ 86 h 86"/>
                <a:gd name="T4" fmla="*/ 6 w 6"/>
                <a:gd name="T5" fmla="*/ 84 h 86"/>
                <a:gd name="T6" fmla="*/ 6 w 6"/>
                <a:gd name="T7" fmla="*/ 2 h 86"/>
                <a:gd name="T8" fmla="*/ 0 w 6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2" y="85"/>
                    <a:pt x="4" y="85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25"/>
            <p:cNvSpPr>
              <a:spLocks/>
            </p:cNvSpPr>
            <p:nvPr/>
          </p:nvSpPr>
          <p:spPr bwMode="auto">
            <a:xfrm>
              <a:off x="10038325" y="3082749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26"/>
            <p:cNvSpPr>
              <a:spLocks/>
            </p:cNvSpPr>
            <p:nvPr/>
          </p:nvSpPr>
          <p:spPr bwMode="auto">
            <a:xfrm>
              <a:off x="10106588" y="3111324"/>
              <a:ext cx="28575" cy="387350"/>
            </a:xfrm>
            <a:custGeom>
              <a:avLst/>
              <a:gdLst>
                <a:gd name="T0" fmla="*/ 0 w 5"/>
                <a:gd name="T1" fmla="*/ 0 h 68"/>
                <a:gd name="T2" fmla="*/ 0 w 5"/>
                <a:gd name="T3" fmla="*/ 68 h 68"/>
                <a:gd name="T4" fmla="*/ 5 w 5"/>
                <a:gd name="T5" fmla="*/ 65 h 68"/>
                <a:gd name="T6" fmla="*/ 5 w 5"/>
                <a:gd name="T7" fmla="*/ 3 h 68"/>
                <a:gd name="T8" fmla="*/ 0 w 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8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2" y="67"/>
                    <a:pt x="4" y="66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27"/>
            <p:cNvSpPr>
              <a:spLocks/>
            </p:cNvSpPr>
            <p:nvPr/>
          </p:nvSpPr>
          <p:spPr bwMode="auto">
            <a:xfrm>
              <a:off x="10168500" y="3151012"/>
              <a:ext cx="33338" cy="306388"/>
            </a:xfrm>
            <a:custGeom>
              <a:avLst/>
              <a:gdLst>
                <a:gd name="T0" fmla="*/ 6 w 6"/>
                <a:gd name="T1" fmla="*/ 43 h 54"/>
                <a:gd name="T2" fmla="*/ 6 w 6"/>
                <a:gd name="T3" fmla="*/ 11 h 54"/>
                <a:gd name="T4" fmla="*/ 0 w 6"/>
                <a:gd name="T5" fmla="*/ 0 h 54"/>
                <a:gd name="T6" fmla="*/ 0 w 6"/>
                <a:gd name="T7" fmla="*/ 54 h 54"/>
                <a:gd name="T8" fmla="*/ 6 w 6"/>
                <a:gd name="T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4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4" y="4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6" y="47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328"/>
            <p:cNvSpPr>
              <a:spLocks noChangeArrowheads="1"/>
            </p:cNvSpPr>
            <p:nvPr/>
          </p:nvSpPr>
          <p:spPr bwMode="auto">
            <a:xfrm>
              <a:off x="9071538" y="3025599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Oval 329"/>
            <p:cNvSpPr>
              <a:spLocks noChangeArrowheads="1"/>
            </p:cNvSpPr>
            <p:nvPr/>
          </p:nvSpPr>
          <p:spPr bwMode="auto">
            <a:xfrm>
              <a:off x="9168375" y="3089099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Oval 330"/>
            <p:cNvSpPr>
              <a:spLocks noChangeArrowheads="1"/>
            </p:cNvSpPr>
            <p:nvPr/>
          </p:nvSpPr>
          <p:spPr bwMode="auto">
            <a:xfrm>
              <a:off x="9168375" y="3060524"/>
              <a:ext cx="938213" cy="27781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31"/>
            <p:cNvSpPr>
              <a:spLocks/>
            </p:cNvSpPr>
            <p:nvPr/>
          </p:nvSpPr>
          <p:spPr bwMode="auto">
            <a:xfrm>
              <a:off x="9168375" y="3060524"/>
              <a:ext cx="938213" cy="152400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32"/>
            <p:cNvSpPr>
              <a:spLocks/>
            </p:cNvSpPr>
            <p:nvPr/>
          </p:nvSpPr>
          <p:spPr bwMode="auto">
            <a:xfrm>
              <a:off x="9071538" y="2793824"/>
              <a:ext cx="1130300" cy="555625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33"/>
            <p:cNvSpPr>
              <a:spLocks/>
            </p:cNvSpPr>
            <p:nvPr/>
          </p:nvSpPr>
          <p:spPr bwMode="auto">
            <a:xfrm>
              <a:off x="9071538" y="2770012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34"/>
            <p:cNvSpPr>
              <a:spLocks/>
            </p:cNvSpPr>
            <p:nvPr/>
          </p:nvSpPr>
          <p:spPr bwMode="auto">
            <a:xfrm>
              <a:off x="9071538" y="2901774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35"/>
            <p:cNvSpPr>
              <a:spLocks/>
            </p:cNvSpPr>
            <p:nvPr/>
          </p:nvSpPr>
          <p:spPr bwMode="auto">
            <a:xfrm>
              <a:off x="9133450" y="2855737"/>
              <a:ext cx="34925" cy="385763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36"/>
            <p:cNvSpPr>
              <a:spLocks/>
            </p:cNvSpPr>
            <p:nvPr/>
          </p:nvSpPr>
          <p:spPr bwMode="auto">
            <a:xfrm>
              <a:off x="9196950" y="2827162"/>
              <a:ext cx="28575" cy="442913"/>
            </a:xfrm>
            <a:custGeom>
              <a:avLst/>
              <a:gdLst>
                <a:gd name="T0" fmla="*/ 0 w 5"/>
                <a:gd name="T1" fmla="*/ 3 h 78"/>
                <a:gd name="T2" fmla="*/ 0 w 5"/>
                <a:gd name="T3" fmla="*/ 76 h 78"/>
                <a:gd name="T4" fmla="*/ 5 w 5"/>
                <a:gd name="T5" fmla="*/ 78 h 78"/>
                <a:gd name="T6" fmla="*/ 5 w 5"/>
                <a:gd name="T7" fmla="*/ 0 h 78"/>
                <a:gd name="T8" fmla="*/ 0 w 5"/>
                <a:gd name="T9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3" y="77"/>
                    <a:pt x="5" y="7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37"/>
            <p:cNvSpPr>
              <a:spLocks/>
            </p:cNvSpPr>
            <p:nvPr/>
          </p:nvSpPr>
          <p:spPr bwMode="auto">
            <a:xfrm>
              <a:off x="9265213" y="2809699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38"/>
            <p:cNvSpPr>
              <a:spLocks/>
            </p:cNvSpPr>
            <p:nvPr/>
          </p:nvSpPr>
          <p:spPr bwMode="auto">
            <a:xfrm>
              <a:off x="9327125" y="2793824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39"/>
            <p:cNvSpPr>
              <a:spLocks/>
            </p:cNvSpPr>
            <p:nvPr/>
          </p:nvSpPr>
          <p:spPr bwMode="auto">
            <a:xfrm>
              <a:off x="9395388" y="2781124"/>
              <a:ext cx="34925" cy="534988"/>
            </a:xfrm>
            <a:custGeom>
              <a:avLst/>
              <a:gdLst>
                <a:gd name="T0" fmla="*/ 0 w 6"/>
                <a:gd name="T1" fmla="*/ 1 h 94"/>
                <a:gd name="T2" fmla="*/ 0 w 6"/>
                <a:gd name="T3" fmla="*/ 93 h 94"/>
                <a:gd name="T4" fmla="*/ 6 w 6"/>
                <a:gd name="T5" fmla="*/ 94 h 94"/>
                <a:gd name="T6" fmla="*/ 6 w 6"/>
                <a:gd name="T7" fmla="*/ 0 h 94"/>
                <a:gd name="T8" fmla="*/ 0 w 6"/>
                <a:gd name="T9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4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40"/>
            <p:cNvSpPr>
              <a:spLocks/>
            </p:cNvSpPr>
            <p:nvPr/>
          </p:nvSpPr>
          <p:spPr bwMode="auto">
            <a:xfrm>
              <a:off x="9458888" y="2776362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341"/>
            <p:cNvSpPr>
              <a:spLocks/>
            </p:cNvSpPr>
            <p:nvPr/>
          </p:nvSpPr>
          <p:spPr bwMode="auto">
            <a:xfrm>
              <a:off x="9520800" y="2770012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342"/>
            <p:cNvSpPr>
              <a:spLocks/>
            </p:cNvSpPr>
            <p:nvPr/>
          </p:nvSpPr>
          <p:spPr bwMode="auto">
            <a:xfrm>
              <a:off x="9582713" y="2770012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43"/>
            <p:cNvSpPr>
              <a:spLocks/>
            </p:cNvSpPr>
            <p:nvPr/>
          </p:nvSpPr>
          <p:spPr bwMode="auto">
            <a:xfrm>
              <a:off x="9650975" y="2770012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44"/>
            <p:cNvSpPr>
              <a:spLocks/>
            </p:cNvSpPr>
            <p:nvPr/>
          </p:nvSpPr>
          <p:spPr bwMode="auto">
            <a:xfrm>
              <a:off x="9736700" y="2776362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45"/>
            <p:cNvSpPr>
              <a:spLocks/>
            </p:cNvSpPr>
            <p:nvPr/>
          </p:nvSpPr>
          <p:spPr bwMode="auto">
            <a:xfrm>
              <a:off x="9708125" y="2776362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6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46"/>
            <p:cNvSpPr>
              <a:spLocks/>
            </p:cNvSpPr>
            <p:nvPr/>
          </p:nvSpPr>
          <p:spPr bwMode="auto">
            <a:xfrm>
              <a:off x="9776388" y="2776362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47"/>
            <p:cNvSpPr>
              <a:spLocks/>
            </p:cNvSpPr>
            <p:nvPr/>
          </p:nvSpPr>
          <p:spPr bwMode="auto">
            <a:xfrm>
              <a:off x="9844650" y="2781124"/>
              <a:ext cx="28575" cy="534988"/>
            </a:xfrm>
            <a:custGeom>
              <a:avLst/>
              <a:gdLst>
                <a:gd name="T0" fmla="*/ 0 w 5"/>
                <a:gd name="T1" fmla="*/ 0 h 94"/>
                <a:gd name="T2" fmla="*/ 0 w 5"/>
                <a:gd name="T3" fmla="*/ 94 h 94"/>
                <a:gd name="T4" fmla="*/ 5 w 5"/>
                <a:gd name="T5" fmla="*/ 93 h 94"/>
                <a:gd name="T6" fmla="*/ 5 w 5"/>
                <a:gd name="T7" fmla="*/ 1 h 94"/>
                <a:gd name="T8" fmla="*/ 0 w 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4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348"/>
            <p:cNvSpPr>
              <a:spLocks/>
            </p:cNvSpPr>
            <p:nvPr/>
          </p:nvSpPr>
          <p:spPr bwMode="auto">
            <a:xfrm>
              <a:off x="9912913" y="2793824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90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49"/>
            <p:cNvSpPr>
              <a:spLocks/>
            </p:cNvSpPr>
            <p:nvPr/>
          </p:nvSpPr>
          <p:spPr bwMode="auto">
            <a:xfrm>
              <a:off x="9970063" y="2809699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350"/>
            <p:cNvSpPr>
              <a:spLocks/>
            </p:cNvSpPr>
            <p:nvPr/>
          </p:nvSpPr>
          <p:spPr bwMode="auto">
            <a:xfrm>
              <a:off x="10038325" y="2827162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351"/>
            <p:cNvSpPr>
              <a:spLocks/>
            </p:cNvSpPr>
            <p:nvPr/>
          </p:nvSpPr>
          <p:spPr bwMode="auto">
            <a:xfrm>
              <a:off x="10106588" y="2855737"/>
              <a:ext cx="28575" cy="385763"/>
            </a:xfrm>
            <a:custGeom>
              <a:avLst/>
              <a:gdLst>
                <a:gd name="T0" fmla="*/ 0 w 5"/>
                <a:gd name="T1" fmla="*/ 0 h 68"/>
                <a:gd name="T2" fmla="*/ 0 w 5"/>
                <a:gd name="T3" fmla="*/ 68 h 68"/>
                <a:gd name="T4" fmla="*/ 5 w 5"/>
                <a:gd name="T5" fmla="*/ 65 h 68"/>
                <a:gd name="T6" fmla="*/ 5 w 5"/>
                <a:gd name="T7" fmla="*/ 3 h 68"/>
                <a:gd name="T8" fmla="*/ 0 w 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8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2" y="67"/>
                    <a:pt x="4" y="66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52"/>
            <p:cNvSpPr>
              <a:spLocks/>
            </p:cNvSpPr>
            <p:nvPr/>
          </p:nvSpPr>
          <p:spPr bwMode="auto">
            <a:xfrm>
              <a:off x="10168500" y="2895424"/>
              <a:ext cx="33338" cy="306388"/>
            </a:xfrm>
            <a:custGeom>
              <a:avLst/>
              <a:gdLst>
                <a:gd name="T0" fmla="*/ 6 w 6"/>
                <a:gd name="T1" fmla="*/ 43 h 54"/>
                <a:gd name="T2" fmla="*/ 6 w 6"/>
                <a:gd name="T3" fmla="*/ 11 h 54"/>
                <a:gd name="T4" fmla="*/ 0 w 6"/>
                <a:gd name="T5" fmla="*/ 0 h 54"/>
                <a:gd name="T6" fmla="*/ 0 w 6"/>
                <a:gd name="T7" fmla="*/ 54 h 54"/>
                <a:gd name="T8" fmla="*/ 6 w 6"/>
                <a:gd name="T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4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4" y="4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6" y="47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Oval 353"/>
            <p:cNvSpPr>
              <a:spLocks noChangeArrowheads="1"/>
            </p:cNvSpPr>
            <p:nvPr/>
          </p:nvSpPr>
          <p:spPr bwMode="auto">
            <a:xfrm>
              <a:off x="9071538" y="2770012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Oval 354"/>
            <p:cNvSpPr>
              <a:spLocks noChangeArrowheads="1"/>
            </p:cNvSpPr>
            <p:nvPr/>
          </p:nvSpPr>
          <p:spPr bwMode="auto">
            <a:xfrm>
              <a:off x="9168375" y="2833512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Oval 355"/>
            <p:cNvSpPr>
              <a:spLocks noChangeArrowheads="1"/>
            </p:cNvSpPr>
            <p:nvPr/>
          </p:nvSpPr>
          <p:spPr bwMode="auto">
            <a:xfrm>
              <a:off x="9168375" y="2804937"/>
              <a:ext cx="938213" cy="27781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356"/>
            <p:cNvSpPr>
              <a:spLocks/>
            </p:cNvSpPr>
            <p:nvPr/>
          </p:nvSpPr>
          <p:spPr bwMode="auto">
            <a:xfrm>
              <a:off x="9168375" y="2804937"/>
              <a:ext cx="938213" cy="152400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5 h 27"/>
                <a:gd name="T6" fmla="*/ 82 w 165"/>
                <a:gd name="T7" fmla="*/ 0 h 27"/>
                <a:gd name="T8" fmla="*/ 0 w 165"/>
                <a:gd name="T9" fmla="*/ 25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5"/>
                    <a:pt x="164" y="27"/>
                  </a:cubicBezTo>
                  <a:cubicBezTo>
                    <a:pt x="165" y="26"/>
                    <a:pt x="165" y="25"/>
                    <a:pt x="165" y="25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5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5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357"/>
            <p:cNvSpPr>
              <a:spLocks/>
            </p:cNvSpPr>
            <p:nvPr/>
          </p:nvSpPr>
          <p:spPr bwMode="auto">
            <a:xfrm>
              <a:off x="9071538" y="253664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358"/>
            <p:cNvSpPr>
              <a:spLocks/>
            </p:cNvSpPr>
            <p:nvPr/>
          </p:nvSpPr>
          <p:spPr bwMode="auto">
            <a:xfrm>
              <a:off x="9071538" y="251442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359"/>
            <p:cNvSpPr>
              <a:spLocks/>
            </p:cNvSpPr>
            <p:nvPr/>
          </p:nvSpPr>
          <p:spPr bwMode="auto">
            <a:xfrm>
              <a:off x="9071538" y="2644599"/>
              <a:ext cx="28575" cy="296863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360"/>
            <p:cNvSpPr>
              <a:spLocks/>
            </p:cNvSpPr>
            <p:nvPr/>
          </p:nvSpPr>
          <p:spPr bwMode="auto">
            <a:xfrm>
              <a:off x="9133450" y="2600149"/>
              <a:ext cx="34925" cy="385763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61"/>
            <p:cNvSpPr>
              <a:spLocks/>
            </p:cNvSpPr>
            <p:nvPr/>
          </p:nvSpPr>
          <p:spPr bwMode="auto">
            <a:xfrm>
              <a:off x="9196950" y="2576337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5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362"/>
            <p:cNvSpPr>
              <a:spLocks/>
            </p:cNvSpPr>
            <p:nvPr/>
          </p:nvSpPr>
          <p:spPr bwMode="auto">
            <a:xfrm>
              <a:off x="9265213" y="2554112"/>
              <a:ext cx="28575" cy="477838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363"/>
            <p:cNvSpPr>
              <a:spLocks/>
            </p:cNvSpPr>
            <p:nvPr/>
          </p:nvSpPr>
          <p:spPr bwMode="auto">
            <a:xfrm>
              <a:off x="9327125" y="2536649"/>
              <a:ext cx="34925" cy="512763"/>
            </a:xfrm>
            <a:custGeom>
              <a:avLst/>
              <a:gdLst>
                <a:gd name="T0" fmla="*/ 0 w 6"/>
                <a:gd name="T1" fmla="*/ 2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2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90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364"/>
            <p:cNvSpPr>
              <a:spLocks/>
            </p:cNvSpPr>
            <p:nvPr/>
          </p:nvSpPr>
          <p:spPr bwMode="auto">
            <a:xfrm>
              <a:off x="9395388" y="2531887"/>
              <a:ext cx="34925" cy="528638"/>
            </a:xfrm>
            <a:custGeom>
              <a:avLst/>
              <a:gdLst>
                <a:gd name="T0" fmla="*/ 0 w 6"/>
                <a:gd name="T1" fmla="*/ 0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2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365"/>
            <p:cNvSpPr>
              <a:spLocks/>
            </p:cNvSpPr>
            <p:nvPr/>
          </p:nvSpPr>
          <p:spPr bwMode="auto">
            <a:xfrm>
              <a:off x="9458888" y="2520774"/>
              <a:ext cx="26988" cy="544513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6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366"/>
            <p:cNvSpPr>
              <a:spLocks/>
            </p:cNvSpPr>
            <p:nvPr/>
          </p:nvSpPr>
          <p:spPr bwMode="auto">
            <a:xfrm>
              <a:off x="9520800" y="2520774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6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67"/>
            <p:cNvSpPr>
              <a:spLocks/>
            </p:cNvSpPr>
            <p:nvPr/>
          </p:nvSpPr>
          <p:spPr bwMode="auto">
            <a:xfrm>
              <a:off x="9582713" y="2514424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368"/>
            <p:cNvSpPr>
              <a:spLocks/>
            </p:cNvSpPr>
            <p:nvPr/>
          </p:nvSpPr>
          <p:spPr bwMode="auto">
            <a:xfrm>
              <a:off x="9650975" y="251442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69"/>
            <p:cNvSpPr>
              <a:spLocks/>
            </p:cNvSpPr>
            <p:nvPr/>
          </p:nvSpPr>
          <p:spPr bwMode="auto">
            <a:xfrm>
              <a:off x="9697012" y="2520246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70"/>
            <p:cNvSpPr>
              <a:spLocks/>
            </p:cNvSpPr>
            <p:nvPr/>
          </p:nvSpPr>
          <p:spPr bwMode="auto">
            <a:xfrm>
              <a:off x="9708125" y="2520774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71"/>
            <p:cNvSpPr>
              <a:spLocks/>
            </p:cNvSpPr>
            <p:nvPr/>
          </p:nvSpPr>
          <p:spPr bwMode="auto">
            <a:xfrm>
              <a:off x="9776388" y="2520774"/>
              <a:ext cx="33338" cy="544513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72"/>
            <p:cNvSpPr>
              <a:spLocks/>
            </p:cNvSpPr>
            <p:nvPr/>
          </p:nvSpPr>
          <p:spPr bwMode="auto">
            <a:xfrm>
              <a:off x="9844650" y="253188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73"/>
            <p:cNvSpPr>
              <a:spLocks/>
            </p:cNvSpPr>
            <p:nvPr/>
          </p:nvSpPr>
          <p:spPr bwMode="auto">
            <a:xfrm>
              <a:off x="9912913" y="2536649"/>
              <a:ext cx="28575" cy="512763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90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374"/>
            <p:cNvSpPr>
              <a:spLocks/>
            </p:cNvSpPr>
            <p:nvPr/>
          </p:nvSpPr>
          <p:spPr bwMode="auto">
            <a:xfrm>
              <a:off x="9970063" y="2554112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375"/>
            <p:cNvSpPr>
              <a:spLocks/>
            </p:cNvSpPr>
            <p:nvPr/>
          </p:nvSpPr>
          <p:spPr bwMode="auto">
            <a:xfrm>
              <a:off x="10038325" y="2571574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76"/>
            <p:cNvSpPr>
              <a:spLocks/>
            </p:cNvSpPr>
            <p:nvPr/>
          </p:nvSpPr>
          <p:spPr bwMode="auto">
            <a:xfrm>
              <a:off x="10106588" y="260014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5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377"/>
            <p:cNvSpPr>
              <a:spLocks/>
            </p:cNvSpPr>
            <p:nvPr/>
          </p:nvSpPr>
          <p:spPr bwMode="auto">
            <a:xfrm>
              <a:off x="10168500" y="2644599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0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49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378"/>
            <p:cNvSpPr>
              <a:spLocks noChangeArrowheads="1"/>
            </p:cNvSpPr>
            <p:nvPr/>
          </p:nvSpPr>
          <p:spPr bwMode="auto">
            <a:xfrm>
              <a:off x="9071538" y="2514424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379"/>
            <p:cNvSpPr>
              <a:spLocks noChangeArrowheads="1"/>
            </p:cNvSpPr>
            <p:nvPr/>
          </p:nvSpPr>
          <p:spPr bwMode="auto">
            <a:xfrm>
              <a:off x="9168375" y="2576337"/>
              <a:ext cx="938213" cy="27940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380"/>
            <p:cNvSpPr>
              <a:spLocks noChangeArrowheads="1"/>
            </p:cNvSpPr>
            <p:nvPr/>
          </p:nvSpPr>
          <p:spPr bwMode="auto">
            <a:xfrm>
              <a:off x="9168375" y="2549349"/>
              <a:ext cx="938213" cy="27781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381"/>
            <p:cNvSpPr>
              <a:spLocks/>
            </p:cNvSpPr>
            <p:nvPr/>
          </p:nvSpPr>
          <p:spPr bwMode="auto">
            <a:xfrm>
              <a:off x="9168375" y="2549349"/>
              <a:ext cx="938213" cy="152400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5 h 27"/>
                <a:gd name="T6" fmla="*/ 82 w 165"/>
                <a:gd name="T7" fmla="*/ 0 h 27"/>
                <a:gd name="T8" fmla="*/ 0 w 165"/>
                <a:gd name="T9" fmla="*/ 25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5"/>
                    <a:pt x="164" y="27"/>
                  </a:cubicBezTo>
                  <a:cubicBezTo>
                    <a:pt x="165" y="26"/>
                    <a:pt x="165" y="25"/>
                    <a:pt x="165" y="25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5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5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382"/>
            <p:cNvSpPr>
              <a:spLocks noChangeArrowheads="1"/>
            </p:cNvSpPr>
            <p:nvPr/>
          </p:nvSpPr>
          <p:spPr bwMode="auto">
            <a:xfrm>
              <a:off x="7485625" y="6322837"/>
              <a:ext cx="1290638" cy="409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383"/>
            <p:cNvSpPr>
              <a:spLocks/>
            </p:cNvSpPr>
            <p:nvPr/>
          </p:nvSpPr>
          <p:spPr bwMode="auto">
            <a:xfrm>
              <a:off x="7582463" y="6113287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384"/>
            <p:cNvSpPr>
              <a:spLocks/>
            </p:cNvSpPr>
            <p:nvPr/>
          </p:nvSpPr>
          <p:spPr bwMode="auto">
            <a:xfrm>
              <a:off x="7582463" y="608947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85"/>
            <p:cNvSpPr>
              <a:spLocks/>
            </p:cNvSpPr>
            <p:nvPr/>
          </p:nvSpPr>
          <p:spPr bwMode="auto">
            <a:xfrm>
              <a:off x="7582463" y="62212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386"/>
            <p:cNvSpPr>
              <a:spLocks/>
            </p:cNvSpPr>
            <p:nvPr/>
          </p:nvSpPr>
          <p:spPr bwMode="auto">
            <a:xfrm>
              <a:off x="7645963" y="6175199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387"/>
            <p:cNvSpPr>
              <a:spLocks/>
            </p:cNvSpPr>
            <p:nvPr/>
          </p:nvSpPr>
          <p:spPr bwMode="auto">
            <a:xfrm>
              <a:off x="7707875" y="61529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88"/>
            <p:cNvSpPr>
              <a:spLocks/>
            </p:cNvSpPr>
            <p:nvPr/>
          </p:nvSpPr>
          <p:spPr bwMode="auto">
            <a:xfrm>
              <a:off x="7776138" y="6130749"/>
              <a:ext cx="28575" cy="476250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389"/>
            <p:cNvSpPr>
              <a:spLocks/>
            </p:cNvSpPr>
            <p:nvPr/>
          </p:nvSpPr>
          <p:spPr bwMode="auto">
            <a:xfrm>
              <a:off x="7838050" y="6118049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390"/>
            <p:cNvSpPr>
              <a:spLocks/>
            </p:cNvSpPr>
            <p:nvPr/>
          </p:nvSpPr>
          <p:spPr bwMode="auto">
            <a:xfrm>
              <a:off x="7906313" y="6106937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91"/>
            <p:cNvSpPr>
              <a:spLocks/>
            </p:cNvSpPr>
            <p:nvPr/>
          </p:nvSpPr>
          <p:spPr bwMode="auto">
            <a:xfrm>
              <a:off x="7969813" y="610217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392"/>
            <p:cNvSpPr>
              <a:spLocks/>
            </p:cNvSpPr>
            <p:nvPr/>
          </p:nvSpPr>
          <p:spPr bwMode="auto">
            <a:xfrm>
              <a:off x="8038075" y="6095824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393"/>
            <p:cNvSpPr>
              <a:spLocks/>
            </p:cNvSpPr>
            <p:nvPr/>
          </p:nvSpPr>
          <p:spPr bwMode="auto">
            <a:xfrm>
              <a:off x="8093638" y="6089474"/>
              <a:ext cx="34925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394"/>
            <p:cNvSpPr>
              <a:spLocks/>
            </p:cNvSpPr>
            <p:nvPr/>
          </p:nvSpPr>
          <p:spPr bwMode="auto">
            <a:xfrm>
              <a:off x="8161900" y="608947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395"/>
            <p:cNvSpPr>
              <a:spLocks/>
            </p:cNvSpPr>
            <p:nvPr/>
          </p:nvSpPr>
          <p:spPr bwMode="auto">
            <a:xfrm>
              <a:off x="8253975" y="60958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396"/>
            <p:cNvSpPr>
              <a:spLocks/>
            </p:cNvSpPr>
            <p:nvPr/>
          </p:nvSpPr>
          <p:spPr bwMode="auto">
            <a:xfrm>
              <a:off x="8219050" y="6095824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397"/>
            <p:cNvSpPr>
              <a:spLocks/>
            </p:cNvSpPr>
            <p:nvPr/>
          </p:nvSpPr>
          <p:spPr bwMode="auto">
            <a:xfrm>
              <a:off x="8287313" y="6095824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398"/>
            <p:cNvSpPr>
              <a:spLocks/>
            </p:cNvSpPr>
            <p:nvPr/>
          </p:nvSpPr>
          <p:spPr bwMode="auto">
            <a:xfrm>
              <a:off x="8355575" y="61069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399"/>
            <p:cNvSpPr>
              <a:spLocks/>
            </p:cNvSpPr>
            <p:nvPr/>
          </p:nvSpPr>
          <p:spPr bwMode="auto">
            <a:xfrm>
              <a:off x="8423838" y="6118049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00"/>
            <p:cNvSpPr>
              <a:spLocks/>
            </p:cNvSpPr>
            <p:nvPr/>
          </p:nvSpPr>
          <p:spPr bwMode="auto">
            <a:xfrm>
              <a:off x="8480988" y="613074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01"/>
            <p:cNvSpPr>
              <a:spLocks/>
            </p:cNvSpPr>
            <p:nvPr/>
          </p:nvSpPr>
          <p:spPr bwMode="auto">
            <a:xfrm>
              <a:off x="8549250" y="6146624"/>
              <a:ext cx="33338" cy="444500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02"/>
            <p:cNvSpPr>
              <a:spLocks/>
            </p:cNvSpPr>
            <p:nvPr/>
          </p:nvSpPr>
          <p:spPr bwMode="auto">
            <a:xfrm>
              <a:off x="8617513" y="61751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03"/>
            <p:cNvSpPr>
              <a:spLocks/>
            </p:cNvSpPr>
            <p:nvPr/>
          </p:nvSpPr>
          <p:spPr bwMode="auto">
            <a:xfrm>
              <a:off x="8679425" y="6221237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49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404"/>
            <p:cNvSpPr>
              <a:spLocks noChangeArrowheads="1"/>
            </p:cNvSpPr>
            <p:nvPr/>
          </p:nvSpPr>
          <p:spPr bwMode="auto">
            <a:xfrm>
              <a:off x="7582463" y="6089474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405"/>
            <p:cNvSpPr>
              <a:spLocks noChangeArrowheads="1"/>
            </p:cNvSpPr>
            <p:nvPr/>
          </p:nvSpPr>
          <p:spPr bwMode="auto">
            <a:xfrm>
              <a:off x="7679300" y="6152974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407"/>
            <p:cNvSpPr>
              <a:spLocks noChangeArrowheads="1"/>
            </p:cNvSpPr>
            <p:nvPr/>
          </p:nvSpPr>
          <p:spPr bwMode="auto">
            <a:xfrm>
              <a:off x="7679300" y="61307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08"/>
            <p:cNvSpPr>
              <a:spLocks/>
            </p:cNvSpPr>
            <p:nvPr/>
          </p:nvSpPr>
          <p:spPr bwMode="auto">
            <a:xfrm>
              <a:off x="7679300" y="6130749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09"/>
            <p:cNvSpPr>
              <a:spLocks/>
            </p:cNvSpPr>
            <p:nvPr/>
          </p:nvSpPr>
          <p:spPr bwMode="auto">
            <a:xfrm>
              <a:off x="7582462" y="585769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10"/>
            <p:cNvSpPr>
              <a:spLocks/>
            </p:cNvSpPr>
            <p:nvPr/>
          </p:nvSpPr>
          <p:spPr bwMode="auto">
            <a:xfrm>
              <a:off x="7582462" y="5833886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11"/>
            <p:cNvSpPr>
              <a:spLocks/>
            </p:cNvSpPr>
            <p:nvPr/>
          </p:nvSpPr>
          <p:spPr bwMode="auto">
            <a:xfrm>
              <a:off x="7582462" y="5965649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12"/>
            <p:cNvSpPr>
              <a:spLocks/>
            </p:cNvSpPr>
            <p:nvPr/>
          </p:nvSpPr>
          <p:spPr bwMode="auto">
            <a:xfrm>
              <a:off x="7645962" y="5919611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13"/>
            <p:cNvSpPr>
              <a:spLocks/>
            </p:cNvSpPr>
            <p:nvPr/>
          </p:nvSpPr>
          <p:spPr bwMode="auto">
            <a:xfrm>
              <a:off x="7707875" y="5897386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14"/>
            <p:cNvSpPr>
              <a:spLocks/>
            </p:cNvSpPr>
            <p:nvPr/>
          </p:nvSpPr>
          <p:spPr bwMode="auto">
            <a:xfrm>
              <a:off x="7776137" y="5873574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15"/>
            <p:cNvSpPr>
              <a:spLocks/>
            </p:cNvSpPr>
            <p:nvPr/>
          </p:nvSpPr>
          <p:spPr bwMode="auto">
            <a:xfrm>
              <a:off x="7838050" y="5862461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16"/>
            <p:cNvSpPr>
              <a:spLocks/>
            </p:cNvSpPr>
            <p:nvPr/>
          </p:nvSpPr>
          <p:spPr bwMode="auto">
            <a:xfrm>
              <a:off x="7906312" y="5851349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17"/>
            <p:cNvSpPr>
              <a:spLocks/>
            </p:cNvSpPr>
            <p:nvPr/>
          </p:nvSpPr>
          <p:spPr bwMode="auto">
            <a:xfrm>
              <a:off x="7969812" y="5844999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18"/>
            <p:cNvSpPr>
              <a:spLocks/>
            </p:cNvSpPr>
            <p:nvPr/>
          </p:nvSpPr>
          <p:spPr bwMode="auto">
            <a:xfrm>
              <a:off x="8038075" y="5840236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19"/>
            <p:cNvSpPr>
              <a:spLocks/>
            </p:cNvSpPr>
            <p:nvPr/>
          </p:nvSpPr>
          <p:spPr bwMode="auto">
            <a:xfrm>
              <a:off x="8093637" y="5833886"/>
              <a:ext cx="34925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20"/>
            <p:cNvSpPr>
              <a:spLocks/>
            </p:cNvSpPr>
            <p:nvPr/>
          </p:nvSpPr>
          <p:spPr bwMode="auto">
            <a:xfrm>
              <a:off x="8161900" y="5833886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1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21"/>
            <p:cNvSpPr>
              <a:spLocks/>
            </p:cNvSpPr>
            <p:nvPr/>
          </p:nvSpPr>
          <p:spPr bwMode="auto">
            <a:xfrm>
              <a:off x="8253975" y="58402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22"/>
            <p:cNvSpPr>
              <a:spLocks/>
            </p:cNvSpPr>
            <p:nvPr/>
          </p:nvSpPr>
          <p:spPr bwMode="auto">
            <a:xfrm>
              <a:off x="8219050" y="5840236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23"/>
            <p:cNvSpPr>
              <a:spLocks/>
            </p:cNvSpPr>
            <p:nvPr/>
          </p:nvSpPr>
          <p:spPr bwMode="auto">
            <a:xfrm>
              <a:off x="8287312" y="5840236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24"/>
            <p:cNvSpPr>
              <a:spLocks/>
            </p:cNvSpPr>
            <p:nvPr/>
          </p:nvSpPr>
          <p:spPr bwMode="auto">
            <a:xfrm>
              <a:off x="8355575" y="58513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25"/>
            <p:cNvSpPr>
              <a:spLocks/>
            </p:cNvSpPr>
            <p:nvPr/>
          </p:nvSpPr>
          <p:spPr bwMode="auto">
            <a:xfrm>
              <a:off x="8423837" y="5862461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26"/>
            <p:cNvSpPr>
              <a:spLocks/>
            </p:cNvSpPr>
            <p:nvPr/>
          </p:nvSpPr>
          <p:spPr bwMode="auto">
            <a:xfrm>
              <a:off x="8480987" y="5873574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27"/>
            <p:cNvSpPr>
              <a:spLocks/>
            </p:cNvSpPr>
            <p:nvPr/>
          </p:nvSpPr>
          <p:spPr bwMode="auto">
            <a:xfrm>
              <a:off x="8549250" y="5891036"/>
              <a:ext cx="33338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28"/>
            <p:cNvSpPr>
              <a:spLocks/>
            </p:cNvSpPr>
            <p:nvPr/>
          </p:nvSpPr>
          <p:spPr bwMode="auto">
            <a:xfrm>
              <a:off x="8617512" y="5919611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29"/>
            <p:cNvSpPr>
              <a:spLocks/>
            </p:cNvSpPr>
            <p:nvPr/>
          </p:nvSpPr>
          <p:spPr bwMode="auto">
            <a:xfrm>
              <a:off x="8679425" y="5965649"/>
              <a:ext cx="34925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430"/>
            <p:cNvSpPr>
              <a:spLocks noChangeArrowheads="1"/>
            </p:cNvSpPr>
            <p:nvPr/>
          </p:nvSpPr>
          <p:spPr bwMode="auto">
            <a:xfrm>
              <a:off x="7582462" y="5833886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431"/>
            <p:cNvSpPr>
              <a:spLocks noChangeArrowheads="1"/>
            </p:cNvSpPr>
            <p:nvPr/>
          </p:nvSpPr>
          <p:spPr bwMode="auto">
            <a:xfrm>
              <a:off x="7679300" y="59021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432"/>
            <p:cNvSpPr>
              <a:spLocks noChangeArrowheads="1"/>
            </p:cNvSpPr>
            <p:nvPr/>
          </p:nvSpPr>
          <p:spPr bwMode="auto">
            <a:xfrm>
              <a:off x="7679300" y="58735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33"/>
            <p:cNvSpPr>
              <a:spLocks/>
            </p:cNvSpPr>
            <p:nvPr/>
          </p:nvSpPr>
          <p:spPr bwMode="auto">
            <a:xfrm>
              <a:off x="7679300" y="5873574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34"/>
            <p:cNvSpPr>
              <a:spLocks/>
            </p:cNvSpPr>
            <p:nvPr/>
          </p:nvSpPr>
          <p:spPr bwMode="auto">
            <a:xfrm>
              <a:off x="7582462" y="560052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35"/>
            <p:cNvSpPr>
              <a:spLocks/>
            </p:cNvSpPr>
            <p:nvPr/>
          </p:nvSpPr>
          <p:spPr bwMode="auto">
            <a:xfrm>
              <a:off x="7582462" y="557829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436"/>
            <p:cNvSpPr>
              <a:spLocks/>
            </p:cNvSpPr>
            <p:nvPr/>
          </p:nvSpPr>
          <p:spPr bwMode="auto">
            <a:xfrm>
              <a:off x="7582462" y="5710061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37"/>
            <p:cNvSpPr>
              <a:spLocks/>
            </p:cNvSpPr>
            <p:nvPr/>
          </p:nvSpPr>
          <p:spPr bwMode="auto">
            <a:xfrm>
              <a:off x="7645962" y="5664024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38"/>
            <p:cNvSpPr>
              <a:spLocks/>
            </p:cNvSpPr>
            <p:nvPr/>
          </p:nvSpPr>
          <p:spPr bwMode="auto">
            <a:xfrm>
              <a:off x="7707875" y="56417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439"/>
            <p:cNvSpPr>
              <a:spLocks/>
            </p:cNvSpPr>
            <p:nvPr/>
          </p:nvSpPr>
          <p:spPr bwMode="auto">
            <a:xfrm>
              <a:off x="7776137" y="5617986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40"/>
            <p:cNvSpPr>
              <a:spLocks/>
            </p:cNvSpPr>
            <p:nvPr/>
          </p:nvSpPr>
          <p:spPr bwMode="auto">
            <a:xfrm>
              <a:off x="7838050" y="5606874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41"/>
            <p:cNvSpPr>
              <a:spLocks/>
            </p:cNvSpPr>
            <p:nvPr/>
          </p:nvSpPr>
          <p:spPr bwMode="auto">
            <a:xfrm>
              <a:off x="7906312" y="5595761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42"/>
            <p:cNvSpPr>
              <a:spLocks/>
            </p:cNvSpPr>
            <p:nvPr/>
          </p:nvSpPr>
          <p:spPr bwMode="auto">
            <a:xfrm>
              <a:off x="7969812" y="5589411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43"/>
            <p:cNvSpPr>
              <a:spLocks/>
            </p:cNvSpPr>
            <p:nvPr/>
          </p:nvSpPr>
          <p:spPr bwMode="auto">
            <a:xfrm>
              <a:off x="8038075" y="5584649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44"/>
            <p:cNvSpPr>
              <a:spLocks/>
            </p:cNvSpPr>
            <p:nvPr/>
          </p:nvSpPr>
          <p:spPr bwMode="auto">
            <a:xfrm>
              <a:off x="8093637" y="5584649"/>
              <a:ext cx="34925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45"/>
            <p:cNvSpPr>
              <a:spLocks/>
            </p:cNvSpPr>
            <p:nvPr/>
          </p:nvSpPr>
          <p:spPr bwMode="auto">
            <a:xfrm>
              <a:off x="8161900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46"/>
            <p:cNvSpPr>
              <a:spLocks/>
            </p:cNvSpPr>
            <p:nvPr/>
          </p:nvSpPr>
          <p:spPr bwMode="auto">
            <a:xfrm>
              <a:off x="8253975" y="55846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447"/>
            <p:cNvSpPr>
              <a:spLocks/>
            </p:cNvSpPr>
            <p:nvPr/>
          </p:nvSpPr>
          <p:spPr bwMode="auto">
            <a:xfrm>
              <a:off x="8219050" y="5584649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448"/>
            <p:cNvSpPr>
              <a:spLocks/>
            </p:cNvSpPr>
            <p:nvPr/>
          </p:nvSpPr>
          <p:spPr bwMode="auto">
            <a:xfrm>
              <a:off x="8287312" y="5589411"/>
              <a:ext cx="34925" cy="541338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449"/>
            <p:cNvSpPr>
              <a:spLocks/>
            </p:cNvSpPr>
            <p:nvPr/>
          </p:nvSpPr>
          <p:spPr bwMode="auto">
            <a:xfrm>
              <a:off x="8355575" y="5595761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450"/>
            <p:cNvSpPr>
              <a:spLocks/>
            </p:cNvSpPr>
            <p:nvPr/>
          </p:nvSpPr>
          <p:spPr bwMode="auto">
            <a:xfrm>
              <a:off x="8423837" y="5606874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451"/>
            <p:cNvSpPr>
              <a:spLocks/>
            </p:cNvSpPr>
            <p:nvPr/>
          </p:nvSpPr>
          <p:spPr bwMode="auto">
            <a:xfrm>
              <a:off x="8480987" y="5617986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452"/>
            <p:cNvSpPr>
              <a:spLocks/>
            </p:cNvSpPr>
            <p:nvPr/>
          </p:nvSpPr>
          <p:spPr bwMode="auto">
            <a:xfrm>
              <a:off x="8549250" y="5635449"/>
              <a:ext cx="33338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453"/>
            <p:cNvSpPr>
              <a:spLocks/>
            </p:cNvSpPr>
            <p:nvPr/>
          </p:nvSpPr>
          <p:spPr bwMode="auto">
            <a:xfrm>
              <a:off x="8617512" y="56640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454"/>
            <p:cNvSpPr>
              <a:spLocks/>
            </p:cNvSpPr>
            <p:nvPr/>
          </p:nvSpPr>
          <p:spPr bwMode="auto">
            <a:xfrm>
              <a:off x="8679425" y="5710061"/>
              <a:ext cx="34925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455"/>
            <p:cNvSpPr>
              <a:spLocks noChangeArrowheads="1"/>
            </p:cNvSpPr>
            <p:nvPr/>
          </p:nvSpPr>
          <p:spPr bwMode="auto">
            <a:xfrm>
              <a:off x="7582462" y="5578299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456"/>
            <p:cNvSpPr>
              <a:spLocks noChangeArrowheads="1"/>
            </p:cNvSpPr>
            <p:nvPr/>
          </p:nvSpPr>
          <p:spPr bwMode="auto">
            <a:xfrm>
              <a:off x="7679300" y="5646561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457"/>
            <p:cNvSpPr>
              <a:spLocks noChangeArrowheads="1"/>
            </p:cNvSpPr>
            <p:nvPr/>
          </p:nvSpPr>
          <p:spPr bwMode="auto">
            <a:xfrm>
              <a:off x="7679300" y="5617986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58"/>
            <p:cNvSpPr>
              <a:spLocks/>
            </p:cNvSpPr>
            <p:nvPr/>
          </p:nvSpPr>
          <p:spPr bwMode="auto">
            <a:xfrm>
              <a:off x="7679300" y="5617986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59"/>
            <p:cNvSpPr>
              <a:spLocks/>
            </p:cNvSpPr>
            <p:nvPr/>
          </p:nvSpPr>
          <p:spPr bwMode="auto">
            <a:xfrm>
              <a:off x="7582462" y="5344936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60"/>
            <p:cNvSpPr>
              <a:spLocks/>
            </p:cNvSpPr>
            <p:nvPr/>
          </p:nvSpPr>
          <p:spPr bwMode="auto">
            <a:xfrm>
              <a:off x="7582462" y="5329061"/>
              <a:ext cx="1131888" cy="550863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61"/>
            <p:cNvSpPr>
              <a:spLocks/>
            </p:cNvSpPr>
            <p:nvPr/>
          </p:nvSpPr>
          <p:spPr bwMode="auto">
            <a:xfrm>
              <a:off x="7582462" y="5452886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462"/>
            <p:cNvSpPr>
              <a:spLocks/>
            </p:cNvSpPr>
            <p:nvPr/>
          </p:nvSpPr>
          <p:spPr bwMode="auto">
            <a:xfrm>
              <a:off x="7645962" y="5408436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63"/>
            <p:cNvSpPr>
              <a:spLocks/>
            </p:cNvSpPr>
            <p:nvPr/>
          </p:nvSpPr>
          <p:spPr bwMode="auto">
            <a:xfrm>
              <a:off x="7707875" y="538462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64"/>
            <p:cNvSpPr>
              <a:spLocks/>
            </p:cNvSpPr>
            <p:nvPr/>
          </p:nvSpPr>
          <p:spPr bwMode="auto">
            <a:xfrm>
              <a:off x="7776137" y="5362399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65"/>
            <p:cNvSpPr>
              <a:spLocks/>
            </p:cNvSpPr>
            <p:nvPr/>
          </p:nvSpPr>
          <p:spPr bwMode="auto">
            <a:xfrm>
              <a:off x="7838050" y="5351286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66"/>
            <p:cNvSpPr>
              <a:spLocks/>
            </p:cNvSpPr>
            <p:nvPr/>
          </p:nvSpPr>
          <p:spPr bwMode="auto">
            <a:xfrm>
              <a:off x="7906312" y="5340174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467"/>
            <p:cNvSpPr>
              <a:spLocks/>
            </p:cNvSpPr>
            <p:nvPr/>
          </p:nvSpPr>
          <p:spPr bwMode="auto">
            <a:xfrm>
              <a:off x="7969812" y="533382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468"/>
            <p:cNvSpPr>
              <a:spLocks/>
            </p:cNvSpPr>
            <p:nvPr/>
          </p:nvSpPr>
          <p:spPr bwMode="auto">
            <a:xfrm>
              <a:off x="8038075" y="5329061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469"/>
            <p:cNvSpPr>
              <a:spLocks/>
            </p:cNvSpPr>
            <p:nvPr/>
          </p:nvSpPr>
          <p:spPr bwMode="auto">
            <a:xfrm>
              <a:off x="8093637" y="5329061"/>
              <a:ext cx="34925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470"/>
            <p:cNvSpPr>
              <a:spLocks/>
            </p:cNvSpPr>
            <p:nvPr/>
          </p:nvSpPr>
          <p:spPr bwMode="auto">
            <a:xfrm>
              <a:off x="8161900" y="5329061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471"/>
            <p:cNvSpPr>
              <a:spLocks/>
            </p:cNvSpPr>
            <p:nvPr/>
          </p:nvSpPr>
          <p:spPr bwMode="auto">
            <a:xfrm>
              <a:off x="8253975" y="5329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472"/>
            <p:cNvSpPr>
              <a:spLocks/>
            </p:cNvSpPr>
            <p:nvPr/>
          </p:nvSpPr>
          <p:spPr bwMode="auto">
            <a:xfrm>
              <a:off x="8219050" y="5329061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473"/>
            <p:cNvSpPr>
              <a:spLocks/>
            </p:cNvSpPr>
            <p:nvPr/>
          </p:nvSpPr>
          <p:spPr bwMode="auto">
            <a:xfrm>
              <a:off x="8287312" y="5333824"/>
              <a:ext cx="34925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474"/>
            <p:cNvSpPr>
              <a:spLocks/>
            </p:cNvSpPr>
            <p:nvPr/>
          </p:nvSpPr>
          <p:spPr bwMode="auto">
            <a:xfrm>
              <a:off x="8355575" y="534017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475"/>
            <p:cNvSpPr>
              <a:spLocks/>
            </p:cNvSpPr>
            <p:nvPr/>
          </p:nvSpPr>
          <p:spPr bwMode="auto">
            <a:xfrm>
              <a:off x="8423837" y="5351286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476"/>
            <p:cNvSpPr>
              <a:spLocks/>
            </p:cNvSpPr>
            <p:nvPr/>
          </p:nvSpPr>
          <p:spPr bwMode="auto">
            <a:xfrm>
              <a:off x="8480987" y="536239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477"/>
            <p:cNvSpPr>
              <a:spLocks/>
            </p:cNvSpPr>
            <p:nvPr/>
          </p:nvSpPr>
          <p:spPr bwMode="auto">
            <a:xfrm>
              <a:off x="8549250" y="5379861"/>
              <a:ext cx="33338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478"/>
            <p:cNvSpPr>
              <a:spLocks/>
            </p:cNvSpPr>
            <p:nvPr/>
          </p:nvSpPr>
          <p:spPr bwMode="auto">
            <a:xfrm>
              <a:off x="8617512" y="5408436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479"/>
            <p:cNvSpPr>
              <a:spLocks/>
            </p:cNvSpPr>
            <p:nvPr/>
          </p:nvSpPr>
          <p:spPr bwMode="auto">
            <a:xfrm>
              <a:off x="8679425" y="5452886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480"/>
            <p:cNvSpPr>
              <a:spLocks noChangeArrowheads="1"/>
            </p:cNvSpPr>
            <p:nvPr/>
          </p:nvSpPr>
          <p:spPr bwMode="auto">
            <a:xfrm>
              <a:off x="7582462" y="5329061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481"/>
            <p:cNvSpPr>
              <a:spLocks noChangeArrowheads="1"/>
            </p:cNvSpPr>
            <p:nvPr/>
          </p:nvSpPr>
          <p:spPr bwMode="auto">
            <a:xfrm>
              <a:off x="7679300" y="5390974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482"/>
            <p:cNvSpPr>
              <a:spLocks noChangeArrowheads="1"/>
            </p:cNvSpPr>
            <p:nvPr/>
          </p:nvSpPr>
          <p:spPr bwMode="auto">
            <a:xfrm>
              <a:off x="7679300" y="5362399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483"/>
            <p:cNvSpPr>
              <a:spLocks/>
            </p:cNvSpPr>
            <p:nvPr/>
          </p:nvSpPr>
          <p:spPr bwMode="auto">
            <a:xfrm>
              <a:off x="7679300" y="5362399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484"/>
            <p:cNvSpPr>
              <a:spLocks/>
            </p:cNvSpPr>
            <p:nvPr/>
          </p:nvSpPr>
          <p:spPr bwMode="auto">
            <a:xfrm>
              <a:off x="7582462" y="508934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485"/>
            <p:cNvSpPr>
              <a:spLocks/>
            </p:cNvSpPr>
            <p:nvPr/>
          </p:nvSpPr>
          <p:spPr bwMode="auto">
            <a:xfrm>
              <a:off x="7582462" y="5071886"/>
              <a:ext cx="1131888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486"/>
            <p:cNvSpPr>
              <a:spLocks/>
            </p:cNvSpPr>
            <p:nvPr/>
          </p:nvSpPr>
          <p:spPr bwMode="auto">
            <a:xfrm>
              <a:off x="7582462" y="5197299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487"/>
            <p:cNvSpPr>
              <a:spLocks/>
            </p:cNvSpPr>
            <p:nvPr/>
          </p:nvSpPr>
          <p:spPr bwMode="auto">
            <a:xfrm>
              <a:off x="7645962" y="5152849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488"/>
            <p:cNvSpPr>
              <a:spLocks/>
            </p:cNvSpPr>
            <p:nvPr/>
          </p:nvSpPr>
          <p:spPr bwMode="auto">
            <a:xfrm>
              <a:off x="7707875" y="5129036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489"/>
            <p:cNvSpPr>
              <a:spLocks/>
            </p:cNvSpPr>
            <p:nvPr/>
          </p:nvSpPr>
          <p:spPr bwMode="auto">
            <a:xfrm>
              <a:off x="7776137" y="5106811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490"/>
            <p:cNvSpPr>
              <a:spLocks/>
            </p:cNvSpPr>
            <p:nvPr/>
          </p:nvSpPr>
          <p:spPr bwMode="auto">
            <a:xfrm>
              <a:off x="7838050" y="5095699"/>
              <a:ext cx="34925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491"/>
            <p:cNvSpPr>
              <a:spLocks/>
            </p:cNvSpPr>
            <p:nvPr/>
          </p:nvSpPr>
          <p:spPr bwMode="auto">
            <a:xfrm>
              <a:off x="7906312" y="5084586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492"/>
            <p:cNvSpPr>
              <a:spLocks/>
            </p:cNvSpPr>
            <p:nvPr/>
          </p:nvSpPr>
          <p:spPr bwMode="auto">
            <a:xfrm>
              <a:off x="7969812" y="5078236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493"/>
            <p:cNvSpPr>
              <a:spLocks/>
            </p:cNvSpPr>
            <p:nvPr/>
          </p:nvSpPr>
          <p:spPr bwMode="auto">
            <a:xfrm>
              <a:off x="8038075" y="5071886"/>
              <a:ext cx="26988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494"/>
            <p:cNvSpPr>
              <a:spLocks/>
            </p:cNvSpPr>
            <p:nvPr/>
          </p:nvSpPr>
          <p:spPr bwMode="auto">
            <a:xfrm>
              <a:off x="8093637" y="5071886"/>
              <a:ext cx="34925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495"/>
            <p:cNvSpPr>
              <a:spLocks/>
            </p:cNvSpPr>
            <p:nvPr/>
          </p:nvSpPr>
          <p:spPr bwMode="auto">
            <a:xfrm>
              <a:off x="8161900" y="5071886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496"/>
            <p:cNvSpPr>
              <a:spLocks/>
            </p:cNvSpPr>
            <p:nvPr/>
          </p:nvSpPr>
          <p:spPr bwMode="auto">
            <a:xfrm>
              <a:off x="8253975" y="50718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497"/>
            <p:cNvSpPr>
              <a:spLocks/>
            </p:cNvSpPr>
            <p:nvPr/>
          </p:nvSpPr>
          <p:spPr bwMode="auto">
            <a:xfrm>
              <a:off x="8219050" y="5071886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498"/>
            <p:cNvSpPr>
              <a:spLocks/>
            </p:cNvSpPr>
            <p:nvPr/>
          </p:nvSpPr>
          <p:spPr bwMode="auto">
            <a:xfrm>
              <a:off x="8287312" y="5078236"/>
              <a:ext cx="34925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499"/>
            <p:cNvSpPr>
              <a:spLocks/>
            </p:cNvSpPr>
            <p:nvPr/>
          </p:nvSpPr>
          <p:spPr bwMode="auto">
            <a:xfrm>
              <a:off x="8355575" y="5084586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500"/>
            <p:cNvSpPr>
              <a:spLocks/>
            </p:cNvSpPr>
            <p:nvPr/>
          </p:nvSpPr>
          <p:spPr bwMode="auto">
            <a:xfrm>
              <a:off x="8423837" y="5095699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501"/>
            <p:cNvSpPr>
              <a:spLocks/>
            </p:cNvSpPr>
            <p:nvPr/>
          </p:nvSpPr>
          <p:spPr bwMode="auto">
            <a:xfrm>
              <a:off x="8480987" y="5106811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502"/>
            <p:cNvSpPr>
              <a:spLocks/>
            </p:cNvSpPr>
            <p:nvPr/>
          </p:nvSpPr>
          <p:spPr bwMode="auto">
            <a:xfrm>
              <a:off x="8549250" y="5124274"/>
              <a:ext cx="33338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503"/>
            <p:cNvSpPr>
              <a:spLocks/>
            </p:cNvSpPr>
            <p:nvPr/>
          </p:nvSpPr>
          <p:spPr bwMode="auto">
            <a:xfrm>
              <a:off x="8617512" y="515284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504"/>
            <p:cNvSpPr>
              <a:spLocks/>
            </p:cNvSpPr>
            <p:nvPr/>
          </p:nvSpPr>
          <p:spPr bwMode="auto">
            <a:xfrm>
              <a:off x="8679425" y="5197299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505"/>
            <p:cNvSpPr>
              <a:spLocks noChangeArrowheads="1"/>
            </p:cNvSpPr>
            <p:nvPr/>
          </p:nvSpPr>
          <p:spPr bwMode="auto">
            <a:xfrm>
              <a:off x="7582462" y="5071886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506"/>
            <p:cNvSpPr>
              <a:spLocks noChangeArrowheads="1"/>
            </p:cNvSpPr>
            <p:nvPr/>
          </p:nvSpPr>
          <p:spPr bwMode="auto">
            <a:xfrm>
              <a:off x="7679300" y="5135386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507"/>
            <p:cNvSpPr>
              <a:spLocks noChangeArrowheads="1"/>
            </p:cNvSpPr>
            <p:nvPr/>
          </p:nvSpPr>
          <p:spPr bwMode="auto">
            <a:xfrm>
              <a:off x="7679300" y="5106811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508"/>
            <p:cNvSpPr>
              <a:spLocks/>
            </p:cNvSpPr>
            <p:nvPr/>
          </p:nvSpPr>
          <p:spPr bwMode="auto">
            <a:xfrm>
              <a:off x="7679300" y="5106811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09"/>
            <p:cNvSpPr>
              <a:spLocks/>
            </p:cNvSpPr>
            <p:nvPr/>
          </p:nvSpPr>
          <p:spPr bwMode="auto">
            <a:xfrm>
              <a:off x="7582462" y="4833761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510"/>
            <p:cNvSpPr>
              <a:spLocks/>
            </p:cNvSpPr>
            <p:nvPr/>
          </p:nvSpPr>
          <p:spPr bwMode="auto">
            <a:xfrm>
              <a:off x="7582462" y="4816299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11"/>
            <p:cNvSpPr>
              <a:spLocks/>
            </p:cNvSpPr>
            <p:nvPr/>
          </p:nvSpPr>
          <p:spPr bwMode="auto">
            <a:xfrm>
              <a:off x="7582462" y="4941711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12"/>
            <p:cNvSpPr>
              <a:spLocks/>
            </p:cNvSpPr>
            <p:nvPr/>
          </p:nvSpPr>
          <p:spPr bwMode="auto">
            <a:xfrm>
              <a:off x="7645962" y="4895674"/>
              <a:ext cx="33338" cy="393700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13"/>
            <p:cNvSpPr>
              <a:spLocks/>
            </p:cNvSpPr>
            <p:nvPr/>
          </p:nvSpPr>
          <p:spPr bwMode="auto">
            <a:xfrm>
              <a:off x="7707875" y="4873449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514"/>
            <p:cNvSpPr>
              <a:spLocks/>
            </p:cNvSpPr>
            <p:nvPr/>
          </p:nvSpPr>
          <p:spPr bwMode="auto">
            <a:xfrm>
              <a:off x="7776137" y="4851224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15"/>
            <p:cNvSpPr>
              <a:spLocks/>
            </p:cNvSpPr>
            <p:nvPr/>
          </p:nvSpPr>
          <p:spPr bwMode="auto">
            <a:xfrm>
              <a:off x="7838050" y="4840111"/>
              <a:ext cx="34925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16"/>
            <p:cNvSpPr>
              <a:spLocks/>
            </p:cNvSpPr>
            <p:nvPr/>
          </p:nvSpPr>
          <p:spPr bwMode="auto">
            <a:xfrm>
              <a:off x="7906312" y="4827411"/>
              <a:ext cx="34925" cy="530225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17"/>
            <p:cNvSpPr>
              <a:spLocks/>
            </p:cNvSpPr>
            <p:nvPr/>
          </p:nvSpPr>
          <p:spPr bwMode="auto">
            <a:xfrm>
              <a:off x="7969812" y="4822649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518"/>
            <p:cNvSpPr>
              <a:spLocks/>
            </p:cNvSpPr>
            <p:nvPr/>
          </p:nvSpPr>
          <p:spPr bwMode="auto">
            <a:xfrm>
              <a:off x="8038075" y="4816299"/>
              <a:ext cx="26988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19"/>
            <p:cNvSpPr>
              <a:spLocks/>
            </p:cNvSpPr>
            <p:nvPr/>
          </p:nvSpPr>
          <p:spPr bwMode="auto">
            <a:xfrm>
              <a:off x="8093637" y="481629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520"/>
            <p:cNvSpPr>
              <a:spLocks/>
            </p:cNvSpPr>
            <p:nvPr/>
          </p:nvSpPr>
          <p:spPr bwMode="auto">
            <a:xfrm>
              <a:off x="8161900" y="481629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7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521"/>
            <p:cNvSpPr>
              <a:spLocks/>
            </p:cNvSpPr>
            <p:nvPr/>
          </p:nvSpPr>
          <p:spPr bwMode="auto">
            <a:xfrm>
              <a:off x="8253975" y="4816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522"/>
            <p:cNvSpPr>
              <a:spLocks/>
            </p:cNvSpPr>
            <p:nvPr/>
          </p:nvSpPr>
          <p:spPr bwMode="auto">
            <a:xfrm>
              <a:off x="8219050" y="4816299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23"/>
            <p:cNvSpPr>
              <a:spLocks/>
            </p:cNvSpPr>
            <p:nvPr/>
          </p:nvSpPr>
          <p:spPr bwMode="auto">
            <a:xfrm>
              <a:off x="8287312" y="4822649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524"/>
            <p:cNvSpPr>
              <a:spLocks/>
            </p:cNvSpPr>
            <p:nvPr/>
          </p:nvSpPr>
          <p:spPr bwMode="auto">
            <a:xfrm>
              <a:off x="8355575" y="4827411"/>
              <a:ext cx="28575" cy="530225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525"/>
            <p:cNvSpPr>
              <a:spLocks/>
            </p:cNvSpPr>
            <p:nvPr/>
          </p:nvSpPr>
          <p:spPr bwMode="auto">
            <a:xfrm>
              <a:off x="8423837" y="4840111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526"/>
            <p:cNvSpPr>
              <a:spLocks/>
            </p:cNvSpPr>
            <p:nvPr/>
          </p:nvSpPr>
          <p:spPr bwMode="auto">
            <a:xfrm>
              <a:off x="8480987" y="4851224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527"/>
            <p:cNvSpPr>
              <a:spLocks/>
            </p:cNvSpPr>
            <p:nvPr/>
          </p:nvSpPr>
          <p:spPr bwMode="auto">
            <a:xfrm>
              <a:off x="8549250" y="4868686"/>
              <a:ext cx="33338" cy="447675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528"/>
            <p:cNvSpPr>
              <a:spLocks/>
            </p:cNvSpPr>
            <p:nvPr/>
          </p:nvSpPr>
          <p:spPr bwMode="auto">
            <a:xfrm>
              <a:off x="8617512" y="4895674"/>
              <a:ext cx="28575" cy="393700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529"/>
            <p:cNvSpPr>
              <a:spLocks/>
            </p:cNvSpPr>
            <p:nvPr/>
          </p:nvSpPr>
          <p:spPr bwMode="auto">
            <a:xfrm>
              <a:off x="8679425" y="4941711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530"/>
            <p:cNvSpPr>
              <a:spLocks noChangeArrowheads="1"/>
            </p:cNvSpPr>
            <p:nvPr/>
          </p:nvSpPr>
          <p:spPr bwMode="auto">
            <a:xfrm>
              <a:off x="7582462" y="4816299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531"/>
            <p:cNvSpPr>
              <a:spLocks noChangeArrowheads="1"/>
            </p:cNvSpPr>
            <p:nvPr/>
          </p:nvSpPr>
          <p:spPr bwMode="auto">
            <a:xfrm>
              <a:off x="7679300" y="487979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532"/>
            <p:cNvSpPr>
              <a:spLocks noChangeArrowheads="1"/>
            </p:cNvSpPr>
            <p:nvPr/>
          </p:nvSpPr>
          <p:spPr bwMode="auto">
            <a:xfrm>
              <a:off x="7679300" y="485122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533"/>
            <p:cNvSpPr>
              <a:spLocks/>
            </p:cNvSpPr>
            <p:nvPr/>
          </p:nvSpPr>
          <p:spPr bwMode="auto">
            <a:xfrm>
              <a:off x="7679300" y="4851224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534"/>
            <p:cNvSpPr>
              <a:spLocks/>
            </p:cNvSpPr>
            <p:nvPr/>
          </p:nvSpPr>
          <p:spPr bwMode="auto">
            <a:xfrm>
              <a:off x="7582462" y="457817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535"/>
            <p:cNvSpPr>
              <a:spLocks/>
            </p:cNvSpPr>
            <p:nvPr/>
          </p:nvSpPr>
          <p:spPr bwMode="auto">
            <a:xfrm>
              <a:off x="7582462" y="4560711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536"/>
            <p:cNvSpPr>
              <a:spLocks/>
            </p:cNvSpPr>
            <p:nvPr/>
          </p:nvSpPr>
          <p:spPr bwMode="auto">
            <a:xfrm>
              <a:off x="7582462" y="4686124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537"/>
            <p:cNvSpPr>
              <a:spLocks/>
            </p:cNvSpPr>
            <p:nvPr/>
          </p:nvSpPr>
          <p:spPr bwMode="auto">
            <a:xfrm>
              <a:off x="7645962" y="4640086"/>
              <a:ext cx="33338" cy="392113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538"/>
            <p:cNvSpPr>
              <a:spLocks/>
            </p:cNvSpPr>
            <p:nvPr/>
          </p:nvSpPr>
          <p:spPr bwMode="auto">
            <a:xfrm>
              <a:off x="7707875" y="4617861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539"/>
            <p:cNvSpPr>
              <a:spLocks/>
            </p:cNvSpPr>
            <p:nvPr/>
          </p:nvSpPr>
          <p:spPr bwMode="auto">
            <a:xfrm>
              <a:off x="7776137" y="4600399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540"/>
            <p:cNvSpPr>
              <a:spLocks/>
            </p:cNvSpPr>
            <p:nvPr/>
          </p:nvSpPr>
          <p:spPr bwMode="auto">
            <a:xfrm>
              <a:off x="7838050" y="4582936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541"/>
            <p:cNvSpPr>
              <a:spLocks/>
            </p:cNvSpPr>
            <p:nvPr/>
          </p:nvSpPr>
          <p:spPr bwMode="auto">
            <a:xfrm>
              <a:off x="7906312" y="4571824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542"/>
            <p:cNvSpPr>
              <a:spLocks/>
            </p:cNvSpPr>
            <p:nvPr/>
          </p:nvSpPr>
          <p:spPr bwMode="auto">
            <a:xfrm>
              <a:off x="7969812" y="4567061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543"/>
            <p:cNvSpPr>
              <a:spLocks/>
            </p:cNvSpPr>
            <p:nvPr/>
          </p:nvSpPr>
          <p:spPr bwMode="auto">
            <a:xfrm>
              <a:off x="8038075" y="4560711"/>
              <a:ext cx="26988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544"/>
            <p:cNvSpPr>
              <a:spLocks/>
            </p:cNvSpPr>
            <p:nvPr/>
          </p:nvSpPr>
          <p:spPr bwMode="auto">
            <a:xfrm>
              <a:off x="8093637" y="4560711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545"/>
            <p:cNvSpPr>
              <a:spLocks/>
            </p:cNvSpPr>
            <p:nvPr/>
          </p:nvSpPr>
          <p:spPr bwMode="auto">
            <a:xfrm>
              <a:off x="8161900" y="4560711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546"/>
            <p:cNvSpPr>
              <a:spLocks/>
            </p:cNvSpPr>
            <p:nvPr/>
          </p:nvSpPr>
          <p:spPr bwMode="auto">
            <a:xfrm>
              <a:off x="8253975" y="45607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547"/>
            <p:cNvSpPr>
              <a:spLocks/>
            </p:cNvSpPr>
            <p:nvPr/>
          </p:nvSpPr>
          <p:spPr bwMode="auto">
            <a:xfrm>
              <a:off x="8219050" y="4560711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548"/>
            <p:cNvSpPr>
              <a:spLocks/>
            </p:cNvSpPr>
            <p:nvPr/>
          </p:nvSpPr>
          <p:spPr bwMode="auto">
            <a:xfrm>
              <a:off x="8287312" y="4567061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549"/>
            <p:cNvSpPr>
              <a:spLocks/>
            </p:cNvSpPr>
            <p:nvPr/>
          </p:nvSpPr>
          <p:spPr bwMode="auto">
            <a:xfrm>
              <a:off x="8355575" y="457182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550"/>
            <p:cNvSpPr>
              <a:spLocks/>
            </p:cNvSpPr>
            <p:nvPr/>
          </p:nvSpPr>
          <p:spPr bwMode="auto">
            <a:xfrm>
              <a:off x="8423837" y="4582936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551"/>
            <p:cNvSpPr>
              <a:spLocks/>
            </p:cNvSpPr>
            <p:nvPr/>
          </p:nvSpPr>
          <p:spPr bwMode="auto">
            <a:xfrm>
              <a:off x="8480987" y="4595636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552"/>
            <p:cNvSpPr>
              <a:spLocks/>
            </p:cNvSpPr>
            <p:nvPr/>
          </p:nvSpPr>
          <p:spPr bwMode="auto">
            <a:xfrm>
              <a:off x="8549250" y="4617861"/>
              <a:ext cx="33338" cy="442913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553"/>
            <p:cNvSpPr>
              <a:spLocks/>
            </p:cNvSpPr>
            <p:nvPr/>
          </p:nvSpPr>
          <p:spPr bwMode="auto">
            <a:xfrm>
              <a:off x="8617512" y="4640086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554"/>
            <p:cNvSpPr>
              <a:spLocks/>
            </p:cNvSpPr>
            <p:nvPr/>
          </p:nvSpPr>
          <p:spPr bwMode="auto">
            <a:xfrm>
              <a:off x="8679425" y="4686124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Oval 555"/>
            <p:cNvSpPr>
              <a:spLocks noChangeArrowheads="1"/>
            </p:cNvSpPr>
            <p:nvPr/>
          </p:nvSpPr>
          <p:spPr bwMode="auto">
            <a:xfrm>
              <a:off x="7582462" y="4560711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Oval 556"/>
            <p:cNvSpPr>
              <a:spLocks noChangeArrowheads="1"/>
            </p:cNvSpPr>
            <p:nvPr/>
          </p:nvSpPr>
          <p:spPr bwMode="auto">
            <a:xfrm>
              <a:off x="7679300" y="4624211"/>
              <a:ext cx="938213" cy="27146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Oval 557"/>
            <p:cNvSpPr>
              <a:spLocks noChangeArrowheads="1"/>
            </p:cNvSpPr>
            <p:nvPr/>
          </p:nvSpPr>
          <p:spPr bwMode="auto">
            <a:xfrm>
              <a:off x="7679300" y="4595636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558"/>
            <p:cNvSpPr>
              <a:spLocks/>
            </p:cNvSpPr>
            <p:nvPr/>
          </p:nvSpPr>
          <p:spPr bwMode="auto">
            <a:xfrm>
              <a:off x="7679300" y="4595636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559"/>
            <p:cNvSpPr>
              <a:spLocks/>
            </p:cNvSpPr>
            <p:nvPr/>
          </p:nvSpPr>
          <p:spPr bwMode="auto">
            <a:xfrm>
              <a:off x="7582462" y="4327349"/>
              <a:ext cx="1131888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560"/>
            <p:cNvSpPr>
              <a:spLocks/>
            </p:cNvSpPr>
            <p:nvPr/>
          </p:nvSpPr>
          <p:spPr bwMode="auto">
            <a:xfrm>
              <a:off x="7582462" y="4305124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561"/>
            <p:cNvSpPr>
              <a:spLocks/>
            </p:cNvSpPr>
            <p:nvPr/>
          </p:nvSpPr>
          <p:spPr bwMode="auto">
            <a:xfrm>
              <a:off x="7582462" y="4430536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562"/>
            <p:cNvSpPr>
              <a:spLocks/>
            </p:cNvSpPr>
            <p:nvPr/>
          </p:nvSpPr>
          <p:spPr bwMode="auto">
            <a:xfrm>
              <a:off x="7645962" y="4384499"/>
              <a:ext cx="33338" cy="392113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563"/>
            <p:cNvSpPr>
              <a:spLocks/>
            </p:cNvSpPr>
            <p:nvPr/>
          </p:nvSpPr>
          <p:spPr bwMode="auto">
            <a:xfrm>
              <a:off x="7707875" y="43622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564"/>
            <p:cNvSpPr>
              <a:spLocks/>
            </p:cNvSpPr>
            <p:nvPr/>
          </p:nvSpPr>
          <p:spPr bwMode="auto">
            <a:xfrm>
              <a:off x="7776137" y="4344811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565"/>
            <p:cNvSpPr>
              <a:spLocks/>
            </p:cNvSpPr>
            <p:nvPr/>
          </p:nvSpPr>
          <p:spPr bwMode="auto">
            <a:xfrm>
              <a:off x="7838050" y="4327349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566"/>
            <p:cNvSpPr>
              <a:spLocks/>
            </p:cNvSpPr>
            <p:nvPr/>
          </p:nvSpPr>
          <p:spPr bwMode="auto">
            <a:xfrm>
              <a:off x="7906312" y="4316236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567"/>
            <p:cNvSpPr>
              <a:spLocks/>
            </p:cNvSpPr>
            <p:nvPr/>
          </p:nvSpPr>
          <p:spPr bwMode="auto">
            <a:xfrm>
              <a:off x="7969812" y="4311474"/>
              <a:ext cx="28575" cy="544513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568"/>
            <p:cNvSpPr>
              <a:spLocks/>
            </p:cNvSpPr>
            <p:nvPr/>
          </p:nvSpPr>
          <p:spPr bwMode="auto">
            <a:xfrm>
              <a:off x="8038075" y="4305124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569"/>
            <p:cNvSpPr>
              <a:spLocks/>
            </p:cNvSpPr>
            <p:nvPr/>
          </p:nvSpPr>
          <p:spPr bwMode="auto">
            <a:xfrm>
              <a:off x="8093637" y="4305124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570"/>
            <p:cNvSpPr>
              <a:spLocks/>
            </p:cNvSpPr>
            <p:nvPr/>
          </p:nvSpPr>
          <p:spPr bwMode="auto">
            <a:xfrm>
              <a:off x="8161900" y="430512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571"/>
            <p:cNvSpPr>
              <a:spLocks/>
            </p:cNvSpPr>
            <p:nvPr/>
          </p:nvSpPr>
          <p:spPr bwMode="auto">
            <a:xfrm>
              <a:off x="8253975" y="43051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572"/>
            <p:cNvSpPr>
              <a:spLocks/>
            </p:cNvSpPr>
            <p:nvPr/>
          </p:nvSpPr>
          <p:spPr bwMode="auto">
            <a:xfrm>
              <a:off x="8219050" y="4305124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573"/>
            <p:cNvSpPr>
              <a:spLocks/>
            </p:cNvSpPr>
            <p:nvPr/>
          </p:nvSpPr>
          <p:spPr bwMode="auto">
            <a:xfrm>
              <a:off x="8287312" y="4311474"/>
              <a:ext cx="34925" cy="544513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574"/>
            <p:cNvSpPr>
              <a:spLocks/>
            </p:cNvSpPr>
            <p:nvPr/>
          </p:nvSpPr>
          <p:spPr bwMode="auto">
            <a:xfrm>
              <a:off x="8355575" y="4316236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575"/>
            <p:cNvSpPr>
              <a:spLocks/>
            </p:cNvSpPr>
            <p:nvPr/>
          </p:nvSpPr>
          <p:spPr bwMode="auto">
            <a:xfrm>
              <a:off x="8423837" y="4327349"/>
              <a:ext cx="28575" cy="512763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8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576"/>
            <p:cNvSpPr>
              <a:spLocks/>
            </p:cNvSpPr>
            <p:nvPr/>
          </p:nvSpPr>
          <p:spPr bwMode="auto">
            <a:xfrm>
              <a:off x="8480987" y="434004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577"/>
            <p:cNvSpPr>
              <a:spLocks/>
            </p:cNvSpPr>
            <p:nvPr/>
          </p:nvSpPr>
          <p:spPr bwMode="auto">
            <a:xfrm>
              <a:off x="8549250" y="4362274"/>
              <a:ext cx="33338" cy="442913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578"/>
            <p:cNvSpPr>
              <a:spLocks/>
            </p:cNvSpPr>
            <p:nvPr/>
          </p:nvSpPr>
          <p:spPr bwMode="auto">
            <a:xfrm>
              <a:off x="8617512" y="43844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579"/>
            <p:cNvSpPr>
              <a:spLocks/>
            </p:cNvSpPr>
            <p:nvPr/>
          </p:nvSpPr>
          <p:spPr bwMode="auto">
            <a:xfrm>
              <a:off x="8679425" y="4430536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Oval 580"/>
            <p:cNvSpPr>
              <a:spLocks noChangeArrowheads="1"/>
            </p:cNvSpPr>
            <p:nvPr/>
          </p:nvSpPr>
          <p:spPr bwMode="auto">
            <a:xfrm>
              <a:off x="7582462" y="4305124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Oval 581"/>
            <p:cNvSpPr>
              <a:spLocks noChangeArrowheads="1"/>
            </p:cNvSpPr>
            <p:nvPr/>
          </p:nvSpPr>
          <p:spPr bwMode="auto">
            <a:xfrm>
              <a:off x="7679300" y="4367036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Oval 582"/>
            <p:cNvSpPr>
              <a:spLocks noChangeArrowheads="1"/>
            </p:cNvSpPr>
            <p:nvPr/>
          </p:nvSpPr>
          <p:spPr bwMode="auto">
            <a:xfrm>
              <a:off x="7679300" y="43400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583"/>
            <p:cNvSpPr>
              <a:spLocks/>
            </p:cNvSpPr>
            <p:nvPr/>
          </p:nvSpPr>
          <p:spPr bwMode="auto">
            <a:xfrm>
              <a:off x="7679300" y="4340049"/>
              <a:ext cx="938213" cy="147638"/>
            </a:xfrm>
            <a:custGeom>
              <a:avLst/>
              <a:gdLst>
                <a:gd name="T0" fmla="*/ 82 w 165"/>
                <a:gd name="T1" fmla="*/ 5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5"/>
                  </a:moveTo>
                  <a:cubicBezTo>
                    <a:pt x="125" y="5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584"/>
            <p:cNvSpPr>
              <a:spLocks/>
            </p:cNvSpPr>
            <p:nvPr/>
          </p:nvSpPr>
          <p:spPr bwMode="auto">
            <a:xfrm>
              <a:off x="7582462" y="4071761"/>
              <a:ext cx="1131888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585"/>
            <p:cNvSpPr>
              <a:spLocks/>
            </p:cNvSpPr>
            <p:nvPr/>
          </p:nvSpPr>
          <p:spPr bwMode="auto">
            <a:xfrm>
              <a:off x="7582462" y="4049536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586"/>
            <p:cNvSpPr>
              <a:spLocks/>
            </p:cNvSpPr>
            <p:nvPr/>
          </p:nvSpPr>
          <p:spPr bwMode="auto">
            <a:xfrm>
              <a:off x="7582462" y="4179711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1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6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587"/>
            <p:cNvSpPr>
              <a:spLocks/>
            </p:cNvSpPr>
            <p:nvPr/>
          </p:nvSpPr>
          <p:spPr bwMode="auto">
            <a:xfrm>
              <a:off x="7645962" y="4135261"/>
              <a:ext cx="33338" cy="385763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588"/>
            <p:cNvSpPr>
              <a:spLocks/>
            </p:cNvSpPr>
            <p:nvPr/>
          </p:nvSpPr>
          <p:spPr bwMode="auto">
            <a:xfrm>
              <a:off x="7707875" y="4106686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589"/>
            <p:cNvSpPr>
              <a:spLocks/>
            </p:cNvSpPr>
            <p:nvPr/>
          </p:nvSpPr>
          <p:spPr bwMode="auto">
            <a:xfrm>
              <a:off x="7776137" y="4089224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590"/>
            <p:cNvSpPr>
              <a:spLocks/>
            </p:cNvSpPr>
            <p:nvPr/>
          </p:nvSpPr>
          <p:spPr bwMode="auto">
            <a:xfrm>
              <a:off x="7838050" y="4071761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8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591"/>
            <p:cNvSpPr>
              <a:spLocks/>
            </p:cNvSpPr>
            <p:nvPr/>
          </p:nvSpPr>
          <p:spPr bwMode="auto">
            <a:xfrm>
              <a:off x="7906312" y="4060649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592"/>
            <p:cNvSpPr>
              <a:spLocks/>
            </p:cNvSpPr>
            <p:nvPr/>
          </p:nvSpPr>
          <p:spPr bwMode="auto">
            <a:xfrm>
              <a:off x="7969812" y="4054299"/>
              <a:ext cx="28575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593"/>
            <p:cNvSpPr>
              <a:spLocks/>
            </p:cNvSpPr>
            <p:nvPr/>
          </p:nvSpPr>
          <p:spPr bwMode="auto">
            <a:xfrm>
              <a:off x="8038075" y="4049536"/>
              <a:ext cx="26988" cy="550863"/>
            </a:xfrm>
            <a:custGeom>
              <a:avLst/>
              <a:gdLst>
                <a:gd name="T0" fmla="*/ 0 w 5"/>
                <a:gd name="T1" fmla="*/ 1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594"/>
            <p:cNvSpPr>
              <a:spLocks/>
            </p:cNvSpPr>
            <p:nvPr/>
          </p:nvSpPr>
          <p:spPr bwMode="auto">
            <a:xfrm>
              <a:off x="8093637" y="4049536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595"/>
            <p:cNvSpPr>
              <a:spLocks/>
            </p:cNvSpPr>
            <p:nvPr/>
          </p:nvSpPr>
          <p:spPr bwMode="auto">
            <a:xfrm>
              <a:off x="8161900" y="4049536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596"/>
            <p:cNvSpPr>
              <a:spLocks/>
            </p:cNvSpPr>
            <p:nvPr/>
          </p:nvSpPr>
          <p:spPr bwMode="auto">
            <a:xfrm>
              <a:off x="8253975" y="40495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597"/>
            <p:cNvSpPr>
              <a:spLocks/>
            </p:cNvSpPr>
            <p:nvPr/>
          </p:nvSpPr>
          <p:spPr bwMode="auto">
            <a:xfrm>
              <a:off x="8219050" y="4049536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598"/>
            <p:cNvSpPr>
              <a:spLocks/>
            </p:cNvSpPr>
            <p:nvPr/>
          </p:nvSpPr>
          <p:spPr bwMode="auto">
            <a:xfrm>
              <a:off x="8287312" y="4054299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599"/>
            <p:cNvSpPr>
              <a:spLocks/>
            </p:cNvSpPr>
            <p:nvPr/>
          </p:nvSpPr>
          <p:spPr bwMode="auto">
            <a:xfrm>
              <a:off x="8355575" y="40606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600"/>
            <p:cNvSpPr>
              <a:spLocks/>
            </p:cNvSpPr>
            <p:nvPr/>
          </p:nvSpPr>
          <p:spPr bwMode="auto">
            <a:xfrm>
              <a:off x="8423837" y="4071761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8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601"/>
            <p:cNvSpPr>
              <a:spLocks/>
            </p:cNvSpPr>
            <p:nvPr/>
          </p:nvSpPr>
          <p:spPr bwMode="auto">
            <a:xfrm>
              <a:off x="8480987" y="4082874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602"/>
            <p:cNvSpPr>
              <a:spLocks/>
            </p:cNvSpPr>
            <p:nvPr/>
          </p:nvSpPr>
          <p:spPr bwMode="auto">
            <a:xfrm>
              <a:off x="8549250" y="4106686"/>
              <a:ext cx="33338" cy="442913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603"/>
            <p:cNvSpPr>
              <a:spLocks/>
            </p:cNvSpPr>
            <p:nvPr/>
          </p:nvSpPr>
          <p:spPr bwMode="auto">
            <a:xfrm>
              <a:off x="8617512" y="4128911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604"/>
            <p:cNvSpPr>
              <a:spLocks/>
            </p:cNvSpPr>
            <p:nvPr/>
          </p:nvSpPr>
          <p:spPr bwMode="auto">
            <a:xfrm>
              <a:off x="8679425" y="4174949"/>
              <a:ext cx="34925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Oval 605"/>
            <p:cNvSpPr>
              <a:spLocks noChangeArrowheads="1"/>
            </p:cNvSpPr>
            <p:nvPr/>
          </p:nvSpPr>
          <p:spPr bwMode="auto">
            <a:xfrm>
              <a:off x="7582462" y="4049536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Oval 606"/>
            <p:cNvSpPr>
              <a:spLocks noChangeArrowheads="1"/>
            </p:cNvSpPr>
            <p:nvPr/>
          </p:nvSpPr>
          <p:spPr bwMode="auto">
            <a:xfrm>
              <a:off x="7679300" y="41114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Oval 608"/>
            <p:cNvSpPr>
              <a:spLocks noChangeArrowheads="1"/>
            </p:cNvSpPr>
            <p:nvPr/>
          </p:nvSpPr>
          <p:spPr bwMode="auto">
            <a:xfrm>
              <a:off x="7679300" y="40828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609"/>
            <p:cNvSpPr>
              <a:spLocks/>
            </p:cNvSpPr>
            <p:nvPr/>
          </p:nvSpPr>
          <p:spPr bwMode="auto">
            <a:xfrm>
              <a:off x="7679300" y="4082874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1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1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610"/>
            <p:cNvSpPr>
              <a:spLocks/>
            </p:cNvSpPr>
            <p:nvPr/>
          </p:nvSpPr>
          <p:spPr bwMode="auto">
            <a:xfrm>
              <a:off x="7582463" y="3816174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611"/>
            <p:cNvSpPr>
              <a:spLocks/>
            </p:cNvSpPr>
            <p:nvPr/>
          </p:nvSpPr>
          <p:spPr bwMode="auto">
            <a:xfrm>
              <a:off x="7582463" y="379394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612"/>
            <p:cNvSpPr>
              <a:spLocks/>
            </p:cNvSpPr>
            <p:nvPr/>
          </p:nvSpPr>
          <p:spPr bwMode="auto">
            <a:xfrm>
              <a:off x="7582463" y="3924124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6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613"/>
            <p:cNvSpPr>
              <a:spLocks/>
            </p:cNvSpPr>
            <p:nvPr/>
          </p:nvSpPr>
          <p:spPr bwMode="auto">
            <a:xfrm>
              <a:off x="7645963" y="3878087"/>
              <a:ext cx="33338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614"/>
            <p:cNvSpPr>
              <a:spLocks/>
            </p:cNvSpPr>
            <p:nvPr/>
          </p:nvSpPr>
          <p:spPr bwMode="auto">
            <a:xfrm>
              <a:off x="7707875" y="38510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615"/>
            <p:cNvSpPr>
              <a:spLocks/>
            </p:cNvSpPr>
            <p:nvPr/>
          </p:nvSpPr>
          <p:spPr bwMode="auto">
            <a:xfrm>
              <a:off x="7776138" y="3833637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16"/>
            <p:cNvSpPr>
              <a:spLocks/>
            </p:cNvSpPr>
            <p:nvPr/>
          </p:nvSpPr>
          <p:spPr bwMode="auto">
            <a:xfrm>
              <a:off x="7838050" y="3816174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8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617"/>
            <p:cNvSpPr>
              <a:spLocks/>
            </p:cNvSpPr>
            <p:nvPr/>
          </p:nvSpPr>
          <p:spPr bwMode="auto">
            <a:xfrm>
              <a:off x="7906313" y="3805062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18"/>
            <p:cNvSpPr>
              <a:spLocks/>
            </p:cNvSpPr>
            <p:nvPr/>
          </p:nvSpPr>
          <p:spPr bwMode="auto">
            <a:xfrm>
              <a:off x="7969813" y="3798712"/>
              <a:ext cx="28575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19"/>
            <p:cNvSpPr>
              <a:spLocks/>
            </p:cNvSpPr>
            <p:nvPr/>
          </p:nvSpPr>
          <p:spPr bwMode="auto">
            <a:xfrm>
              <a:off x="8038075" y="3793949"/>
              <a:ext cx="26988" cy="550863"/>
            </a:xfrm>
            <a:custGeom>
              <a:avLst/>
              <a:gdLst>
                <a:gd name="T0" fmla="*/ 0 w 5"/>
                <a:gd name="T1" fmla="*/ 1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20"/>
            <p:cNvSpPr>
              <a:spLocks/>
            </p:cNvSpPr>
            <p:nvPr/>
          </p:nvSpPr>
          <p:spPr bwMode="auto">
            <a:xfrm>
              <a:off x="8093638" y="379394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621"/>
            <p:cNvSpPr>
              <a:spLocks/>
            </p:cNvSpPr>
            <p:nvPr/>
          </p:nvSpPr>
          <p:spPr bwMode="auto">
            <a:xfrm>
              <a:off x="8161900" y="379394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622"/>
            <p:cNvSpPr>
              <a:spLocks/>
            </p:cNvSpPr>
            <p:nvPr/>
          </p:nvSpPr>
          <p:spPr bwMode="auto">
            <a:xfrm>
              <a:off x="8253975" y="37939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623"/>
            <p:cNvSpPr>
              <a:spLocks/>
            </p:cNvSpPr>
            <p:nvPr/>
          </p:nvSpPr>
          <p:spPr bwMode="auto">
            <a:xfrm>
              <a:off x="8219050" y="3793949"/>
              <a:ext cx="34925" cy="557213"/>
            </a:xfrm>
            <a:custGeom>
              <a:avLst/>
              <a:gdLst>
                <a:gd name="T0" fmla="*/ 6 w 6"/>
                <a:gd name="T1" fmla="*/ 0 h 98"/>
                <a:gd name="T2" fmla="*/ 0 w 6"/>
                <a:gd name="T3" fmla="*/ 0 h 98"/>
                <a:gd name="T4" fmla="*/ 0 w 6"/>
                <a:gd name="T5" fmla="*/ 98 h 98"/>
                <a:gd name="T6" fmla="*/ 6 w 6"/>
                <a:gd name="T7" fmla="*/ 97 h 98"/>
                <a:gd name="T8" fmla="*/ 6 w 6"/>
                <a:gd name="T9" fmla="*/ 0 h 98"/>
                <a:gd name="T10" fmla="*/ 6 w 6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8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624"/>
            <p:cNvSpPr>
              <a:spLocks/>
            </p:cNvSpPr>
            <p:nvPr/>
          </p:nvSpPr>
          <p:spPr bwMode="auto">
            <a:xfrm>
              <a:off x="8287313" y="3798712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25"/>
            <p:cNvSpPr>
              <a:spLocks/>
            </p:cNvSpPr>
            <p:nvPr/>
          </p:nvSpPr>
          <p:spPr bwMode="auto">
            <a:xfrm>
              <a:off x="8355575" y="3805062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626"/>
            <p:cNvSpPr>
              <a:spLocks/>
            </p:cNvSpPr>
            <p:nvPr/>
          </p:nvSpPr>
          <p:spPr bwMode="auto">
            <a:xfrm>
              <a:off x="8423838" y="3816174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27"/>
            <p:cNvSpPr>
              <a:spLocks/>
            </p:cNvSpPr>
            <p:nvPr/>
          </p:nvSpPr>
          <p:spPr bwMode="auto">
            <a:xfrm>
              <a:off x="8480988" y="3827287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628"/>
            <p:cNvSpPr>
              <a:spLocks/>
            </p:cNvSpPr>
            <p:nvPr/>
          </p:nvSpPr>
          <p:spPr bwMode="auto">
            <a:xfrm>
              <a:off x="8549250" y="3851099"/>
              <a:ext cx="33338" cy="442913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29"/>
            <p:cNvSpPr>
              <a:spLocks/>
            </p:cNvSpPr>
            <p:nvPr/>
          </p:nvSpPr>
          <p:spPr bwMode="auto">
            <a:xfrm>
              <a:off x="8617513" y="38733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4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630"/>
            <p:cNvSpPr>
              <a:spLocks/>
            </p:cNvSpPr>
            <p:nvPr/>
          </p:nvSpPr>
          <p:spPr bwMode="auto">
            <a:xfrm>
              <a:off x="8679425" y="3919362"/>
              <a:ext cx="34925" cy="300038"/>
            </a:xfrm>
            <a:custGeom>
              <a:avLst/>
              <a:gdLst>
                <a:gd name="T0" fmla="*/ 6 w 6"/>
                <a:gd name="T1" fmla="*/ 43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Oval 631"/>
            <p:cNvSpPr>
              <a:spLocks noChangeArrowheads="1"/>
            </p:cNvSpPr>
            <p:nvPr/>
          </p:nvSpPr>
          <p:spPr bwMode="auto">
            <a:xfrm>
              <a:off x="7582463" y="3793949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Oval 632"/>
            <p:cNvSpPr>
              <a:spLocks noChangeArrowheads="1"/>
            </p:cNvSpPr>
            <p:nvPr/>
          </p:nvSpPr>
          <p:spPr bwMode="auto">
            <a:xfrm>
              <a:off x="7679300" y="3855862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Oval 633"/>
            <p:cNvSpPr>
              <a:spLocks noChangeArrowheads="1"/>
            </p:cNvSpPr>
            <p:nvPr/>
          </p:nvSpPr>
          <p:spPr bwMode="auto">
            <a:xfrm>
              <a:off x="7679300" y="3827287"/>
              <a:ext cx="938213" cy="27940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634"/>
            <p:cNvSpPr>
              <a:spLocks/>
            </p:cNvSpPr>
            <p:nvPr/>
          </p:nvSpPr>
          <p:spPr bwMode="auto">
            <a:xfrm>
              <a:off x="7679300" y="3827287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1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1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Oval 635"/>
            <p:cNvSpPr>
              <a:spLocks noChangeArrowheads="1"/>
            </p:cNvSpPr>
            <p:nvPr/>
          </p:nvSpPr>
          <p:spPr bwMode="auto">
            <a:xfrm>
              <a:off x="5956863" y="6322837"/>
              <a:ext cx="1290638" cy="409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636"/>
            <p:cNvSpPr>
              <a:spLocks/>
            </p:cNvSpPr>
            <p:nvPr/>
          </p:nvSpPr>
          <p:spPr bwMode="auto">
            <a:xfrm>
              <a:off x="6036238" y="6113287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637"/>
            <p:cNvSpPr>
              <a:spLocks/>
            </p:cNvSpPr>
            <p:nvPr/>
          </p:nvSpPr>
          <p:spPr bwMode="auto">
            <a:xfrm>
              <a:off x="6036238" y="608947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638"/>
            <p:cNvSpPr>
              <a:spLocks/>
            </p:cNvSpPr>
            <p:nvPr/>
          </p:nvSpPr>
          <p:spPr bwMode="auto">
            <a:xfrm>
              <a:off x="6036238" y="62212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639"/>
            <p:cNvSpPr>
              <a:spLocks/>
            </p:cNvSpPr>
            <p:nvPr/>
          </p:nvSpPr>
          <p:spPr bwMode="auto">
            <a:xfrm>
              <a:off x="6099738" y="6175199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640"/>
            <p:cNvSpPr>
              <a:spLocks/>
            </p:cNvSpPr>
            <p:nvPr/>
          </p:nvSpPr>
          <p:spPr bwMode="auto">
            <a:xfrm>
              <a:off x="6161650" y="61529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641"/>
            <p:cNvSpPr>
              <a:spLocks/>
            </p:cNvSpPr>
            <p:nvPr/>
          </p:nvSpPr>
          <p:spPr bwMode="auto">
            <a:xfrm>
              <a:off x="6229913" y="6130749"/>
              <a:ext cx="28575" cy="476250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642"/>
            <p:cNvSpPr>
              <a:spLocks/>
            </p:cNvSpPr>
            <p:nvPr/>
          </p:nvSpPr>
          <p:spPr bwMode="auto">
            <a:xfrm>
              <a:off x="6293413" y="6118049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643"/>
            <p:cNvSpPr>
              <a:spLocks/>
            </p:cNvSpPr>
            <p:nvPr/>
          </p:nvSpPr>
          <p:spPr bwMode="auto">
            <a:xfrm>
              <a:off x="6361675" y="6106937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644"/>
            <p:cNvSpPr>
              <a:spLocks/>
            </p:cNvSpPr>
            <p:nvPr/>
          </p:nvSpPr>
          <p:spPr bwMode="auto">
            <a:xfrm>
              <a:off x="6423588" y="610217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645"/>
            <p:cNvSpPr>
              <a:spLocks/>
            </p:cNvSpPr>
            <p:nvPr/>
          </p:nvSpPr>
          <p:spPr bwMode="auto">
            <a:xfrm>
              <a:off x="6491850" y="6095824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646"/>
            <p:cNvSpPr>
              <a:spLocks/>
            </p:cNvSpPr>
            <p:nvPr/>
          </p:nvSpPr>
          <p:spPr bwMode="auto">
            <a:xfrm>
              <a:off x="6549000" y="6089474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647"/>
            <p:cNvSpPr>
              <a:spLocks/>
            </p:cNvSpPr>
            <p:nvPr/>
          </p:nvSpPr>
          <p:spPr bwMode="auto">
            <a:xfrm>
              <a:off x="6617263" y="608947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648"/>
            <p:cNvSpPr>
              <a:spLocks/>
            </p:cNvSpPr>
            <p:nvPr/>
          </p:nvSpPr>
          <p:spPr bwMode="auto">
            <a:xfrm>
              <a:off x="6707750" y="60958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649"/>
            <p:cNvSpPr>
              <a:spLocks/>
            </p:cNvSpPr>
            <p:nvPr/>
          </p:nvSpPr>
          <p:spPr bwMode="auto">
            <a:xfrm>
              <a:off x="6672825" y="6095824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650"/>
            <p:cNvSpPr>
              <a:spLocks/>
            </p:cNvSpPr>
            <p:nvPr/>
          </p:nvSpPr>
          <p:spPr bwMode="auto">
            <a:xfrm>
              <a:off x="6741088" y="6095824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651"/>
            <p:cNvSpPr>
              <a:spLocks/>
            </p:cNvSpPr>
            <p:nvPr/>
          </p:nvSpPr>
          <p:spPr bwMode="auto">
            <a:xfrm>
              <a:off x="6809350" y="61069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652"/>
            <p:cNvSpPr>
              <a:spLocks/>
            </p:cNvSpPr>
            <p:nvPr/>
          </p:nvSpPr>
          <p:spPr bwMode="auto">
            <a:xfrm>
              <a:off x="6877613" y="6118049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653"/>
            <p:cNvSpPr>
              <a:spLocks/>
            </p:cNvSpPr>
            <p:nvPr/>
          </p:nvSpPr>
          <p:spPr bwMode="auto">
            <a:xfrm>
              <a:off x="6934763" y="6130749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654"/>
            <p:cNvSpPr>
              <a:spLocks/>
            </p:cNvSpPr>
            <p:nvPr/>
          </p:nvSpPr>
          <p:spPr bwMode="auto">
            <a:xfrm>
              <a:off x="7003025" y="6146624"/>
              <a:ext cx="34925" cy="444500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655"/>
            <p:cNvSpPr>
              <a:spLocks/>
            </p:cNvSpPr>
            <p:nvPr/>
          </p:nvSpPr>
          <p:spPr bwMode="auto">
            <a:xfrm>
              <a:off x="7071288" y="61751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656"/>
            <p:cNvSpPr>
              <a:spLocks/>
            </p:cNvSpPr>
            <p:nvPr/>
          </p:nvSpPr>
          <p:spPr bwMode="auto">
            <a:xfrm>
              <a:off x="7139550" y="6221237"/>
              <a:ext cx="28575" cy="301625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49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Oval 657"/>
            <p:cNvSpPr>
              <a:spLocks noChangeArrowheads="1"/>
            </p:cNvSpPr>
            <p:nvPr/>
          </p:nvSpPr>
          <p:spPr bwMode="auto">
            <a:xfrm>
              <a:off x="6036238" y="6089474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Oval 658"/>
            <p:cNvSpPr>
              <a:spLocks noChangeArrowheads="1"/>
            </p:cNvSpPr>
            <p:nvPr/>
          </p:nvSpPr>
          <p:spPr bwMode="auto">
            <a:xfrm>
              <a:off x="6133075" y="6152974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Oval 659"/>
            <p:cNvSpPr>
              <a:spLocks noChangeArrowheads="1"/>
            </p:cNvSpPr>
            <p:nvPr/>
          </p:nvSpPr>
          <p:spPr bwMode="auto">
            <a:xfrm>
              <a:off x="6133075" y="61307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660"/>
            <p:cNvSpPr>
              <a:spLocks/>
            </p:cNvSpPr>
            <p:nvPr/>
          </p:nvSpPr>
          <p:spPr bwMode="auto">
            <a:xfrm>
              <a:off x="6133075" y="6130749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3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661"/>
            <p:cNvSpPr>
              <a:spLocks/>
            </p:cNvSpPr>
            <p:nvPr/>
          </p:nvSpPr>
          <p:spPr bwMode="auto">
            <a:xfrm>
              <a:off x="6036238" y="585769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662"/>
            <p:cNvSpPr>
              <a:spLocks/>
            </p:cNvSpPr>
            <p:nvPr/>
          </p:nvSpPr>
          <p:spPr bwMode="auto">
            <a:xfrm>
              <a:off x="6036238" y="5833887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663"/>
            <p:cNvSpPr>
              <a:spLocks/>
            </p:cNvSpPr>
            <p:nvPr/>
          </p:nvSpPr>
          <p:spPr bwMode="auto">
            <a:xfrm>
              <a:off x="6036238" y="5965649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664"/>
            <p:cNvSpPr>
              <a:spLocks/>
            </p:cNvSpPr>
            <p:nvPr/>
          </p:nvSpPr>
          <p:spPr bwMode="auto">
            <a:xfrm>
              <a:off x="6099738" y="5919612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665"/>
            <p:cNvSpPr>
              <a:spLocks/>
            </p:cNvSpPr>
            <p:nvPr/>
          </p:nvSpPr>
          <p:spPr bwMode="auto">
            <a:xfrm>
              <a:off x="6161650" y="5897387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666"/>
            <p:cNvSpPr>
              <a:spLocks/>
            </p:cNvSpPr>
            <p:nvPr/>
          </p:nvSpPr>
          <p:spPr bwMode="auto">
            <a:xfrm>
              <a:off x="6229913" y="5873574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667"/>
            <p:cNvSpPr>
              <a:spLocks/>
            </p:cNvSpPr>
            <p:nvPr/>
          </p:nvSpPr>
          <p:spPr bwMode="auto">
            <a:xfrm>
              <a:off x="6293413" y="5862462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668"/>
            <p:cNvSpPr>
              <a:spLocks/>
            </p:cNvSpPr>
            <p:nvPr/>
          </p:nvSpPr>
          <p:spPr bwMode="auto">
            <a:xfrm>
              <a:off x="6361675" y="5851349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669"/>
            <p:cNvSpPr>
              <a:spLocks/>
            </p:cNvSpPr>
            <p:nvPr/>
          </p:nvSpPr>
          <p:spPr bwMode="auto">
            <a:xfrm>
              <a:off x="6423588" y="5844999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670"/>
            <p:cNvSpPr>
              <a:spLocks/>
            </p:cNvSpPr>
            <p:nvPr/>
          </p:nvSpPr>
          <p:spPr bwMode="auto">
            <a:xfrm>
              <a:off x="6491850" y="5840237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671"/>
            <p:cNvSpPr>
              <a:spLocks/>
            </p:cNvSpPr>
            <p:nvPr/>
          </p:nvSpPr>
          <p:spPr bwMode="auto">
            <a:xfrm>
              <a:off x="6549000" y="5833887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672"/>
            <p:cNvSpPr>
              <a:spLocks/>
            </p:cNvSpPr>
            <p:nvPr/>
          </p:nvSpPr>
          <p:spPr bwMode="auto">
            <a:xfrm>
              <a:off x="6617263" y="5833887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1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673"/>
            <p:cNvSpPr>
              <a:spLocks/>
            </p:cNvSpPr>
            <p:nvPr/>
          </p:nvSpPr>
          <p:spPr bwMode="auto">
            <a:xfrm>
              <a:off x="6707750" y="58402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674"/>
            <p:cNvSpPr>
              <a:spLocks/>
            </p:cNvSpPr>
            <p:nvPr/>
          </p:nvSpPr>
          <p:spPr bwMode="auto">
            <a:xfrm>
              <a:off x="6672825" y="5840237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675"/>
            <p:cNvSpPr>
              <a:spLocks/>
            </p:cNvSpPr>
            <p:nvPr/>
          </p:nvSpPr>
          <p:spPr bwMode="auto">
            <a:xfrm>
              <a:off x="6741088" y="5840237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676"/>
            <p:cNvSpPr>
              <a:spLocks/>
            </p:cNvSpPr>
            <p:nvPr/>
          </p:nvSpPr>
          <p:spPr bwMode="auto">
            <a:xfrm>
              <a:off x="6809350" y="58513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677"/>
            <p:cNvSpPr>
              <a:spLocks/>
            </p:cNvSpPr>
            <p:nvPr/>
          </p:nvSpPr>
          <p:spPr bwMode="auto">
            <a:xfrm>
              <a:off x="6877613" y="5862462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678"/>
            <p:cNvSpPr>
              <a:spLocks/>
            </p:cNvSpPr>
            <p:nvPr/>
          </p:nvSpPr>
          <p:spPr bwMode="auto">
            <a:xfrm>
              <a:off x="6934763" y="5873574"/>
              <a:ext cx="34925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679"/>
            <p:cNvSpPr>
              <a:spLocks/>
            </p:cNvSpPr>
            <p:nvPr/>
          </p:nvSpPr>
          <p:spPr bwMode="auto">
            <a:xfrm>
              <a:off x="7003025" y="5891037"/>
              <a:ext cx="34925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680"/>
            <p:cNvSpPr>
              <a:spLocks/>
            </p:cNvSpPr>
            <p:nvPr/>
          </p:nvSpPr>
          <p:spPr bwMode="auto">
            <a:xfrm>
              <a:off x="7071288" y="5919612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681"/>
            <p:cNvSpPr>
              <a:spLocks/>
            </p:cNvSpPr>
            <p:nvPr/>
          </p:nvSpPr>
          <p:spPr bwMode="auto">
            <a:xfrm>
              <a:off x="7139550" y="5965649"/>
              <a:ext cx="28575" cy="300038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Oval 682"/>
            <p:cNvSpPr>
              <a:spLocks noChangeArrowheads="1"/>
            </p:cNvSpPr>
            <p:nvPr/>
          </p:nvSpPr>
          <p:spPr bwMode="auto">
            <a:xfrm>
              <a:off x="6036238" y="5833887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Oval 683"/>
            <p:cNvSpPr>
              <a:spLocks noChangeArrowheads="1"/>
            </p:cNvSpPr>
            <p:nvPr/>
          </p:nvSpPr>
          <p:spPr bwMode="auto">
            <a:xfrm>
              <a:off x="6133075" y="59021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Oval 684"/>
            <p:cNvSpPr>
              <a:spLocks noChangeArrowheads="1"/>
            </p:cNvSpPr>
            <p:nvPr/>
          </p:nvSpPr>
          <p:spPr bwMode="auto">
            <a:xfrm>
              <a:off x="6133075" y="58735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685"/>
            <p:cNvSpPr>
              <a:spLocks/>
            </p:cNvSpPr>
            <p:nvPr/>
          </p:nvSpPr>
          <p:spPr bwMode="auto">
            <a:xfrm>
              <a:off x="6133075" y="5873574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3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686"/>
            <p:cNvSpPr>
              <a:spLocks/>
            </p:cNvSpPr>
            <p:nvPr/>
          </p:nvSpPr>
          <p:spPr bwMode="auto">
            <a:xfrm>
              <a:off x="6036238" y="560052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687"/>
            <p:cNvSpPr>
              <a:spLocks/>
            </p:cNvSpPr>
            <p:nvPr/>
          </p:nvSpPr>
          <p:spPr bwMode="auto">
            <a:xfrm>
              <a:off x="6036238" y="557829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688"/>
            <p:cNvSpPr>
              <a:spLocks/>
            </p:cNvSpPr>
            <p:nvPr/>
          </p:nvSpPr>
          <p:spPr bwMode="auto">
            <a:xfrm>
              <a:off x="6036238" y="5710062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689"/>
            <p:cNvSpPr>
              <a:spLocks/>
            </p:cNvSpPr>
            <p:nvPr/>
          </p:nvSpPr>
          <p:spPr bwMode="auto">
            <a:xfrm>
              <a:off x="6099738" y="5664024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690"/>
            <p:cNvSpPr>
              <a:spLocks/>
            </p:cNvSpPr>
            <p:nvPr/>
          </p:nvSpPr>
          <p:spPr bwMode="auto">
            <a:xfrm>
              <a:off x="6161650" y="56417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691"/>
            <p:cNvSpPr>
              <a:spLocks/>
            </p:cNvSpPr>
            <p:nvPr/>
          </p:nvSpPr>
          <p:spPr bwMode="auto">
            <a:xfrm>
              <a:off x="6229913" y="5617987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692"/>
            <p:cNvSpPr>
              <a:spLocks/>
            </p:cNvSpPr>
            <p:nvPr/>
          </p:nvSpPr>
          <p:spPr bwMode="auto">
            <a:xfrm>
              <a:off x="6293413" y="5606874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693"/>
            <p:cNvSpPr>
              <a:spLocks/>
            </p:cNvSpPr>
            <p:nvPr/>
          </p:nvSpPr>
          <p:spPr bwMode="auto">
            <a:xfrm>
              <a:off x="6361675" y="5595762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694"/>
            <p:cNvSpPr>
              <a:spLocks/>
            </p:cNvSpPr>
            <p:nvPr/>
          </p:nvSpPr>
          <p:spPr bwMode="auto">
            <a:xfrm>
              <a:off x="6423588" y="5589412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695"/>
            <p:cNvSpPr>
              <a:spLocks/>
            </p:cNvSpPr>
            <p:nvPr/>
          </p:nvSpPr>
          <p:spPr bwMode="auto">
            <a:xfrm>
              <a:off x="6491850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696"/>
            <p:cNvSpPr>
              <a:spLocks/>
            </p:cNvSpPr>
            <p:nvPr/>
          </p:nvSpPr>
          <p:spPr bwMode="auto">
            <a:xfrm>
              <a:off x="6549000" y="5584649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697"/>
            <p:cNvSpPr>
              <a:spLocks/>
            </p:cNvSpPr>
            <p:nvPr/>
          </p:nvSpPr>
          <p:spPr bwMode="auto">
            <a:xfrm>
              <a:off x="6617263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698"/>
            <p:cNvSpPr>
              <a:spLocks/>
            </p:cNvSpPr>
            <p:nvPr/>
          </p:nvSpPr>
          <p:spPr bwMode="auto">
            <a:xfrm>
              <a:off x="6707750" y="55846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699"/>
            <p:cNvSpPr>
              <a:spLocks/>
            </p:cNvSpPr>
            <p:nvPr/>
          </p:nvSpPr>
          <p:spPr bwMode="auto">
            <a:xfrm>
              <a:off x="6672825" y="5584649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700"/>
            <p:cNvSpPr>
              <a:spLocks/>
            </p:cNvSpPr>
            <p:nvPr/>
          </p:nvSpPr>
          <p:spPr bwMode="auto">
            <a:xfrm>
              <a:off x="6741088" y="5589412"/>
              <a:ext cx="34925" cy="541338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01"/>
            <p:cNvSpPr>
              <a:spLocks/>
            </p:cNvSpPr>
            <p:nvPr/>
          </p:nvSpPr>
          <p:spPr bwMode="auto">
            <a:xfrm>
              <a:off x="6809350" y="5595762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702"/>
            <p:cNvSpPr>
              <a:spLocks/>
            </p:cNvSpPr>
            <p:nvPr/>
          </p:nvSpPr>
          <p:spPr bwMode="auto">
            <a:xfrm>
              <a:off x="6877613" y="5606874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03"/>
            <p:cNvSpPr>
              <a:spLocks/>
            </p:cNvSpPr>
            <p:nvPr/>
          </p:nvSpPr>
          <p:spPr bwMode="auto">
            <a:xfrm>
              <a:off x="6934763" y="5617987"/>
              <a:ext cx="34925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704"/>
            <p:cNvSpPr>
              <a:spLocks/>
            </p:cNvSpPr>
            <p:nvPr/>
          </p:nvSpPr>
          <p:spPr bwMode="auto">
            <a:xfrm>
              <a:off x="7003025" y="5635449"/>
              <a:ext cx="34925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05"/>
            <p:cNvSpPr>
              <a:spLocks/>
            </p:cNvSpPr>
            <p:nvPr/>
          </p:nvSpPr>
          <p:spPr bwMode="auto">
            <a:xfrm>
              <a:off x="7071288" y="56640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706"/>
            <p:cNvSpPr>
              <a:spLocks/>
            </p:cNvSpPr>
            <p:nvPr/>
          </p:nvSpPr>
          <p:spPr bwMode="auto">
            <a:xfrm>
              <a:off x="7139550" y="5710062"/>
              <a:ext cx="28575" cy="300038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Oval 707"/>
            <p:cNvSpPr>
              <a:spLocks noChangeArrowheads="1"/>
            </p:cNvSpPr>
            <p:nvPr/>
          </p:nvSpPr>
          <p:spPr bwMode="auto">
            <a:xfrm>
              <a:off x="6036238" y="5578299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Oval 708"/>
            <p:cNvSpPr>
              <a:spLocks noChangeArrowheads="1"/>
            </p:cNvSpPr>
            <p:nvPr/>
          </p:nvSpPr>
          <p:spPr bwMode="auto">
            <a:xfrm>
              <a:off x="6133075" y="5646562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Oval 709"/>
            <p:cNvSpPr>
              <a:spLocks noChangeArrowheads="1"/>
            </p:cNvSpPr>
            <p:nvPr/>
          </p:nvSpPr>
          <p:spPr bwMode="auto">
            <a:xfrm>
              <a:off x="6133075" y="5617987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710"/>
            <p:cNvSpPr>
              <a:spLocks/>
            </p:cNvSpPr>
            <p:nvPr/>
          </p:nvSpPr>
          <p:spPr bwMode="auto">
            <a:xfrm>
              <a:off x="6133075" y="5617987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3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711"/>
            <p:cNvSpPr>
              <a:spLocks/>
            </p:cNvSpPr>
            <p:nvPr/>
          </p:nvSpPr>
          <p:spPr bwMode="auto">
            <a:xfrm>
              <a:off x="6036238" y="5344937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712"/>
            <p:cNvSpPr>
              <a:spLocks/>
            </p:cNvSpPr>
            <p:nvPr/>
          </p:nvSpPr>
          <p:spPr bwMode="auto">
            <a:xfrm>
              <a:off x="6036238" y="5329062"/>
              <a:ext cx="1131888" cy="550863"/>
            </a:xfrm>
            <a:custGeom>
              <a:avLst/>
              <a:gdLst>
                <a:gd name="T0" fmla="*/ 199 w 199"/>
                <a:gd name="T1" fmla="*/ 64 h 97"/>
                <a:gd name="T2" fmla="*/ 100 w 199"/>
                <a:gd name="T3" fmla="*/ 97 h 97"/>
                <a:gd name="T4" fmla="*/ 100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100 w 199"/>
                <a:gd name="T11" fmla="*/ 0 h 97"/>
                <a:gd name="T12" fmla="*/ 100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100" y="97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713"/>
            <p:cNvSpPr>
              <a:spLocks/>
            </p:cNvSpPr>
            <p:nvPr/>
          </p:nvSpPr>
          <p:spPr bwMode="auto">
            <a:xfrm>
              <a:off x="6036238" y="545288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714"/>
            <p:cNvSpPr>
              <a:spLocks/>
            </p:cNvSpPr>
            <p:nvPr/>
          </p:nvSpPr>
          <p:spPr bwMode="auto">
            <a:xfrm>
              <a:off x="6099738" y="5408437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715"/>
            <p:cNvSpPr>
              <a:spLocks/>
            </p:cNvSpPr>
            <p:nvPr/>
          </p:nvSpPr>
          <p:spPr bwMode="auto">
            <a:xfrm>
              <a:off x="6161650" y="538462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716"/>
            <p:cNvSpPr>
              <a:spLocks/>
            </p:cNvSpPr>
            <p:nvPr/>
          </p:nvSpPr>
          <p:spPr bwMode="auto">
            <a:xfrm>
              <a:off x="6229913" y="5362399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717"/>
            <p:cNvSpPr>
              <a:spLocks/>
            </p:cNvSpPr>
            <p:nvPr/>
          </p:nvSpPr>
          <p:spPr bwMode="auto">
            <a:xfrm>
              <a:off x="6293413" y="5351287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718"/>
            <p:cNvSpPr>
              <a:spLocks/>
            </p:cNvSpPr>
            <p:nvPr/>
          </p:nvSpPr>
          <p:spPr bwMode="auto">
            <a:xfrm>
              <a:off x="6361675" y="5340174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719"/>
            <p:cNvSpPr>
              <a:spLocks/>
            </p:cNvSpPr>
            <p:nvPr/>
          </p:nvSpPr>
          <p:spPr bwMode="auto">
            <a:xfrm>
              <a:off x="6423588" y="533382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720"/>
            <p:cNvSpPr>
              <a:spLocks/>
            </p:cNvSpPr>
            <p:nvPr/>
          </p:nvSpPr>
          <p:spPr bwMode="auto">
            <a:xfrm>
              <a:off x="6491850" y="5329062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721"/>
            <p:cNvSpPr>
              <a:spLocks/>
            </p:cNvSpPr>
            <p:nvPr/>
          </p:nvSpPr>
          <p:spPr bwMode="auto">
            <a:xfrm>
              <a:off x="6549000" y="5329062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722"/>
            <p:cNvSpPr>
              <a:spLocks/>
            </p:cNvSpPr>
            <p:nvPr/>
          </p:nvSpPr>
          <p:spPr bwMode="auto">
            <a:xfrm>
              <a:off x="6617263" y="5329062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23"/>
            <p:cNvSpPr>
              <a:spLocks/>
            </p:cNvSpPr>
            <p:nvPr/>
          </p:nvSpPr>
          <p:spPr bwMode="auto">
            <a:xfrm>
              <a:off x="6707750" y="53290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24"/>
            <p:cNvSpPr>
              <a:spLocks/>
            </p:cNvSpPr>
            <p:nvPr/>
          </p:nvSpPr>
          <p:spPr bwMode="auto">
            <a:xfrm>
              <a:off x="6672825" y="5329062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25"/>
            <p:cNvSpPr>
              <a:spLocks/>
            </p:cNvSpPr>
            <p:nvPr/>
          </p:nvSpPr>
          <p:spPr bwMode="auto">
            <a:xfrm>
              <a:off x="6741088" y="5333824"/>
              <a:ext cx="34925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26"/>
            <p:cNvSpPr>
              <a:spLocks/>
            </p:cNvSpPr>
            <p:nvPr/>
          </p:nvSpPr>
          <p:spPr bwMode="auto">
            <a:xfrm>
              <a:off x="6809350" y="534017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27"/>
            <p:cNvSpPr>
              <a:spLocks/>
            </p:cNvSpPr>
            <p:nvPr/>
          </p:nvSpPr>
          <p:spPr bwMode="auto">
            <a:xfrm>
              <a:off x="6877613" y="5351287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728"/>
            <p:cNvSpPr>
              <a:spLocks/>
            </p:cNvSpPr>
            <p:nvPr/>
          </p:nvSpPr>
          <p:spPr bwMode="auto">
            <a:xfrm>
              <a:off x="6934763" y="5362399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29"/>
            <p:cNvSpPr>
              <a:spLocks/>
            </p:cNvSpPr>
            <p:nvPr/>
          </p:nvSpPr>
          <p:spPr bwMode="auto">
            <a:xfrm>
              <a:off x="7003025" y="5379862"/>
              <a:ext cx="34925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30"/>
            <p:cNvSpPr>
              <a:spLocks/>
            </p:cNvSpPr>
            <p:nvPr/>
          </p:nvSpPr>
          <p:spPr bwMode="auto">
            <a:xfrm>
              <a:off x="7071288" y="5408437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31"/>
            <p:cNvSpPr>
              <a:spLocks/>
            </p:cNvSpPr>
            <p:nvPr/>
          </p:nvSpPr>
          <p:spPr bwMode="auto">
            <a:xfrm>
              <a:off x="7139550" y="5452887"/>
              <a:ext cx="28575" cy="301625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Oval 732"/>
            <p:cNvSpPr>
              <a:spLocks noChangeArrowheads="1"/>
            </p:cNvSpPr>
            <p:nvPr/>
          </p:nvSpPr>
          <p:spPr bwMode="auto">
            <a:xfrm>
              <a:off x="6036238" y="5329062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Oval 733"/>
            <p:cNvSpPr>
              <a:spLocks noChangeArrowheads="1"/>
            </p:cNvSpPr>
            <p:nvPr/>
          </p:nvSpPr>
          <p:spPr bwMode="auto">
            <a:xfrm>
              <a:off x="6133075" y="5390974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Oval 734"/>
            <p:cNvSpPr>
              <a:spLocks noChangeArrowheads="1"/>
            </p:cNvSpPr>
            <p:nvPr/>
          </p:nvSpPr>
          <p:spPr bwMode="auto">
            <a:xfrm>
              <a:off x="6133075" y="5362399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735"/>
            <p:cNvSpPr>
              <a:spLocks/>
            </p:cNvSpPr>
            <p:nvPr/>
          </p:nvSpPr>
          <p:spPr bwMode="auto">
            <a:xfrm>
              <a:off x="6133075" y="5362399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3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736"/>
            <p:cNvSpPr>
              <a:spLocks/>
            </p:cNvSpPr>
            <p:nvPr/>
          </p:nvSpPr>
          <p:spPr bwMode="auto">
            <a:xfrm>
              <a:off x="6036238" y="508934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737"/>
            <p:cNvSpPr>
              <a:spLocks/>
            </p:cNvSpPr>
            <p:nvPr/>
          </p:nvSpPr>
          <p:spPr bwMode="auto">
            <a:xfrm>
              <a:off x="6036238" y="5071887"/>
              <a:ext cx="1131888" cy="552450"/>
            </a:xfrm>
            <a:custGeom>
              <a:avLst/>
              <a:gdLst>
                <a:gd name="T0" fmla="*/ 199 w 199"/>
                <a:gd name="T1" fmla="*/ 64 h 97"/>
                <a:gd name="T2" fmla="*/ 100 w 199"/>
                <a:gd name="T3" fmla="*/ 97 h 97"/>
                <a:gd name="T4" fmla="*/ 100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100 w 199"/>
                <a:gd name="T11" fmla="*/ 0 h 97"/>
                <a:gd name="T12" fmla="*/ 100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100" y="97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738"/>
            <p:cNvSpPr>
              <a:spLocks/>
            </p:cNvSpPr>
            <p:nvPr/>
          </p:nvSpPr>
          <p:spPr bwMode="auto">
            <a:xfrm>
              <a:off x="6036238" y="5197299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739"/>
            <p:cNvSpPr>
              <a:spLocks/>
            </p:cNvSpPr>
            <p:nvPr/>
          </p:nvSpPr>
          <p:spPr bwMode="auto">
            <a:xfrm>
              <a:off x="6099738" y="5152849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740"/>
            <p:cNvSpPr>
              <a:spLocks/>
            </p:cNvSpPr>
            <p:nvPr/>
          </p:nvSpPr>
          <p:spPr bwMode="auto">
            <a:xfrm>
              <a:off x="6161650" y="5129037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741"/>
            <p:cNvSpPr>
              <a:spLocks/>
            </p:cNvSpPr>
            <p:nvPr/>
          </p:nvSpPr>
          <p:spPr bwMode="auto">
            <a:xfrm>
              <a:off x="6229913" y="5106812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742"/>
            <p:cNvSpPr>
              <a:spLocks/>
            </p:cNvSpPr>
            <p:nvPr/>
          </p:nvSpPr>
          <p:spPr bwMode="auto">
            <a:xfrm>
              <a:off x="6293413" y="5095699"/>
              <a:ext cx="33338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743"/>
            <p:cNvSpPr>
              <a:spLocks/>
            </p:cNvSpPr>
            <p:nvPr/>
          </p:nvSpPr>
          <p:spPr bwMode="auto">
            <a:xfrm>
              <a:off x="6361675" y="5084587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744"/>
            <p:cNvSpPr>
              <a:spLocks/>
            </p:cNvSpPr>
            <p:nvPr/>
          </p:nvSpPr>
          <p:spPr bwMode="auto">
            <a:xfrm>
              <a:off x="6423588" y="5078237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745"/>
            <p:cNvSpPr>
              <a:spLocks/>
            </p:cNvSpPr>
            <p:nvPr/>
          </p:nvSpPr>
          <p:spPr bwMode="auto">
            <a:xfrm>
              <a:off x="6491850" y="5071887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746"/>
            <p:cNvSpPr>
              <a:spLocks/>
            </p:cNvSpPr>
            <p:nvPr/>
          </p:nvSpPr>
          <p:spPr bwMode="auto">
            <a:xfrm>
              <a:off x="6549000" y="5071887"/>
              <a:ext cx="33338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747"/>
            <p:cNvSpPr>
              <a:spLocks/>
            </p:cNvSpPr>
            <p:nvPr/>
          </p:nvSpPr>
          <p:spPr bwMode="auto">
            <a:xfrm>
              <a:off x="6617263" y="5071887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748"/>
            <p:cNvSpPr>
              <a:spLocks/>
            </p:cNvSpPr>
            <p:nvPr/>
          </p:nvSpPr>
          <p:spPr bwMode="auto">
            <a:xfrm>
              <a:off x="6707750" y="50718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749"/>
            <p:cNvSpPr>
              <a:spLocks/>
            </p:cNvSpPr>
            <p:nvPr/>
          </p:nvSpPr>
          <p:spPr bwMode="auto">
            <a:xfrm>
              <a:off x="6672825" y="5071887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750"/>
            <p:cNvSpPr>
              <a:spLocks/>
            </p:cNvSpPr>
            <p:nvPr/>
          </p:nvSpPr>
          <p:spPr bwMode="auto">
            <a:xfrm>
              <a:off x="6741088" y="5078237"/>
              <a:ext cx="34925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751"/>
            <p:cNvSpPr>
              <a:spLocks/>
            </p:cNvSpPr>
            <p:nvPr/>
          </p:nvSpPr>
          <p:spPr bwMode="auto">
            <a:xfrm>
              <a:off x="6809350" y="508458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752"/>
            <p:cNvSpPr>
              <a:spLocks/>
            </p:cNvSpPr>
            <p:nvPr/>
          </p:nvSpPr>
          <p:spPr bwMode="auto">
            <a:xfrm>
              <a:off x="6877613" y="5095699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753"/>
            <p:cNvSpPr>
              <a:spLocks/>
            </p:cNvSpPr>
            <p:nvPr/>
          </p:nvSpPr>
          <p:spPr bwMode="auto">
            <a:xfrm>
              <a:off x="6934763" y="5106812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754"/>
            <p:cNvSpPr>
              <a:spLocks/>
            </p:cNvSpPr>
            <p:nvPr/>
          </p:nvSpPr>
          <p:spPr bwMode="auto">
            <a:xfrm>
              <a:off x="7003025" y="5124274"/>
              <a:ext cx="34925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755"/>
            <p:cNvSpPr>
              <a:spLocks/>
            </p:cNvSpPr>
            <p:nvPr/>
          </p:nvSpPr>
          <p:spPr bwMode="auto">
            <a:xfrm>
              <a:off x="7071288" y="515284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756"/>
            <p:cNvSpPr>
              <a:spLocks/>
            </p:cNvSpPr>
            <p:nvPr/>
          </p:nvSpPr>
          <p:spPr bwMode="auto">
            <a:xfrm>
              <a:off x="7139550" y="5197299"/>
              <a:ext cx="28575" cy="301625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Oval 757"/>
            <p:cNvSpPr>
              <a:spLocks noChangeArrowheads="1"/>
            </p:cNvSpPr>
            <p:nvPr/>
          </p:nvSpPr>
          <p:spPr bwMode="auto">
            <a:xfrm>
              <a:off x="6036238" y="5071887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Oval 758"/>
            <p:cNvSpPr>
              <a:spLocks noChangeArrowheads="1"/>
            </p:cNvSpPr>
            <p:nvPr/>
          </p:nvSpPr>
          <p:spPr bwMode="auto">
            <a:xfrm>
              <a:off x="6133075" y="5135387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Oval 759"/>
            <p:cNvSpPr>
              <a:spLocks noChangeArrowheads="1"/>
            </p:cNvSpPr>
            <p:nvPr/>
          </p:nvSpPr>
          <p:spPr bwMode="auto">
            <a:xfrm>
              <a:off x="6133075" y="5106812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760"/>
            <p:cNvSpPr>
              <a:spLocks/>
            </p:cNvSpPr>
            <p:nvPr/>
          </p:nvSpPr>
          <p:spPr bwMode="auto">
            <a:xfrm>
              <a:off x="6133075" y="5106812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3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761"/>
            <p:cNvSpPr>
              <a:spLocks/>
            </p:cNvSpPr>
            <p:nvPr/>
          </p:nvSpPr>
          <p:spPr bwMode="auto">
            <a:xfrm>
              <a:off x="6036238" y="4833762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762"/>
            <p:cNvSpPr>
              <a:spLocks/>
            </p:cNvSpPr>
            <p:nvPr/>
          </p:nvSpPr>
          <p:spPr bwMode="auto">
            <a:xfrm>
              <a:off x="6036238" y="4816299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763"/>
            <p:cNvSpPr>
              <a:spLocks/>
            </p:cNvSpPr>
            <p:nvPr/>
          </p:nvSpPr>
          <p:spPr bwMode="auto">
            <a:xfrm>
              <a:off x="6036238" y="4941712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764"/>
            <p:cNvSpPr>
              <a:spLocks/>
            </p:cNvSpPr>
            <p:nvPr/>
          </p:nvSpPr>
          <p:spPr bwMode="auto">
            <a:xfrm>
              <a:off x="6099738" y="4895674"/>
              <a:ext cx="33338" cy="393700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765"/>
            <p:cNvSpPr>
              <a:spLocks/>
            </p:cNvSpPr>
            <p:nvPr/>
          </p:nvSpPr>
          <p:spPr bwMode="auto">
            <a:xfrm>
              <a:off x="6161650" y="4873449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766"/>
            <p:cNvSpPr>
              <a:spLocks/>
            </p:cNvSpPr>
            <p:nvPr/>
          </p:nvSpPr>
          <p:spPr bwMode="auto">
            <a:xfrm>
              <a:off x="6229913" y="4851224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767"/>
            <p:cNvSpPr>
              <a:spLocks/>
            </p:cNvSpPr>
            <p:nvPr/>
          </p:nvSpPr>
          <p:spPr bwMode="auto">
            <a:xfrm>
              <a:off x="6293413" y="4840112"/>
              <a:ext cx="33338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768"/>
            <p:cNvSpPr>
              <a:spLocks/>
            </p:cNvSpPr>
            <p:nvPr/>
          </p:nvSpPr>
          <p:spPr bwMode="auto">
            <a:xfrm>
              <a:off x="6361675" y="4827412"/>
              <a:ext cx="33338" cy="530225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769"/>
            <p:cNvSpPr>
              <a:spLocks/>
            </p:cNvSpPr>
            <p:nvPr/>
          </p:nvSpPr>
          <p:spPr bwMode="auto">
            <a:xfrm>
              <a:off x="6423588" y="4822649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770"/>
            <p:cNvSpPr>
              <a:spLocks/>
            </p:cNvSpPr>
            <p:nvPr/>
          </p:nvSpPr>
          <p:spPr bwMode="auto">
            <a:xfrm>
              <a:off x="6491850" y="4816299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771"/>
            <p:cNvSpPr>
              <a:spLocks/>
            </p:cNvSpPr>
            <p:nvPr/>
          </p:nvSpPr>
          <p:spPr bwMode="auto">
            <a:xfrm>
              <a:off x="6549000" y="4816299"/>
              <a:ext cx="33338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772"/>
            <p:cNvSpPr>
              <a:spLocks/>
            </p:cNvSpPr>
            <p:nvPr/>
          </p:nvSpPr>
          <p:spPr bwMode="auto">
            <a:xfrm>
              <a:off x="6617263" y="481629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7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773"/>
            <p:cNvSpPr>
              <a:spLocks/>
            </p:cNvSpPr>
            <p:nvPr/>
          </p:nvSpPr>
          <p:spPr bwMode="auto">
            <a:xfrm>
              <a:off x="6707750" y="4816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774"/>
            <p:cNvSpPr>
              <a:spLocks/>
            </p:cNvSpPr>
            <p:nvPr/>
          </p:nvSpPr>
          <p:spPr bwMode="auto">
            <a:xfrm>
              <a:off x="6672825" y="4816299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775"/>
            <p:cNvSpPr>
              <a:spLocks/>
            </p:cNvSpPr>
            <p:nvPr/>
          </p:nvSpPr>
          <p:spPr bwMode="auto">
            <a:xfrm>
              <a:off x="6741088" y="4822649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776"/>
            <p:cNvSpPr>
              <a:spLocks/>
            </p:cNvSpPr>
            <p:nvPr/>
          </p:nvSpPr>
          <p:spPr bwMode="auto">
            <a:xfrm>
              <a:off x="6809350" y="4827412"/>
              <a:ext cx="28575" cy="530225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777"/>
            <p:cNvSpPr>
              <a:spLocks/>
            </p:cNvSpPr>
            <p:nvPr/>
          </p:nvSpPr>
          <p:spPr bwMode="auto">
            <a:xfrm>
              <a:off x="6877613" y="4840112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778"/>
            <p:cNvSpPr>
              <a:spLocks/>
            </p:cNvSpPr>
            <p:nvPr/>
          </p:nvSpPr>
          <p:spPr bwMode="auto">
            <a:xfrm>
              <a:off x="6934763" y="4851224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779"/>
            <p:cNvSpPr>
              <a:spLocks/>
            </p:cNvSpPr>
            <p:nvPr/>
          </p:nvSpPr>
          <p:spPr bwMode="auto">
            <a:xfrm>
              <a:off x="7003025" y="4868687"/>
              <a:ext cx="34925" cy="447675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780"/>
            <p:cNvSpPr>
              <a:spLocks/>
            </p:cNvSpPr>
            <p:nvPr/>
          </p:nvSpPr>
          <p:spPr bwMode="auto">
            <a:xfrm>
              <a:off x="7071288" y="4895674"/>
              <a:ext cx="28575" cy="393700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781"/>
            <p:cNvSpPr>
              <a:spLocks/>
            </p:cNvSpPr>
            <p:nvPr/>
          </p:nvSpPr>
          <p:spPr bwMode="auto">
            <a:xfrm>
              <a:off x="7139550" y="4941712"/>
              <a:ext cx="28575" cy="301625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Oval 782"/>
            <p:cNvSpPr>
              <a:spLocks noChangeArrowheads="1"/>
            </p:cNvSpPr>
            <p:nvPr/>
          </p:nvSpPr>
          <p:spPr bwMode="auto">
            <a:xfrm>
              <a:off x="6036238" y="4816299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Oval 783"/>
            <p:cNvSpPr>
              <a:spLocks noChangeArrowheads="1"/>
            </p:cNvSpPr>
            <p:nvPr/>
          </p:nvSpPr>
          <p:spPr bwMode="auto">
            <a:xfrm>
              <a:off x="6133075" y="487979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Oval 784"/>
            <p:cNvSpPr>
              <a:spLocks noChangeArrowheads="1"/>
            </p:cNvSpPr>
            <p:nvPr/>
          </p:nvSpPr>
          <p:spPr bwMode="auto">
            <a:xfrm>
              <a:off x="6133075" y="485122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785"/>
            <p:cNvSpPr>
              <a:spLocks/>
            </p:cNvSpPr>
            <p:nvPr/>
          </p:nvSpPr>
          <p:spPr bwMode="auto">
            <a:xfrm>
              <a:off x="6133075" y="4851224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3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Oval 786"/>
            <p:cNvSpPr>
              <a:spLocks noChangeArrowheads="1"/>
            </p:cNvSpPr>
            <p:nvPr/>
          </p:nvSpPr>
          <p:spPr bwMode="auto">
            <a:xfrm>
              <a:off x="4513825" y="6322837"/>
              <a:ext cx="1290638" cy="409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787"/>
            <p:cNvSpPr>
              <a:spLocks/>
            </p:cNvSpPr>
            <p:nvPr/>
          </p:nvSpPr>
          <p:spPr bwMode="auto">
            <a:xfrm>
              <a:off x="4599550" y="611328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788"/>
            <p:cNvSpPr>
              <a:spLocks/>
            </p:cNvSpPr>
            <p:nvPr/>
          </p:nvSpPr>
          <p:spPr bwMode="auto">
            <a:xfrm>
              <a:off x="4599550" y="608947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789"/>
            <p:cNvSpPr>
              <a:spLocks/>
            </p:cNvSpPr>
            <p:nvPr/>
          </p:nvSpPr>
          <p:spPr bwMode="auto">
            <a:xfrm>
              <a:off x="4599550" y="62212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790"/>
            <p:cNvSpPr>
              <a:spLocks/>
            </p:cNvSpPr>
            <p:nvPr/>
          </p:nvSpPr>
          <p:spPr bwMode="auto">
            <a:xfrm>
              <a:off x="4661463" y="6175199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791"/>
            <p:cNvSpPr>
              <a:spLocks/>
            </p:cNvSpPr>
            <p:nvPr/>
          </p:nvSpPr>
          <p:spPr bwMode="auto">
            <a:xfrm>
              <a:off x="4724963" y="6152974"/>
              <a:ext cx="26988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792"/>
            <p:cNvSpPr>
              <a:spLocks/>
            </p:cNvSpPr>
            <p:nvPr/>
          </p:nvSpPr>
          <p:spPr bwMode="auto">
            <a:xfrm>
              <a:off x="4791638" y="6130749"/>
              <a:ext cx="28575" cy="476250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793"/>
            <p:cNvSpPr>
              <a:spLocks/>
            </p:cNvSpPr>
            <p:nvPr/>
          </p:nvSpPr>
          <p:spPr bwMode="auto">
            <a:xfrm>
              <a:off x="4855138" y="6118049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794"/>
            <p:cNvSpPr>
              <a:spLocks/>
            </p:cNvSpPr>
            <p:nvPr/>
          </p:nvSpPr>
          <p:spPr bwMode="auto">
            <a:xfrm>
              <a:off x="4923400" y="6106937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795"/>
            <p:cNvSpPr>
              <a:spLocks/>
            </p:cNvSpPr>
            <p:nvPr/>
          </p:nvSpPr>
          <p:spPr bwMode="auto">
            <a:xfrm>
              <a:off x="4985313" y="610217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796"/>
            <p:cNvSpPr>
              <a:spLocks/>
            </p:cNvSpPr>
            <p:nvPr/>
          </p:nvSpPr>
          <p:spPr bwMode="auto">
            <a:xfrm>
              <a:off x="5048813" y="6095824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797"/>
            <p:cNvSpPr>
              <a:spLocks/>
            </p:cNvSpPr>
            <p:nvPr/>
          </p:nvSpPr>
          <p:spPr bwMode="auto">
            <a:xfrm>
              <a:off x="5110725" y="6089474"/>
              <a:ext cx="28575" cy="557213"/>
            </a:xfrm>
            <a:custGeom>
              <a:avLst/>
              <a:gdLst>
                <a:gd name="T0" fmla="*/ 0 w 5"/>
                <a:gd name="T1" fmla="*/ 1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798"/>
            <p:cNvSpPr>
              <a:spLocks/>
            </p:cNvSpPr>
            <p:nvPr/>
          </p:nvSpPr>
          <p:spPr bwMode="auto">
            <a:xfrm>
              <a:off x="5178988" y="608947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799"/>
            <p:cNvSpPr>
              <a:spLocks/>
            </p:cNvSpPr>
            <p:nvPr/>
          </p:nvSpPr>
          <p:spPr bwMode="auto">
            <a:xfrm>
              <a:off x="5264713" y="6095824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800"/>
            <p:cNvSpPr>
              <a:spLocks/>
            </p:cNvSpPr>
            <p:nvPr/>
          </p:nvSpPr>
          <p:spPr bwMode="auto">
            <a:xfrm>
              <a:off x="5236138" y="6095824"/>
              <a:ext cx="33338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801"/>
            <p:cNvSpPr>
              <a:spLocks/>
            </p:cNvSpPr>
            <p:nvPr/>
          </p:nvSpPr>
          <p:spPr bwMode="auto">
            <a:xfrm>
              <a:off x="5304400" y="6095824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802"/>
            <p:cNvSpPr>
              <a:spLocks/>
            </p:cNvSpPr>
            <p:nvPr/>
          </p:nvSpPr>
          <p:spPr bwMode="auto">
            <a:xfrm>
              <a:off x="5372663" y="61069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3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803"/>
            <p:cNvSpPr>
              <a:spLocks/>
            </p:cNvSpPr>
            <p:nvPr/>
          </p:nvSpPr>
          <p:spPr bwMode="auto">
            <a:xfrm>
              <a:off x="5434575" y="6118049"/>
              <a:ext cx="33338" cy="506413"/>
            </a:xfrm>
            <a:custGeom>
              <a:avLst/>
              <a:gdLst>
                <a:gd name="T0" fmla="*/ 0 w 6"/>
                <a:gd name="T1" fmla="*/ 0 h 89"/>
                <a:gd name="T2" fmla="*/ 0 w 6"/>
                <a:gd name="T3" fmla="*/ 89 h 89"/>
                <a:gd name="T4" fmla="*/ 6 w 6"/>
                <a:gd name="T5" fmla="*/ 88 h 89"/>
                <a:gd name="T6" fmla="*/ 6 w 6"/>
                <a:gd name="T7" fmla="*/ 1 h 89"/>
                <a:gd name="T8" fmla="*/ 0 w 6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8"/>
                    <a:pt x="6" y="8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804"/>
            <p:cNvSpPr>
              <a:spLocks/>
            </p:cNvSpPr>
            <p:nvPr/>
          </p:nvSpPr>
          <p:spPr bwMode="auto">
            <a:xfrm>
              <a:off x="5496488" y="6130749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805"/>
            <p:cNvSpPr>
              <a:spLocks/>
            </p:cNvSpPr>
            <p:nvPr/>
          </p:nvSpPr>
          <p:spPr bwMode="auto">
            <a:xfrm>
              <a:off x="5564750" y="6146624"/>
              <a:ext cx="28575" cy="444500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806"/>
            <p:cNvSpPr>
              <a:spLocks/>
            </p:cNvSpPr>
            <p:nvPr/>
          </p:nvSpPr>
          <p:spPr bwMode="auto">
            <a:xfrm>
              <a:off x="5633013" y="61751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3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807"/>
            <p:cNvSpPr>
              <a:spLocks/>
            </p:cNvSpPr>
            <p:nvPr/>
          </p:nvSpPr>
          <p:spPr bwMode="auto">
            <a:xfrm>
              <a:off x="5696513" y="6221237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49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Oval 809"/>
            <p:cNvSpPr>
              <a:spLocks noChangeArrowheads="1"/>
            </p:cNvSpPr>
            <p:nvPr/>
          </p:nvSpPr>
          <p:spPr bwMode="auto">
            <a:xfrm>
              <a:off x="4599550" y="6089474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Oval 810"/>
            <p:cNvSpPr>
              <a:spLocks noChangeArrowheads="1"/>
            </p:cNvSpPr>
            <p:nvPr/>
          </p:nvSpPr>
          <p:spPr bwMode="auto">
            <a:xfrm>
              <a:off x="4696387" y="6152974"/>
              <a:ext cx="936625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Oval 811"/>
            <p:cNvSpPr>
              <a:spLocks noChangeArrowheads="1"/>
            </p:cNvSpPr>
            <p:nvPr/>
          </p:nvSpPr>
          <p:spPr bwMode="auto">
            <a:xfrm>
              <a:off x="4696387" y="6130749"/>
              <a:ext cx="936625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812"/>
            <p:cNvSpPr>
              <a:spLocks/>
            </p:cNvSpPr>
            <p:nvPr/>
          </p:nvSpPr>
          <p:spPr bwMode="auto">
            <a:xfrm>
              <a:off x="4696387" y="6130749"/>
              <a:ext cx="936625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39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813"/>
            <p:cNvSpPr>
              <a:spLocks/>
            </p:cNvSpPr>
            <p:nvPr/>
          </p:nvSpPr>
          <p:spPr bwMode="auto">
            <a:xfrm>
              <a:off x="4599550" y="58576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814"/>
            <p:cNvSpPr>
              <a:spLocks/>
            </p:cNvSpPr>
            <p:nvPr/>
          </p:nvSpPr>
          <p:spPr bwMode="auto">
            <a:xfrm>
              <a:off x="4599550" y="5833886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815"/>
            <p:cNvSpPr>
              <a:spLocks/>
            </p:cNvSpPr>
            <p:nvPr/>
          </p:nvSpPr>
          <p:spPr bwMode="auto">
            <a:xfrm>
              <a:off x="4599550" y="5965649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816"/>
            <p:cNvSpPr>
              <a:spLocks/>
            </p:cNvSpPr>
            <p:nvPr/>
          </p:nvSpPr>
          <p:spPr bwMode="auto">
            <a:xfrm>
              <a:off x="4661462" y="5919611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817"/>
            <p:cNvSpPr>
              <a:spLocks/>
            </p:cNvSpPr>
            <p:nvPr/>
          </p:nvSpPr>
          <p:spPr bwMode="auto">
            <a:xfrm>
              <a:off x="4724962" y="5897386"/>
              <a:ext cx="26988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818"/>
            <p:cNvSpPr>
              <a:spLocks/>
            </p:cNvSpPr>
            <p:nvPr/>
          </p:nvSpPr>
          <p:spPr bwMode="auto">
            <a:xfrm>
              <a:off x="4791637" y="5873574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819"/>
            <p:cNvSpPr>
              <a:spLocks/>
            </p:cNvSpPr>
            <p:nvPr/>
          </p:nvSpPr>
          <p:spPr bwMode="auto">
            <a:xfrm>
              <a:off x="4855137" y="5862461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820"/>
            <p:cNvSpPr>
              <a:spLocks/>
            </p:cNvSpPr>
            <p:nvPr/>
          </p:nvSpPr>
          <p:spPr bwMode="auto">
            <a:xfrm>
              <a:off x="4923400" y="5851349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821"/>
            <p:cNvSpPr>
              <a:spLocks/>
            </p:cNvSpPr>
            <p:nvPr/>
          </p:nvSpPr>
          <p:spPr bwMode="auto">
            <a:xfrm>
              <a:off x="4985312" y="5844999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822"/>
            <p:cNvSpPr>
              <a:spLocks/>
            </p:cNvSpPr>
            <p:nvPr/>
          </p:nvSpPr>
          <p:spPr bwMode="auto">
            <a:xfrm>
              <a:off x="5048812" y="5840236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823"/>
            <p:cNvSpPr>
              <a:spLocks/>
            </p:cNvSpPr>
            <p:nvPr/>
          </p:nvSpPr>
          <p:spPr bwMode="auto">
            <a:xfrm>
              <a:off x="5110725" y="5833886"/>
              <a:ext cx="28575" cy="557213"/>
            </a:xfrm>
            <a:custGeom>
              <a:avLst/>
              <a:gdLst>
                <a:gd name="T0" fmla="*/ 0 w 5"/>
                <a:gd name="T1" fmla="*/ 1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824"/>
            <p:cNvSpPr>
              <a:spLocks/>
            </p:cNvSpPr>
            <p:nvPr/>
          </p:nvSpPr>
          <p:spPr bwMode="auto">
            <a:xfrm>
              <a:off x="5178987" y="5833886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1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825"/>
            <p:cNvSpPr>
              <a:spLocks/>
            </p:cNvSpPr>
            <p:nvPr/>
          </p:nvSpPr>
          <p:spPr bwMode="auto">
            <a:xfrm>
              <a:off x="5264712" y="5840236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826"/>
            <p:cNvSpPr>
              <a:spLocks/>
            </p:cNvSpPr>
            <p:nvPr/>
          </p:nvSpPr>
          <p:spPr bwMode="auto">
            <a:xfrm>
              <a:off x="5236137" y="5840236"/>
              <a:ext cx="33338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827"/>
            <p:cNvSpPr>
              <a:spLocks/>
            </p:cNvSpPr>
            <p:nvPr/>
          </p:nvSpPr>
          <p:spPr bwMode="auto">
            <a:xfrm>
              <a:off x="5304400" y="5840236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828"/>
            <p:cNvSpPr>
              <a:spLocks/>
            </p:cNvSpPr>
            <p:nvPr/>
          </p:nvSpPr>
          <p:spPr bwMode="auto">
            <a:xfrm>
              <a:off x="5372662" y="58513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3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829"/>
            <p:cNvSpPr>
              <a:spLocks/>
            </p:cNvSpPr>
            <p:nvPr/>
          </p:nvSpPr>
          <p:spPr bwMode="auto">
            <a:xfrm>
              <a:off x="5434575" y="5862461"/>
              <a:ext cx="33338" cy="506413"/>
            </a:xfrm>
            <a:custGeom>
              <a:avLst/>
              <a:gdLst>
                <a:gd name="T0" fmla="*/ 0 w 6"/>
                <a:gd name="T1" fmla="*/ 0 h 89"/>
                <a:gd name="T2" fmla="*/ 0 w 6"/>
                <a:gd name="T3" fmla="*/ 89 h 89"/>
                <a:gd name="T4" fmla="*/ 6 w 6"/>
                <a:gd name="T5" fmla="*/ 88 h 89"/>
                <a:gd name="T6" fmla="*/ 6 w 6"/>
                <a:gd name="T7" fmla="*/ 1 h 89"/>
                <a:gd name="T8" fmla="*/ 0 w 6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8"/>
                    <a:pt x="6" y="8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830"/>
            <p:cNvSpPr>
              <a:spLocks/>
            </p:cNvSpPr>
            <p:nvPr/>
          </p:nvSpPr>
          <p:spPr bwMode="auto">
            <a:xfrm>
              <a:off x="5496487" y="5873574"/>
              <a:ext cx="34925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831"/>
            <p:cNvSpPr>
              <a:spLocks/>
            </p:cNvSpPr>
            <p:nvPr/>
          </p:nvSpPr>
          <p:spPr bwMode="auto">
            <a:xfrm>
              <a:off x="5564750" y="5891036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832"/>
            <p:cNvSpPr>
              <a:spLocks/>
            </p:cNvSpPr>
            <p:nvPr/>
          </p:nvSpPr>
          <p:spPr bwMode="auto">
            <a:xfrm>
              <a:off x="5633012" y="5919611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3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833"/>
            <p:cNvSpPr>
              <a:spLocks/>
            </p:cNvSpPr>
            <p:nvPr/>
          </p:nvSpPr>
          <p:spPr bwMode="auto">
            <a:xfrm>
              <a:off x="5696512" y="5965649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Oval 834"/>
            <p:cNvSpPr>
              <a:spLocks noChangeArrowheads="1"/>
            </p:cNvSpPr>
            <p:nvPr/>
          </p:nvSpPr>
          <p:spPr bwMode="auto">
            <a:xfrm>
              <a:off x="4599550" y="5833886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Oval 835"/>
            <p:cNvSpPr>
              <a:spLocks noChangeArrowheads="1"/>
            </p:cNvSpPr>
            <p:nvPr/>
          </p:nvSpPr>
          <p:spPr bwMode="auto">
            <a:xfrm>
              <a:off x="4696387" y="5902149"/>
              <a:ext cx="936625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Oval 836"/>
            <p:cNvSpPr>
              <a:spLocks noChangeArrowheads="1"/>
            </p:cNvSpPr>
            <p:nvPr/>
          </p:nvSpPr>
          <p:spPr bwMode="auto">
            <a:xfrm>
              <a:off x="4696387" y="5873574"/>
              <a:ext cx="936625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837"/>
            <p:cNvSpPr>
              <a:spLocks/>
            </p:cNvSpPr>
            <p:nvPr/>
          </p:nvSpPr>
          <p:spPr bwMode="auto">
            <a:xfrm>
              <a:off x="4696387" y="5873574"/>
              <a:ext cx="936625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39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838"/>
            <p:cNvSpPr>
              <a:spLocks/>
            </p:cNvSpPr>
            <p:nvPr/>
          </p:nvSpPr>
          <p:spPr bwMode="auto">
            <a:xfrm>
              <a:off x="4599550" y="560052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839"/>
            <p:cNvSpPr>
              <a:spLocks/>
            </p:cNvSpPr>
            <p:nvPr/>
          </p:nvSpPr>
          <p:spPr bwMode="auto">
            <a:xfrm>
              <a:off x="4599550" y="55782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840"/>
            <p:cNvSpPr>
              <a:spLocks/>
            </p:cNvSpPr>
            <p:nvPr/>
          </p:nvSpPr>
          <p:spPr bwMode="auto">
            <a:xfrm>
              <a:off x="4599550" y="5710061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841"/>
            <p:cNvSpPr>
              <a:spLocks/>
            </p:cNvSpPr>
            <p:nvPr/>
          </p:nvSpPr>
          <p:spPr bwMode="auto">
            <a:xfrm>
              <a:off x="4661462" y="5664024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842"/>
            <p:cNvSpPr>
              <a:spLocks/>
            </p:cNvSpPr>
            <p:nvPr/>
          </p:nvSpPr>
          <p:spPr bwMode="auto">
            <a:xfrm>
              <a:off x="4724962" y="5641799"/>
              <a:ext cx="26988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843"/>
            <p:cNvSpPr>
              <a:spLocks/>
            </p:cNvSpPr>
            <p:nvPr/>
          </p:nvSpPr>
          <p:spPr bwMode="auto">
            <a:xfrm>
              <a:off x="4791637" y="5617986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844"/>
            <p:cNvSpPr>
              <a:spLocks/>
            </p:cNvSpPr>
            <p:nvPr/>
          </p:nvSpPr>
          <p:spPr bwMode="auto">
            <a:xfrm>
              <a:off x="4855137" y="5606874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845"/>
            <p:cNvSpPr>
              <a:spLocks/>
            </p:cNvSpPr>
            <p:nvPr/>
          </p:nvSpPr>
          <p:spPr bwMode="auto">
            <a:xfrm>
              <a:off x="4923400" y="5595761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846"/>
            <p:cNvSpPr>
              <a:spLocks/>
            </p:cNvSpPr>
            <p:nvPr/>
          </p:nvSpPr>
          <p:spPr bwMode="auto">
            <a:xfrm>
              <a:off x="4985312" y="5589411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847"/>
            <p:cNvSpPr>
              <a:spLocks/>
            </p:cNvSpPr>
            <p:nvPr/>
          </p:nvSpPr>
          <p:spPr bwMode="auto">
            <a:xfrm>
              <a:off x="5048812" y="5584649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848"/>
            <p:cNvSpPr>
              <a:spLocks/>
            </p:cNvSpPr>
            <p:nvPr/>
          </p:nvSpPr>
          <p:spPr bwMode="auto">
            <a:xfrm>
              <a:off x="5110725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849"/>
            <p:cNvSpPr>
              <a:spLocks/>
            </p:cNvSpPr>
            <p:nvPr/>
          </p:nvSpPr>
          <p:spPr bwMode="auto">
            <a:xfrm>
              <a:off x="5178987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850"/>
            <p:cNvSpPr>
              <a:spLocks/>
            </p:cNvSpPr>
            <p:nvPr/>
          </p:nvSpPr>
          <p:spPr bwMode="auto">
            <a:xfrm>
              <a:off x="5264712" y="5584649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851"/>
            <p:cNvSpPr>
              <a:spLocks/>
            </p:cNvSpPr>
            <p:nvPr/>
          </p:nvSpPr>
          <p:spPr bwMode="auto">
            <a:xfrm>
              <a:off x="5236137" y="5584649"/>
              <a:ext cx="33338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852"/>
            <p:cNvSpPr>
              <a:spLocks/>
            </p:cNvSpPr>
            <p:nvPr/>
          </p:nvSpPr>
          <p:spPr bwMode="auto">
            <a:xfrm>
              <a:off x="5304400" y="5589411"/>
              <a:ext cx="33338" cy="541338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853"/>
            <p:cNvSpPr>
              <a:spLocks/>
            </p:cNvSpPr>
            <p:nvPr/>
          </p:nvSpPr>
          <p:spPr bwMode="auto">
            <a:xfrm>
              <a:off x="5372662" y="5595761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3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854"/>
            <p:cNvSpPr>
              <a:spLocks/>
            </p:cNvSpPr>
            <p:nvPr/>
          </p:nvSpPr>
          <p:spPr bwMode="auto">
            <a:xfrm>
              <a:off x="5434575" y="5606874"/>
              <a:ext cx="33338" cy="506413"/>
            </a:xfrm>
            <a:custGeom>
              <a:avLst/>
              <a:gdLst>
                <a:gd name="T0" fmla="*/ 0 w 6"/>
                <a:gd name="T1" fmla="*/ 0 h 89"/>
                <a:gd name="T2" fmla="*/ 0 w 6"/>
                <a:gd name="T3" fmla="*/ 89 h 89"/>
                <a:gd name="T4" fmla="*/ 6 w 6"/>
                <a:gd name="T5" fmla="*/ 88 h 89"/>
                <a:gd name="T6" fmla="*/ 6 w 6"/>
                <a:gd name="T7" fmla="*/ 1 h 89"/>
                <a:gd name="T8" fmla="*/ 0 w 6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8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855"/>
            <p:cNvSpPr>
              <a:spLocks/>
            </p:cNvSpPr>
            <p:nvPr/>
          </p:nvSpPr>
          <p:spPr bwMode="auto">
            <a:xfrm>
              <a:off x="5496487" y="5617986"/>
              <a:ext cx="34925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856"/>
            <p:cNvSpPr>
              <a:spLocks/>
            </p:cNvSpPr>
            <p:nvPr/>
          </p:nvSpPr>
          <p:spPr bwMode="auto">
            <a:xfrm>
              <a:off x="5564750" y="5635449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857"/>
            <p:cNvSpPr>
              <a:spLocks/>
            </p:cNvSpPr>
            <p:nvPr/>
          </p:nvSpPr>
          <p:spPr bwMode="auto">
            <a:xfrm>
              <a:off x="5633012" y="56640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3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858"/>
            <p:cNvSpPr>
              <a:spLocks/>
            </p:cNvSpPr>
            <p:nvPr/>
          </p:nvSpPr>
          <p:spPr bwMode="auto">
            <a:xfrm>
              <a:off x="5696512" y="5710061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Oval 859"/>
            <p:cNvSpPr>
              <a:spLocks noChangeArrowheads="1"/>
            </p:cNvSpPr>
            <p:nvPr/>
          </p:nvSpPr>
          <p:spPr bwMode="auto">
            <a:xfrm>
              <a:off x="4599550" y="5578299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Oval 860"/>
            <p:cNvSpPr>
              <a:spLocks noChangeArrowheads="1"/>
            </p:cNvSpPr>
            <p:nvPr/>
          </p:nvSpPr>
          <p:spPr bwMode="auto">
            <a:xfrm>
              <a:off x="4696387" y="5646561"/>
              <a:ext cx="936625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Oval 861"/>
            <p:cNvSpPr>
              <a:spLocks noChangeArrowheads="1"/>
            </p:cNvSpPr>
            <p:nvPr/>
          </p:nvSpPr>
          <p:spPr bwMode="auto">
            <a:xfrm>
              <a:off x="4696387" y="5617986"/>
              <a:ext cx="936625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862"/>
            <p:cNvSpPr>
              <a:spLocks/>
            </p:cNvSpPr>
            <p:nvPr/>
          </p:nvSpPr>
          <p:spPr bwMode="auto">
            <a:xfrm>
              <a:off x="4696387" y="5617986"/>
              <a:ext cx="936625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39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863"/>
            <p:cNvSpPr>
              <a:spLocks/>
            </p:cNvSpPr>
            <p:nvPr/>
          </p:nvSpPr>
          <p:spPr bwMode="auto">
            <a:xfrm>
              <a:off x="3759200" y="454787"/>
              <a:ext cx="7396193" cy="5497540"/>
            </a:xfrm>
            <a:custGeom>
              <a:avLst/>
              <a:gdLst>
                <a:gd name="T0" fmla="*/ 1208 w 1211"/>
                <a:gd name="T1" fmla="*/ 3 h 804"/>
                <a:gd name="T2" fmla="*/ 1198 w 1211"/>
                <a:gd name="T3" fmla="*/ 3 h 804"/>
                <a:gd name="T4" fmla="*/ 929 w 1211"/>
                <a:gd name="T5" fmla="*/ 242 h 804"/>
                <a:gd name="T6" fmla="*/ 720 w 1211"/>
                <a:gd name="T7" fmla="*/ 478 h 804"/>
                <a:gd name="T8" fmla="*/ 437 w 1211"/>
                <a:gd name="T9" fmla="*/ 615 h 804"/>
                <a:gd name="T10" fmla="*/ 201 w 1211"/>
                <a:gd name="T11" fmla="*/ 672 h 804"/>
                <a:gd name="T12" fmla="*/ 199 w 1211"/>
                <a:gd name="T13" fmla="*/ 672 h 804"/>
                <a:gd name="T14" fmla="*/ 0 w 1211"/>
                <a:gd name="T15" fmla="*/ 788 h 804"/>
                <a:gd name="T16" fmla="*/ 0 w 1211"/>
                <a:gd name="T17" fmla="*/ 804 h 804"/>
                <a:gd name="T18" fmla="*/ 206 w 1211"/>
                <a:gd name="T19" fmla="*/ 685 h 804"/>
                <a:gd name="T20" fmla="*/ 441 w 1211"/>
                <a:gd name="T21" fmla="*/ 629 h 804"/>
                <a:gd name="T22" fmla="*/ 443 w 1211"/>
                <a:gd name="T23" fmla="*/ 628 h 804"/>
                <a:gd name="T24" fmla="*/ 727 w 1211"/>
                <a:gd name="T25" fmla="*/ 490 h 804"/>
                <a:gd name="T26" fmla="*/ 729 w 1211"/>
                <a:gd name="T27" fmla="*/ 489 h 804"/>
                <a:gd name="T28" fmla="*/ 940 w 1211"/>
                <a:gd name="T29" fmla="*/ 251 h 804"/>
                <a:gd name="T30" fmla="*/ 1207 w 1211"/>
                <a:gd name="T31" fmla="*/ 13 h 804"/>
                <a:gd name="T32" fmla="*/ 1208 w 1211"/>
                <a:gd name="T33" fmla="*/ 3 h 804"/>
                <a:gd name="connsiteX0" fmla="*/ 10141 w 10156"/>
                <a:gd name="connsiteY0" fmla="*/ 28 h 11408"/>
                <a:gd name="connsiteX1" fmla="*/ 10059 w 10156"/>
                <a:gd name="connsiteY1" fmla="*/ 28 h 11408"/>
                <a:gd name="connsiteX2" fmla="*/ 7837 w 10156"/>
                <a:gd name="connsiteY2" fmla="*/ 3001 h 11408"/>
                <a:gd name="connsiteX3" fmla="*/ 6111 w 10156"/>
                <a:gd name="connsiteY3" fmla="*/ 5936 h 11408"/>
                <a:gd name="connsiteX4" fmla="*/ 3775 w 10156"/>
                <a:gd name="connsiteY4" fmla="*/ 7640 h 11408"/>
                <a:gd name="connsiteX5" fmla="*/ 1826 w 10156"/>
                <a:gd name="connsiteY5" fmla="*/ 8349 h 11408"/>
                <a:gd name="connsiteX6" fmla="*/ 1809 w 10156"/>
                <a:gd name="connsiteY6" fmla="*/ 8349 h 11408"/>
                <a:gd name="connsiteX7" fmla="*/ 166 w 10156"/>
                <a:gd name="connsiteY7" fmla="*/ 9792 h 11408"/>
                <a:gd name="connsiteX8" fmla="*/ 55 w 10156"/>
                <a:gd name="connsiteY8" fmla="*/ 11408 h 11408"/>
                <a:gd name="connsiteX9" fmla="*/ 1867 w 10156"/>
                <a:gd name="connsiteY9" fmla="*/ 8511 h 11408"/>
                <a:gd name="connsiteX10" fmla="*/ 3808 w 10156"/>
                <a:gd name="connsiteY10" fmla="*/ 7814 h 11408"/>
                <a:gd name="connsiteX11" fmla="*/ 3824 w 10156"/>
                <a:gd name="connsiteY11" fmla="*/ 7802 h 11408"/>
                <a:gd name="connsiteX12" fmla="*/ 6169 w 10156"/>
                <a:gd name="connsiteY12" fmla="*/ 6086 h 11408"/>
                <a:gd name="connsiteX13" fmla="*/ 6186 w 10156"/>
                <a:gd name="connsiteY13" fmla="*/ 6073 h 11408"/>
                <a:gd name="connsiteX14" fmla="*/ 7928 w 10156"/>
                <a:gd name="connsiteY14" fmla="*/ 3113 h 11408"/>
                <a:gd name="connsiteX15" fmla="*/ 10133 w 10156"/>
                <a:gd name="connsiteY15" fmla="*/ 153 h 11408"/>
                <a:gd name="connsiteX16" fmla="*/ 10141 w 10156"/>
                <a:gd name="connsiteY16" fmla="*/ 28 h 11408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59 w 10374"/>
                <a:gd name="connsiteY0" fmla="*/ 28 h 11724"/>
                <a:gd name="connsiteX1" fmla="*/ 10277 w 10374"/>
                <a:gd name="connsiteY1" fmla="*/ 28 h 11724"/>
                <a:gd name="connsiteX2" fmla="*/ 8055 w 10374"/>
                <a:gd name="connsiteY2" fmla="*/ 3001 h 11724"/>
                <a:gd name="connsiteX3" fmla="*/ 6329 w 10374"/>
                <a:gd name="connsiteY3" fmla="*/ 5936 h 11724"/>
                <a:gd name="connsiteX4" fmla="*/ 3993 w 10374"/>
                <a:gd name="connsiteY4" fmla="*/ 7640 h 11724"/>
                <a:gd name="connsiteX5" fmla="*/ 2044 w 10374"/>
                <a:gd name="connsiteY5" fmla="*/ 8349 h 11724"/>
                <a:gd name="connsiteX6" fmla="*/ 2027 w 10374"/>
                <a:gd name="connsiteY6" fmla="*/ 8349 h 11724"/>
                <a:gd name="connsiteX7" fmla="*/ 189 w 10374"/>
                <a:gd name="connsiteY7" fmla="*/ 11304 h 11724"/>
                <a:gd name="connsiteX8" fmla="*/ 273 w 10374"/>
                <a:gd name="connsiteY8" fmla="*/ 11408 h 11724"/>
                <a:gd name="connsiteX9" fmla="*/ 2085 w 10374"/>
                <a:gd name="connsiteY9" fmla="*/ 8511 h 11724"/>
                <a:gd name="connsiteX10" fmla="*/ 4026 w 10374"/>
                <a:gd name="connsiteY10" fmla="*/ 7814 h 11724"/>
                <a:gd name="connsiteX11" fmla="*/ 4042 w 10374"/>
                <a:gd name="connsiteY11" fmla="*/ 7802 h 11724"/>
                <a:gd name="connsiteX12" fmla="*/ 6387 w 10374"/>
                <a:gd name="connsiteY12" fmla="*/ 6086 h 11724"/>
                <a:gd name="connsiteX13" fmla="*/ 6404 w 10374"/>
                <a:gd name="connsiteY13" fmla="*/ 6073 h 11724"/>
                <a:gd name="connsiteX14" fmla="*/ 8146 w 10374"/>
                <a:gd name="connsiteY14" fmla="*/ 3113 h 11724"/>
                <a:gd name="connsiteX15" fmla="*/ 10351 w 10374"/>
                <a:gd name="connsiteY15" fmla="*/ 153 h 11724"/>
                <a:gd name="connsiteX16" fmla="*/ 10359 w 10374"/>
                <a:gd name="connsiteY16" fmla="*/ 28 h 11724"/>
                <a:gd name="connsiteX0" fmla="*/ 10359 w 10374"/>
                <a:gd name="connsiteY0" fmla="*/ 28 h 11724"/>
                <a:gd name="connsiteX1" fmla="*/ 10277 w 10374"/>
                <a:gd name="connsiteY1" fmla="*/ 28 h 11724"/>
                <a:gd name="connsiteX2" fmla="*/ 8055 w 10374"/>
                <a:gd name="connsiteY2" fmla="*/ 3001 h 11724"/>
                <a:gd name="connsiteX3" fmla="*/ 6329 w 10374"/>
                <a:gd name="connsiteY3" fmla="*/ 5936 h 11724"/>
                <a:gd name="connsiteX4" fmla="*/ 3993 w 10374"/>
                <a:gd name="connsiteY4" fmla="*/ 7640 h 11724"/>
                <a:gd name="connsiteX5" fmla="*/ 2044 w 10374"/>
                <a:gd name="connsiteY5" fmla="*/ 8349 h 11724"/>
                <a:gd name="connsiteX6" fmla="*/ 2027 w 10374"/>
                <a:gd name="connsiteY6" fmla="*/ 8349 h 11724"/>
                <a:gd name="connsiteX7" fmla="*/ 189 w 10374"/>
                <a:gd name="connsiteY7" fmla="*/ 11304 h 11724"/>
                <a:gd name="connsiteX8" fmla="*/ 273 w 10374"/>
                <a:gd name="connsiteY8" fmla="*/ 11408 h 11724"/>
                <a:gd name="connsiteX9" fmla="*/ 2085 w 10374"/>
                <a:gd name="connsiteY9" fmla="*/ 8511 h 11724"/>
                <a:gd name="connsiteX10" fmla="*/ 4026 w 10374"/>
                <a:gd name="connsiteY10" fmla="*/ 7814 h 11724"/>
                <a:gd name="connsiteX11" fmla="*/ 4042 w 10374"/>
                <a:gd name="connsiteY11" fmla="*/ 7802 h 11724"/>
                <a:gd name="connsiteX12" fmla="*/ 6387 w 10374"/>
                <a:gd name="connsiteY12" fmla="*/ 6086 h 11724"/>
                <a:gd name="connsiteX13" fmla="*/ 6404 w 10374"/>
                <a:gd name="connsiteY13" fmla="*/ 6073 h 11724"/>
                <a:gd name="connsiteX14" fmla="*/ 8146 w 10374"/>
                <a:gd name="connsiteY14" fmla="*/ 3113 h 11724"/>
                <a:gd name="connsiteX15" fmla="*/ 10351 w 10374"/>
                <a:gd name="connsiteY15" fmla="*/ 153 h 11724"/>
                <a:gd name="connsiteX16" fmla="*/ 10359 w 10374"/>
                <a:gd name="connsiteY16" fmla="*/ 28 h 11724"/>
                <a:gd name="connsiteX0" fmla="*/ 10260 w 10275"/>
                <a:gd name="connsiteY0" fmla="*/ 28 h 11595"/>
                <a:gd name="connsiteX1" fmla="*/ 10178 w 10275"/>
                <a:gd name="connsiteY1" fmla="*/ 28 h 11595"/>
                <a:gd name="connsiteX2" fmla="*/ 7956 w 10275"/>
                <a:gd name="connsiteY2" fmla="*/ 3001 h 11595"/>
                <a:gd name="connsiteX3" fmla="*/ 6230 w 10275"/>
                <a:gd name="connsiteY3" fmla="*/ 5936 h 11595"/>
                <a:gd name="connsiteX4" fmla="*/ 3894 w 10275"/>
                <a:gd name="connsiteY4" fmla="*/ 7640 h 11595"/>
                <a:gd name="connsiteX5" fmla="*/ 1945 w 10275"/>
                <a:gd name="connsiteY5" fmla="*/ 8349 h 11595"/>
                <a:gd name="connsiteX6" fmla="*/ 1928 w 10275"/>
                <a:gd name="connsiteY6" fmla="*/ 8349 h 11595"/>
                <a:gd name="connsiteX7" fmla="*/ 90 w 10275"/>
                <a:gd name="connsiteY7" fmla="*/ 11304 h 11595"/>
                <a:gd name="connsiteX8" fmla="*/ 174 w 10275"/>
                <a:gd name="connsiteY8" fmla="*/ 11408 h 11595"/>
                <a:gd name="connsiteX9" fmla="*/ 1986 w 10275"/>
                <a:gd name="connsiteY9" fmla="*/ 8511 h 11595"/>
                <a:gd name="connsiteX10" fmla="*/ 3927 w 10275"/>
                <a:gd name="connsiteY10" fmla="*/ 7814 h 11595"/>
                <a:gd name="connsiteX11" fmla="*/ 3943 w 10275"/>
                <a:gd name="connsiteY11" fmla="*/ 7802 h 11595"/>
                <a:gd name="connsiteX12" fmla="*/ 6288 w 10275"/>
                <a:gd name="connsiteY12" fmla="*/ 6086 h 11595"/>
                <a:gd name="connsiteX13" fmla="*/ 6305 w 10275"/>
                <a:gd name="connsiteY13" fmla="*/ 6073 h 11595"/>
                <a:gd name="connsiteX14" fmla="*/ 8047 w 10275"/>
                <a:gd name="connsiteY14" fmla="*/ 3113 h 11595"/>
                <a:gd name="connsiteX15" fmla="*/ 10252 w 10275"/>
                <a:gd name="connsiteY15" fmla="*/ 153 h 11595"/>
                <a:gd name="connsiteX16" fmla="*/ 10260 w 10275"/>
                <a:gd name="connsiteY16" fmla="*/ 28 h 11595"/>
                <a:gd name="connsiteX0" fmla="*/ 10178 w 10193"/>
                <a:gd name="connsiteY0" fmla="*/ 28 h 11408"/>
                <a:gd name="connsiteX1" fmla="*/ 10096 w 10193"/>
                <a:gd name="connsiteY1" fmla="*/ 28 h 11408"/>
                <a:gd name="connsiteX2" fmla="*/ 7874 w 10193"/>
                <a:gd name="connsiteY2" fmla="*/ 3001 h 11408"/>
                <a:gd name="connsiteX3" fmla="*/ 6148 w 10193"/>
                <a:gd name="connsiteY3" fmla="*/ 5936 h 11408"/>
                <a:gd name="connsiteX4" fmla="*/ 3812 w 10193"/>
                <a:gd name="connsiteY4" fmla="*/ 7640 h 11408"/>
                <a:gd name="connsiteX5" fmla="*/ 1863 w 10193"/>
                <a:gd name="connsiteY5" fmla="*/ 8349 h 11408"/>
                <a:gd name="connsiteX6" fmla="*/ 1846 w 10193"/>
                <a:gd name="connsiteY6" fmla="*/ 8349 h 11408"/>
                <a:gd name="connsiteX7" fmla="*/ 8 w 10193"/>
                <a:gd name="connsiteY7" fmla="*/ 11304 h 11408"/>
                <a:gd name="connsiteX8" fmla="*/ 92 w 10193"/>
                <a:gd name="connsiteY8" fmla="*/ 11408 h 11408"/>
                <a:gd name="connsiteX9" fmla="*/ 1904 w 10193"/>
                <a:gd name="connsiteY9" fmla="*/ 8511 h 11408"/>
                <a:gd name="connsiteX10" fmla="*/ 3845 w 10193"/>
                <a:gd name="connsiteY10" fmla="*/ 7814 h 11408"/>
                <a:gd name="connsiteX11" fmla="*/ 3861 w 10193"/>
                <a:gd name="connsiteY11" fmla="*/ 7802 h 11408"/>
                <a:gd name="connsiteX12" fmla="*/ 6206 w 10193"/>
                <a:gd name="connsiteY12" fmla="*/ 6086 h 11408"/>
                <a:gd name="connsiteX13" fmla="*/ 6223 w 10193"/>
                <a:gd name="connsiteY13" fmla="*/ 6073 h 11408"/>
                <a:gd name="connsiteX14" fmla="*/ 7965 w 10193"/>
                <a:gd name="connsiteY14" fmla="*/ 3113 h 11408"/>
                <a:gd name="connsiteX15" fmla="*/ 10170 w 10193"/>
                <a:gd name="connsiteY15" fmla="*/ 153 h 11408"/>
                <a:gd name="connsiteX16" fmla="*/ 10178 w 10193"/>
                <a:gd name="connsiteY16" fmla="*/ 28 h 11408"/>
                <a:gd name="connsiteX0" fmla="*/ 10178 w 10193"/>
                <a:gd name="connsiteY0" fmla="*/ 28 h 11408"/>
                <a:gd name="connsiteX1" fmla="*/ 10096 w 10193"/>
                <a:gd name="connsiteY1" fmla="*/ 28 h 11408"/>
                <a:gd name="connsiteX2" fmla="*/ 7874 w 10193"/>
                <a:gd name="connsiteY2" fmla="*/ 3001 h 11408"/>
                <a:gd name="connsiteX3" fmla="*/ 6148 w 10193"/>
                <a:gd name="connsiteY3" fmla="*/ 5936 h 11408"/>
                <a:gd name="connsiteX4" fmla="*/ 3812 w 10193"/>
                <a:gd name="connsiteY4" fmla="*/ 7640 h 11408"/>
                <a:gd name="connsiteX5" fmla="*/ 1863 w 10193"/>
                <a:gd name="connsiteY5" fmla="*/ 8349 h 11408"/>
                <a:gd name="connsiteX6" fmla="*/ 1846 w 10193"/>
                <a:gd name="connsiteY6" fmla="*/ 8349 h 11408"/>
                <a:gd name="connsiteX7" fmla="*/ 8 w 10193"/>
                <a:gd name="connsiteY7" fmla="*/ 11304 h 11408"/>
                <a:gd name="connsiteX8" fmla="*/ 92 w 10193"/>
                <a:gd name="connsiteY8" fmla="*/ 11408 h 11408"/>
                <a:gd name="connsiteX9" fmla="*/ 1904 w 10193"/>
                <a:gd name="connsiteY9" fmla="*/ 8511 h 11408"/>
                <a:gd name="connsiteX10" fmla="*/ 3845 w 10193"/>
                <a:gd name="connsiteY10" fmla="*/ 7814 h 11408"/>
                <a:gd name="connsiteX11" fmla="*/ 3861 w 10193"/>
                <a:gd name="connsiteY11" fmla="*/ 7802 h 11408"/>
                <a:gd name="connsiteX12" fmla="*/ 6206 w 10193"/>
                <a:gd name="connsiteY12" fmla="*/ 6086 h 11408"/>
                <a:gd name="connsiteX13" fmla="*/ 6223 w 10193"/>
                <a:gd name="connsiteY13" fmla="*/ 6073 h 11408"/>
                <a:gd name="connsiteX14" fmla="*/ 7965 w 10193"/>
                <a:gd name="connsiteY14" fmla="*/ 3113 h 11408"/>
                <a:gd name="connsiteX15" fmla="*/ 10170 w 10193"/>
                <a:gd name="connsiteY15" fmla="*/ 153 h 11408"/>
                <a:gd name="connsiteX16" fmla="*/ 10178 w 10193"/>
                <a:gd name="connsiteY16" fmla="*/ 28 h 11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193" h="11408">
                  <a:moveTo>
                    <a:pt x="10178" y="28"/>
                  </a:moveTo>
                  <a:cubicBezTo>
                    <a:pt x="10153" y="-9"/>
                    <a:pt x="10120" y="-9"/>
                    <a:pt x="10096" y="28"/>
                  </a:cubicBezTo>
                  <a:lnTo>
                    <a:pt x="7874" y="3001"/>
                  </a:lnTo>
                  <a:lnTo>
                    <a:pt x="6148" y="5936"/>
                  </a:lnTo>
                  <a:lnTo>
                    <a:pt x="3812" y="7640"/>
                  </a:lnTo>
                  <a:lnTo>
                    <a:pt x="1863" y="8349"/>
                  </a:lnTo>
                  <a:cubicBezTo>
                    <a:pt x="1857" y="8349"/>
                    <a:pt x="2222" y="8226"/>
                    <a:pt x="1846" y="8349"/>
                  </a:cubicBezTo>
                  <a:cubicBezTo>
                    <a:pt x="1371" y="9106"/>
                    <a:pt x="344" y="10777"/>
                    <a:pt x="8" y="11304"/>
                  </a:cubicBezTo>
                  <a:cubicBezTo>
                    <a:pt x="-18" y="11330"/>
                    <a:pt x="31" y="11323"/>
                    <a:pt x="92" y="11408"/>
                  </a:cubicBezTo>
                  <a:cubicBezTo>
                    <a:pt x="408" y="10943"/>
                    <a:pt x="1390" y="9343"/>
                    <a:pt x="1904" y="8511"/>
                  </a:cubicBezTo>
                  <a:lnTo>
                    <a:pt x="3845" y="7814"/>
                  </a:lnTo>
                  <a:cubicBezTo>
                    <a:pt x="3853" y="7814"/>
                    <a:pt x="3853" y="7814"/>
                    <a:pt x="3861" y="7802"/>
                  </a:cubicBezTo>
                  <a:lnTo>
                    <a:pt x="6206" y="6086"/>
                  </a:lnTo>
                  <a:cubicBezTo>
                    <a:pt x="6215" y="6086"/>
                    <a:pt x="6223" y="6073"/>
                    <a:pt x="6223" y="6073"/>
                  </a:cubicBezTo>
                  <a:lnTo>
                    <a:pt x="7965" y="3113"/>
                  </a:lnTo>
                  <a:lnTo>
                    <a:pt x="10170" y="153"/>
                  </a:lnTo>
                  <a:cubicBezTo>
                    <a:pt x="10195" y="128"/>
                    <a:pt x="10203" y="66"/>
                    <a:pt x="10178" y="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ADE4"/>
                </a:gs>
                <a:gs pos="83000">
                  <a:srgbClr val="2EADE4"/>
                </a:gs>
                <a:gs pos="100000">
                  <a:srgbClr val="2EADE4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Oval 864"/>
            <p:cNvSpPr>
              <a:spLocks noChangeArrowheads="1"/>
            </p:cNvSpPr>
            <p:nvPr/>
          </p:nvSpPr>
          <p:spPr bwMode="auto">
            <a:xfrm>
              <a:off x="4985866" y="4350102"/>
              <a:ext cx="334963" cy="3349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Oval 865"/>
            <p:cNvSpPr>
              <a:spLocks noChangeArrowheads="1"/>
            </p:cNvSpPr>
            <p:nvPr/>
          </p:nvSpPr>
          <p:spPr bwMode="auto">
            <a:xfrm>
              <a:off x="5065241" y="4429477"/>
              <a:ext cx="171450" cy="169863"/>
            </a:xfrm>
            <a:prstGeom prst="ellipse">
              <a:avLst/>
            </a:pr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Oval 866"/>
            <p:cNvSpPr>
              <a:spLocks noChangeArrowheads="1"/>
            </p:cNvSpPr>
            <p:nvPr/>
          </p:nvSpPr>
          <p:spPr bwMode="auto">
            <a:xfrm>
              <a:off x="6334452" y="4007822"/>
              <a:ext cx="334963" cy="330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Oval 867"/>
            <p:cNvSpPr>
              <a:spLocks noChangeArrowheads="1"/>
            </p:cNvSpPr>
            <p:nvPr/>
          </p:nvSpPr>
          <p:spPr bwMode="auto">
            <a:xfrm>
              <a:off x="6413827" y="4087197"/>
              <a:ext cx="176213" cy="169863"/>
            </a:xfrm>
            <a:prstGeom prst="ellipse">
              <a:avLst/>
            </a:pr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Oval 868"/>
            <p:cNvSpPr>
              <a:spLocks noChangeArrowheads="1"/>
            </p:cNvSpPr>
            <p:nvPr/>
          </p:nvSpPr>
          <p:spPr bwMode="auto">
            <a:xfrm>
              <a:off x="8181369" y="3122701"/>
              <a:ext cx="328613" cy="330200"/>
            </a:xfrm>
            <a:prstGeom prst="ellipse">
              <a:avLst/>
            </a:pr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Oval 869"/>
            <p:cNvSpPr>
              <a:spLocks noChangeArrowheads="1"/>
            </p:cNvSpPr>
            <p:nvPr/>
          </p:nvSpPr>
          <p:spPr bwMode="auto">
            <a:xfrm>
              <a:off x="8260744" y="3203664"/>
              <a:ext cx="169863" cy="169863"/>
            </a:xfrm>
            <a:prstGeom prst="ellipse">
              <a:avLst/>
            </a:pr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Oval 870"/>
            <p:cNvSpPr>
              <a:spLocks noChangeArrowheads="1"/>
            </p:cNvSpPr>
            <p:nvPr/>
          </p:nvSpPr>
          <p:spPr bwMode="auto">
            <a:xfrm>
              <a:off x="9401737" y="1712661"/>
              <a:ext cx="328613" cy="334963"/>
            </a:xfrm>
            <a:prstGeom prst="ellipse">
              <a:avLst/>
            </a:pr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Oval 871"/>
            <p:cNvSpPr>
              <a:spLocks noChangeArrowheads="1"/>
            </p:cNvSpPr>
            <p:nvPr/>
          </p:nvSpPr>
          <p:spPr bwMode="auto">
            <a:xfrm>
              <a:off x="9481112" y="1792036"/>
              <a:ext cx="169863" cy="176213"/>
            </a:xfrm>
            <a:prstGeom prst="ellipse">
              <a:avLst/>
            </a:pr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872"/>
            <p:cNvSpPr>
              <a:spLocks/>
            </p:cNvSpPr>
            <p:nvPr/>
          </p:nvSpPr>
          <p:spPr bwMode="auto">
            <a:xfrm>
              <a:off x="10787625" y="445911"/>
              <a:ext cx="363538" cy="374650"/>
            </a:xfrm>
            <a:custGeom>
              <a:avLst/>
              <a:gdLst>
                <a:gd name="T0" fmla="*/ 55 w 64"/>
                <a:gd name="T1" fmla="*/ 66 h 66"/>
                <a:gd name="T2" fmla="*/ 49 w 64"/>
                <a:gd name="T3" fmla="*/ 59 h 66"/>
                <a:gd name="T4" fmla="*/ 50 w 64"/>
                <a:gd name="T5" fmla="*/ 15 h 66"/>
                <a:gd name="T6" fmla="*/ 7 w 64"/>
                <a:gd name="T7" fmla="*/ 14 h 66"/>
                <a:gd name="T8" fmla="*/ 0 w 64"/>
                <a:gd name="T9" fmla="*/ 7 h 66"/>
                <a:gd name="T10" fmla="*/ 7 w 64"/>
                <a:gd name="T11" fmla="*/ 0 h 66"/>
                <a:gd name="T12" fmla="*/ 57 w 64"/>
                <a:gd name="T13" fmla="*/ 1 h 66"/>
                <a:gd name="T14" fmla="*/ 64 w 64"/>
                <a:gd name="T15" fmla="*/ 9 h 66"/>
                <a:gd name="T16" fmla="*/ 63 w 64"/>
                <a:gd name="T17" fmla="*/ 59 h 66"/>
                <a:gd name="T18" fmla="*/ 55 w 64"/>
                <a:gd name="T1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6">
                  <a:moveTo>
                    <a:pt x="55" y="66"/>
                  </a:moveTo>
                  <a:cubicBezTo>
                    <a:pt x="51" y="66"/>
                    <a:pt x="48" y="62"/>
                    <a:pt x="49" y="59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1"/>
                    <a:pt x="64" y="5"/>
                    <a:pt x="64" y="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3" y="63"/>
                    <a:pt x="59" y="66"/>
                    <a:pt x="55" y="66"/>
                  </a:cubicBezTo>
                  <a:close/>
                </a:path>
              </a:pathLst>
            </a:cu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873"/>
            <p:cNvSpPr>
              <a:spLocks noEditPoints="1"/>
            </p:cNvSpPr>
            <p:nvPr/>
          </p:nvSpPr>
          <p:spPr bwMode="auto">
            <a:xfrm>
              <a:off x="10598546" y="1421301"/>
              <a:ext cx="1198563" cy="414338"/>
            </a:xfrm>
            <a:custGeom>
              <a:avLst/>
              <a:gdLst>
                <a:gd name="T0" fmla="*/ 106 w 211"/>
                <a:gd name="T1" fmla="*/ 73 h 73"/>
                <a:gd name="T2" fmla="*/ 81 w 211"/>
                <a:gd name="T3" fmla="*/ 66 h 73"/>
                <a:gd name="T4" fmla="*/ 106 w 211"/>
                <a:gd name="T5" fmla="*/ 61 h 73"/>
                <a:gd name="T6" fmla="*/ 106 w 211"/>
                <a:gd name="T7" fmla="*/ 73 h 73"/>
                <a:gd name="T8" fmla="*/ 118 w 211"/>
                <a:gd name="T9" fmla="*/ 67 h 73"/>
                <a:gd name="T10" fmla="*/ 142 w 211"/>
                <a:gd name="T11" fmla="*/ 59 h 73"/>
                <a:gd name="T12" fmla="*/ 143 w 211"/>
                <a:gd name="T13" fmla="*/ 71 h 73"/>
                <a:gd name="T14" fmla="*/ 124 w 211"/>
                <a:gd name="T15" fmla="*/ 73 h 73"/>
                <a:gd name="T16" fmla="*/ 68 w 211"/>
                <a:gd name="T17" fmla="*/ 71 h 73"/>
                <a:gd name="T18" fmla="*/ 45 w 211"/>
                <a:gd name="T19" fmla="*/ 60 h 73"/>
                <a:gd name="T20" fmla="*/ 69 w 211"/>
                <a:gd name="T21" fmla="*/ 59 h 73"/>
                <a:gd name="T22" fmla="*/ 69 w 211"/>
                <a:gd name="T23" fmla="*/ 71 h 73"/>
                <a:gd name="T24" fmla="*/ 155 w 211"/>
                <a:gd name="T25" fmla="*/ 63 h 73"/>
                <a:gd name="T26" fmla="*/ 176 w 211"/>
                <a:gd name="T27" fmla="*/ 51 h 73"/>
                <a:gd name="T28" fmla="*/ 180 w 211"/>
                <a:gd name="T29" fmla="*/ 62 h 73"/>
                <a:gd name="T30" fmla="*/ 161 w 211"/>
                <a:gd name="T31" fmla="*/ 68 h 73"/>
                <a:gd name="T32" fmla="*/ 31 w 211"/>
                <a:gd name="T33" fmla="*/ 62 h 73"/>
                <a:gd name="T34" fmla="*/ 11 w 211"/>
                <a:gd name="T35" fmla="*/ 45 h 73"/>
                <a:gd name="T36" fmla="*/ 35 w 211"/>
                <a:gd name="T37" fmla="*/ 51 h 73"/>
                <a:gd name="T38" fmla="*/ 33 w 211"/>
                <a:gd name="T39" fmla="*/ 63 h 73"/>
                <a:gd name="T40" fmla="*/ 190 w 211"/>
                <a:gd name="T41" fmla="*/ 52 h 73"/>
                <a:gd name="T42" fmla="*/ 199 w 211"/>
                <a:gd name="T43" fmla="*/ 34 h 73"/>
                <a:gd name="T44" fmla="*/ 205 w 211"/>
                <a:gd name="T45" fmla="*/ 28 h 73"/>
                <a:gd name="T46" fmla="*/ 211 w 211"/>
                <a:gd name="T47" fmla="*/ 34 h 73"/>
                <a:gd name="T48" fmla="*/ 195 w 211"/>
                <a:gd name="T49" fmla="*/ 54 h 73"/>
                <a:gd name="T50" fmla="*/ 0 w 211"/>
                <a:gd name="T51" fmla="*/ 34 h 73"/>
                <a:gd name="T52" fmla="*/ 13 w 211"/>
                <a:gd name="T53" fmla="*/ 15 h 73"/>
                <a:gd name="T54" fmla="*/ 19 w 211"/>
                <a:gd name="T55" fmla="*/ 24 h 73"/>
                <a:gd name="T56" fmla="*/ 6 w 211"/>
                <a:gd name="T57" fmla="*/ 40 h 73"/>
                <a:gd name="T58" fmla="*/ 27 w 211"/>
                <a:gd name="T59" fmla="*/ 13 h 73"/>
                <a:gd name="T60" fmla="*/ 49 w 211"/>
                <a:gd name="T61" fmla="*/ 1 h 73"/>
                <a:gd name="T62" fmla="*/ 52 w 211"/>
                <a:gd name="T63" fmla="*/ 12 h 73"/>
                <a:gd name="T64" fmla="*/ 33 w 211"/>
                <a:gd name="T65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1" h="73">
                  <a:moveTo>
                    <a:pt x="106" y="73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99" y="73"/>
                    <a:pt x="93" y="73"/>
                    <a:pt x="87" y="72"/>
                  </a:cubicBezTo>
                  <a:cubicBezTo>
                    <a:pt x="83" y="72"/>
                    <a:pt x="81" y="69"/>
                    <a:pt x="81" y="66"/>
                  </a:cubicBezTo>
                  <a:cubicBezTo>
                    <a:pt x="81" y="63"/>
                    <a:pt x="84" y="60"/>
                    <a:pt x="87" y="61"/>
                  </a:cubicBezTo>
                  <a:cubicBezTo>
                    <a:pt x="93" y="61"/>
                    <a:pt x="99" y="61"/>
                    <a:pt x="106" y="61"/>
                  </a:cubicBezTo>
                  <a:cubicBezTo>
                    <a:pt x="109" y="61"/>
                    <a:pt x="111" y="64"/>
                    <a:pt x="111" y="67"/>
                  </a:cubicBezTo>
                  <a:cubicBezTo>
                    <a:pt x="111" y="70"/>
                    <a:pt x="109" y="73"/>
                    <a:pt x="106" y="73"/>
                  </a:cubicBezTo>
                  <a:close/>
                  <a:moveTo>
                    <a:pt x="124" y="73"/>
                  </a:moveTo>
                  <a:cubicBezTo>
                    <a:pt x="121" y="73"/>
                    <a:pt x="118" y="70"/>
                    <a:pt x="118" y="67"/>
                  </a:cubicBezTo>
                  <a:cubicBezTo>
                    <a:pt x="118" y="64"/>
                    <a:pt x="120" y="61"/>
                    <a:pt x="124" y="61"/>
                  </a:cubicBezTo>
                  <a:cubicBezTo>
                    <a:pt x="130" y="60"/>
                    <a:pt x="136" y="60"/>
                    <a:pt x="142" y="59"/>
                  </a:cubicBezTo>
                  <a:cubicBezTo>
                    <a:pt x="145" y="59"/>
                    <a:pt x="148" y="61"/>
                    <a:pt x="148" y="64"/>
                  </a:cubicBezTo>
                  <a:cubicBezTo>
                    <a:pt x="149" y="67"/>
                    <a:pt x="146" y="70"/>
                    <a:pt x="143" y="71"/>
                  </a:cubicBezTo>
                  <a:cubicBezTo>
                    <a:pt x="137" y="71"/>
                    <a:pt x="131" y="72"/>
                    <a:pt x="124" y="72"/>
                  </a:cubicBezTo>
                  <a:cubicBezTo>
                    <a:pt x="124" y="72"/>
                    <a:pt x="124" y="73"/>
                    <a:pt x="124" y="73"/>
                  </a:cubicBezTo>
                  <a:close/>
                  <a:moveTo>
                    <a:pt x="69" y="71"/>
                  </a:moveTo>
                  <a:cubicBezTo>
                    <a:pt x="68" y="71"/>
                    <a:pt x="68" y="71"/>
                    <a:pt x="68" y="71"/>
                  </a:cubicBezTo>
                  <a:cubicBezTo>
                    <a:pt x="61" y="70"/>
                    <a:pt x="55" y="69"/>
                    <a:pt x="49" y="67"/>
                  </a:cubicBezTo>
                  <a:cubicBezTo>
                    <a:pt x="46" y="67"/>
                    <a:pt x="44" y="64"/>
                    <a:pt x="45" y="60"/>
                  </a:cubicBezTo>
                  <a:cubicBezTo>
                    <a:pt x="45" y="57"/>
                    <a:pt x="49" y="55"/>
                    <a:pt x="52" y="56"/>
                  </a:cubicBezTo>
                  <a:cubicBezTo>
                    <a:pt x="57" y="57"/>
                    <a:pt x="63" y="58"/>
                    <a:pt x="69" y="59"/>
                  </a:cubicBezTo>
                  <a:cubicBezTo>
                    <a:pt x="73" y="59"/>
                    <a:pt x="75" y="62"/>
                    <a:pt x="75" y="66"/>
                  </a:cubicBezTo>
                  <a:cubicBezTo>
                    <a:pt x="74" y="69"/>
                    <a:pt x="72" y="71"/>
                    <a:pt x="69" y="71"/>
                  </a:cubicBezTo>
                  <a:close/>
                  <a:moveTo>
                    <a:pt x="161" y="68"/>
                  </a:moveTo>
                  <a:cubicBezTo>
                    <a:pt x="158" y="68"/>
                    <a:pt x="155" y="66"/>
                    <a:pt x="155" y="63"/>
                  </a:cubicBezTo>
                  <a:cubicBezTo>
                    <a:pt x="154" y="60"/>
                    <a:pt x="156" y="57"/>
                    <a:pt x="159" y="56"/>
                  </a:cubicBezTo>
                  <a:cubicBezTo>
                    <a:pt x="166" y="54"/>
                    <a:pt x="171" y="53"/>
                    <a:pt x="176" y="51"/>
                  </a:cubicBezTo>
                  <a:cubicBezTo>
                    <a:pt x="179" y="50"/>
                    <a:pt x="183" y="52"/>
                    <a:pt x="184" y="55"/>
                  </a:cubicBezTo>
                  <a:cubicBezTo>
                    <a:pt x="185" y="58"/>
                    <a:pt x="183" y="61"/>
                    <a:pt x="180" y="62"/>
                  </a:cubicBezTo>
                  <a:cubicBezTo>
                    <a:pt x="175" y="64"/>
                    <a:pt x="169" y="66"/>
                    <a:pt x="162" y="67"/>
                  </a:cubicBezTo>
                  <a:cubicBezTo>
                    <a:pt x="161" y="67"/>
                    <a:pt x="161" y="68"/>
                    <a:pt x="161" y="68"/>
                  </a:cubicBezTo>
                  <a:close/>
                  <a:moveTo>
                    <a:pt x="33" y="63"/>
                  </a:moveTo>
                  <a:cubicBezTo>
                    <a:pt x="32" y="63"/>
                    <a:pt x="31" y="62"/>
                    <a:pt x="31" y="62"/>
                  </a:cubicBezTo>
                  <a:cubicBezTo>
                    <a:pt x="24" y="60"/>
                    <a:pt x="18" y="57"/>
                    <a:pt x="13" y="53"/>
                  </a:cubicBezTo>
                  <a:cubicBezTo>
                    <a:pt x="10" y="52"/>
                    <a:pt x="9" y="48"/>
                    <a:pt x="11" y="45"/>
                  </a:cubicBezTo>
                  <a:cubicBezTo>
                    <a:pt x="13" y="43"/>
                    <a:pt x="17" y="42"/>
                    <a:pt x="19" y="44"/>
                  </a:cubicBezTo>
                  <a:cubicBezTo>
                    <a:pt x="23" y="46"/>
                    <a:pt x="29" y="49"/>
                    <a:pt x="35" y="51"/>
                  </a:cubicBezTo>
                  <a:cubicBezTo>
                    <a:pt x="38" y="52"/>
                    <a:pt x="39" y="56"/>
                    <a:pt x="38" y="59"/>
                  </a:cubicBezTo>
                  <a:cubicBezTo>
                    <a:pt x="37" y="61"/>
                    <a:pt x="35" y="63"/>
                    <a:pt x="33" y="63"/>
                  </a:cubicBezTo>
                  <a:close/>
                  <a:moveTo>
                    <a:pt x="195" y="54"/>
                  </a:moveTo>
                  <a:cubicBezTo>
                    <a:pt x="193" y="54"/>
                    <a:pt x="191" y="54"/>
                    <a:pt x="190" y="52"/>
                  </a:cubicBezTo>
                  <a:cubicBezTo>
                    <a:pt x="188" y="49"/>
                    <a:pt x="189" y="45"/>
                    <a:pt x="192" y="44"/>
                  </a:cubicBezTo>
                  <a:cubicBezTo>
                    <a:pt x="196" y="40"/>
                    <a:pt x="199" y="37"/>
                    <a:pt x="199" y="34"/>
                  </a:cubicBezTo>
                  <a:cubicBezTo>
                    <a:pt x="199" y="31"/>
                    <a:pt x="202" y="28"/>
                    <a:pt x="205" y="28"/>
                  </a:cubicBezTo>
                  <a:cubicBezTo>
                    <a:pt x="205" y="28"/>
                    <a:pt x="205" y="28"/>
                    <a:pt x="205" y="28"/>
                  </a:cubicBezTo>
                  <a:cubicBezTo>
                    <a:pt x="208" y="28"/>
                    <a:pt x="211" y="30"/>
                    <a:pt x="211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1" y="39"/>
                    <a:pt x="209" y="46"/>
                    <a:pt x="198" y="53"/>
                  </a:cubicBezTo>
                  <a:cubicBezTo>
                    <a:pt x="197" y="54"/>
                    <a:pt x="196" y="54"/>
                    <a:pt x="195" y="54"/>
                  </a:cubicBezTo>
                  <a:close/>
                  <a:moveTo>
                    <a:pt x="6" y="40"/>
                  </a:moveTo>
                  <a:cubicBezTo>
                    <a:pt x="3" y="40"/>
                    <a:pt x="0" y="37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9"/>
                    <a:pt x="2" y="22"/>
                    <a:pt x="13" y="15"/>
                  </a:cubicBezTo>
                  <a:cubicBezTo>
                    <a:pt x="15" y="13"/>
                    <a:pt x="19" y="13"/>
                    <a:pt x="21" y="16"/>
                  </a:cubicBezTo>
                  <a:cubicBezTo>
                    <a:pt x="23" y="19"/>
                    <a:pt x="22" y="22"/>
                    <a:pt x="19" y="24"/>
                  </a:cubicBezTo>
                  <a:cubicBezTo>
                    <a:pt x="17" y="26"/>
                    <a:pt x="12" y="30"/>
                    <a:pt x="12" y="34"/>
                  </a:cubicBezTo>
                  <a:cubicBezTo>
                    <a:pt x="12" y="37"/>
                    <a:pt x="9" y="40"/>
                    <a:pt x="6" y="40"/>
                  </a:cubicBezTo>
                  <a:close/>
                  <a:moveTo>
                    <a:pt x="33" y="17"/>
                  </a:moveTo>
                  <a:cubicBezTo>
                    <a:pt x="30" y="17"/>
                    <a:pt x="28" y="16"/>
                    <a:pt x="27" y="13"/>
                  </a:cubicBezTo>
                  <a:cubicBezTo>
                    <a:pt x="26" y="10"/>
                    <a:pt x="27" y="7"/>
                    <a:pt x="31" y="6"/>
                  </a:cubicBezTo>
                  <a:cubicBezTo>
                    <a:pt x="36" y="4"/>
                    <a:pt x="42" y="2"/>
                    <a:pt x="49" y="1"/>
                  </a:cubicBezTo>
                  <a:cubicBezTo>
                    <a:pt x="52" y="0"/>
                    <a:pt x="55" y="2"/>
                    <a:pt x="56" y="5"/>
                  </a:cubicBezTo>
                  <a:cubicBezTo>
                    <a:pt x="57" y="8"/>
                    <a:pt x="55" y="11"/>
                    <a:pt x="52" y="12"/>
                  </a:cubicBezTo>
                  <a:cubicBezTo>
                    <a:pt x="45" y="13"/>
                    <a:pt x="40" y="15"/>
                    <a:pt x="35" y="17"/>
                  </a:cubicBezTo>
                  <a:cubicBezTo>
                    <a:pt x="34" y="17"/>
                    <a:pt x="33" y="17"/>
                    <a:pt x="33" y="1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874"/>
            <p:cNvSpPr>
              <a:spLocks/>
            </p:cNvSpPr>
            <p:nvPr/>
          </p:nvSpPr>
          <p:spPr bwMode="auto">
            <a:xfrm>
              <a:off x="10617762" y="1712736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875"/>
            <p:cNvSpPr>
              <a:spLocks/>
            </p:cNvSpPr>
            <p:nvPr/>
          </p:nvSpPr>
          <p:spPr bwMode="auto">
            <a:xfrm>
              <a:off x="10617762" y="1963561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0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0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876"/>
            <p:cNvSpPr>
              <a:spLocks/>
            </p:cNvSpPr>
            <p:nvPr/>
          </p:nvSpPr>
          <p:spPr bwMode="auto">
            <a:xfrm>
              <a:off x="10617762" y="2212799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3 h 27"/>
                <a:gd name="T4" fmla="*/ 0 w 12"/>
                <a:gd name="T5" fmla="*/ 20 h 27"/>
                <a:gd name="T6" fmla="*/ 2 w 12"/>
                <a:gd name="T7" fmla="*/ 14 h 27"/>
                <a:gd name="T8" fmla="*/ 0 w 12"/>
                <a:gd name="T9" fmla="*/ 7 h 27"/>
                <a:gd name="T10" fmla="*/ 0 w 12"/>
                <a:gd name="T11" fmla="*/ 5 h 27"/>
                <a:gd name="T12" fmla="*/ 5 w 12"/>
                <a:gd name="T13" fmla="*/ 0 h 27"/>
                <a:gd name="T14" fmla="*/ 10 w 12"/>
                <a:gd name="T15" fmla="*/ 5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3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877"/>
            <p:cNvSpPr>
              <a:spLocks/>
            </p:cNvSpPr>
            <p:nvPr/>
          </p:nvSpPr>
          <p:spPr bwMode="auto">
            <a:xfrm>
              <a:off x="10617762" y="2463624"/>
              <a:ext cx="68263" cy="152400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3 h 27"/>
                <a:gd name="T4" fmla="*/ 0 w 12"/>
                <a:gd name="T5" fmla="*/ 20 h 27"/>
                <a:gd name="T6" fmla="*/ 2 w 12"/>
                <a:gd name="T7" fmla="*/ 14 h 27"/>
                <a:gd name="T8" fmla="*/ 0 w 12"/>
                <a:gd name="T9" fmla="*/ 7 h 27"/>
                <a:gd name="T10" fmla="*/ 0 w 12"/>
                <a:gd name="T11" fmla="*/ 5 h 27"/>
                <a:gd name="T12" fmla="*/ 5 w 12"/>
                <a:gd name="T13" fmla="*/ 0 h 27"/>
                <a:gd name="T14" fmla="*/ 10 w 12"/>
                <a:gd name="T15" fmla="*/ 5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3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878"/>
            <p:cNvSpPr>
              <a:spLocks/>
            </p:cNvSpPr>
            <p:nvPr/>
          </p:nvSpPr>
          <p:spPr bwMode="auto">
            <a:xfrm>
              <a:off x="10617762" y="2690636"/>
              <a:ext cx="61913" cy="169863"/>
            </a:xfrm>
            <a:custGeom>
              <a:avLst/>
              <a:gdLst>
                <a:gd name="T0" fmla="*/ 5 w 11"/>
                <a:gd name="T1" fmla="*/ 30 h 30"/>
                <a:gd name="T2" fmla="*/ 0 w 11"/>
                <a:gd name="T3" fmla="*/ 26 h 30"/>
                <a:gd name="T4" fmla="*/ 0 w 11"/>
                <a:gd name="T5" fmla="*/ 19 h 30"/>
                <a:gd name="T6" fmla="*/ 1 w 11"/>
                <a:gd name="T7" fmla="*/ 15 h 30"/>
                <a:gd name="T8" fmla="*/ 0 w 11"/>
                <a:gd name="T9" fmla="*/ 11 h 30"/>
                <a:gd name="T10" fmla="*/ 0 w 11"/>
                <a:gd name="T11" fmla="*/ 4 h 30"/>
                <a:gd name="T12" fmla="*/ 5 w 11"/>
                <a:gd name="T13" fmla="*/ 0 h 30"/>
                <a:gd name="T14" fmla="*/ 10 w 11"/>
                <a:gd name="T15" fmla="*/ 4 h 30"/>
                <a:gd name="T16" fmla="*/ 10 w 11"/>
                <a:gd name="T17" fmla="*/ 11 h 30"/>
                <a:gd name="T18" fmla="*/ 10 w 11"/>
                <a:gd name="T19" fmla="*/ 13 h 30"/>
                <a:gd name="T20" fmla="*/ 10 w 11"/>
                <a:gd name="T21" fmla="*/ 17 h 30"/>
                <a:gd name="T22" fmla="*/ 10 w 11"/>
                <a:gd name="T23" fmla="*/ 19 h 30"/>
                <a:gd name="T24" fmla="*/ 10 w 11"/>
                <a:gd name="T25" fmla="*/ 26 h 30"/>
                <a:gd name="T26" fmla="*/ 5 w 11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0">
                  <a:moveTo>
                    <a:pt x="5" y="30"/>
                  </a:moveTo>
                  <a:cubicBezTo>
                    <a:pt x="3" y="30"/>
                    <a:pt x="0" y="28"/>
                    <a:pt x="0" y="2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1" y="16"/>
                    <a:pt x="1" y="15"/>
                  </a:cubicBezTo>
                  <a:cubicBezTo>
                    <a:pt x="1" y="14"/>
                    <a:pt x="0" y="12"/>
                    <a:pt x="0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3"/>
                  </a:cubicBezTo>
                  <a:cubicBezTo>
                    <a:pt x="11" y="14"/>
                    <a:pt x="11" y="16"/>
                    <a:pt x="10" y="17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8"/>
                    <a:pt x="8" y="30"/>
                    <a:pt x="5" y="30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879"/>
            <p:cNvSpPr>
              <a:spLocks/>
            </p:cNvSpPr>
            <p:nvPr/>
          </p:nvSpPr>
          <p:spPr bwMode="auto">
            <a:xfrm>
              <a:off x="10617762" y="2935111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2 h 27"/>
                <a:gd name="T4" fmla="*/ 0 w 12"/>
                <a:gd name="T5" fmla="*/ 20 h 27"/>
                <a:gd name="T6" fmla="*/ 2 w 12"/>
                <a:gd name="T7" fmla="*/ 13 h 27"/>
                <a:gd name="T8" fmla="*/ 0 w 12"/>
                <a:gd name="T9" fmla="*/ 7 h 27"/>
                <a:gd name="T10" fmla="*/ 0 w 12"/>
                <a:gd name="T11" fmla="*/ 4 h 27"/>
                <a:gd name="T12" fmla="*/ 5 w 12"/>
                <a:gd name="T13" fmla="*/ 0 h 27"/>
                <a:gd name="T14" fmla="*/ 10 w 12"/>
                <a:gd name="T15" fmla="*/ 4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2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1" y="11"/>
                  </a:cubicBezTo>
                  <a:cubicBezTo>
                    <a:pt x="12" y="12"/>
                    <a:pt x="12" y="14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880"/>
            <p:cNvSpPr>
              <a:spLocks/>
            </p:cNvSpPr>
            <p:nvPr/>
          </p:nvSpPr>
          <p:spPr bwMode="auto">
            <a:xfrm>
              <a:off x="10617762" y="3185936"/>
              <a:ext cx="68263" cy="152400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2 h 27"/>
                <a:gd name="T4" fmla="*/ 0 w 12"/>
                <a:gd name="T5" fmla="*/ 20 h 27"/>
                <a:gd name="T6" fmla="*/ 2 w 12"/>
                <a:gd name="T7" fmla="*/ 13 h 27"/>
                <a:gd name="T8" fmla="*/ 0 w 12"/>
                <a:gd name="T9" fmla="*/ 7 h 27"/>
                <a:gd name="T10" fmla="*/ 0 w 12"/>
                <a:gd name="T11" fmla="*/ 4 h 27"/>
                <a:gd name="T12" fmla="*/ 5 w 12"/>
                <a:gd name="T13" fmla="*/ 0 h 27"/>
                <a:gd name="T14" fmla="*/ 10 w 12"/>
                <a:gd name="T15" fmla="*/ 4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2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1" y="11"/>
                  </a:cubicBezTo>
                  <a:cubicBezTo>
                    <a:pt x="12" y="12"/>
                    <a:pt x="12" y="14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881"/>
            <p:cNvSpPr>
              <a:spLocks/>
            </p:cNvSpPr>
            <p:nvPr/>
          </p:nvSpPr>
          <p:spPr bwMode="auto">
            <a:xfrm>
              <a:off x="10617762" y="3430411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8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8 h 28"/>
                <a:gd name="T18" fmla="*/ 11 w 12"/>
                <a:gd name="T19" fmla="*/ 12 h 28"/>
                <a:gd name="T20" fmla="*/ 11 w 12"/>
                <a:gd name="T21" fmla="*/ 17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1" y="16"/>
                    <a:pt x="2" y="14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10"/>
                    <a:pt x="11" y="12"/>
                  </a:cubicBezTo>
                  <a:cubicBezTo>
                    <a:pt x="12" y="13"/>
                    <a:pt x="12" y="15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882"/>
            <p:cNvSpPr>
              <a:spLocks/>
            </p:cNvSpPr>
            <p:nvPr/>
          </p:nvSpPr>
          <p:spPr bwMode="auto">
            <a:xfrm>
              <a:off x="10617762" y="3679649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2 h 28"/>
                <a:gd name="T20" fmla="*/ 11 w 12"/>
                <a:gd name="T21" fmla="*/ 17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2"/>
                  </a:cubicBezTo>
                  <a:cubicBezTo>
                    <a:pt x="12" y="13"/>
                    <a:pt x="12" y="15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883"/>
            <p:cNvSpPr>
              <a:spLocks/>
            </p:cNvSpPr>
            <p:nvPr/>
          </p:nvSpPr>
          <p:spPr bwMode="auto">
            <a:xfrm>
              <a:off x="10617762" y="3930474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884"/>
            <p:cNvSpPr>
              <a:spLocks/>
            </p:cNvSpPr>
            <p:nvPr/>
          </p:nvSpPr>
          <p:spPr bwMode="auto">
            <a:xfrm>
              <a:off x="10617762" y="4179711"/>
              <a:ext cx="68263" cy="160338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0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0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885"/>
            <p:cNvSpPr>
              <a:spLocks/>
            </p:cNvSpPr>
            <p:nvPr/>
          </p:nvSpPr>
          <p:spPr bwMode="auto">
            <a:xfrm>
              <a:off x="10617762" y="4430536"/>
              <a:ext cx="68263" cy="152400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3 h 27"/>
                <a:gd name="T4" fmla="*/ 0 w 12"/>
                <a:gd name="T5" fmla="*/ 20 h 27"/>
                <a:gd name="T6" fmla="*/ 2 w 12"/>
                <a:gd name="T7" fmla="*/ 14 h 27"/>
                <a:gd name="T8" fmla="*/ 0 w 12"/>
                <a:gd name="T9" fmla="*/ 7 h 27"/>
                <a:gd name="T10" fmla="*/ 0 w 12"/>
                <a:gd name="T11" fmla="*/ 5 h 27"/>
                <a:gd name="T12" fmla="*/ 5 w 12"/>
                <a:gd name="T13" fmla="*/ 0 h 27"/>
                <a:gd name="T14" fmla="*/ 10 w 12"/>
                <a:gd name="T15" fmla="*/ 5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3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886"/>
            <p:cNvSpPr>
              <a:spLocks/>
            </p:cNvSpPr>
            <p:nvPr/>
          </p:nvSpPr>
          <p:spPr bwMode="auto">
            <a:xfrm>
              <a:off x="10617762" y="4679774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3 h 27"/>
                <a:gd name="T4" fmla="*/ 0 w 12"/>
                <a:gd name="T5" fmla="*/ 20 h 27"/>
                <a:gd name="T6" fmla="*/ 2 w 12"/>
                <a:gd name="T7" fmla="*/ 14 h 27"/>
                <a:gd name="T8" fmla="*/ 0 w 12"/>
                <a:gd name="T9" fmla="*/ 7 h 27"/>
                <a:gd name="T10" fmla="*/ 0 w 12"/>
                <a:gd name="T11" fmla="*/ 5 h 27"/>
                <a:gd name="T12" fmla="*/ 5 w 12"/>
                <a:gd name="T13" fmla="*/ 0 h 27"/>
                <a:gd name="T14" fmla="*/ 10 w 12"/>
                <a:gd name="T15" fmla="*/ 5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3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887"/>
            <p:cNvSpPr>
              <a:spLocks/>
            </p:cNvSpPr>
            <p:nvPr/>
          </p:nvSpPr>
          <p:spPr bwMode="auto">
            <a:xfrm>
              <a:off x="10617762" y="4930599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2 h 27"/>
                <a:gd name="T4" fmla="*/ 0 w 12"/>
                <a:gd name="T5" fmla="*/ 20 h 27"/>
                <a:gd name="T6" fmla="*/ 2 w 12"/>
                <a:gd name="T7" fmla="*/ 13 h 27"/>
                <a:gd name="T8" fmla="*/ 0 w 12"/>
                <a:gd name="T9" fmla="*/ 7 h 27"/>
                <a:gd name="T10" fmla="*/ 0 w 12"/>
                <a:gd name="T11" fmla="*/ 4 h 27"/>
                <a:gd name="T12" fmla="*/ 5 w 12"/>
                <a:gd name="T13" fmla="*/ 0 h 27"/>
                <a:gd name="T14" fmla="*/ 10 w 12"/>
                <a:gd name="T15" fmla="*/ 4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2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1" y="11"/>
                  </a:cubicBezTo>
                  <a:cubicBezTo>
                    <a:pt x="12" y="12"/>
                    <a:pt x="12" y="14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888"/>
            <p:cNvSpPr>
              <a:spLocks/>
            </p:cNvSpPr>
            <p:nvPr/>
          </p:nvSpPr>
          <p:spPr bwMode="auto">
            <a:xfrm>
              <a:off x="10617762" y="5179836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2 h 27"/>
                <a:gd name="T4" fmla="*/ 0 w 12"/>
                <a:gd name="T5" fmla="*/ 20 h 27"/>
                <a:gd name="T6" fmla="*/ 2 w 12"/>
                <a:gd name="T7" fmla="*/ 13 h 27"/>
                <a:gd name="T8" fmla="*/ 0 w 12"/>
                <a:gd name="T9" fmla="*/ 7 h 27"/>
                <a:gd name="T10" fmla="*/ 0 w 12"/>
                <a:gd name="T11" fmla="*/ 4 h 27"/>
                <a:gd name="T12" fmla="*/ 5 w 12"/>
                <a:gd name="T13" fmla="*/ 0 h 27"/>
                <a:gd name="T14" fmla="*/ 10 w 12"/>
                <a:gd name="T15" fmla="*/ 4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2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1" y="11"/>
                  </a:cubicBezTo>
                  <a:cubicBezTo>
                    <a:pt x="12" y="12"/>
                    <a:pt x="12" y="14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889"/>
            <p:cNvSpPr>
              <a:spLocks/>
            </p:cNvSpPr>
            <p:nvPr/>
          </p:nvSpPr>
          <p:spPr bwMode="auto">
            <a:xfrm>
              <a:off x="10617762" y="5424311"/>
              <a:ext cx="68263" cy="160338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8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8 h 28"/>
                <a:gd name="T18" fmla="*/ 11 w 12"/>
                <a:gd name="T19" fmla="*/ 12 h 28"/>
                <a:gd name="T20" fmla="*/ 11 w 12"/>
                <a:gd name="T21" fmla="*/ 17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1" y="16"/>
                    <a:pt x="2" y="14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10"/>
                    <a:pt x="11" y="12"/>
                  </a:cubicBezTo>
                  <a:cubicBezTo>
                    <a:pt x="12" y="13"/>
                    <a:pt x="12" y="15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890"/>
            <p:cNvSpPr>
              <a:spLocks/>
            </p:cNvSpPr>
            <p:nvPr/>
          </p:nvSpPr>
          <p:spPr bwMode="auto">
            <a:xfrm>
              <a:off x="10617762" y="5675136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2 h 28"/>
                <a:gd name="T20" fmla="*/ 11 w 12"/>
                <a:gd name="T21" fmla="*/ 17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2"/>
                  </a:cubicBezTo>
                  <a:cubicBezTo>
                    <a:pt x="12" y="13"/>
                    <a:pt x="12" y="15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891"/>
            <p:cNvSpPr>
              <a:spLocks/>
            </p:cNvSpPr>
            <p:nvPr/>
          </p:nvSpPr>
          <p:spPr bwMode="auto">
            <a:xfrm>
              <a:off x="10617762" y="5925961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892"/>
            <p:cNvSpPr>
              <a:spLocks/>
            </p:cNvSpPr>
            <p:nvPr/>
          </p:nvSpPr>
          <p:spPr bwMode="auto">
            <a:xfrm>
              <a:off x="10617762" y="6175199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0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0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8"/>
                    <a:pt x="5" y="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893"/>
            <p:cNvSpPr>
              <a:spLocks noEditPoints="1"/>
            </p:cNvSpPr>
            <p:nvPr/>
          </p:nvSpPr>
          <p:spPr bwMode="auto">
            <a:xfrm>
              <a:off x="10617762" y="6386336"/>
              <a:ext cx="1187450" cy="288925"/>
            </a:xfrm>
            <a:custGeom>
              <a:avLst/>
              <a:gdLst>
                <a:gd name="T0" fmla="*/ 105 w 209"/>
                <a:gd name="T1" fmla="*/ 51 h 51"/>
                <a:gd name="T2" fmla="*/ 95 w 209"/>
                <a:gd name="T3" fmla="*/ 51 h 51"/>
                <a:gd name="T4" fmla="*/ 91 w 209"/>
                <a:gd name="T5" fmla="*/ 46 h 51"/>
                <a:gd name="T6" fmla="*/ 96 w 209"/>
                <a:gd name="T7" fmla="*/ 42 h 51"/>
                <a:gd name="T8" fmla="*/ 114 w 209"/>
                <a:gd name="T9" fmla="*/ 42 h 51"/>
                <a:gd name="T10" fmla="*/ 114 w 209"/>
                <a:gd name="T11" fmla="*/ 42 h 51"/>
                <a:gd name="T12" fmla="*/ 119 w 209"/>
                <a:gd name="T13" fmla="*/ 46 h 51"/>
                <a:gd name="T14" fmla="*/ 114 w 209"/>
                <a:gd name="T15" fmla="*/ 51 h 51"/>
                <a:gd name="T16" fmla="*/ 105 w 209"/>
                <a:gd name="T17" fmla="*/ 51 h 51"/>
                <a:gd name="T18" fmla="*/ 132 w 209"/>
                <a:gd name="T19" fmla="*/ 50 h 51"/>
                <a:gd name="T20" fmla="*/ 128 w 209"/>
                <a:gd name="T21" fmla="*/ 46 h 51"/>
                <a:gd name="T22" fmla="*/ 132 w 209"/>
                <a:gd name="T23" fmla="*/ 41 h 51"/>
                <a:gd name="T24" fmla="*/ 150 w 209"/>
                <a:gd name="T25" fmla="*/ 38 h 51"/>
                <a:gd name="T26" fmla="*/ 155 w 209"/>
                <a:gd name="T27" fmla="*/ 42 h 51"/>
                <a:gd name="T28" fmla="*/ 151 w 209"/>
                <a:gd name="T29" fmla="*/ 47 h 51"/>
                <a:gd name="T30" fmla="*/ 133 w 209"/>
                <a:gd name="T31" fmla="*/ 50 h 51"/>
                <a:gd name="T32" fmla="*/ 132 w 209"/>
                <a:gd name="T33" fmla="*/ 50 h 51"/>
                <a:gd name="T34" fmla="*/ 77 w 209"/>
                <a:gd name="T35" fmla="*/ 50 h 51"/>
                <a:gd name="T36" fmla="*/ 76 w 209"/>
                <a:gd name="T37" fmla="*/ 50 h 51"/>
                <a:gd name="T38" fmla="*/ 58 w 209"/>
                <a:gd name="T39" fmla="*/ 47 h 51"/>
                <a:gd name="T40" fmla="*/ 54 w 209"/>
                <a:gd name="T41" fmla="*/ 42 h 51"/>
                <a:gd name="T42" fmla="*/ 59 w 209"/>
                <a:gd name="T43" fmla="*/ 38 h 51"/>
                <a:gd name="T44" fmla="*/ 77 w 209"/>
                <a:gd name="T45" fmla="*/ 41 h 51"/>
                <a:gd name="T46" fmla="*/ 82 w 209"/>
                <a:gd name="T47" fmla="*/ 46 h 51"/>
                <a:gd name="T48" fmla="*/ 77 w 209"/>
                <a:gd name="T49" fmla="*/ 50 h 51"/>
                <a:gd name="T50" fmla="*/ 169 w 209"/>
                <a:gd name="T51" fmla="*/ 44 h 51"/>
                <a:gd name="T52" fmla="*/ 164 w 209"/>
                <a:gd name="T53" fmla="*/ 40 h 51"/>
                <a:gd name="T54" fmla="*/ 167 w 209"/>
                <a:gd name="T55" fmla="*/ 34 h 51"/>
                <a:gd name="T56" fmla="*/ 184 w 209"/>
                <a:gd name="T57" fmla="*/ 28 h 51"/>
                <a:gd name="T58" fmla="*/ 190 w 209"/>
                <a:gd name="T59" fmla="*/ 31 h 51"/>
                <a:gd name="T60" fmla="*/ 188 w 209"/>
                <a:gd name="T61" fmla="*/ 37 h 51"/>
                <a:gd name="T62" fmla="*/ 170 w 209"/>
                <a:gd name="T63" fmla="*/ 43 h 51"/>
                <a:gd name="T64" fmla="*/ 169 w 209"/>
                <a:gd name="T65" fmla="*/ 44 h 51"/>
                <a:gd name="T66" fmla="*/ 41 w 209"/>
                <a:gd name="T67" fmla="*/ 44 h 51"/>
                <a:gd name="T68" fmla="*/ 39 w 209"/>
                <a:gd name="T69" fmla="*/ 43 h 51"/>
                <a:gd name="T70" fmla="*/ 21 w 209"/>
                <a:gd name="T71" fmla="*/ 37 h 51"/>
                <a:gd name="T72" fmla="*/ 19 w 209"/>
                <a:gd name="T73" fmla="*/ 31 h 51"/>
                <a:gd name="T74" fmla="*/ 25 w 209"/>
                <a:gd name="T75" fmla="*/ 28 h 51"/>
                <a:gd name="T76" fmla="*/ 42 w 209"/>
                <a:gd name="T77" fmla="*/ 34 h 51"/>
                <a:gd name="T78" fmla="*/ 45 w 209"/>
                <a:gd name="T79" fmla="*/ 40 h 51"/>
                <a:gd name="T80" fmla="*/ 41 w 209"/>
                <a:gd name="T81" fmla="*/ 44 h 51"/>
                <a:gd name="T82" fmla="*/ 201 w 209"/>
                <a:gd name="T83" fmla="*/ 27 h 51"/>
                <a:gd name="T84" fmla="*/ 198 w 209"/>
                <a:gd name="T85" fmla="*/ 26 h 51"/>
                <a:gd name="T86" fmla="*/ 197 w 209"/>
                <a:gd name="T87" fmla="*/ 19 h 51"/>
                <a:gd name="T88" fmla="*/ 199 w 209"/>
                <a:gd name="T89" fmla="*/ 14 h 51"/>
                <a:gd name="T90" fmla="*/ 199 w 209"/>
                <a:gd name="T91" fmla="*/ 4 h 51"/>
                <a:gd name="T92" fmla="*/ 204 w 209"/>
                <a:gd name="T93" fmla="*/ 0 h 51"/>
                <a:gd name="T94" fmla="*/ 209 w 209"/>
                <a:gd name="T95" fmla="*/ 4 h 51"/>
                <a:gd name="T96" fmla="*/ 209 w 209"/>
                <a:gd name="T97" fmla="*/ 14 h 51"/>
                <a:gd name="T98" fmla="*/ 205 w 209"/>
                <a:gd name="T99" fmla="*/ 25 h 51"/>
                <a:gd name="T100" fmla="*/ 201 w 209"/>
                <a:gd name="T101" fmla="*/ 27 h 51"/>
                <a:gd name="T102" fmla="*/ 8 w 209"/>
                <a:gd name="T103" fmla="*/ 27 h 51"/>
                <a:gd name="T104" fmla="*/ 5 w 209"/>
                <a:gd name="T105" fmla="*/ 25 h 51"/>
                <a:gd name="T106" fmla="*/ 0 w 209"/>
                <a:gd name="T107" fmla="*/ 14 h 51"/>
                <a:gd name="T108" fmla="*/ 0 w 209"/>
                <a:gd name="T109" fmla="*/ 4 h 51"/>
                <a:gd name="T110" fmla="*/ 5 w 209"/>
                <a:gd name="T111" fmla="*/ 0 h 51"/>
                <a:gd name="T112" fmla="*/ 10 w 209"/>
                <a:gd name="T113" fmla="*/ 4 h 51"/>
                <a:gd name="T114" fmla="*/ 10 w 209"/>
                <a:gd name="T115" fmla="*/ 14 h 51"/>
                <a:gd name="T116" fmla="*/ 12 w 209"/>
                <a:gd name="T117" fmla="*/ 19 h 51"/>
                <a:gd name="T118" fmla="*/ 11 w 209"/>
                <a:gd name="T119" fmla="*/ 26 h 51"/>
                <a:gd name="T120" fmla="*/ 8 w 209"/>
                <a:gd name="T12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51">
                  <a:moveTo>
                    <a:pt x="105" y="51"/>
                  </a:moveTo>
                  <a:cubicBezTo>
                    <a:pt x="102" y="51"/>
                    <a:pt x="98" y="51"/>
                    <a:pt x="95" y="51"/>
                  </a:cubicBezTo>
                  <a:cubicBezTo>
                    <a:pt x="93" y="51"/>
                    <a:pt x="91" y="49"/>
                    <a:pt x="91" y="46"/>
                  </a:cubicBezTo>
                  <a:cubicBezTo>
                    <a:pt x="91" y="44"/>
                    <a:pt x="93" y="41"/>
                    <a:pt x="96" y="42"/>
                  </a:cubicBezTo>
                  <a:cubicBezTo>
                    <a:pt x="102" y="42"/>
                    <a:pt x="108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6" y="42"/>
                    <a:pt x="119" y="44"/>
                    <a:pt x="119" y="46"/>
                  </a:cubicBezTo>
                  <a:cubicBezTo>
                    <a:pt x="119" y="49"/>
                    <a:pt x="117" y="51"/>
                    <a:pt x="114" y="51"/>
                  </a:cubicBezTo>
                  <a:cubicBezTo>
                    <a:pt x="111" y="51"/>
                    <a:pt x="108" y="51"/>
                    <a:pt x="105" y="51"/>
                  </a:cubicBezTo>
                  <a:close/>
                  <a:moveTo>
                    <a:pt x="132" y="50"/>
                  </a:moveTo>
                  <a:cubicBezTo>
                    <a:pt x="130" y="50"/>
                    <a:pt x="128" y="48"/>
                    <a:pt x="128" y="46"/>
                  </a:cubicBezTo>
                  <a:cubicBezTo>
                    <a:pt x="127" y="43"/>
                    <a:pt x="129" y="41"/>
                    <a:pt x="132" y="41"/>
                  </a:cubicBezTo>
                  <a:cubicBezTo>
                    <a:pt x="138" y="40"/>
                    <a:pt x="144" y="39"/>
                    <a:pt x="150" y="38"/>
                  </a:cubicBezTo>
                  <a:cubicBezTo>
                    <a:pt x="152" y="38"/>
                    <a:pt x="155" y="39"/>
                    <a:pt x="155" y="42"/>
                  </a:cubicBezTo>
                  <a:cubicBezTo>
                    <a:pt x="156" y="45"/>
                    <a:pt x="154" y="47"/>
                    <a:pt x="151" y="47"/>
                  </a:cubicBezTo>
                  <a:cubicBezTo>
                    <a:pt x="146" y="48"/>
                    <a:pt x="139" y="49"/>
                    <a:pt x="133" y="50"/>
                  </a:cubicBezTo>
                  <a:cubicBezTo>
                    <a:pt x="133" y="50"/>
                    <a:pt x="132" y="50"/>
                    <a:pt x="132" y="50"/>
                  </a:cubicBezTo>
                  <a:close/>
                  <a:moveTo>
                    <a:pt x="77" y="50"/>
                  </a:moveTo>
                  <a:cubicBezTo>
                    <a:pt x="77" y="50"/>
                    <a:pt x="77" y="50"/>
                    <a:pt x="76" y="50"/>
                  </a:cubicBezTo>
                  <a:cubicBezTo>
                    <a:pt x="70" y="49"/>
                    <a:pt x="64" y="48"/>
                    <a:pt x="58" y="47"/>
                  </a:cubicBezTo>
                  <a:cubicBezTo>
                    <a:pt x="55" y="47"/>
                    <a:pt x="54" y="45"/>
                    <a:pt x="54" y="42"/>
                  </a:cubicBezTo>
                  <a:cubicBezTo>
                    <a:pt x="54" y="39"/>
                    <a:pt x="57" y="38"/>
                    <a:pt x="59" y="38"/>
                  </a:cubicBezTo>
                  <a:cubicBezTo>
                    <a:pt x="65" y="39"/>
                    <a:pt x="71" y="40"/>
                    <a:pt x="77" y="41"/>
                  </a:cubicBezTo>
                  <a:cubicBezTo>
                    <a:pt x="80" y="41"/>
                    <a:pt x="82" y="43"/>
                    <a:pt x="82" y="46"/>
                  </a:cubicBezTo>
                  <a:cubicBezTo>
                    <a:pt x="81" y="48"/>
                    <a:pt x="79" y="50"/>
                    <a:pt x="77" y="50"/>
                  </a:cubicBezTo>
                  <a:close/>
                  <a:moveTo>
                    <a:pt x="169" y="44"/>
                  </a:moveTo>
                  <a:cubicBezTo>
                    <a:pt x="167" y="44"/>
                    <a:pt x="165" y="42"/>
                    <a:pt x="164" y="40"/>
                  </a:cubicBezTo>
                  <a:cubicBezTo>
                    <a:pt x="163" y="38"/>
                    <a:pt x="165" y="35"/>
                    <a:pt x="167" y="34"/>
                  </a:cubicBezTo>
                  <a:cubicBezTo>
                    <a:pt x="174" y="33"/>
                    <a:pt x="179" y="31"/>
                    <a:pt x="184" y="28"/>
                  </a:cubicBezTo>
                  <a:cubicBezTo>
                    <a:pt x="186" y="27"/>
                    <a:pt x="189" y="28"/>
                    <a:pt x="190" y="31"/>
                  </a:cubicBezTo>
                  <a:cubicBezTo>
                    <a:pt x="192" y="33"/>
                    <a:pt x="190" y="36"/>
                    <a:pt x="188" y="37"/>
                  </a:cubicBezTo>
                  <a:cubicBezTo>
                    <a:pt x="183" y="39"/>
                    <a:pt x="177" y="42"/>
                    <a:pt x="170" y="43"/>
                  </a:cubicBezTo>
                  <a:cubicBezTo>
                    <a:pt x="170" y="44"/>
                    <a:pt x="169" y="44"/>
                    <a:pt x="169" y="44"/>
                  </a:cubicBezTo>
                  <a:close/>
                  <a:moveTo>
                    <a:pt x="41" y="44"/>
                  </a:moveTo>
                  <a:cubicBezTo>
                    <a:pt x="40" y="44"/>
                    <a:pt x="40" y="44"/>
                    <a:pt x="39" y="43"/>
                  </a:cubicBezTo>
                  <a:cubicBezTo>
                    <a:pt x="32" y="42"/>
                    <a:pt x="26" y="39"/>
                    <a:pt x="21" y="37"/>
                  </a:cubicBezTo>
                  <a:cubicBezTo>
                    <a:pt x="19" y="36"/>
                    <a:pt x="18" y="33"/>
                    <a:pt x="19" y="31"/>
                  </a:cubicBezTo>
                  <a:cubicBezTo>
                    <a:pt x="20" y="28"/>
                    <a:pt x="23" y="27"/>
                    <a:pt x="25" y="28"/>
                  </a:cubicBezTo>
                  <a:cubicBezTo>
                    <a:pt x="30" y="31"/>
                    <a:pt x="35" y="33"/>
                    <a:pt x="42" y="34"/>
                  </a:cubicBezTo>
                  <a:cubicBezTo>
                    <a:pt x="44" y="35"/>
                    <a:pt x="46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lose/>
                  <a:moveTo>
                    <a:pt x="201" y="27"/>
                  </a:moveTo>
                  <a:cubicBezTo>
                    <a:pt x="200" y="27"/>
                    <a:pt x="199" y="27"/>
                    <a:pt x="198" y="26"/>
                  </a:cubicBezTo>
                  <a:cubicBezTo>
                    <a:pt x="196" y="24"/>
                    <a:pt x="196" y="21"/>
                    <a:pt x="197" y="19"/>
                  </a:cubicBezTo>
                  <a:cubicBezTo>
                    <a:pt x="199" y="17"/>
                    <a:pt x="199" y="16"/>
                    <a:pt x="199" y="14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9" y="2"/>
                    <a:pt x="202" y="0"/>
                    <a:pt x="204" y="0"/>
                  </a:cubicBezTo>
                  <a:cubicBezTo>
                    <a:pt x="207" y="0"/>
                    <a:pt x="209" y="2"/>
                    <a:pt x="209" y="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8"/>
                    <a:pt x="208" y="22"/>
                    <a:pt x="205" y="25"/>
                  </a:cubicBezTo>
                  <a:cubicBezTo>
                    <a:pt x="204" y="26"/>
                    <a:pt x="202" y="27"/>
                    <a:pt x="201" y="27"/>
                  </a:cubicBezTo>
                  <a:close/>
                  <a:moveTo>
                    <a:pt x="8" y="27"/>
                  </a:moveTo>
                  <a:cubicBezTo>
                    <a:pt x="7" y="27"/>
                    <a:pt x="5" y="26"/>
                    <a:pt x="5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6"/>
                    <a:pt x="11" y="17"/>
                    <a:pt x="12" y="19"/>
                  </a:cubicBezTo>
                  <a:cubicBezTo>
                    <a:pt x="14" y="21"/>
                    <a:pt x="13" y="24"/>
                    <a:pt x="11" y="26"/>
                  </a:cubicBezTo>
                  <a:cubicBezTo>
                    <a:pt x="10" y="26"/>
                    <a:pt x="9" y="27"/>
                    <a:pt x="8" y="2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894"/>
            <p:cNvSpPr>
              <a:spLocks/>
            </p:cNvSpPr>
            <p:nvPr/>
          </p:nvSpPr>
          <p:spPr bwMode="auto">
            <a:xfrm>
              <a:off x="11736950" y="6175199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0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0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2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8"/>
                    <a:pt x="7" y="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895"/>
            <p:cNvSpPr>
              <a:spLocks/>
            </p:cNvSpPr>
            <p:nvPr/>
          </p:nvSpPr>
          <p:spPr bwMode="auto">
            <a:xfrm>
              <a:off x="11736950" y="5925961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896"/>
            <p:cNvSpPr>
              <a:spLocks/>
            </p:cNvSpPr>
            <p:nvPr/>
          </p:nvSpPr>
          <p:spPr bwMode="auto">
            <a:xfrm>
              <a:off x="11736950" y="5675136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7 h 28"/>
                <a:gd name="T8" fmla="*/ 1 w 12"/>
                <a:gd name="T9" fmla="*/ 12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897"/>
            <p:cNvSpPr>
              <a:spLocks/>
            </p:cNvSpPr>
            <p:nvPr/>
          </p:nvSpPr>
          <p:spPr bwMode="auto">
            <a:xfrm>
              <a:off x="11736950" y="5424311"/>
              <a:ext cx="68263" cy="160338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7 h 28"/>
                <a:gd name="T8" fmla="*/ 1 w 12"/>
                <a:gd name="T9" fmla="*/ 12 h 28"/>
                <a:gd name="T10" fmla="*/ 2 w 12"/>
                <a:gd name="T11" fmla="*/ 8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8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5" y="0"/>
                    <a:pt x="7" y="0"/>
                  </a:cubicBezTo>
                  <a:cubicBezTo>
                    <a:pt x="10" y="0"/>
                    <a:pt x="12" y="3"/>
                    <a:pt x="12" y="5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9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898"/>
            <p:cNvSpPr>
              <a:spLocks/>
            </p:cNvSpPr>
            <p:nvPr/>
          </p:nvSpPr>
          <p:spPr bwMode="auto">
            <a:xfrm>
              <a:off x="11736950" y="5179836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2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4 h 27"/>
                <a:gd name="T14" fmla="*/ 7 w 12"/>
                <a:gd name="T15" fmla="*/ 0 h 27"/>
                <a:gd name="T16" fmla="*/ 12 w 12"/>
                <a:gd name="T17" fmla="*/ 4 h 27"/>
                <a:gd name="T18" fmla="*/ 12 w 12"/>
                <a:gd name="T19" fmla="*/ 7 h 27"/>
                <a:gd name="T20" fmla="*/ 10 w 12"/>
                <a:gd name="T21" fmla="*/ 13 h 27"/>
                <a:gd name="T22" fmla="*/ 12 w 12"/>
                <a:gd name="T23" fmla="*/ 20 h 27"/>
                <a:gd name="T24" fmla="*/ 12 w 12"/>
                <a:gd name="T25" fmla="*/ 22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3"/>
                  </a:cubicBezTo>
                  <a:cubicBezTo>
                    <a:pt x="11" y="15"/>
                    <a:pt x="12" y="18"/>
                    <a:pt x="12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899"/>
            <p:cNvSpPr>
              <a:spLocks/>
            </p:cNvSpPr>
            <p:nvPr/>
          </p:nvSpPr>
          <p:spPr bwMode="auto">
            <a:xfrm>
              <a:off x="11736950" y="4930599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2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4 h 27"/>
                <a:gd name="T14" fmla="*/ 7 w 12"/>
                <a:gd name="T15" fmla="*/ 0 h 27"/>
                <a:gd name="T16" fmla="*/ 12 w 12"/>
                <a:gd name="T17" fmla="*/ 4 h 27"/>
                <a:gd name="T18" fmla="*/ 12 w 12"/>
                <a:gd name="T19" fmla="*/ 7 h 27"/>
                <a:gd name="T20" fmla="*/ 10 w 12"/>
                <a:gd name="T21" fmla="*/ 13 h 27"/>
                <a:gd name="T22" fmla="*/ 12 w 12"/>
                <a:gd name="T23" fmla="*/ 20 h 27"/>
                <a:gd name="T24" fmla="*/ 12 w 12"/>
                <a:gd name="T25" fmla="*/ 22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3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900"/>
            <p:cNvSpPr>
              <a:spLocks/>
            </p:cNvSpPr>
            <p:nvPr/>
          </p:nvSpPr>
          <p:spPr bwMode="auto">
            <a:xfrm>
              <a:off x="11736950" y="4679774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3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5 h 27"/>
                <a:gd name="T14" fmla="*/ 7 w 12"/>
                <a:gd name="T15" fmla="*/ 0 h 27"/>
                <a:gd name="T16" fmla="*/ 12 w 12"/>
                <a:gd name="T17" fmla="*/ 5 h 27"/>
                <a:gd name="T18" fmla="*/ 12 w 12"/>
                <a:gd name="T19" fmla="*/ 7 h 27"/>
                <a:gd name="T20" fmla="*/ 10 w 12"/>
                <a:gd name="T21" fmla="*/ 14 h 27"/>
                <a:gd name="T22" fmla="*/ 12 w 12"/>
                <a:gd name="T23" fmla="*/ 20 h 27"/>
                <a:gd name="T24" fmla="*/ 12 w 12"/>
                <a:gd name="T25" fmla="*/ 23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901"/>
            <p:cNvSpPr>
              <a:spLocks/>
            </p:cNvSpPr>
            <p:nvPr/>
          </p:nvSpPr>
          <p:spPr bwMode="auto">
            <a:xfrm>
              <a:off x="11736950" y="4430536"/>
              <a:ext cx="68263" cy="152400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3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5 h 27"/>
                <a:gd name="T14" fmla="*/ 7 w 12"/>
                <a:gd name="T15" fmla="*/ 0 h 27"/>
                <a:gd name="T16" fmla="*/ 12 w 12"/>
                <a:gd name="T17" fmla="*/ 5 h 27"/>
                <a:gd name="T18" fmla="*/ 12 w 12"/>
                <a:gd name="T19" fmla="*/ 7 h 27"/>
                <a:gd name="T20" fmla="*/ 10 w 12"/>
                <a:gd name="T21" fmla="*/ 14 h 27"/>
                <a:gd name="T22" fmla="*/ 12 w 12"/>
                <a:gd name="T23" fmla="*/ 20 h 27"/>
                <a:gd name="T24" fmla="*/ 12 w 12"/>
                <a:gd name="T25" fmla="*/ 23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2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902"/>
            <p:cNvSpPr>
              <a:spLocks/>
            </p:cNvSpPr>
            <p:nvPr/>
          </p:nvSpPr>
          <p:spPr bwMode="auto">
            <a:xfrm>
              <a:off x="11736950" y="4179711"/>
              <a:ext cx="68263" cy="160338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0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0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2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903"/>
            <p:cNvSpPr>
              <a:spLocks/>
            </p:cNvSpPr>
            <p:nvPr/>
          </p:nvSpPr>
          <p:spPr bwMode="auto">
            <a:xfrm>
              <a:off x="11736950" y="3930474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904"/>
            <p:cNvSpPr>
              <a:spLocks/>
            </p:cNvSpPr>
            <p:nvPr/>
          </p:nvSpPr>
          <p:spPr bwMode="auto">
            <a:xfrm>
              <a:off x="11736950" y="3679649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7 h 28"/>
                <a:gd name="T8" fmla="*/ 1 w 12"/>
                <a:gd name="T9" fmla="*/ 12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905"/>
            <p:cNvSpPr>
              <a:spLocks/>
            </p:cNvSpPr>
            <p:nvPr/>
          </p:nvSpPr>
          <p:spPr bwMode="auto">
            <a:xfrm>
              <a:off x="11736950" y="3430411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7 h 28"/>
                <a:gd name="T8" fmla="*/ 1 w 12"/>
                <a:gd name="T9" fmla="*/ 12 h 28"/>
                <a:gd name="T10" fmla="*/ 2 w 12"/>
                <a:gd name="T11" fmla="*/ 8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8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5" y="0"/>
                    <a:pt x="7" y="0"/>
                  </a:cubicBezTo>
                  <a:cubicBezTo>
                    <a:pt x="10" y="0"/>
                    <a:pt x="12" y="3"/>
                    <a:pt x="12" y="5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9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906"/>
            <p:cNvSpPr>
              <a:spLocks/>
            </p:cNvSpPr>
            <p:nvPr/>
          </p:nvSpPr>
          <p:spPr bwMode="auto">
            <a:xfrm>
              <a:off x="11736950" y="3185936"/>
              <a:ext cx="68263" cy="152400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2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4 h 27"/>
                <a:gd name="T14" fmla="*/ 7 w 12"/>
                <a:gd name="T15" fmla="*/ 0 h 27"/>
                <a:gd name="T16" fmla="*/ 12 w 12"/>
                <a:gd name="T17" fmla="*/ 4 h 27"/>
                <a:gd name="T18" fmla="*/ 12 w 12"/>
                <a:gd name="T19" fmla="*/ 7 h 27"/>
                <a:gd name="T20" fmla="*/ 10 w 12"/>
                <a:gd name="T21" fmla="*/ 13 h 27"/>
                <a:gd name="T22" fmla="*/ 12 w 12"/>
                <a:gd name="T23" fmla="*/ 20 h 27"/>
                <a:gd name="T24" fmla="*/ 12 w 12"/>
                <a:gd name="T25" fmla="*/ 22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3"/>
                  </a:cubicBezTo>
                  <a:cubicBezTo>
                    <a:pt x="11" y="15"/>
                    <a:pt x="12" y="18"/>
                    <a:pt x="12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907"/>
            <p:cNvSpPr>
              <a:spLocks/>
            </p:cNvSpPr>
            <p:nvPr/>
          </p:nvSpPr>
          <p:spPr bwMode="auto">
            <a:xfrm>
              <a:off x="11736950" y="2935111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2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4 h 27"/>
                <a:gd name="T14" fmla="*/ 7 w 12"/>
                <a:gd name="T15" fmla="*/ 0 h 27"/>
                <a:gd name="T16" fmla="*/ 12 w 12"/>
                <a:gd name="T17" fmla="*/ 4 h 27"/>
                <a:gd name="T18" fmla="*/ 12 w 12"/>
                <a:gd name="T19" fmla="*/ 7 h 27"/>
                <a:gd name="T20" fmla="*/ 10 w 12"/>
                <a:gd name="T21" fmla="*/ 13 h 27"/>
                <a:gd name="T22" fmla="*/ 12 w 12"/>
                <a:gd name="T23" fmla="*/ 20 h 27"/>
                <a:gd name="T24" fmla="*/ 12 w 12"/>
                <a:gd name="T25" fmla="*/ 22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3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908"/>
            <p:cNvSpPr>
              <a:spLocks/>
            </p:cNvSpPr>
            <p:nvPr/>
          </p:nvSpPr>
          <p:spPr bwMode="auto">
            <a:xfrm>
              <a:off x="11748062" y="2690636"/>
              <a:ext cx="57150" cy="169863"/>
            </a:xfrm>
            <a:custGeom>
              <a:avLst/>
              <a:gdLst>
                <a:gd name="T0" fmla="*/ 5 w 10"/>
                <a:gd name="T1" fmla="*/ 30 h 30"/>
                <a:gd name="T2" fmla="*/ 0 w 10"/>
                <a:gd name="T3" fmla="*/ 26 h 30"/>
                <a:gd name="T4" fmla="*/ 0 w 10"/>
                <a:gd name="T5" fmla="*/ 19 h 30"/>
                <a:gd name="T6" fmla="*/ 0 w 10"/>
                <a:gd name="T7" fmla="*/ 17 h 30"/>
                <a:gd name="T8" fmla="*/ 0 w 10"/>
                <a:gd name="T9" fmla="*/ 13 h 30"/>
                <a:gd name="T10" fmla="*/ 0 w 10"/>
                <a:gd name="T11" fmla="*/ 11 h 30"/>
                <a:gd name="T12" fmla="*/ 0 w 10"/>
                <a:gd name="T13" fmla="*/ 4 h 30"/>
                <a:gd name="T14" fmla="*/ 5 w 10"/>
                <a:gd name="T15" fmla="*/ 0 h 30"/>
                <a:gd name="T16" fmla="*/ 10 w 10"/>
                <a:gd name="T17" fmla="*/ 4 h 30"/>
                <a:gd name="T18" fmla="*/ 10 w 10"/>
                <a:gd name="T19" fmla="*/ 11 h 30"/>
                <a:gd name="T20" fmla="*/ 9 w 10"/>
                <a:gd name="T21" fmla="*/ 15 h 30"/>
                <a:gd name="T22" fmla="*/ 10 w 10"/>
                <a:gd name="T23" fmla="*/ 19 h 30"/>
                <a:gd name="T24" fmla="*/ 10 w 10"/>
                <a:gd name="T25" fmla="*/ 26 h 30"/>
                <a:gd name="T26" fmla="*/ 5 w 10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30">
                  <a:moveTo>
                    <a:pt x="5" y="30"/>
                  </a:moveTo>
                  <a:cubicBezTo>
                    <a:pt x="3" y="30"/>
                    <a:pt x="0" y="28"/>
                    <a:pt x="0" y="2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4"/>
                    <a:pt x="9" y="15"/>
                  </a:cubicBezTo>
                  <a:cubicBezTo>
                    <a:pt x="10" y="16"/>
                    <a:pt x="10" y="18"/>
                    <a:pt x="10" y="1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8"/>
                    <a:pt x="8" y="30"/>
                    <a:pt x="5" y="30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909"/>
            <p:cNvSpPr>
              <a:spLocks/>
            </p:cNvSpPr>
            <p:nvPr/>
          </p:nvSpPr>
          <p:spPr bwMode="auto">
            <a:xfrm>
              <a:off x="11736950" y="2463624"/>
              <a:ext cx="68263" cy="152400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3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5 h 27"/>
                <a:gd name="T14" fmla="*/ 7 w 12"/>
                <a:gd name="T15" fmla="*/ 0 h 27"/>
                <a:gd name="T16" fmla="*/ 12 w 12"/>
                <a:gd name="T17" fmla="*/ 5 h 27"/>
                <a:gd name="T18" fmla="*/ 12 w 12"/>
                <a:gd name="T19" fmla="*/ 7 h 27"/>
                <a:gd name="T20" fmla="*/ 10 w 12"/>
                <a:gd name="T21" fmla="*/ 14 h 27"/>
                <a:gd name="T22" fmla="*/ 12 w 12"/>
                <a:gd name="T23" fmla="*/ 20 h 27"/>
                <a:gd name="T24" fmla="*/ 12 w 12"/>
                <a:gd name="T25" fmla="*/ 23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910"/>
            <p:cNvSpPr>
              <a:spLocks/>
            </p:cNvSpPr>
            <p:nvPr/>
          </p:nvSpPr>
          <p:spPr bwMode="auto">
            <a:xfrm>
              <a:off x="11736950" y="2212799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3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5 h 27"/>
                <a:gd name="T14" fmla="*/ 7 w 12"/>
                <a:gd name="T15" fmla="*/ 0 h 27"/>
                <a:gd name="T16" fmla="*/ 12 w 12"/>
                <a:gd name="T17" fmla="*/ 5 h 27"/>
                <a:gd name="T18" fmla="*/ 12 w 12"/>
                <a:gd name="T19" fmla="*/ 7 h 27"/>
                <a:gd name="T20" fmla="*/ 10 w 12"/>
                <a:gd name="T21" fmla="*/ 14 h 27"/>
                <a:gd name="T22" fmla="*/ 12 w 12"/>
                <a:gd name="T23" fmla="*/ 20 h 27"/>
                <a:gd name="T24" fmla="*/ 12 w 12"/>
                <a:gd name="T25" fmla="*/ 23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911"/>
            <p:cNvSpPr>
              <a:spLocks/>
            </p:cNvSpPr>
            <p:nvPr/>
          </p:nvSpPr>
          <p:spPr bwMode="auto">
            <a:xfrm>
              <a:off x="11736950" y="1963561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0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0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2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912"/>
            <p:cNvSpPr>
              <a:spLocks/>
            </p:cNvSpPr>
            <p:nvPr/>
          </p:nvSpPr>
          <p:spPr bwMode="auto">
            <a:xfrm>
              <a:off x="11736950" y="1712736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913"/>
            <p:cNvSpPr>
              <a:spLocks noEditPoints="1"/>
            </p:cNvSpPr>
            <p:nvPr/>
          </p:nvSpPr>
          <p:spPr bwMode="auto">
            <a:xfrm>
              <a:off x="10617762" y="1366661"/>
              <a:ext cx="1187450" cy="295275"/>
            </a:xfrm>
            <a:custGeom>
              <a:avLst/>
              <a:gdLst>
                <a:gd name="T0" fmla="*/ 204 w 209"/>
                <a:gd name="T1" fmla="*/ 52 h 52"/>
                <a:gd name="T2" fmla="*/ 199 w 209"/>
                <a:gd name="T3" fmla="*/ 47 h 52"/>
                <a:gd name="T4" fmla="*/ 199 w 209"/>
                <a:gd name="T5" fmla="*/ 38 h 52"/>
                <a:gd name="T6" fmla="*/ 197 w 209"/>
                <a:gd name="T7" fmla="*/ 33 h 52"/>
                <a:gd name="T8" fmla="*/ 198 w 209"/>
                <a:gd name="T9" fmla="*/ 26 h 52"/>
                <a:gd name="T10" fmla="*/ 205 w 209"/>
                <a:gd name="T11" fmla="*/ 27 h 52"/>
                <a:gd name="T12" fmla="*/ 209 w 209"/>
                <a:gd name="T13" fmla="*/ 38 h 52"/>
                <a:gd name="T14" fmla="*/ 209 w 209"/>
                <a:gd name="T15" fmla="*/ 47 h 52"/>
                <a:gd name="T16" fmla="*/ 204 w 209"/>
                <a:gd name="T17" fmla="*/ 52 h 52"/>
                <a:gd name="T18" fmla="*/ 5 w 209"/>
                <a:gd name="T19" fmla="*/ 52 h 52"/>
                <a:gd name="T20" fmla="*/ 0 w 209"/>
                <a:gd name="T21" fmla="*/ 47 h 52"/>
                <a:gd name="T22" fmla="*/ 0 w 209"/>
                <a:gd name="T23" fmla="*/ 38 h 52"/>
                <a:gd name="T24" fmla="*/ 5 w 209"/>
                <a:gd name="T25" fmla="*/ 27 h 52"/>
                <a:gd name="T26" fmla="*/ 11 w 209"/>
                <a:gd name="T27" fmla="*/ 26 h 52"/>
                <a:gd name="T28" fmla="*/ 12 w 209"/>
                <a:gd name="T29" fmla="*/ 33 h 52"/>
                <a:gd name="T30" fmla="*/ 10 w 209"/>
                <a:gd name="T31" fmla="*/ 38 h 52"/>
                <a:gd name="T32" fmla="*/ 10 w 209"/>
                <a:gd name="T33" fmla="*/ 47 h 52"/>
                <a:gd name="T34" fmla="*/ 5 w 209"/>
                <a:gd name="T35" fmla="*/ 52 h 52"/>
                <a:gd name="T36" fmla="*/ 186 w 209"/>
                <a:gd name="T37" fmla="*/ 24 h 52"/>
                <a:gd name="T38" fmla="*/ 184 w 209"/>
                <a:gd name="T39" fmla="*/ 23 h 52"/>
                <a:gd name="T40" fmla="*/ 168 w 209"/>
                <a:gd name="T41" fmla="*/ 17 h 52"/>
                <a:gd name="T42" fmla="*/ 164 w 209"/>
                <a:gd name="T43" fmla="*/ 12 h 52"/>
                <a:gd name="T44" fmla="*/ 170 w 209"/>
                <a:gd name="T45" fmla="*/ 8 h 52"/>
                <a:gd name="T46" fmla="*/ 188 w 209"/>
                <a:gd name="T47" fmla="*/ 15 h 52"/>
                <a:gd name="T48" fmla="*/ 191 w 209"/>
                <a:gd name="T49" fmla="*/ 21 h 52"/>
                <a:gd name="T50" fmla="*/ 186 w 209"/>
                <a:gd name="T51" fmla="*/ 24 h 52"/>
                <a:gd name="T52" fmla="*/ 23 w 209"/>
                <a:gd name="T53" fmla="*/ 24 h 52"/>
                <a:gd name="T54" fmla="*/ 19 w 209"/>
                <a:gd name="T55" fmla="*/ 21 h 52"/>
                <a:gd name="T56" fmla="*/ 21 w 209"/>
                <a:gd name="T57" fmla="*/ 15 h 52"/>
                <a:gd name="T58" fmla="*/ 39 w 209"/>
                <a:gd name="T59" fmla="*/ 8 h 52"/>
                <a:gd name="T60" fmla="*/ 45 w 209"/>
                <a:gd name="T61" fmla="*/ 12 h 52"/>
                <a:gd name="T62" fmla="*/ 42 w 209"/>
                <a:gd name="T63" fmla="*/ 17 h 52"/>
                <a:gd name="T64" fmla="*/ 25 w 209"/>
                <a:gd name="T65" fmla="*/ 23 h 52"/>
                <a:gd name="T66" fmla="*/ 23 w 209"/>
                <a:gd name="T67" fmla="*/ 24 h 52"/>
                <a:gd name="T68" fmla="*/ 151 w 209"/>
                <a:gd name="T69" fmla="*/ 14 h 52"/>
                <a:gd name="T70" fmla="*/ 150 w 209"/>
                <a:gd name="T71" fmla="*/ 14 h 52"/>
                <a:gd name="T72" fmla="*/ 132 w 209"/>
                <a:gd name="T73" fmla="*/ 11 h 52"/>
                <a:gd name="T74" fmla="*/ 128 w 209"/>
                <a:gd name="T75" fmla="*/ 6 h 52"/>
                <a:gd name="T76" fmla="*/ 133 w 209"/>
                <a:gd name="T77" fmla="*/ 2 h 52"/>
                <a:gd name="T78" fmla="*/ 152 w 209"/>
                <a:gd name="T79" fmla="*/ 4 h 52"/>
                <a:gd name="T80" fmla="*/ 155 w 209"/>
                <a:gd name="T81" fmla="*/ 10 h 52"/>
                <a:gd name="T82" fmla="*/ 151 w 209"/>
                <a:gd name="T83" fmla="*/ 14 h 52"/>
                <a:gd name="T84" fmla="*/ 59 w 209"/>
                <a:gd name="T85" fmla="*/ 14 h 52"/>
                <a:gd name="T86" fmla="*/ 54 w 209"/>
                <a:gd name="T87" fmla="*/ 10 h 52"/>
                <a:gd name="T88" fmla="*/ 58 w 209"/>
                <a:gd name="T89" fmla="*/ 4 h 52"/>
                <a:gd name="T90" fmla="*/ 77 w 209"/>
                <a:gd name="T91" fmla="*/ 2 h 52"/>
                <a:gd name="T92" fmla="*/ 82 w 209"/>
                <a:gd name="T93" fmla="*/ 6 h 52"/>
                <a:gd name="T94" fmla="*/ 77 w 209"/>
                <a:gd name="T95" fmla="*/ 11 h 52"/>
                <a:gd name="T96" fmla="*/ 60 w 209"/>
                <a:gd name="T97" fmla="*/ 14 h 52"/>
                <a:gd name="T98" fmla="*/ 59 w 209"/>
                <a:gd name="T99" fmla="*/ 14 h 52"/>
                <a:gd name="T100" fmla="*/ 114 w 209"/>
                <a:gd name="T101" fmla="*/ 10 h 52"/>
                <a:gd name="T102" fmla="*/ 114 w 209"/>
                <a:gd name="T103" fmla="*/ 10 h 52"/>
                <a:gd name="T104" fmla="*/ 96 w 209"/>
                <a:gd name="T105" fmla="*/ 10 h 52"/>
                <a:gd name="T106" fmla="*/ 91 w 209"/>
                <a:gd name="T107" fmla="*/ 5 h 52"/>
                <a:gd name="T108" fmla="*/ 95 w 209"/>
                <a:gd name="T109" fmla="*/ 1 h 52"/>
                <a:gd name="T110" fmla="*/ 114 w 209"/>
                <a:gd name="T111" fmla="*/ 1 h 52"/>
                <a:gd name="T112" fmla="*/ 119 w 209"/>
                <a:gd name="T113" fmla="*/ 5 h 52"/>
                <a:gd name="T114" fmla="*/ 114 w 209"/>
                <a:gd name="T115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9" h="52">
                  <a:moveTo>
                    <a:pt x="204" y="52"/>
                  </a:moveTo>
                  <a:cubicBezTo>
                    <a:pt x="202" y="52"/>
                    <a:pt x="199" y="50"/>
                    <a:pt x="199" y="47"/>
                  </a:cubicBezTo>
                  <a:cubicBezTo>
                    <a:pt x="199" y="38"/>
                    <a:pt x="199" y="38"/>
                    <a:pt x="199" y="38"/>
                  </a:cubicBezTo>
                  <a:cubicBezTo>
                    <a:pt x="199" y="36"/>
                    <a:pt x="199" y="34"/>
                    <a:pt x="197" y="33"/>
                  </a:cubicBezTo>
                  <a:cubicBezTo>
                    <a:pt x="196" y="31"/>
                    <a:pt x="196" y="28"/>
                    <a:pt x="198" y="26"/>
                  </a:cubicBezTo>
                  <a:cubicBezTo>
                    <a:pt x="200" y="24"/>
                    <a:pt x="203" y="25"/>
                    <a:pt x="205" y="27"/>
                  </a:cubicBezTo>
                  <a:cubicBezTo>
                    <a:pt x="208" y="30"/>
                    <a:pt x="209" y="34"/>
                    <a:pt x="209" y="38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9" y="50"/>
                    <a:pt x="207" y="52"/>
                    <a:pt x="204" y="52"/>
                  </a:cubicBezTo>
                  <a:close/>
                  <a:moveTo>
                    <a:pt x="5" y="52"/>
                  </a:moveTo>
                  <a:cubicBezTo>
                    <a:pt x="3" y="52"/>
                    <a:pt x="0" y="50"/>
                    <a:pt x="0" y="4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4"/>
                    <a:pt x="2" y="30"/>
                    <a:pt x="5" y="27"/>
                  </a:cubicBezTo>
                  <a:cubicBezTo>
                    <a:pt x="6" y="25"/>
                    <a:pt x="9" y="24"/>
                    <a:pt x="11" y="26"/>
                  </a:cubicBezTo>
                  <a:cubicBezTo>
                    <a:pt x="13" y="27"/>
                    <a:pt x="14" y="30"/>
                    <a:pt x="12" y="33"/>
                  </a:cubicBezTo>
                  <a:cubicBezTo>
                    <a:pt x="11" y="34"/>
                    <a:pt x="10" y="36"/>
                    <a:pt x="10" y="3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50"/>
                    <a:pt x="8" y="52"/>
                    <a:pt x="5" y="52"/>
                  </a:cubicBezTo>
                  <a:close/>
                  <a:moveTo>
                    <a:pt x="186" y="24"/>
                  </a:moveTo>
                  <a:cubicBezTo>
                    <a:pt x="186" y="24"/>
                    <a:pt x="185" y="24"/>
                    <a:pt x="184" y="23"/>
                  </a:cubicBezTo>
                  <a:cubicBezTo>
                    <a:pt x="180" y="21"/>
                    <a:pt x="174" y="19"/>
                    <a:pt x="168" y="17"/>
                  </a:cubicBezTo>
                  <a:cubicBezTo>
                    <a:pt x="165" y="17"/>
                    <a:pt x="164" y="14"/>
                    <a:pt x="164" y="12"/>
                  </a:cubicBezTo>
                  <a:cubicBezTo>
                    <a:pt x="165" y="9"/>
                    <a:pt x="168" y="8"/>
                    <a:pt x="170" y="8"/>
                  </a:cubicBezTo>
                  <a:cubicBezTo>
                    <a:pt x="177" y="10"/>
                    <a:pt x="183" y="12"/>
                    <a:pt x="188" y="15"/>
                  </a:cubicBezTo>
                  <a:cubicBezTo>
                    <a:pt x="191" y="16"/>
                    <a:pt x="192" y="19"/>
                    <a:pt x="191" y="21"/>
                  </a:cubicBezTo>
                  <a:cubicBezTo>
                    <a:pt x="190" y="23"/>
                    <a:pt x="188" y="24"/>
                    <a:pt x="186" y="24"/>
                  </a:cubicBezTo>
                  <a:close/>
                  <a:moveTo>
                    <a:pt x="23" y="24"/>
                  </a:moveTo>
                  <a:cubicBezTo>
                    <a:pt x="21" y="24"/>
                    <a:pt x="20" y="23"/>
                    <a:pt x="19" y="21"/>
                  </a:cubicBezTo>
                  <a:cubicBezTo>
                    <a:pt x="18" y="19"/>
                    <a:pt x="19" y="16"/>
                    <a:pt x="21" y="15"/>
                  </a:cubicBezTo>
                  <a:cubicBezTo>
                    <a:pt x="26" y="12"/>
                    <a:pt x="33" y="10"/>
                    <a:pt x="39" y="8"/>
                  </a:cubicBezTo>
                  <a:cubicBezTo>
                    <a:pt x="42" y="8"/>
                    <a:pt x="45" y="9"/>
                    <a:pt x="45" y="12"/>
                  </a:cubicBezTo>
                  <a:cubicBezTo>
                    <a:pt x="46" y="14"/>
                    <a:pt x="44" y="17"/>
                    <a:pt x="42" y="17"/>
                  </a:cubicBezTo>
                  <a:cubicBezTo>
                    <a:pt x="36" y="19"/>
                    <a:pt x="30" y="21"/>
                    <a:pt x="25" y="23"/>
                  </a:cubicBezTo>
                  <a:cubicBezTo>
                    <a:pt x="25" y="24"/>
                    <a:pt x="24" y="24"/>
                    <a:pt x="23" y="24"/>
                  </a:cubicBezTo>
                  <a:close/>
                  <a:moveTo>
                    <a:pt x="151" y="14"/>
                  </a:moveTo>
                  <a:cubicBezTo>
                    <a:pt x="151" y="14"/>
                    <a:pt x="150" y="14"/>
                    <a:pt x="150" y="14"/>
                  </a:cubicBezTo>
                  <a:cubicBezTo>
                    <a:pt x="144" y="13"/>
                    <a:pt x="138" y="12"/>
                    <a:pt x="132" y="11"/>
                  </a:cubicBezTo>
                  <a:cubicBezTo>
                    <a:pt x="129" y="11"/>
                    <a:pt x="128" y="9"/>
                    <a:pt x="128" y="6"/>
                  </a:cubicBezTo>
                  <a:cubicBezTo>
                    <a:pt x="128" y="3"/>
                    <a:pt x="130" y="2"/>
                    <a:pt x="133" y="2"/>
                  </a:cubicBezTo>
                  <a:cubicBezTo>
                    <a:pt x="139" y="2"/>
                    <a:pt x="146" y="3"/>
                    <a:pt x="152" y="4"/>
                  </a:cubicBezTo>
                  <a:cubicBezTo>
                    <a:pt x="154" y="5"/>
                    <a:pt x="156" y="7"/>
                    <a:pt x="155" y="10"/>
                  </a:cubicBezTo>
                  <a:cubicBezTo>
                    <a:pt x="155" y="12"/>
                    <a:pt x="153" y="14"/>
                    <a:pt x="151" y="14"/>
                  </a:cubicBezTo>
                  <a:close/>
                  <a:moveTo>
                    <a:pt x="59" y="14"/>
                  </a:moveTo>
                  <a:cubicBezTo>
                    <a:pt x="56" y="14"/>
                    <a:pt x="54" y="12"/>
                    <a:pt x="54" y="10"/>
                  </a:cubicBezTo>
                  <a:cubicBezTo>
                    <a:pt x="54" y="7"/>
                    <a:pt x="55" y="5"/>
                    <a:pt x="58" y="4"/>
                  </a:cubicBezTo>
                  <a:cubicBezTo>
                    <a:pt x="64" y="3"/>
                    <a:pt x="70" y="2"/>
                    <a:pt x="77" y="2"/>
                  </a:cubicBezTo>
                  <a:cubicBezTo>
                    <a:pt x="79" y="2"/>
                    <a:pt x="82" y="3"/>
                    <a:pt x="82" y="6"/>
                  </a:cubicBezTo>
                  <a:cubicBezTo>
                    <a:pt x="82" y="9"/>
                    <a:pt x="80" y="11"/>
                    <a:pt x="77" y="11"/>
                  </a:cubicBezTo>
                  <a:cubicBezTo>
                    <a:pt x="71" y="12"/>
                    <a:pt x="65" y="13"/>
                    <a:pt x="60" y="14"/>
                  </a:cubicBezTo>
                  <a:cubicBezTo>
                    <a:pt x="59" y="14"/>
                    <a:pt x="59" y="14"/>
                    <a:pt x="59" y="14"/>
                  </a:cubicBezTo>
                  <a:close/>
                  <a:moveTo>
                    <a:pt x="114" y="10"/>
                  </a:moveTo>
                  <a:cubicBezTo>
                    <a:pt x="114" y="10"/>
                    <a:pt x="114" y="10"/>
                    <a:pt x="114" y="10"/>
                  </a:cubicBezTo>
                  <a:cubicBezTo>
                    <a:pt x="108" y="10"/>
                    <a:pt x="102" y="10"/>
                    <a:pt x="96" y="10"/>
                  </a:cubicBezTo>
                  <a:cubicBezTo>
                    <a:pt x="93" y="10"/>
                    <a:pt x="91" y="8"/>
                    <a:pt x="91" y="5"/>
                  </a:cubicBezTo>
                  <a:cubicBezTo>
                    <a:pt x="91" y="3"/>
                    <a:pt x="93" y="1"/>
                    <a:pt x="95" y="1"/>
                  </a:cubicBezTo>
                  <a:cubicBezTo>
                    <a:pt x="102" y="0"/>
                    <a:pt x="108" y="0"/>
                    <a:pt x="114" y="1"/>
                  </a:cubicBezTo>
                  <a:cubicBezTo>
                    <a:pt x="117" y="1"/>
                    <a:pt x="119" y="3"/>
                    <a:pt x="119" y="5"/>
                  </a:cubicBezTo>
                  <a:cubicBezTo>
                    <a:pt x="119" y="8"/>
                    <a:pt x="117" y="10"/>
                    <a:pt x="114" y="10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725D89D-6FFF-4992-B86E-51F5222FADD9}"/>
              </a:ext>
            </a:extLst>
          </p:cNvPr>
          <p:cNvSpPr/>
          <p:nvPr/>
        </p:nvSpPr>
        <p:spPr>
          <a:xfrm>
            <a:off x="505240" y="3661291"/>
            <a:ext cx="1717260" cy="42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2000" b="1" dirty="0">
                <a:solidFill>
                  <a:schemeClr val="bg1"/>
                </a:solidFill>
              </a:rPr>
              <a:t>PUSHIPPT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78" name="文本框 977">
            <a:extLst>
              <a:ext uri="{FF2B5EF4-FFF2-40B4-BE49-F238E27FC236}">
                <a16:creationId xmlns:a16="http://schemas.microsoft.com/office/drawing/2014/main" xmlns="" id="{37A6479C-D221-463A-8D83-2226C25E9A50}"/>
              </a:ext>
            </a:extLst>
          </p:cNvPr>
          <p:cNvSpPr txBox="1"/>
          <p:nvPr/>
        </p:nvSpPr>
        <p:spPr>
          <a:xfrm>
            <a:off x="631980" y="6071251"/>
            <a:ext cx="18133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演讲人：璞石</a:t>
            </a:r>
            <a:r>
              <a:rPr lang="en-US" altLang="zh-CN" sz="1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PPT</a:t>
            </a:r>
            <a:endParaRPr lang="zh-CN" altLang="en-US" sz="16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81" name="文本框 980">
            <a:extLst>
              <a:ext uri="{FF2B5EF4-FFF2-40B4-BE49-F238E27FC236}">
                <a16:creationId xmlns:a16="http://schemas.microsoft.com/office/drawing/2014/main" xmlns="" id="{27723EAF-0105-444E-BF9A-7A72F5D8EDF4}"/>
              </a:ext>
            </a:extLst>
          </p:cNvPr>
          <p:cNvSpPr txBox="1"/>
          <p:nvPr/>
        </p:nvSpPr>
        <p:spPr>
          <a:xfrm>
            <a:off x="2519846" y="6071251"/>
            <a:ext cx="19558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时间</a:t>
            </a:r>
            <a:r>
              <a:rPr lang="zh-CN" altLang="en-US" sz="1600" b="1">
                <a:solidFill>
                  <a:schemeClr val="accent3">
                    <a:lumMod val="40000"/>
                    <a:lumOff val="60000"/>
                  </a:schemeClr>
                </a:solidFill>
              </a:rPr>
              <a:t>：</a:t>
            </a:r>
            <a:r>
              <a:rPr lang="en-US" altLang="zh-CN" sz="1600" b="1">
                <a:solidFill>
                  <a:schemeClr val="accent3">
                    <a:lumMod val="40000"/>
                    <a:lumOff val="60000"/>
                  </a:schemeClr>
                </a:solidFill>
              </a:rPr>
              <a:t>202X.12.12</a:t>
            </a:r>
            <a:endParaRPr lang="zh-CN" altLang="en-US" sz="16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426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B93F0C5-2CB5-4498-B7F1-90B8D8CC0B0F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/>
            <a:srcRect/>
            <a:stretch>
              <a:fillRect t="-9258" b="-926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0" name="think-cell Slide" r:id="rId5" imgW="351" imgH="351" progId="TCLayout.ActiveDocument.1">
                  <p:embed/>
                </p:oleObj>
              </mc:Choice>
              <mc:Fallback>
                <p:oleObj name="think-cell Slide" r:id="rId5" imgW="351" imgH="351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36457" y="1415143"/>
            <a:ext cx="2119086" cy="211908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16765" y="3737819"/>
            <a:ext cx="755847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b="1" kern="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问题与挑战</a:t>
            </a:r>
            <a:endParaRPr kumimoji="0" lang="en-US" altLang="zh-CN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75657" y="716201"/>
            <a:ext cx="971005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75657" y="6028429"/>
            <a:ext cx="971005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utoShape 130">
            <a:extLst>
              <a:ext uri="{FF2B5EF4-FFF2-40B4-BE49-F238E27FC236}">
                <a16:creationId xmlns:a16="http://schemas.microsoft.com/office/drawing/2014/main" xmlns="" id="{04879683-972E-4AFE-A54F-6EEE21D7DCFE}"/>
              </a:ext>
            </a:extLst>
          </p:cNvPr>
          <p:cNvSpPr>
            <a:spLocks/>
          </p:cNvSpPr>
          <p:nvPr/>
        </p:nvSpPr>
        <p:spPr bwMode="auto">
          <a:xfrm>
            <a:off x="5469789" y="1758353"/>
            <a:ext cx="1252421" cy="1250499"/>
          </a:xfrm>
          <a:custGeom>
            <a:avLst/>
            <a:gdLst>
              <a:gd name="connsiteX0" fmla="*/ 437722 w 608502"/>
              <a:gd name="connsiteY0" fmla="*/ 512587 h 607568"/>
              <a:gd name="connsiteX1" fmla="*/ 532663 w 608502"/>
              <a:gd name="connsiteY1" fmla="*/ 592838 h 607568"/>
              <a:gd name="connsiteX2" fmla="*/ 558318 w 608502"/>
              <a:gd name="connsiteY2" fmla="*/ 606494 h 607568"/>
              <a:gd name="connsiteX3" fmla="*/ 552019 w 608502"/>
              <a:gd name="connsiteY3" fmla="*/ 607568 h 607568"/>
              <a:gd name="connsiteX4" fmla="*/ 457233 w 608502"/>
              <a:gd name="connsiteY4" fmla="*/ 607568 h 607568"/>
              <a:gd name="connsiteX5" fmla="*/ 437722 w 608502"/>
              <a:gd name="connsiteY5" fmla="*/ 588081 h 607568"/>
              <a:gd name="connsiteX6" fmla="*/ 282247 w 608502"/>
              <a:gd name="connsiteY6" fmla="*/ 408856 h 607568"/>
              <a:gd name="connsiteX7" fmla="*/ 322821 w 608502"/>
              <a:gd name="connsiteY7" fmla="*/ 482050 h 607568"/>
              <a:gd name="connsiteX8" fmla="*/ 365393 w 608502"/>
              <a:gd name="connsiteY8" fmla="*/ 515347 h 607568"/>
              <a:gd name="connsiteX9" fmla="*/ 365393 w 608502"/>
              <a:gd name="connsiteY9" fmla="*/ 588081 h 607568"/>
              <a:gd name="connsiteX10" fmla="*/ 345875 w 608502"/>
              <a:gd name="connsiteY10" fmla="*/ 607568 h 607568"/>
              <a:gd name="connsiteX11" fmla="*/ 250895 w 608502"/>
              <a:gd name="connsiteY11" fmla="*/ 607568 h 607568"/>
              <a:gd name="connsiteX12" fmla="*/ 231530 w 608502"/>
              <a:gd name="connsiteY12" fmla="*/ 588081 h 607568"/>
              <a:gd name="connsiteX13" fmla="*/ 231530 w 608502"/>
              <a:gd name="connsiteY13" fmla="*/ 422973 h 607568"/>
              <a:gd name="connsiteX14" fmla="*/ 255659 w 608502"/>
              <a:gd name="connsiteY14" fmla="*/ 418523 h 607568"/>
              <a:gd name="connsiteX15" fmla="*/ 29361 w 608502"/>
              <a:gd name="connsiteY15" fmla="*/ 292846 h 607568"/>
              <a:gd name="connsiteX16" fmla="*/ 39346 w 608502"/>
              <a:gd name="connsiteY16" fmla="*/ 306963 h 607568"/>
              <a:gd name="connsiteX17" fmla="*/ 96334 w 608502"/>
              <a:gd name="connsiteY17" fmla="*/ 336425 h 607568"/>
              <a:gd name="connsiteX18" fmla="*/ 150250 w 608502"/>
              <a:gd name="connsiteY18" fmla="*/ 336425 h 607568"/>
              <a:gd name="connsiteX19" fmla="*/ 163153 w 608502"/>
              <a:gd name="connsiteY19" fmla="*/ 369877 h 607568"/>
              <a:gd name="connsiteX20" fmla="*/ 163153 w 608502"/>
              <a:gd name="connsiteY20" fmla="*/ 588080 h 607568"/>
              <a:gd name="connsiteX21" fmla="*/ 143799 w 608502"/>
              <a:gd name="connsiteY21" fmla="*/ 607568 h 607568"/>
              <a:gd name="connsiteX22" fmla="*/ 48869 w 608502"/>
              <a:gd name="connsiteY22" fmla="*/ 607568 h 607568"/>
              <a:gd name="connsiteX23" fmla="*/ 29361 w 608502"/>
              <a:gd name="connsiteY23" fmla="*/ 588080 h 607568"/>
              <a:gd name="connsiteX24" fmla="*/ 457241 w 608502"/>
              <a:gd name="connsiteY24" fmla="*/ 201464 h 607568"/>
              <a:gd name="connsiteX25" fmla="*/ 552067 w 608502"/>
              <a:gd name="connsiteY25" fmla="*/ 201464 h 607568"/>
              <a:gd name="connsiteX26" fmla="*/ 571585 w 608502"/>
              <a:gd name="connsiteY26" fmla="*/ 220945 h 607568"/>
              <a:gd name="connsiteX27" fmla="*/ 571585 w 608502"/>
              <a:gd name="connsiteY27" fmla="*/ 443362 h 607568"/>
              <a:gd name="connsiteX28" fmla="*/ 498429 w 608502"/>
              <a:gd name="connsiteY28" fmla="*/ 381545 h 607568"/>
              <a:gd name="connsiteX29" fmla="*/ 440027 w 608502"/>
              <a:gd name="connsiteY29" fmla="*/ 366360 h 607568"/>
              <a:gd name="connsiteX30" fmla="*/ 437722 w 608502"/>
              <a:gd name="connsiteY30" fmla="*/ 366820 h 607568"/>
              <a:gd name="connsiteX31" fmla="*/ 437722 w 608502"/>
              <a:gd name="connsiteY31" fmla="*/ 220945 h 607568"/>
              <a:gd name="connsiteX32" fmla="*/ 457241 w 608502"/>
              <a:gd name="connsiteY32" fmla="*/ 201464 h 607568"/>
              <a:gd name="connsiteX33" fmla="*/ 35985 w 608502"/>
              <a:gd name="connsiteY33" fmla="*/ 143719 h 607568"/>
              <a:gd name="connsiteX34" fmla="*/ 55922 w 608502"/>
              <a:gd name="connsiteY34" fmla="*/ 156337 h 607568"/>
              <a:gd name="connsiteX35" fmla="*/ 112160 w 608502"/>
              <a:gd name="connsiteY35" fmla="*/ 236261 h 607568"/>
              <a:gd name="connsiteX36" fmla="*/ 198055 w 608502"/>
              <a:gd name="connsiteY36" fmla="*/ 236261 h 607568"/>
              <a:gd name="connsiteX37" fmla="*/ 226635 w 608502"/>
              <a:gd name="connsiteY37" fmla="*/ 255897 h 607568"/>
              <a:gd name="connsiteX38" fmla="*/ 249222 w 608502"/>
              <a:gd name="connsiteY38" fmla="*/ 314038 h 607568"/>
              <a:gd name="connsiteX39" fmla="*/ 303463 w 608502"/>
              <a:gd name="connsiteY39" fmla="*/ 294095 h 607568"/>
              <a:gd name="connsiteX40" fmla="*/ 340956 w 608502"/>
              <a:gd name="connsiteY40" fmla="*/ 307902 h 607568"/>
              <a:gd name="connsiteX41" fmla="*/ 399806 w 608502"/>
              <a:gd name="connsiteY41" fmla="*/ 413906 h 607568"/>
              <a:gd name="connsiteX42" fmla="*/ 447594 w 608502"/>
              <a:gd name="connsiteY42" fmla="*/ 404548 h 607568"/>
              <a:gd name="connsiteX43" fmla="*/ 473254 w 608502"/>
              <a:gd name="connsiteY43" fmla="*/ 411298 h 607568"/>
              <a:gd name="connsiteX44" fmla="*/ 597563 w 608502"/>
              <a:gd name="connsiteY44" fmla="*/ 516228 h 607568"/>
              <a:gd name="connsiteX45" fmla="*/ 601251 w 608502"/>
              <a:gd name="connsiteY45" fmla="*/ 559488 h 607568"/>
              <a:gd name="connsiteX46" fmla="*/ 577741 w 608502"/>
              <a:gd name="connsiteY46" fmla="*/ 570380 h 607568"/>
              <a:gd name="connsiteX47" fmla="*/ 557919 w 608502"/>
              <a:gd name="connsiteY47" fmla="*/ 563017 h 607568"/>
              <a:gd name="connsiteX48" fmla="*/ 444828 w 608502"/>
              <a:gd name="connsiteY48" fmla="*/ 467598 h 607568"/>
              <a:gd name="connsiteX49" fmla="*/ 389665 w 608502"/>
              <a:gd name="connsiteY49" fmla="*/ 478336 h 607568"/>
              <a:gd name="connsiteX50" fmla="*/ 356936 w 608502"/>
              <a:gd name="connsiteY50" fmla="*/ 463149 h 607568"/>
              <a:gd name="connsiteX51" fmla="*/ 300083 w 608502"/>
              <a:gd name="connsiteY51" fmla="*/ 360827 h 607568"/>
              <a:gd name="connsiteX52" fmla="*/ 242154 w 608502"/>
              <a:gd name="connsiteY52" fmla="*/ 382151 h 607568"/>
              <a:gd name="connsiteX53" fmla="*/ 202818 w 608502"/>
              <a:gd name="connsiteY53" fmla="*/ 364356 h 607568"/>
              <a:gd name="connsiteX54" fmla="*/ 177004 w 608502"/>
              <a:gd name="connsiteY54" fmla="*/ 297624 h 607568"/>
              <a:gd name="connsiteX55" fmla="*/ 96334 w 608502"/>
              <a:gd name="connsiteY55" fmla="*/ 297624 h 607568"/>
              <a:gd name="connsiteX56" fmla="*/ 71134 w 608502"/>
              <a:gd name="connsiteY56" fmla="*/ 284584 h 607568"/>
              <a:gd name="connsiteX57" fmla="*/ 5523 w 608502"/>
              <a:gd name="connsiteY57" fmla="*/ 191620 h 607568"/>
              <a:gd name="connsiteX58" fmla="*/ 13052 w 608502"/>
              <a:gd name="connsiteY58" fmla="*/ 148820 h 607568"/>
              <a:gd name="connsiteX59" fmla="*/ 35985 w 608502"/>
              <a:gd name="connsiteY59" fmla="*/ 143719 h 607568"/>
              <a:gd name="connsiteX60" fmla="*/ 250895 w 608502"/>
              <a:gd name="connsiteY60" fmla="*/ 99286 h 607568"/>
              <a:gd name="connsiteX61" fmla="*/ 345875 w 608502"/>
              <a:gd name="connsiteY61" fmla="*/ 99286 h 607568"/>
              <a:gd name="connsiteX62" fmla="*/ 365393 w 608502"/>
              <a:gd name="connsiteY62" fmla="*/ 118615 h 607568"/>
              <a:gd name="connsiteX63" fmla="*/ 365393 w 608502"/>
              <a:gd name="connsiteY63" fmla="*/ 275699 h 607568"/>
              <a:gd name="connsiteX64" fmla="*/ 289932 w 608502"/>
              <a:gd name="connsiteY64" fmla="*/ 257598 h 607568"/>
              <a:gd name="connsiteX65" fmla="*/ 271643 w 608502"/>
              <a:gd name="connsiteY65" fmla="*/ 264347 h 607568"/>
              <a:gd name="connsiteX66" fmla="*/ 263036 w 608502"/>
              <a:gd name="connsiteY66" fmla="*/ 241951 h 607568"/>
              <a:gd name="connsiteX67" fmla="*/ 231530 w 608502"/>
              <a:gd name="connsiteY67" fmla="*/ 206054 h 607568"/>
              <a:gd name="connsiteX68" fmla="*/ 231530 w 608502"/>
              <a:gd name="connsiteY68" fmla="*/ 118615 h 607568"/>
              <a:gd name="connsiteX69" fmla="*/ 250895 w 608502"/>
              <a:gd name="connsiteY69" fmla="*/ 99286 h 607568"/>
              <a:gd name="connsiteX70" fmla="*/ 48869 w 608502"/>
              <a:gd name="connsiteY70" fmla="*/ 0 h 607568"/>
              <a:gd name="connsiteX71" fmla="*/ 143799 w 608502"/>
              <a:gd name="connsiteY71" fmla="*/ 0 h 607568"/>
              <a:gd name="connsiteX72" fmla="*/ 163153 w 608502"/>
              <a:gd name="connsiteY72" fmla="*/ 19483 h 607568"/>
              <a:gd name="connsiteX73" fmla="*/ 163153 w 608502"/>
              <a:gd name="connsiteY73" fmla="*/ 197442 h 607568"/>
              <a:gd name="connsiteX74" fmla="*/ 132432 w 608502"/>
              <a:gd name="connsiteY74" fmla="*/ 197442 h 607568"/>
              <a:gd name="connsiteX75" fmla="*/ 87732 w 608502"/>
              <a:gd name="connsiteY75" fmla="*/ 133929 h 607568"/>
              <a:gd name="connsiteX76" fmla="*/ 29361 w 608502"/>
              <a:gd name="connsiteY76" fmla="*/ 104320 h 607568"/>
              <a:gd name="connsiteX77" fmla="*/ 29361 w 608502"/>
              <a:gd name="connsiteY77" fmla="*/ 19483 h 607568"/>
              <a:gd name="connsiteX78" fmla="*/ 48869 w 608502"/>
              <a:gd name="connsiteY78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8502" h="607568">
                <a:moveTo>
                  <a:pt x="437722" y="512587"/>
                </a:moveTo>
                <a:lnTo>
                  <a:pt x="532663" y="592838"/>
                </a:lnTo>
                <a:cubicBezTo>
                  <a:pt x="540344" y="599282"/>
                  <a:pt x="549101" y="603886"/>
                  <a:pt x="558318" y="606494"/>
                </a:cubicBezTo>
                <a:cubicBezTo>
                  <a:pt x="556321" y="607108"/>
                  <a:pt x="554324" y="607568"/>
                  <a:pt x="552019" y="607568"/>
                </a:cubicBezTo>
                <a:lnTo>
                  <a:pt x="457233" y="607568"/>
                </a:lnTo>
                <a:cubicBezTo>
                  <a:pt x="446479" y="607568"/>
                  <a:pt x="437722" y="598822"/>
                  <a:pt x="437722" y="588081"/>
                </a:cubicBezTo>
                <a:close/>
                <a:moveTo>
                  <a:pt x="282247" y="408856"/>
                </a:moveTo>
                <a:lnTo>
                  <a:pt x="322821" y="482050"/>
                </a:lnTo>
                <a:cubicBezTo>
                  <a:pt x="332196" y="498775"/>
                  <a:pt x="347719" y="510591"/>
                  <a:pt x="365393" y="515347"/>
                </a:cubicBezTo>
                <a:lnTo>
                  <a:pt x="365393" y="588081"/>
                </a:lnTo>
                <a:cubicBezTo>
                  <a:pt x="365393" y="598822"/>
                  <a:pt x="356633" y="607568"/>
                  <a:pt x="345875" y="607568"/>
                </a:cubicBezTo>
                <a:lnTo>
                  <a:pt x="250895" y="607568"/>
                </a:lnTo>
                <a:cubicBezTo>
                  <a:pt x="240137" y="607568"/>
                  <a:pt x="231530" y="598822"/>
                  <a:pt x="231530" y="588081"/>
                </a:cubicBezTo>
                <a:lnTo>
                  <a:pt x="231530" y="422973"/>
                </a:lnTo>
                <a:cubicBezTo>
                  <a:pt x="239522" y="422973"/>
                  <a:pt x="247667" y="421592"/>
                  <a:pt x="255659" y="418523"/>
                </a:cubicBezTo>
                <a:close/>
                <a:moveTo>
                  <a:pt x="29361" y="292846"/>
                </a:moveTo>
                <a:lnTo>
                  <a:pt x="39346" y="306963"/>
                </a:lnTo>
                <a:cubicBezTo>
                  <a:pt x="52402" y="325531"/>
                  <a:pt x="73600" y="336425"/>
                  <a:pt x="96334" y="336425"/>
                </a:cubicBezTo>
                <a:lnTo>
                  <a:pt x="150250" y="336425"/>
                </a:lnTo>
                <a:lnTo>
                  <a:pt x="163153" y="369877"/>
                </a:lnTo>
                <a:lnTo>
                  <a:pt x="163153" y="588080"/>
                </a:lnTo>
                <a:cubicBezTo>
                  <a:pt x="163153" y="598822"/>
                  <a:pt x="154551" y="607568"/>
                  <a:pt x="143799" y="607568"/>
                </a:cubicBezTo>
                <a:lnTo>
                  <a:pt x="48869" y="607568"/>
                </a:lnTo>
                <a:cubicBezTo>
                  <a:pt x="38117" y="607568"/>
                  <a:pt x="29361" y="598822"/>
                  <a:pt x="29361" y="588080"/>
                </a:cubicBezTo>
                <a:close/>
                <a:moveTo>
                  <a:pt x="457241" y="201464"/>
                </a:moveTo>
                <a:lnTo>
                  <a:pt x="552067" y="201464"/>
                </a:lnTo>
                <a:cubicBezTo>
                  <a:pt x="562825" y="201464"/>
                  <a:pt x="571585" y="210207"/>
                  <a:pt x="571585" y="220945"/>
                </a:cubicBezTo>
                <a:lnTo>
                  <a:pt x="571585" y="443362"/>
                </a:lnTo>
                <a:lnTo>
                  <a:pt x="498429" y="381545"/>
                </a:lnTo>
                <a:cubicBezTo>
                  <a:pt x="482292" y="367894"/>
                  <a:pt x="460775" y="362372"/>
                  <a:pt x="440027" y="366360"/>
                </a:cubicBezTo>
                <a:lnTo>
                  <a:pt x="437722" y="366820"/>
                </a:lnTo>
                <a:lnTo>
                  <a:pt x="437722" y="220945"/>
                </a:lnTo>
                <a:cubicBezTo>
                  <a:pt x="437722" y="210207"/>
                  <a:pt x="446482" y="201464"/>
                  <a:pt x="457241" y="201464"/>
                </a:cubicBezTo>
                <a:close/>
                <a:moveTo>
                  <a:pt x="35985" y="143719"/>
                </a:moveTo>
                <a:cubicBezTo>
                  <a:pt x="43745" y="145061"/>
                  <a:pt x="51005" y="149357"/>
                  <a:pt x="55922" y="156337"/>
                </a:cubicBezTo>
                <a:lnTo>
                  <a:pt x="112160" y="236261"/>
                </a:lnTo>
                <a:lnTo>
                  <a:pt x="198055" y="236261"/>
                </a:lnTo>
                <a:cubicBezTo>
                  <a:pt x="210808" y="236261"/>
                  <a:pt x="222179" y="244085"/>
                  <a:pt x="226635" y="255897"/>
                </a:cubicBezTo>
                <a:lnTo>
                  <a:pt x="249222" y="314038"/>
                </a:lnTo>
                <a:lnTo>
                  <a:pt x="303463" y="294095"/>
                </a:lnTo>
                <a:cubicBezTo>
                  <a:pt x="317753" y="288880"/>
                  <a:pt x="333580" y="294709"/>
                  <a:pt x="340956" y="307902"/>
                </a:cubicBezTo>
                <a:lnTo>
                  <a:pt x="399806" y="413906"/>
                </a:lnTo>
                <a:lnTo>
                  <a:pt x="447594" y="404548"/>
                </a:lnTo>
                <a:cubicBezTo>
                  <a:pt x="456659" y="402707"/>
                  <a:pt x="466186" y="405162"/>
                  <a:pt x="473254" y="411298"/>
                </a:cubicBezTo>
                <a:lnTo>
                  <a:pt x="597563" y="516228"/>
                </a:lnTo>
                <a:cubicBezTo>
                  <a:pt x="610624" y="527120"/>
                  <a:pt x="612160" y="546602"/>
                  <a:pt x="601251" y="559488"/>
                </a:cubicBezTo>
                <a:cubicBezTo>
                  <a:pt x="595104" y="566698"/>
                  <a:pt x="586499" y="570380"/>
                  <a:pt x="577741" y="570380"/>
                </a:cubicBezTo>
                <a:cubicBezTo>
                  <a:pt x="570673" y="570380"/>
                  <a:pt x="563605" y="567926"/>
                  <a:pt x="557919" y="563017"/>
                </a:cubicBezTo>
                <a:lnTo>
                  <a:pt x="444828" y="467598"/>
                </a:lnTo>
                <a:lnTo>
                  <a:pt x="389665" y="478336"/>
                </a:lnTo>
                <a:cubicBezTo>
                  <a:pt x="376604" y="480944"/>
                  <a:pt x="363390" y="474808"/>
                  <a:pt x="356936" y="463149"/>
                </a:cubicBezTo>
                <a:lnTo>
                  <a:pt x="300083" y="360827"/>
                </a:lnTo>
                <a:lnTo>
                  <a:pt x="242154" y="382151"/>
                </a:lnTo>
                <a:cubicBezTo>
                  <a:pt x="226328" y="387980"/>
                  <a:pt x="208964" y="380003"/>
                  <a:pt x="202818" y="364356"/>
                </a:cubicBezTo>
                <a:lnTo>
                  <a:pt x="177004" y="297624"/>
                </a:lnTo>
                <a:lnTo>
                  <a:pt x="96334" y="297624"/>
                </a:lnTo>
                <a:cubicBezTo>
                  <a:pt x="86346" y="297624"/>
                  <a:pt x="76973" y="292715"/>
                  <a:pt x="71134" y="284584"/>
                </a:cubicBezTo>
                <a:lnTo>
                  <a:pt x="5523" y="191620"/>
                </a:lnTo>
                <a:cubicBezTo>
                  <a:pt x="-4158" y="177814"/>
                  <a:pt x="-777" y="158638"/>
                  <a:pt x="13052" y="148820"/>
                </a:cubicBezTo>
                <a:cubicBezTo>
                  <a:pt x="19966" y="143987"/>
                  <a:pt x="28225" y="142377"/>
                  <a:pt x="35985" y="143719"/>
                </a:cubicBezTo>
                <a:close/>
                <a:moveTo>
                  <a:pt x="250895" y="99286"/>
                </a:moveTo>
                <a:lnTo>
                  <a:pt x="345875" y="99286"/>
                </a:lnTo>
                <a:cubicBezTo>
                  <a:pt x="356633" y="99286"/>
                  <a:pt x="365393" y="107876"/>
                  <a:pt x="365393" y="118615"/>
                </a:cubicBezTo>
                <a:lnTo>
                  <a:pt x="365393" y="275699"/>
                </a:lnTo>
                <a:cubicBezTo>
                  <a:pt x="346643" y="255450"/>
                  <a:pt x="316981" y="247626"/>
                  <a:pt x="289932" y="257598"/>
                </a:cubicBezTo>
                <a:lnTo>
                  <a:pt x="271643" y="264347"/>
                </a:lnTo>
                <a:lnTo>
                  <a:pt x="263036" y="241951"/>
                </a:lnTo>
                <a:cubicBezTo>
                  <a:pt x="256889" y="226303"/>
                  <a:pt x="245516" y="213724"/>
                  <a:pt x="231530" y="206054"/>
                </a:cubicBezTo>
                <a:lnTo>
                  <a:pt x="231530" y="118615"/>
                </a:lnTo>
                <a:cubicBezTo>
                  <a:pt x="231530" y="107876"/>
                  <a:pt x="240137" y="99286"/>
                  <a:pt x="250895" y="99286"/>
                </a:cubicBezTo>
                <a:close/>
                <a:moveTo>
                  <a:pt x="48869" y="0"/>
                </a:moveTo>
                <a:lnTo>
                  <a:pt x="143799" y="0"/>
                </a:lnTo>
                <a:cubicBezTo>
                  <a:pt x="154551" y="0"/>
                  <a:pt x="163153" y="8744"/>
                  <a:pt x="163153" y="19483"/>
                </a:cubicBezTo>
                <a:lnTo>
                  <a:pt x="163153" y="197442"/>
                </a:lnTo>
                <a:lnTo>
                  <a:pt x="132432" y="197442"/>
                </a:lnTo>
                <a:lnTo>
                  <a:pt x="87732" y="133929"/>
                </a:lnTo>
                <a:cubicBezTo>
                  <a:pt x="73907" y="114292"/>
                  <a:pt x="51788" y="104014"/>
                  <a:pt x="29361" y="104320"/>
                </a:cubicBezTo>
                <a:lnTo>
                  <a:pt x="29361" y="19483"/>
                </a:lnTo>
                <a:cubicBezTo>
                  <a:pt x="29361" y="8744"/>
                  <a:pt x="38117" y="0"/>
                  <a:pt x="488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668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对象 2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6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6" name="对象 25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矩形 31"/>
          <p:cNvSpPr/>
          <p:nvPr/>
        </p:nvSpPr>
        <p:spPr>
          <a:xfrm>
            <a:off x="7124700" y="3941232"/>
            <a:ext cx="5067300" cy="22309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3941232"/>
            <a:ext cx="5067300" cy="22309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24700" y="1598081"/>
            <a:ext cx="5067300" cy="22309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1598081"/>
            <a:ext cx="5067300" cy="22309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泪滴形 28"/>
          <p:cNvSpPr/>
          <p:nvPr/>
        </p:nvSpPr>
        <p:spPr>
          <a:xfrm flipV="1">
            <a:off x="3811244" y="1598081"/>
            <a:ext cx="2230968" cy="2230968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泪滴形 27"/>
          <p:cNvSpPr/>
          <p:nvPr/>
        </p:nvSpPr>
        <p:spPr>
          <a:xfrm flipH="1" flipV="1">
            <a:off x="6149788" y="1598081"/>
            <a:ext cx="2230968" cy="2230968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泪滴形 26"/>
          <p:cNvSpPr/>
          <p:nvPr/>
        </p:nvSpPr>
        <p:spPr>
          <a:xfrm flipH="1">
            <a:off x="6149788" y="3941232"/>
            <a:ext cx="2230968" cy="2230968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泪滴形 24"/>
          <p:cNvSpPr/>
          <p:nvPr/>
        </p:nvSpPr>
        <p:spPr>
          <a:xfrm>
            <a:off x="3811244" y="3941232"/>
            <a:ext cx="2230968" cy="2230968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0" r="16660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0" r="16660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7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4" r="16634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r="16747"/>
          <a:stretch>
            <a:fillRect/>
          </a:stretch>
        </p:blipFill>
        <p:spPr/>
      </p:pic>
      <p:sp>
        <p:nvSpPr>
          <p:cNvPr id="23" name="矩形 22"/>
          <p:cNvSpPr/>
          <p:nvPr/>
        </p:nvSpPr>
        <p:spPr>
          <a:xfrm>
            <a:off x="1392178" y="2039744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445122" y="2439854"/>
            <a:ext cx="29210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5" name="矩形 34"/>
          <p:cNvSpPr/>
          <p:nvPr/>
        </p:nvSpPr>
        <p:spPr>
          <a:xfrm>
            <a:off x="1392178" y="4382895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445122" y="4783005"/>
            <a:ext cx="29210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7" name="矩形 36"/>
          <p:cNvSpPr/>
          <p:nvPr/>
        </p:nvSpPr>
        <p:spPr>
          <a:xfrm>
            <a:off x="8825878" y="2039744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825878" y="2439854"/>
            <a:ext cx="29210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40" name="矩形 39"/>
          <p:cNvSpPr/>
          <p:nvPr/>
        </p:nvSpPr>
        <p:spPr>
          <a:xfrm>
            <a:off x="8825878" y="4380056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8825878" y="4780166"/>
            <a:ext cx="29210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32531" y="1796370"/>
            <a:ext cx="104227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703020102020204" pitchFamily="34" charset="0"/>
              </a:rPr>
              <a:t>S</a:t>
            </a:r>
            <a:endParaRPr kumimoji="0" lang="zh-CN" altLang="en-US" sz="115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7030201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459478" y="1796370"/>
            <a:ext cx="147348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703020102020204" pitchFamily="34" charset="0"/>
              </a:rPr>
              <a:t>W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7030201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73201" y="4043570"/>
            <a:ext cx="112723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703020102020204" pitchFamily="34" charset="0"/>
              </a:rPr>
              <a:t>O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7030201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42407" y="4043570"/>
            <a:ext cx="9076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703020102020204" pitchFamily="34" charset="0"/>
              </a:rPr>
              <a:t>T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Demi" panose="020B07030201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44" name="文本框 43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493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对象 1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4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0" name="对象 1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9226063" y="1814286"/>
            <a:ext cx="2965938" cy="42468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1814286"/>
            <a:ext cx="2965938" cy="42468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2090057"/>
            <a:ext cx="2965938" cy="1567543"/>
          </a:xfrm>
          <a:prstGeom prst="rect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226062" y="2090057"/>
            <a:ext cx="2965938" cy="1567543"/>
          </a:xfrm>
          <a:prstGeom prst="rect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1" b="7921"/>
          <a:stretch>
            <a:fillRect/>
          </a:stretch>
        </p:blipFill>
        <p:spPr/>
      </p:pic>
      <p:grpSp>
        <p:nvGrpSpPr>
          <p:cNvPr id="22" name="组合 21"/>
          <p:cNvGrpSpPr/>
          <p:nvPr/>
        </p:nvGrpSpPr>
        <p:grpSpPr>
          <a:xfrm>
            <a:off x="1163650" y="2555961"/>
            <a:ext cx="737722" cy="691144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3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700" y="20255"/>
                  </a:moveTo>
                  <a:lnTo>
                    <a:pt x="900" y="20255"/>
                  </a:lnTo>
                  <a:lnTo>
                    <a:pt x="900" y="1350"/>
                  </a:lnTo>
                  <a:lnTo>
                    <a:pt x="20700" y="1350"/>
                  </a:lnTo>
                  <a:cubicBezTo>
                    <a:pt x="20700" y="1350"/>
                    <a:pt x="20700" y="20255"/>
                    <a:pt x="20700" y="20255"/>
                  </a:cubicBezTo>
                  <a:close/>
                  <a:moveTo>
                    <a:pt x="20700" y="0"/>
                  </a:moveTo>
                  <a:lnTo>
                    <a:pt x="900" y="5"/>
                  </a:lnTo>
                  <a:cubicBezTo>
                    <a:pt x="403" y="5"/>
                    <a:pt x="0" y="603"/>
                    <a:pt x="0" y="1350"/>
                  </a:cubicBezTo>
                  <a:lnTo>
                    <a:pt x="0" y="20250"/>
                  </a:lnTo>
                  <a:cubicBezTo>
                    <a:pt x="0" y="20996"/>
                    <a:pt x="403" y="21600"/>
                    <a:pt x="900" y="21600"/>
                  </a:cubicBezTo>
                  <a:lnTo>
                    <a:pt x="20700" y="21600"/>
                  </a:lnTo>
                  <a:cubicBezTo>
                    <a:pt x="21197" y="21600"/>
                    <a:pt x="21600" y="20996"/>
                    <a:pt x="21600" y="20250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7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250" y="16562"/>
                  </a:moveTo>
                  <a:cubicBezTo>
                    <a:pt x="20250" y="16959"/>
                    <a:pt x="19947" y="17282"/>
                    <a:pt x="19575" y="17282"/>
                  </a:cubicBezTo>
                  <a:lnTo>
                    <a:pt x="13500" y="17282"/>
                  </a:lnTo>
                  <a:lnTo>
                    <a:pt x="8100" y="17282"/>
                  </a:lnTo>
                  <a:lnTo>
                    <a:pt x="2025" y="17282"/>
                  </a:lnTo>
                  <a:cubicBezTo>
                    <a:pt x="1652" y="17282"/>
                    <a:pt x="1350" y="16959"/>
                    <a:pt x="1350" y="16562"/>
                  </a:cubicBezTo>
                  <a:lnTo>
                    <a:pt x="1350" y="2160"/>
                  </a:lnTo>
                  <a:cubicBezTo>
                    <a:pt x="1350" y="1763"/>
                    <a:pt x="1652" y="1440"/>
                    <a:pt x="2025" y="1440"/>
                  </a:cubicBezTo>
                  <a:lnTo>
                    <a:pt x="19575" y="1440"/>
                  </a:lnTo>
                  <a:cubicBezTo>
                    <a:pt x="19947" y="1440"/>
                    <a:pt x="20250" y="1763"/>
                    <a:pt x="20250" y="2160"/>
                  </a:cubicBezTo>
                  <a:cubicBezTo>
                    <a:pt x="20250" y="2160"/>
                    <a:pt x="20250" y="16562"/>
                    <a:pt x="20250" y="16562"/>
                  </a:cubicBezTo>
                  <a:close/>
                  <a:moveTo>
                    <a:pt x="19575" y="0"/>
                  </a:moveTo>
                  <a:lnTo>
                    <a:pt x="2025" y="0"/>
                  </a:lnTo>
                  <a:cubicBezTo>
                    <a:pt x="906" y="0"/>
                    <a:pt x="0" y="967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2"/>
                  </a:cubicBezTo>
                  <a:lnTo>
                    <a:pt x="8775" y="18722"/>
                  </a:lnTo>
                  <a:lnTo>
                    <a:pt x="8775" y="19597"/>
                  </a:lnTo>
                  <a:lnTo>
                    <a:pt x="4562" y="20181"/>
                  </a:lnTo>
                  <a:cubicBezTo>
                    <a:pt x="4261" y="20262"/>
                    <a:pt x="4050" y="20549"/>
                    <a:pt x="4050" y="20880"/>
                  </a:cubicBezTo>
                  <a:cubicBezTo>
                    <a:pt x="4050" y="21278"/>
                    <a:pt x="4352" y="21600"/>
                    <a:pt x="4725" y="21600"/>
                  </a:cubicBezTo>
                  <a:lnTo>
                    <a:pt x="16875" y="21600"/>
                  </a:lnTo>
                  <a:cubicBezTo>
                    <a:pt x="17248" y="21600"/>
                    <a:pt x="17550" y="21278"/>
                    <a:pt x="17550" y="20880"/>
                  </a:cubicBezTo>
                  <a:cubicBezTo>
                    <a:pt x="17550" y="20549"/>
                    <a:pt x="17339" y="20262"/>
                    <a:pt x="17038" y="20181"/>
                  </a:cubicBezTo>
                  <a:lnTo>
                    <a:pt x="12825" y="19597"/>
                  </a:lnTo>
                  <a:lnTo>
                    <a:pt x="12825" y="18722"/>
                  </a:lnTo>
                  <a:lnTo>
                    <a:pt x="19582" y="18722"/>
                  </a:lnTo>
                  <a:cubicBezTo>
                    <a:pt x="20697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7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976789" y="2314429"/>
            <a:ext cx="1111443" cy="11114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0193361" y="2314429"/>
            <a:ext cx="1111443" cy="11114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486634" y="2541447"/>
            <a:ext cx="495867" cy="661910"/>
            <a:chOff x="2639219" y="3510757"/>
            <a:chExt cx="348456" cy="465138"/>
          </a:xfrm>
          <a:solidFill>
            <a:schemeClr val="bg1"/>
          </a:solidFill>
        </p:grpSpPr>
        <p:sp>
          <p:nvSpPr>
            <p:cNvPr id="31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30"/>
                    <a:pt x="16973" y="20250"/>
                    <a:pt x="13500" y="20250"/>
                  </a:cubicBezTo>
                  <a:lnTo>
                    <a:pt x="8100" y="20250"/>
                  </a:lnTo>
                  <a:cubicBezTo>
                    <a:pt x="4627" y="20250"/>
                    <a:pt x="1800" y="18130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8"/>
                    <a:pt x="2203" y="10125"/>
                    <a:pt x="2700" y="10125"/>
                  </a:cubicBezTo>
                  <a:lnTo>
                    <a:pt x="4500" y="10125"/>
                  </a:lnTo>
                  <a:lnTo>
                    <a:pt x="17100" y="10125"/>
                  </a:lnTo>
                  <a:lnTo>
                    <a:pt x="18900" y="10125"/>
                  </a:lnTo>
                  <a:cubicBezTo>
                    <a:pt x="19397" y="10125"/>
                    <a:pt x="19800" y="10428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7"/>
                  </a:lnTo>
                  <a:lnTo>
                    <a:pt x="14400" y="8775"/>
                  </a:lnTo>
                  <a:lnTo>
                    <a:pt x="7200" y="8775"/>
                  </a:lnTo>
                  <a:lnTo>
                    <a:pt x="7200" y="6077"/>
                  </a:lnTo>
                  <a:lnTo>
                    <a:pt x="7200" y="6075"/>
                  </a:lnTo>
                  <a:cubicBezTo>
                    <a:pt x="7200" y="4584"/>
                    <a:pt x="8812" y="3375"/>
                    <a:pt x="10800" y="3375"/>
                  </a:cubicBezTo>
                  <a:cubicBezTo>
                    <a:pt x="12788" y="3375"/>
                    <a:pt x="14400" y="4584"/>
                    <a:pt x="14400" y="6075"/>
                  </a:cubicBezTo>
                  <a:moveTo>
                    <a:pt x="4500" y="6075"/>
                  </a:moveTo>
                  <a:cubicBezTo>
                    <a:pt x="4500" y="3465"/>
                    <a:pt x="7320" y="1350"/>
                    <a:pt x="10800" y="1350"/>
                  </a:cubicBezTo>
                  <a:cubicBezTo>
                    <a:pt x="14280" y="1350"/>
                    <a:pt x="17100" y="3465"/>
                    <a:pt x="17100" y="6075"/>
                  </a:cubicBezTo>
                  <a:lnTo>
                    <a:pt x="17100" y="8775"/>
                  </a:lnTo>
                  <a:lnTo>
                    <a:pt x="15300" y="8775"/>
                  </a:lnTo>
                  <a:lnTo>
                    <a:pt x="15300" y="6077"/>
                  </a:lnTo>
                  <a:cubicBezTo>
                    <a:pt x="15300" y="4213"/>
                    <a:pt x="13286" y="2702"/>
                    <a:pt x="10800" y="2702"/>
                  </a:cubicBezTo>
                  <a:cubicBezTo>
                    <a:pt x="8314" y="2702"/>
                    <a:pt x="6300" y="4213"/>
                    <a:pt x="6300" y="6077"/>
                  </a:cubicBezTo>
                  <a:lnTo>
                    <a:pt x="6300" y="8775"/>
                  </a:lnTo>
                  <a:lnTo>
                    <a:pt x="4500" y="8775"/>
                  </a:lnTo>
                  <a:cubicBezTo>
                    <a:pt x="4500" y="8775"/>
                    <a:pt x="4500" y="6075"/>
                    <a:pt x="4500" y="6075"/>
                  </a:cubicBezTo>
                  <a:close/>
                  <a:moveTo>
                    <a:pt x="18900" y="8775"/>
                  </a:moveTo>
                  <a:lnTo>
                    <a:pt x="18900" y="6075"/>
                  </a:lnTo>
                  <a:cubicBezTo>
                    <a:pt x="18900" y="2719"/>
                    <a:pt x="15274" y="0"/>
                    <a:pt x="10800" y="0"/>
                  </a:cubicBezTo>
                  <a:cubicBezTo>
                    <a:pt x="6326" y="0"/>
                    <a:pt x="2700" y="2719"/>
                    <a:pt x="2700" y="6075"/>
                  </a:cubicBezTo>
                  <a:lnTo>
                    <a:pt x="2700" y="8775"/>
                  </a:lnTo>
                  <a:cubicBezTo>
                    <a:pt x="1208" y="8775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1"/>
                    <a:pt x="3626" y="21600"/>
                    <a:pt x="8100" y="21600"/>
                  </a:cubicBezTo>
                  <a:lnTo>
                    <a:pt x="13500" y="21600"/>
                  </a:lnTo>
                  <a:cubicBezTo>
                    <a:pt x="17974" y="21600"/>
                    <a:pt x="21600" y="18881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2" y="8775"/>
                    <a:pt x="18900" y="87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2" y="16821"/>
                  </a:cubicBezTo>
                  <a:cubicBezTo>
                    <a:pt x="5070" y="19494"/>
                    <a:pt x="6916" y="21600"/>
                    <a:pt x="10800" y="21600"/>
                  </a:cubicBezTo>
                  <a:cubicBezTo>
                    <a:pt x="15016" y="21600"/>
                    <a:pt x="16530" y="19515"/>
                    <a:pt x="18004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20009" y="4169613"/>
            <a:ext cx="265389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4" name="矩形 33"/>
          <p:cNvSpPr/>
          <p:nvPr/>
        </p:nvSpPr>
        <p:spPr>
          <a:xfrm>
            <a:off x="588534" y="376950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9363039" y="4169613"/>
            <a:ext cx="2653898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6" name="矩形 35"/>
          <p:cNvSpPr/>
          <p:nvPr/>
        </p:nvSpPr>
        <p:spPr>
          <a:xfrm>
            <a:off x="9831564" y="376950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27" name="文本框 26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795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13031" y="1853427"/>
            <a:ext cx="2965938" cy="38885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2" r="24792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8081169" y="1853427"/>
            <a:ext cx="2965938" cy="388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13031" y="2075543"/>
            <a:ext cx="2965938" cy="1567543"/>
          </a:xfrm>
          <a:prstGeom prst="rect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76681" y="2541447"/>
            <a:ext cx="737722" cy="691144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7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700" y="20255"/>
                  </a:moveTo>
                  <a:lnTo>
                    <a:pt x="900" y="20255"/>
                  </a:lnTo>
                  <a:lnTo>
                    <a:pt x="900" y="1350"/>
                  </a:lnTo>
                  <a:lnTo>
                    <a:pt x="20700" y="1350"/>
                  </a:lnTo>
                  <a:cubicBezTo>
                    <a:pt x="20700" y="1350"/>
                    <a:pt x="20700" y="20255"/>
                    <a:pt x="20700" y="20255"/>
                  </a:cubicBezTo>
                  <a:close/>
                  <a:moveTo>
                    <a:pt x="20700" y="0"/>
                  </a:moveTo>
                  <a:lnTo>
                    <a:pt x="900" y="5"/>
                  </a:lnTo>
                  <a:cubicBezTo>
                    <a:pt x="403" y="5"/>
                    <a:pt x="0" y="603"/>
                    <a:pt x="0" y="1350"/>
                  </a:cubicBezTo>
                  <a:lnTo>
                    <a:pt x="0" y="20250"/>
                  </a:lnTo>
                  <a:cubicBezTo>
                    <a:pt x="0" y="20996"/>
                    <a:pt x="403" y="21600"/>
                    <a:pt x="900" y="21600"/>
                  </a:cubicBezTo>
                  <a:lnTo>
                    <a:pt x="20700" y="21600"/>
                  </a:lnTo>
                  <a:cubicBezTo>
                    <a:pt x="21197" y="21600"/>
                    <a:pt x="21600" y="20996"/>
                    <a:pt x="21600" y="20250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7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250" y="16562"/>
                  </a:moveTo>
                  <a:cubicBezTo>
                    <a:pt x="20250" y="16959"/>
                    <a:pt x="19947" y="17282"/>
                    <a:pt x="19575" y="17282"/>
                  </a:cubicBezTo>
                  <a:lnTo>
                    <a:pt x="13500" y="17282"/>
                  </a:lnTo>
                  <a:lnTo>
                    <a:pt x="8100" y="17282"/>
                  </a:lnTo>
                  <a:lnTo>
                    <a:pt x="2025" y="17282"/>
                  </a:lnTo>
                  <a:cubicBezTo>
                    <a:pt x="1652" y="17282"/>
                    <a:pt x="1350" y="16959"/>
                    <a:pt x="1350" y="16562"/>
                  </a:cubicBezTo>
                  <a:lnTo>
                    <a:pt x="1350" y="2160"/>
                  </a:lnTo>
                  <a:cubicBezTo>
                    <a:pt x="1350" y="1763"/>
                    <a:pt x="1652" y="1440"/>
                    <a:pt x="2025" y="1440"/>
                  </a:cubicBezTo>
                  <a:lnTo>
                    <a:pt x="19575" y="1440"/>
                  </a:lnTo>
                  <a:cubicBezTo>
                    <a:pt x="19947" y="1440"/>
                    <a:pt x="20250" y="1763"/>
                    <a:pt x="20250" y="2160"/>
                  </a:cubicBezTo>
                  <a:cubicBezTo>
                    <a:pt x="20250" y="2160"/>
                    <a:pt x="20250" y="16562"/>
                    <a:pt x="20250" y="16562"/>
                  </a:cubicBezTo>
                  <a:close/>
                  <a:moveTo>
                    <a:pt x="19575" y="0"/>
                  </a:moveTo>
                  <a:lnTo>
                    <a:pt x="2025" y="0"/>
                  </a:lnTo>
                  <a:cubicBezTo>
                    <a:pt x="906" y="0"/>
                    <a:pt x="0" y="967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2"/>
                  </a:cubicBezTo>
                  <a:lnTo>
                    <a:pt x="8775" y="18722"/>
                  </a:lnTo>
                  <a:lnTo>
                    <a:pt x="8775" y="19597"/>
                  </a:lnTo>
                  <a:lnTo>
                    <a:pt x="4562" y="20181"/>
                  </a:lnTo>
                  <a:cubicBezTo>
                    <a:pt x="4261" y="20262"/>
                    <a:pt x="4050" y="20549"/>
                    <a:pt x="4050" y="20880"/>
                  </a:cubicBezTo>
                  <a:cubicBezTo>
                    <a:pt x="4050" y="21278"/>
                    <a:pt x="4352" y="21600"/>
                    <a:pt x="4725" y="21600"/>
                  </a:cubicBezTo>
                  <a:lnTo>
                    <a:pt x="16875" y="21600"/>
                  </a:lnTo>
                  <a:cubicBezTo>
                    <a:pt x="17248" y="21600"/>
                    <a:pt x="17550" y="21278"/>
                    <a:pt x="17550" y="20880"/>
                  </a:cubicBezTo>
                  <a:cubicBezTo>
                    <a:pt x="17550" y="20549"/>
                    <a:pt x="17339" y="20262"/>
                    <a:pt x="17038" y="20181"/>
                  </a:cubicBezTo>
                  <a:lnTo>
                    <a:pt x="12825" y="19597"/>
                  </a:lnTo>
                  <a:lnTo>
                    <a:pt x="12825" y="18722"/>
                  </a:lnTo>
                  <a:lnTo>
                    <a:pt x="19582" y="18722"/>
                  </a:lnTo>
                  <a:cubicBezTo>
                    <a:pt x="20697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7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589820" y="2299915"/>
            <a:ext cx="1111443" cy="11114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33040" y="4034960"/>
            <a:ext cx="265389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1" name="矩形 20"/>
          <p:cNvSpPr/>
          <p:nvPr/>
        </p:nvSpPr>
        <p:spPr>
          <a:xfrm>
            <a:off x="5201565" y="368456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8081169" y="2090057"/>
            <a:ext cx="2965938" cy="1567543"/>
          </a:xfrm>
          <a:prstGeom prst="rect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048468" y="2314429"/>
            <a:ext cx="1111443" cy="11114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341741" y="2541447"/>
            <a:ext cx="495867" cy="661910"/>
            <a:chOff x="2639219" y="3510757"/>
            <a:chExt cx="348456" cy="465138"/>
          </a:xfrm>
          <a:solidFill>
            <a:schemeClr val="bg1"/>
          </a:solidFill>
        </p:grpSpPr>
        <p:sp>
          <p:nvSpPr>
            <p:cNvPr id="25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30"/>
                    <a:pt x="16973" y="20250"/>
                    <a:pt x="13500" y="20250"/>
                  </a:cubicBezTo>
                  <a:lnTo>
                    <a:pt x="8100" y="20250"/>
                  </a:lnTo>
                  <a:cubicBezTo>
                    <a:pt x="4627" y="20250"/>
                    <a:pt x="1800" y="18130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8"/>
                    <a:pt x="2203" y="10125"/>
                    <a:pt x="2700" y="10125"/>
                  </a:cubicBezTo>
                  <a:lnTo>
                    <a:pt x="4500" y="10125"/>
                  </a:lnTo>
                  <a:lnTo>
                    <a:pt x="17100" y="10125"/>
                  </a:lnTo>
                  <a:lnTo>
                    <a:pt x="18900" y="10125"/>
                  </a:lnTo>
                  <a:cubicBezTo>
                    <a:pt x="19397" y="10125"/>
                    <a:pt x="19800" y="10428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7"/>
                  </a:lnTo>
                  <a:lnTo>
                    <a:pt x="14400" y="8775"/>
                  </a:lnTo>
                  <a:lnTo>
                    <a:pt x="7200" y="8775"/>
                  </a:lnTo>
                  <a:lnTo>
                    <a:pt x="7200" y="6077"/>
                  </a:lnTo>
                  <a:lnTo>
                    <a:pt x="7200" y="6075"/>
                  </a:lnTo>
                  <a:cubicBezTo>
                    <a:pt x="7200" y="4584"/>
                    <a:pt x="8812" y="3375"/>
                    <a:pt x="10800" y="3375"/>
                  </a:cubicBezTo>
                  <a:cubicBezTo>
                    <a:pt x="12788" y="3375"/>
                    <a:pt x="14400" y="4584"/>
                    <a:pt x="14400" y="6075"/>
                  </a:cubicBezTo>
                  <a:moveTo>
                    <a:pt x="4500" y="6075"/>
                  </a:moveTo>
                  <a:cubicBezTo>
                    <a:pt x="4500" y="3465"/>
                    <a:pt x="7320" y="1350"/>
                    <a:pt x="10800" y="1350"/>
                  </a:cubicBezTo>
                  <a:cubicBezTo>
                    <a:pt x="14280" y="1350"/>
                    <a:pt x="17100" y="3465"/>
                    <a:pt x="17100" y="6075"/>
                  </a:cubicBezTo>
                  <a:lnTo>
                    <a:pt x="17100" y="8775"/>
                  </a:lnTo>
                  <a:lnTo>
                    <a:pt x="15300" y="8775"/>
                  </a:lnTo>
                  <a:lnTo>
                    <a:pt x="15300" y="6077"/>
                  </a:lnTo>
                  <a:cubicBezTo>
                    <a:pt x="15300" y="4213"/>
                    <a:pt x="13286" y="2702"/>
                    <a:pt x="10800" y="2702"/>
                  </a:cubicBezTo>
                  <a:cubicBezTo>
                    <a:pt x="8314" y="2702"/>
                    <a:pt x="6300" y="4213"/>
                    <a:pt x="6300" y="6077"/>
                  </a:cubicBezTo>
                  <a:lnTo>
                    <a:pt x="6300" y="8775"/>
                  </a:lnTo>
                  <a:lnTo>
                    <a:pt x="4500" y="8775"/>
                  </a:lnTo>
                  <a:cubicBezTo>
                    <a:pt x="4500" y="8775"/>
                    <a:pt x="4500" y="6075"/>
                    <a:pt x="4500" y="6075"/>
                  </a:cubicBezTo>
                  <a:close/>
                  <a:moveTo>
                    <a:pt x="18900" y="8775"/>
                  </a:moveTo>
                  <a:lnTo>
                    <a:pt x="18900" y="6075"/>
                  </a:lnTo>
                  <a:cubicBezTo>
                    <a:pt x="18900" y="2719"/>
                    <a:pt x="15274" y="0"/>
                    <a:pt x="10800" y="0"/>
                  </a:cubicBezTo>
                  <a:cubicBezTo>
                    <a:pt x="6326" y="0"/>
                    <a:pt x="2700" y="2719"/>
                    <a:pt x="2700" y="6075"/>
                  </a:cubicBezTo>
                  <a:lnTo>
                    <a:pt x="2700" y="8775"/>
                  </a:lnTo>
                  <a:cubicBezTo>
                    <a:pt x="1208" y="8775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1"/>
                    <a:pt x="3626" y="21600"/>
                    <a:pt x="8100" y="21600"/>
                  </a:cubicBezTo>
                  <a:lnTo>
                    <a:pt x="13500" y="21600"/>
                  </a:lnTo>
                  <a:cubicBezTo>
                    <a:pt x="17974" y="21600"/>
                    <a:pt x="21600" y="18881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2" y="8775"/>
                    <a:pt x="18900" y="87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2" y="16821"/>
                  </a:cubicBezTo>
                  <a:cubicBezTo>
                    <a:pt x="5070" y="19494"/>
                    <a:pt x="6916" y="21600"/>
                    <a:pt x="10800" y="21600"/>
                  </a:cubicBezTo>
                  <a:cubicBezTo>
                    <a:pt x="15016" y="21600"/>
                    <a:pt x="16530" y="19515"/>
                    <a:pt x="18004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30" name="文本框 29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8246897" y="4034960"/>
            <a:ext cx="265389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8715422" y="368456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</p:spTree>
    <p:extLst>
      <p:ext uri="{BB962C8B-B14F-4D97-AF65-F5344CB8AC3E}">
        <p14:creationId xmlns:p14="http://schemas.microsoft.com/office/powerpoint/2010/main" val="295459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5" r="16885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7" r="16627"/>
          <a:stretch>
            <a:fillRect/>
          </a:stretch>
        </p:blipFill>
        <p:spPr/>
      </p:pic>
      <p:sp>
        <p:nvSpPr>
          <p:cNvPr id="17" name="矩形 16"/>
          <p:cNvSpPr/>
          <p:nvPr/>
        </p:nvSpPr>
        <p:spPr>
          <a:xfrm>
            <a:off x="0" y="1422400"/>
            <a:ext cx="12192000" cy="200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42162" y="1879001"/>
            <a:ext cx="1111443" cy="11114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5435" y="2106019"/>
            <a:ext cx="495867" cy="661910"/>
            <a:chOff x="2639219" y="3510757"/>
            <a:chExt cx="348456" cy="465138"/>
          </a:xfrm>
          <a:solidFill>
            <a:schemeClr val="bg1"/>
          </a:solidFill>
        </p:grpSpPr>
        <p:sp>
          <p:nvSpPr>
            <p:cNvPr id="20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30"/>
                    <a:pt x="16973" y="20250"/>
                    <a:pt x="13500" y="20250"/>
                  </a:cubicBezTo>
                  <a:lnTo>
                    <a:pt x="8100" y="20250"/>
                  </a:lnTo>
                  <a:cubicBezTo>
                    <a:pt x="4627" y="20250"/>
                    <a:pt x="1800" y="18130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8"/>
                    <a:pt x="2203" y="10125"/>
                    <a:pt x="2700" y="10125"/>
                  </a:cubicBezTo>
                  <a:lnTo>
                    <a:pt x="4500" y="10125"/>
                  </a:lnTo>
                  <a:lnTo>
                    <a:pt x="17100" y="10125"/>
                  </a:lnTo>
                  <a:lnTo>
                    <a:pt x="18900" y="10125"/>
                  </a:lnTo>
                  <a:cubicBezTo>
                    <a:pt x="19397" y="10125"/>
                    <a:pt x="19800" y="10428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7"/>
                  </a:lnTo>
                  <a:lnTo>
                    <a:pt x="14400" y="8775"/>
                  </a:lnTo>
                  <a:lnTo>
                    <a:pt x="7200" y="8775"/>
                  </a:lnTo>
                  <a:lnTo>
                    <a:pt x="7200" y="6077"/>
                  </a:lnTo>
                  <a:lnTo>
                    <a:pt x="7200" y="6075"/>
                  </a:lnTo>
                  <a:cubicBezTo>
                    <a:pt x="7200" y="4584"/>
                    <a:pt x="8812" y="3375"/>
                    <a:pt x="10800" y="3375"/>
                  </a:cubicBezTo>
                  <a:cubicBezTo>
                    <a:pt x="12788" y="3375"/>
                    <a:pt x="14400" y="4584"/>
                    <a:pt x="14400" y="6075"/>
                  </a:cubicBezTo>
                  <a:moveTo>
                    <a:pt x="4500" y="6075"/>
                  </a:moveTo>
                  <a:cubicBezTo>
                    <a:pt x="4500" y="3465"/>
                    <a:pt x="7320" y="1350"/>
                    <a:pt x="10800" y="1350"/>
                  </a:cubicBezTo>
                  <a:cubicBezTo>
                    <a:pt x="14280" y="1350"/>
                    <a:pt x="17100" y="3465"/>
                    <a:pt x="17100" y="6075"/>
                  </a:cubicBezTo>
                  <a:lnTo>
                    <a:pt x="17100" y="8775"/>
                  </a:lnTo>
                  <a:lnTo>
                    <a:pt x="15300" y="8775"/>
                  </a:lnTo>
                  <a:lnTo>
                    <a:pt x="15300" y="6077"/>
                  </a:lnTo>
                  <a:cubicBezTo>
                    <a:pt x="15300" y="4213"/>
                    <a:pt x="13286" y="2702"/>
                    <a:pt x="10800" y="2702"/>
                  </a:cubicBezTo>
                  <a:cubicBezTo>
                    <a:pt x="8314" y="2702"/>
                    <a:pt x="6300" y="4213"/>
                    <a:pt x="6300" y="6077"/>
                  </a:cubicBezTo>
                  <a:lnTo>
                    <a:pt x="6300" y="8775"/>
                  </a:lnTo>
                  <a:lnTo>
                    <a:pt x="4500" y="8775"/>
                  </a:lnTo>
                  <a:cubicBezTo>
                    <a:pt x="4500" y="8775"/>
                    <a:pt x="4500" y="6075"/>
                    <a:pt x="4500" y="6075"/>
                  </a:cubicBezTo>
                  <a:close/>
                  <a:moveTo>
                    <a:pt x="18900" y="8775"/>
                  </a:moveTo>
                  <a:lnTo>
                    <a:pt x="18900" y="6075"/>
                  </a:lnTo>
                  <a:cubicBezTo>
                    <a:pt x="18900" y="2719"/>
                    <a:pt x="15274" y="0"/>
                    <a:pt x="10800" y="0"/>
                  </a:cubicBezTo>
                  <a:cubicBezTo>
                    <a:pt x="6326" y="0"/>
                    <a:pt x="2700" y="2719"/>
                    <a:pt x="2700" y="6075"/>
                  </a:cubicBezTo>
                  <a:lnTo>
                    <a:pt x="2700" y="8775"/>
                  </a:lnTo>
                  <a:cubicBezTo>
                    <a:pt x="1208" y="8775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1"/>
                    <a:pt x="3626" y="21600"/>
                    <a:pt x="8100" y="21600"/>
                  </a:cubicBezTo>
                  <a:lnTo>
                    <a:pt x="13500" y="21600"/>
                  </a:lnTo>
                  <a:cubicBezTo>
                    <a:pt x="17974" y="21600"/>
                    <a:pt x="21600" y="18881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2" y="8775"/>
                    <a:pt x="18900" y="87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2" y="16821"/>
                  </a:cubicBezTo>
                  <a:cubicBezTo>
                    <a:pt x="5070" y="19494"/>
                    <a:pt x="6916" y="21600"/>
                    <a:pt x="10800" y="21600"/>
                  </a:cubicBezTo>
                  <a:cubicBezTo>
                    <a:pt x="15016" y="21600"/>
                    <a:pt x="16530" y="19515"/>
                    <a:pt x="18004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820235" y="2135418"/>
            <a:ext cx="429109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3" name="矩形 22"/>
          <p:cNvSpPr/>
          <p:nvPr/>
        </p:nvSpPr>
        <p:spPr>
          <a:xfrm>
            <a:off x="1820234" y="173530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398025" y="1875384"/>
            <a:ext cx="1100632" cy="1100632"/>
            <a:chOff x="408854" y="4885490"/>
            <a:chExt cx="716682" cy="716682"/>
          </a:xfrm>
        </p:grpSpPr>
        <p:grpSp>
          <p:nvGrpSpPr>
            <p:cNvPr id="24" name="组合 23"/>
            <p:cNvGrpSpPr/>
            <p:nvPr/>
          </p:nvGrpSpPr>
          <p:grpSpPr>
            <a:xfrm>
              <a:off x="582498" y="5046390"/>
              <a:ext cx="403689" cy="391957"/>
              <a:chOff x="8216107" y="4449763"/>
              <a:chExt cx="464344" cy="450850"/>
            </a:xfrm>
          </p:grpSpPr>
          <p:sp>
            <p:nvSpPr>
              <p:cNvPr id="25" name="AutoShape 16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9"/>
                      <a:pt x="4838" y="21600"/>
                      <a:pt x="10800" y="21600"/>
                    </a:cubicBezTo>
                    <a:cubicBezTo>
                      <a:pt x="16762" y="21600"/>
                      <a:pt x="21600" y="16759"/>
                      <a:pt x="21600" y="10800"/>
                    </a:cubicBezTo>
                    <a:cubicBezTo>
                      <a:pt x="21600" y="4841"/>
                      <a:pt x="16762" y="0"/>
                      <a:pt x="10800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AutoShape 17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/>
                <a:ahLst/>
                <a:cxnLst/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9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8" y="11143"/>
                      <a:pt x="18478" y="10935"/>
                      <a:pt x="18722" y="10588"/>
                    </a:cubicBezTo>
                    <a:cubicBezTo>
                      <a:pt x="18790" y="10491"/>
                      <a:pt x="18842" y="10382"/>
                      <a:pt x="18886" y="10267"/>
                    </a:cubicBezTo>
                    <a:cubicBezTo>
                      <a:pt x="18891" y="10252"/>
                      <a:pt x="18902" y="10240"/>
                      <a:pt x="18907" y="10224"/>
                    </a:cubicBezTo>
                    <a:cubicBezTo>
                      <a:pt x="19378" y="10881"/>
                      <a:pt x="19637" y="11687"/>
                      <a:pt x="19637" y="12542"/>
                    </a:cubicBezTo>
                    <a:cubicBezTo>
                      <a:pt x="19637" y="13614"/>
                      <a:pt x="19230" y="14608"/>
                      <a:pt x="18509" y="15329"/>
                    </a:cubicBezTo>
                    <a:moveTo>
                      <a:pt x="17673" y="17768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5" y="20206"/>
                      <a:pt x="1309" y="19114"/>
                      <a:pt x="1309" y="17768"/>
                    </a:cubicBezTo>
                    <a:lnTo>
                      <a:pt x="1309" y="6786"/>
                    </a:lnTo>
                    <a:cubicBezTo>
                      <a:pt x="1931" y="7335"/>
                      <a:pt x="2730" y="7665"/>
                      <a:pt x="3600" y="7665"/>
                    </a:cubicBezTo>
                    <a:lnTo>
                      <a:pt x="14400" y="7665"/>
                    </a:lnTo>
                    <a:lnTo>
                      <a:pt x="17019" y="7665"/>
                    </a:lnTo>
                    <a:cubicBezTo>
                      <a:pt x="17379" y="7665"/>
                      <a:pt x="17673" y="7977"/>
                      <a:pt x="17673" y="8361"/>
                    </a:cubicBezTo>
                    <a:lnTo>
                      <a:pt x="17673" y="9755"/>
                    </a:lnTo>
                    <a:lnTo>
                      <a:pt x="11782" y="9755"/>
                    </a:lnTo>
                    <a:cubicBezTo>
                      <a:pt x="9974" y="9755"/>
                      <a:pt x="8509" y="11314"/>
                      <a:pt x="8509" y="13239"/>
                    </a:cubicBezTo>
                    <a:cubicBezTo>
                      <a:pt x="8509" y="15163"/>
                      <a:pt x="9974" y="16723"/>
                      <a:pt x="11782" y="16723"/>
                    </a:cubicBezTo>
                    <a:lnTo>
                      <a:pt x="17673" y="16723"/>
                    </a:lnTo>
                    <a:cubicBezTo>
                      <a:pt x="17673" y="16723"/>
                      <a:pt x="17673" y="17768"/>
                      <a:pt x="17673" y="17768"/>
                    </a:cubicBezTo>
                    <a:close/>
                    <a:moveTo>
                      <a:pt x="16363" y="5574"/>
                    </a:moveTo>
                    <a:lnTo>
                      <a:pt x="16363" y="6271"/>
                    </a:lnTo>
                    <a:lnTo>
                      <a:pt x="14400" y="6271"/>
                    </a:lnTo>
                    <a:lnTo>
                      <a:pt x="3600" y="6271"/>
                    </a:lnTo>
                    <a:cubicBezTo>
                      <a:pt x="3247" y="6271"/>
                      <a:pt x="2916" y="6179"/>
                      <a:pt x="2618" y="6027"/>
                    </a:cubicBezTo>
                    <a:lnTo>
                      <a:pt x="2618" y="5574"/>
                    </a:lnTo>
                    <a:cubicBezTo>
                      <a:pt x="2618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8" y="4877"/>
                    </a:lnTo>
                    <a:lnTo>
                      <a:pt x="2618" y="4181"/>
                    </a:lnTo>
                    <a:lnTo>
                      <a:pt x="16363" y="4181"/>
                    </a:lnTo>
                    <a:cubicBezTo>
                      <a:pt x="16363" y="4181"/>
                      <a:pt x="16363" y="4877"/>
                      <a:pt x="16363" y="4877"/>
                    </a:cubicBezTo>
                    <a:close/>
                    <a:moveTo>
                      <a:pt x="16363" y="3484"/>
                    </a:moveTo>
                    <a:lnTo>
                      <a:pt x="2618" y="3484"/>
                    </a:lnTo>
                    <a:lnTo>
                      <a:pt x="2618" y="2787"/>
                    </a:lnTo>
                    <a:lnTo>
                      <a:pt x="16363" y="2787"/>
                    </a:lnTo>
                    <a:cubicBezTo>
                      <a:pt x="16363" y="2787"/>
                      <a:pt x="16363" y="3484"/>
                      <a:pt x="16363" y="3484"/>
                    </a:cubicBezTo>
                    <a:close/>
                    <a:moveTo>
                      <a:pt x="3600" y="1394"/>
                    </a:moveTo>
                    <a:lnTo>
                      <a:pt x="14400" y="1394"/>
                    </a:lnTo>
                    <a:lnTo>
                      <a:pt x="17019" y="1394"/>
                    </a:lnTo>
                    <a:cubicBezTo>
                      <a:pt x="17379" y="1394"/>
                      <a:pt x="17673" y="1706"/>
                      <a:pt x="17673" y="2090"/>
                    </a:cubicBezTo>
                    <a:lnTo>
                      <a:pt x="17673" y="3832"/>
                    </a:lnTo>
                    <a:lnTo>
                      <a:pt x="17673" y="4181"/>
                    </a:lnTo>
                    <a:lnTo>
                      <a:pt x="17673" y="6399"/>
                    </a:lnTo>
                    <a:cubicBezTo>
                      <a:pt x="17467" y="6321"/>
                      <a:pt x="17249" y="6271"/>
                      <a:pt x="17019" y="6271"/>
                    </a:cubicBezTo>
                    <a:lnTo>
                      <a:pt x="17018" y="6271"/>
                    </a:lnTo>
                    <a:lnTo>
                      <a:pt x="17018" y="5574"/>
                    </a:lnTo>
                    <a:lnTo>
                      <a:pt x="17018" y="4181"/>
                    </a:lnTo>
                    <a:lnTo>
                      <a:pt x="17018" y="2787"/>
                    </a:lnTo>
                    <a:cubicBezTo>
                      <a:pt x="17018" y="2402"/>
                      <a:pt x="16725" y="2090"/>
                      <a:pt x="16363" y="2090"/>
                    </a:cubicBezTo>
                    <a:lnTo>
                      <a:pt x="2618" y="2090"/>
                    </a:lnTo>
                    <a:cubicBezTo>
                      <a:pt x="2256" y="2090"/>
                      <a:pt x="1963" y="2402"/>
                      <a:pt x="1963" y="2787"/>
                    </a:cubicBezTo>
                    <a:lnTo>
                      <a:pt x="1963" y="4181"/>
                    </a:lnTo>
                    <a:lnTo>
                      <a:pt x="1963" y="5535"/>
                    </a:lnTo>
                    <a:cubicBezTo>
                      <a:pt x="1559" y="5094"/>
                      <a:pt x="1309" y="4496"/>
                      <a:pt x="1309" y="3832"/>
                    </a:cubicBezTo>
                    <a:cubicBezTo>
                      <a:pt x="1309" y="2486"/>
                      <a:pt x="2335" y="1394"/>
                      <a:pt x="3600" y="1394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1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6"/>
                      <a:pt x="18102" y="0"/>
                      <a:pt x="17019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5" y="0"/>
                      <a:pt x="0" y="1719"/>
                      <a:pt x="0" y="3832"/>
                    </a:cubicBezTo>
                    <a:lnTo>
                      <a:pt x="0" y="17768"/>
                    </a:lnTo>
                    <a:cubicBezTo>
                      <a:pt x="0" y="19881"/>
                      <a:pt x="1615" y="21600"/>
                      <a:pt x="3600" y="21600"/>
                    </a:cubicBezTo>
                    <a:lnTo>
                      <a:pt x="15382" y="21600"/>
                    </a:lnTo>
                    <a:cubicBezTo>
                      <a:pt x="17367" y="21600"/>
                      <a:pt x="18982" y="19881"/>
                      <a:pt x="18982" y="17768"/>
                    </a:cubicBezTo>
                    <a:lnTo>
                      <a:pt x="18982" y="16723"/>
                    </a:lnTo>
                    <a:lnTo>
                      <a:pt x="18983" y="16723"/>
                    </a:lnTo>
                    <a:cubicBezTo>
                      <a:pt x="21600" y="14632"/>
                      <a:pt x="21600" y="10452"/>
                      <a:pt x="18983" y="836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408854" y="4885490"/>
              <a:ext cx="716682" cy="71668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646374" y="2135418"/>
            <a:ext cx="429109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0" name="矩形 29"/>
          <p:cNvSpPr/>
          <p:nvPr/>
        </p:nvSpPr>
        <p:spPr>
          <a:xfrm>
            <a:off x="7646374" y="173530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444953" y="4596551"/>
            <a:ext cx="27747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2" name="矩形 31"/>
          <p:cNvSpPr/>
          <p:nvPr/>
        </p:nvSpPr>
        <p:spPr>
          <a:xfrm>
            <a:off x="3393592" y="4596551"/>
            <a:ext cx="27747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444953" y="419644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393592" y="419644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36" name="文本框 35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312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对象 5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6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55" name="对象 5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椭圆 58"/>
          <p:cNvSpPr/>
          <p:nvPr/>
        </p:nvSpPr>
        <p:spPr>
          <a:xfrm>
            <a:off x="9252749" y="1677896"/>
            <a:ext cx="2536660" cy="253666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7029656" y="1677896"/>
            <a:ext cx="2536660" cy="2536660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62321" y="1677896"/>
            <a:ext cx="2536660" cy="253666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600535" y="1677896"/>
            <a:ext cx="2536660" cy="2536660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819937" y="1677896"/>
            <a:ext cx="2536660" cy="253666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4" r="15124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1" r="19351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r="19220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6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9" r="19429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7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3" r="19603"/>
          <a:stretch>
            <a:fillRect/>
          </a:stretch>
        </p:blipFill>
        <p:spPr/>
      </p:pic>
      <p:sp>
        <p:nvSpPr>
          <p:cNvPr id="35" name="矩形 34"/>
          <p:cNvSpPr/>
          <p:nvPr/>
        </p:nvSpPr>
        <p:spPr>
          <a:xfrm>
            <a:off x="473384" y="4243840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473385" y="4765733"/>
            <a:ext cx="2245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46" name="矩形 45"/>
          <p:cNvSpPr/>
          <p:nvPr/>
        </p:nvSpPr>
        <p:spPr>
          <a:xfrm>
            <a:off x="2719337" y="4243840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2719338" y="4765733"/>
            <a:ext cx="2245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48" name="矩形 47"/>
          <p:cNvSpPr/>
          <p:nvPr/>
        </p:nvSpPr>
        <p:spPr>
          <a:xfrm>
            <a:off x="4965290" y="4243840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4965291" y="4765733"/>
            <a:ext cx="2245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50" name="矩形 49"/>
          <p:cNvSpPr/>
          <p:nvPr/>
        </p:nvSpPr>
        <p:spPr>
          <a:xfrm>
            <a:off x="7278978" y="4243840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7278979" y="4765733"/>
            <a:ext cx="2245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52" name="矩形 51"/>
          <p:cNvSpPr/>
          <p:nvPr/>
        </p:nvSpPr>
        <p:spPr>
          <a:xfrm>
            <a:off x="9543456" y="4243840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9543457" y="4765733"/>
            <a:ext cx="2245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27" name="文本框 26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80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" b="95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" b="95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7" r="7737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2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" b="95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2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>
            <a:fillRect/>
          </a:stretch>
        </p:blipFill>
        <p:spPr/>
      </p:pic>
      <p:sp>
        <p:nvSpPr>
          <p:cNvPr id="2" name="椭圆 1"/>
          <p:cNvSpPr/>
          <p:nvPr/>
        </p:nvSpPr>
        <p:spPr>
          <a:xfrm>
            <a:off x="2799051" y="2809187"/>
            <a:ext cx="2249714" cy="2249714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49123" y="3429000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2978978" y="3850057"/>
            <a:ext cx="194408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16" name="文本框 15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372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对象 2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8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5" name="对象 2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椭圆 31"/>
          <p:cNvSpPr/>
          <p:nvPr/>
        </p:nvSpPr>
        <p:spPr>
          <a:xfrm>
            <a:off x="6209684" y="4344113"/>
            <a:ext cx="2047876" cy="20478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802062" y="2835115"/>
            <a:ext cx="2047876" cy="20478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231582" y="1693736"/>
            <a:ext cx="2047876" cy="20478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" y="3336386"/>
            <a:ext cx="6034270" cy="3540663"/>
          </a:xfrm>
          <a:custGeom>
            <a:avLst/>
            <a:gdLst>
              <a:gd name="connsiteX0" fmla="*/ 0 w 7181850"/>
              <a:gd name="connsiteY0" fmla="*/ 0 h 4591050"/>
              <a:gd name="connsiteX1" fmla="*/ 7181850 w 7181850"/>
              <a:gd name="connsiteY1" fmla="*/ 0 h 4591050"/>
              <a:gd name="connsiteX2" fmla="*/ 7181850 w 7181850"/>
              <a:gd name="connsiteY2" fmla="*/ 4591050 h 4591050"/>
              <a:gd name="connsiteX3" fmla="*/ 0 w 7181850"/>
              <a:gd name="connsiteY3" fmla="*/ 4591050 h 4591050"/>
              <a:gd name="connsiteX4" fmla="*/ 0 w 7181850"/>
              <a:gd name="connsiteY4" fmla="*/ 0 h 4591050"/>
              <a:gd name="connsiteX0" fmla="*/ 0 w 7181850"/>
              <a:gd name="connsiteY0" fmla="*/ 0 h 4591050"/>
              <a:gd name="connsiteX1" fmla="*/ 7181850 w 7181850"/>
              <a:gd name="connsiteY1" fmla="*/ 4591050 h 4591050"/>
              <a:gd name="connsiteX2" fmla="*/ 0 w 7181850"/>
              <a:gd name="connsiteY2" fmla="*/ 4591050 h 4591050"/>
              <a:gd name="connsiteX3" fmla="*/ 0 w 7181850"/>
              <a:gd name="connsiteY3" fmla="*/ 0 h 4591050"/>
              <a:gd name="connsiteX0" fmla="*/ 0 w 10991850"/>
              <a:gd name="connsiteY0" fmla="*/ 0 h 4610100"/>
              <a:gd name="connsiteX1" fmla="*/ 10991850 w 10991850"/>
              <a:gd name="connsiteY1" fmla="*/ 4610100 h 4610100"/>
              <a:gd name="connsiteX2" fmla="*/ 0 w 10991850"/>
              <a:gd name="connsiteY2" fmla="*/ 4591050 h 4610100"/>
              <a:gd name="connsiteX3" fmla="*/ 0 w 10991850"/>
              <a:gd name="connsiteY3" fmla="*/ 0 h 4610100"/>
              <a:gd name="connsiteX0" fmla="*/ 0 w 10991850"/>
              <a:gd name="connsiteY0" fmla="*/ 0 h 5334000"/>
              <a:gd name="connsiteX1" fmla="*/ 10991850 w 10991850"/>
              <a:gd name="connsiteY1" fmla="*/ 5334000 h 5334000"/>
              <a:gd name="connsiteX2" fmla="*/ 0 w 10991850"/>
              <a:gd name="connsiteY2" fmla="*/ 5314950 h 5334000"/>
              <a:gd name="connsiteX3" fmla="*/ 0 w 10991850"/>
              <a:gd name="connsiteY3" fmla="*/ 0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1850" h="5334000">
                <a:moveTo>
                  <a:pt x="0" y="0"/>
                </a:moveTo>
                <a:lnTo>
                  <a:pt x="10991850" y="5334000"/>
                </a:lnTo>
                <a:lnTo>
                  <a:pt x="0" y="53149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7" r="16697"/>
          <a:stretch>
            <a:fillRect/>
          </a:stretch>
        </p:blipFill>
        <p:spPr/>
      </p:pic>
      <p:sp>
        <p:nvSpPr>
          <p:cNvPr id="21" name="矩形 20"/>
          <p:cNvSpPr/>
          <p:nvPr/>
        </p:nvSpPr>
        <p:spPr>
          <a:xfrm>
            <a:off x="3337944" y="1817428"/>
            <a:ext cx="8282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2" name="矩形 21"/>
          <p:cNvSpPr/>
          <p:nvPr/>
        </p:nvSpPr>
        <p:spPr>
          <a:xfrm>
            <a:off x="5947794" y="3017611"/>
            <a:ext cx="567659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3" name="矩形 22"/>
          <p:cNvSpPr/>
          <p:nvPr/>
        </p:nvSpPr>
        <p:spPr>
          <a:xfrm>
            <a:off x="8386194" y="4629236"/>
            <a:ext cx="323430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19" name="文本框 18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298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6E7FAEE-B6FD-46C7-BA35-DC5C81FD5824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/>
            <a:srcRect/>
            <a:stretch>
              <a:fillRect t="-25926" b="-2592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6" name="think-cell Slide" r:id="rId5" imgW="351" imgH="351" progId="TCLayout.ActiveDocument.1">
                  <p:embed/>
                </p:oleObj>
              </mc:Choice>
              <mc:Fallback>
                <p:oleObj name="think-cell Slide" r:id="rId5" imgW="351" imgH="351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36457" y="1415143"/>
            <a:ext cx="2119086" cy="211908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4143" y="3737819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b="1" kern="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明年</a:t>
            </a:r>
            <a:r>
              <a:rPr kumimoji="0" lang="zh-CN" altLang="en-US" sz="1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目标</a:t>
            </a:r>
            <a:endParaRPr kumimoji="0" lang="en-US" altLang="zh-CN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75657" y="716201"/>
            <a:ext cx="971005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75657" y="6028429"/>
            <a:ext cx="971005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utoShape 130">
            <a:extLst>
              <a:ext uri="{FF2B5EF4-FFF2-40B4-BE49-F238E27FC236}">
                <a16:creationId xmlns:a16="http://schemas.microsoft.com/office/drawing/2014/main" xmlns="" id="{83FA99FA-6742-47ED-8863-0924CBC1EE4B}"/>
              </a:ext>
            </a:extLst>
          </p:cNvPr>
          <p:cNvSpPr>
            <a:spLocks/>
          </p:cNvSpPr>
          <p:nvPr/>
        </p:nvSpPr>
        <p:spPr bwMode="auto">
          <a:xfrm>
            <a:off x="5494503" y="1757391"/>
            <a:ext cx="1202995" cy="1252422"/>
          </a:xfrm>
          <a:custGeom>
            <a:avLst/>
            <a:gdLst>
              <a:gd name="connsiteX0" fmla="*/ 369451 w 582235"/>
              <a:gd name="connsiteY0" fmla="*/ 375761 h 606157"/>
              <a:gd name="connsiteX1" fmla="*/ 405005 w 582235"/>
              <a:gd name="connsiteY1" fmla="*/ 375761 h 606157"/>
              <a:gd name="connsiteX2" fmla="*/ 405005 w 582235"/>
              <a:gd name="connsiteY2" fmla="*/ 459340 h 606157"/>
              <a:gd name="connsiteX3" fmla="*/ 468913 w 582235"/>
              <a:gd name="connsiteY3" fmla="*/ 523147 h 606157"/>
              <a:gd name="connsiteX4" fmla="*/ 468913 w 582235"/>
              <a:gd name="connsiteY4" fmla="*/ 548310 h 606157"/>
              <a:gd name="connsiteX5" fmla="*/ 456312 w 582235"/>
              <a:gd name="connsiteY5" fmla="*/ 553553 h 606157"/>
              <a:gd name="connsiteX6" fmla="*/ 443710 w 582235"/>
              <a:gd name="connsiteY6" fmla="*/ 548310 h 606157"/>
              <a:gd name="connsiteX7" fmla="*/ 405005 w 582235"/>
              <a:gd name="connsiteY7" fmla="*/ 509666 h 606157"/>
              <a:gd name="connsiteX8" fmla="*/ 405005 w 582235"/>
              <a:gd name="connsiteY8" fmla="*/ 535729 h 606157"/>
              <a:gd name="connsiteX9" fmla="*/ 387153 w 582235"/>
              <a:gd name="connsiteY9" fmla="*/ 553553 h 606157"/>
              <a:gd name="connsiteX10" fmla="*/ 369451 w 582235"/>
              <a:gd name="connsiteY10" fmla="*/ 535729 h 606157"/>
              <a:gd name="connsiteX11" fmla="*/ 369451 w 582235"/>
              <a:gd name="connsiteY11" fmla="*/ 509666 h 606157"/>
              <a:gd name="connsiteX12" fmla="*/ 330596 w 582235"/>
              <a:gd name="connsiteY12" fmla="*/ 548310 h 606157"/>
              <a:gd name="connsiteX13" fmla="*/ 305393 w 582235"/>
              <a:gd name="connsiteY13" fmla="*/ 548310 h 606157"/>
              <a:gd name="connsiteX14" fmla="*/ 305393 w 582235"/>
              <a:gd name="connsiteY14" fmla="*/ 523147 h 606157"/>
              <a:gd name="connsiteX15" fmla="*/ 369451 w 582235"/>
              <a:gd name="connsiteY15" fmla="*/ 459340 h 606157"/>
              <a:gd name="connsiteX16" fmla="*/ 253612 w 582235"/>
              <a:gd name="connsiteY16" fmla="*/ 252130 h 606157"/>
              <a:gd name="connsiteX17" fmla="*/ 290941 w 582235"/>
              <a:gd name="connsiteY17" fmla="*/ 252130 h 606157"/>
              <a:gd name="connsiteX18" fmla="*/ 290941 w 582235"/>
              <a:gd name="connsiteY18" fmla="*/ 285719 h 606157"/>
              <a:gd name="connsiteX19" fmla="*/ 253612 w 582235"/>
              <a:gd name="connsiteY19" fmla="*/ 285719 h 606157"/>
              <a:gd name="connsiteX20" fmla="*/ 239040 w 582235"/>
              <a:gd name="connsiteY20" fmla="*/ 222935 h 606157"/>
              <a:gd name="connsiteX21" fmla="*/ 224334 w 582235"/>
              <a:gd name="connsiteY21" fmla="*/ 237616 h 606157"/>
              <a:gd name="connsiteX22" fmla="*/ 224334 w 582235"/>
              <a:gd name="connsiteY22" fmla="*/ 300384 h 606157"/>
              <a:gd name="connsiteX23" fmla="*/ 239040 w 582235"/>
              <a:gd name="connsiteY23" fmla="*/ 314915 h 606157"/>
              <a:gd name="connsiteX24" fmla="*/ 305668 w 582235"/>
              <a:gd name="connsiteY24" fmla="*/ 314915 h 606157"/>
              <a:gd name="connsiteX25" fmla="*/ 320374 w 582235"/>
              <a:gd name="connsiteY25" fmla="*/ 300384 h 606157"/>
              <a:gd name="connsiteX26" fmla="*/ 320374 w 582235"/>
              <a:gd name="connsiteY26" fmla="*/ 237616 h 606157"/>
              <a:gd name="connsiteX27" fmla="*/ 305668 w 582235"/>
              <a:gd name="connsiteY27" fmla="*/ 222935 h 606157"/>
              <a:gd name="connsiteX28" fmla="*/ 71558 w 582235"/>
              <a:gd name="connsiteY28" fmla="*/ 194196 h 606157"/>
              <a:gd name="connsiteX29" fmla="*/ 136967 w 582235"/>
              <a:gd name="connsiteY29" fmla="*/ 259511 h 606157"/>
              <a:gd name="connsiteX30" fmla="*/ 136967 w 582235"/>
              <a:gd name="connsiteY30" fmla="*/ 589079 h 606157"/>
              <a:gd name="connsiteX31" fmla="*/ 120015 w 582235"/>
              <a:gd name="connsiteY31" fmla="*/ 606157 h 606157"/>
              <a:gd name="connsiteX32" fmla="*/ 45754 w 582235"/>
              <a:gd name="connsiteY32" fmla="*/ 606157 h 606157"/>
              <a:gd name="connsiteX33" fmla="*/ 28801 w 582235"/>
              <a:gd name="connsiteY33" fmla="*/ 589079 h 606157"/>
              <a:gd name="connsiteX34" fmla="*/ 28801 w 582235"/>
              <a:gd name="connsiteY34" fmla="*/ 445268 h 606157"/>
              <a:gd name="connsiteX35" fmla="*/ 25951 w 582235"/>
              <a:gd name="connsiteY35" fmla="*/ 429238 h 606157"/>
              <a:gd name="connsiteX36" fmla="*/ 10949 w 582235"/>
              <a:gd name="connsiteY36" fmla="*/ 388342 h 606157"/>
              <a:gd name="connsiteX37" fmla="*/ 5998 w 582235"/>
              <a:gd name="connsiteY37" fmla="*/ 360778 h 606157"/>
              <a:gd name="connsiteX38" fmla="*/ 5998 w 582235"/>
              <a:gd name="connsiteY38" fmla="*/ 259511 h 606157"/>
              <a:gd name="connsiteX39" fmla="*/ 71558 w 582235"/>
              <a:gd name="connsiteY39" fmla="*/ 194196 h 606157"/>
              <a:gd name="connsiteX40" fmla="*/ 368563 w 582235"/>
              <a:gd name="connsiteY40" fmla="*/ 189398 h 606157"/>
              <a:gd name="connsiteX41" fmla="*/ 405892 w 582235"/>
              <a:gd name="connsiteY41" fmla="*/ 189398 h 606157"/>
              <a:gd name="connsiteX42" fmla="*/ 405892 w 582235"/>
              <a:gd name="connsiteY42" fmla="*/ 285720 h 606157"/>
              <a:gd name="connsiteX43" fmla="*/ 368563 w 582235"/>
              <a:gd name="connsiteY43" fmla="*/ 285720 h 606157"/>
              <a:gd name="connsiteX44" fmla="*/ 353838 w 582235"/>
              <a:gd name="connsiteY44" fmla="*/ 160167 h 606157"/>
              <a:gd name="connsiteX45" fmla="*/ 339132 w 582235"/>
              <a:gd name="connsiteY45" fmla="*/ 174698 h 606157"/>
              <a:gd name="connsiteX46" fmla="*/ 339132 w 582235"/>
              <a:gd name="connsiteY46" fmla="*/ 300384 h 606157"/>
              <a:gd name="connsiteX47" fmla="*/ 353838 w 582235"/>
              <a:gd name="connsiteY47" fmla="*/ 314915 h 606157"/>
              <a:gd name="connsiteX48" fmla="*/ 420617 w 582235"/>
              <a:gd name="connsiteY48" fmla="*/ 314915 h 606157"/>
              <a:gd name="connsiteX49" fmla="*/ 435173 w 582235"/>
              <a:gd name="connsiteY49" fmla="*/ 300384 h 606157"/>
              <a:gd name="connsiteX50" fmla="*/ 435173 w 582235"/>
              <a:gd name="connsiteY50" fmla="*/ 174698 h 606157"/>
              <a:gd name="connsiteX51" fmla="*/ 420617 w 582235"/>
              <a:gd name="connsiteY51" fmla="*/ 160167 h 606157"/>
              <a:gd name="connsiteX52" fmla="*/ 483514 w 582235"/>
              <a:gd name="connsiteY52" fmla="*/ 126594 h 606157"/>
              <a:gd name="connsiteX53" fmla="*/ 520702 w 582235"/>
              <a:gd name="connsiteY53" fmla="*/ 126594 h 606157"/>
              <a:gd name="connsiteX54" fmla="*/ 520702 w 582235"/>
              <a:gd name="connsiteY54" fmla="*/ 285719 h 606157"/>
              <a:gd name="connsiteX55" fmla="*/ 483514 w 582235"/>
              <a:gd name="connsiteY55" fmla="*/ 285719 h 606157"/>
              <a:gd name="connsiteX56" fmla="*/ 468787 w 582235"/>
              <a:gd name="connsiteY56" fmla="*/ 97399 h 606157"/>
              <a:gd name="connsiteX57" fmla="*/ 454081 w 582235"/>
              <a:gd name="connsiteY57" fmla="*/ 111930 h 606157"/>
              <a:gd name="connsiteX58" fmla="*/ 454081 w 582235"/>
              <a:gd name="connsiteY58" fmla="*/ 300384 h 606157"/>
              <a:gd name="connsiteX59" fmla="*/ 468787 w 582235"/>
              <a:gd name="connsiteY59" fmla="*/ 314915 h 606157"/>
              <a:gd name="connsiteX60" fmla="*/ 535415 w 582235"/>
              <a:gd name="connsiteY60" fmla="*/ 314915 h 606157"/>
              <a:gd name="connsiteX61" fmla="*/ 550121 w 582235"/>
              <a:gd name="connsiteY61" fmla="*/ 300384 h 606157"/>
              <a:gd name="connsiteX62" fmla="*/ 550121 w 582235"/>
              <a:gd name="connsiteY62" fmla="*/ 111930 h 606157"/>
              <a:gd name="connsiteX63" fmla="*/ 535415 w 582235"/>
              <a:gd name="connsiteY63" fmla="*/ 97399 h 606157"/>
              <a:gd name="connsiteX64" fmla="*/ 206026 w 582235"/>
              <a:gd name="connsiteY64" fmla="*/ 61745 h 606157"/>
              <a:gd name="connsiteX65" fmla="*/ 568429 w 582235"/>
              <a:gd name="connsiteY65" fmla="*/ 61745 h 606157"/>
              <a:gd name="connsiteX66" fmla="*/ 582235 w 582235"/>
              <a:gd name="connsiteY66" fmla="*/ 75527 h 606157"/>
              <a:gd name="connsiteX67" fmla="*/ 582235 w 582235"/>
              <a:gd name="connsiteY67" fmla="*/ 336787 h 606157"/>
              <a:gd name="connsiteX68" fmla="*/ 568429 w 582235"/>
              <a:gd name="connsiteY68" fmla="*/ 350569 h 606157"/>
              <a:gd name="connsiteX69" fmla="*/ 206026 w 582235"/>
              <a:gd name="connsiteY69" fmla="*/ 350569 h 606157"/>
              <a:gd name="connsiteX70" fmla="*/ 192220 w 582235"/>
              <a:gd name="connsiteY70" fmla="*/ 336787 h 606157"/>
              <a:gd name="connsiteX71" fmla="*/ 192220 w 582235"/>
              <a:gd name="connsiteY71" fmla="*/ 75527 h 606157"/>
              <a:gd name="connsiteX72" fmla="*/ 206026 w 582235"/>
              <a:gd name="connsiteY72" fmla="*/ 61745 h 606157"/>
              <a:gd name="connsiteX73" fmla="*/ 68484 w 582235"/>
              <a:gd name="connsiteY73" fmla="*/ 44809 h 606157"/>
              <a:gd name="connsiteX74" fmla="*/ 136968 w 582235"/>
              <a:gd name="connsiteY74" fmla="*/ 113187 h 606157"/>
              <a:gd name="connsiteX75" fmla="*/ 68484 w 582235"/>
              <a:gd name="connsiteY75" fmla="*/ 181565 h 606157"/>
              <a:gd name="connsiteX76" fmla="*/ 0 w 582235"/>
              <a:gd name="connsiteY76" fmla="*/ 113187 h 606157"/>
              <a:gd name="connsiteX77" fmla="*/ 68484 w 582235"/>
              <a:gd name="connsiteY77" fmla="*/ 44809 h 606157"/>
              <a:gd name="connsiteX78" fmla="*/ 387117 w 582235"/>
              <a:gd name="connsiteY78" fmla="*/ 0 h 606157"/>
              <a:gd name="connsiteX79" fmla="*/ 404975 w 582235"/>
              <a:gd name="connsiteY79" fmla="*/ 17827 h 606157"/>
              <a:gd name="connsiteX80" fmla="*/ 404975 w 582235"/>
              <a:gd name="connsiteY80" fmla="*/ 36553 h 606157"/>
              <a:gd name="connsiteX81" fmla="*/ 369410 w 582235"/>
              <a:gd name="connsiteY81" fmla="*/ 36553 h 606157"/>
              <a:gd name="connsiteX82" fmla="*/ 369410 w 582235"/>
              <a:gd name="connsiteY82" fmla="*/ 17827 h 606157"/>
              <a:gd name="connsiteX83" fmla="*/ 387117 w 582235"/>
              <a:gd name="connsiteY83" fmla="*/ 0 h 60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82235" h="606157">
                <a:moveTo>
                  <a:pt x="369451" y="375761"/>
                </a:moveTo>
                <a:lnTo>
                  <a:pt x="405005" y="375761"/>
                </a:lnTo>
                <a:lnTo>
                  <a:pt x="405005" y="459340"/>
                </a:lnTo>
                <a:lnTo>
                  <a:pt x="468913" y="523147"/>
                </a:lnTo>
                <a:cubicBezTo>
                  <a:pt x="475964" y="530187"/>
                  <a:pt x="475964" y="541420"/>
                  <a:pt x="468913" y="548310"/>
                </a:cubicBezTo>
                <a:cubicBezTo>
                  <a:pt x="465463" y="551755"/>
                  <a:pt x="460962" y="553553"/>
                  <a:pt x="456312" y="553553"/>
                </a:cubicBezTo>
                <a:cubicBezTo>
                  <a:pt x="451811" y="553553"/>
                  <a:pt x="447310" y="551755"/>
                  <a:pt x="443710" y="548310"/>
                </a:cubicBezTo>
                <a:lnTo>
                  <a:pt x="405005" y="509666"/>
                </a:lnTo>
                <a:lnTo>
                  <a:pt x="405005" y="535729"/>
                </a:lnTo>
                <a:cubicBezTo>
                  <a:pt x="405005" y="545614"/>
                  <a:pt x="397054" y="553553"/>
                  <a:pt x="387153" y="553553"/>
                </a:cubicBezTo>
                <a:cubicBezTo>
                  <a:pt x="377402" y="553553"/>
                  <a:pt x="369451" y="545614"/>
                  <a:pt x="369451" y="535729"/>
                </a:cubicBezTo>
                <a:lnTo>
                  <a:pt x="369451" y="509666"/>
                </a:lnTo>
                <a:lnTo>
                  <a:pt x="330596" y="548310"/>
                </a:lnTo>
                <a:cubicBezTo>
                  <a:pt x="323695" y="555350"/>
                  <a:pt x="312444" y="555350"/>
                  <a:pt x="305393" y="548310"/>
                </a:cubicBezTo>
                <a:cubicBezTo>
                  <a:pt x="298492" y="541420"/>
                  <a:pt x="298492" y="530187"/>
                  <a:pt x="305393" y="523147"/>
                </a:cubicBezTo>
                <a:lnTo>
                  <a:pt x="369451" y="459340"/>
                </a:lnTo>
                <a:close/>
                <a:moveTo>
                  <a:pt x="253612" y="252130"/>
                </a:moveTo>
                <a:lnTo>
                  <a:pt x="290941" y="252130"/>
                </a:lnTo>
                <a:lnTo>
                  <a:pt x="290941" y="285719"/>
                </a:lnTo>
                <a:lnTo>
                  <a:pt x="253612" y="285719"/>
                </a:lnTo>
                <a:close/>
                <a:moveTo>
                  <a:pt x="239040" y="222935"/>
                </a:moveTo>
                <a:cubicBezTo>
                  <a:pt x="230936" y="222935"/>
                  <a:pt x="224334" y="229527"/>
                  <a:pt x="224334" y="237616"/>
                </a:cubicBezTo>
                <a:lnTo>
                  <a:pt x="224334" y="300384"/>
                </a:lnTo>
                <a:cubicBezTo>
                  <a:pt x="224334" y="308474"/>
                  <a:pt x="230936" y="314915"/>
                  <a:pt x="239040" y="314915"/>
                </a:cubicBezTo>
                <a:lnTo>
                  <a:pt x="305668" y="314915"/>
                </a:lnTo>
                <a:cubicBezTo>
                  <a:pt x="313771" y="314915"/>
                  <a:pt x="320374" y="308474"/>
                  <a:pt x="320374" y="300384"/>
                </a:cubicBezTo>
                <a:lnTo>
                  <a:pt x="320374" y="237616"/>
                </a:lnTo>
                <a:cubicBezTo>
                  <a:pt x="320374" y="229527"/>
                  <a:pt x="313771" y="222935"/>
                  <a:pt x="305668" y="222935"/>
                </a:cubicBezTo>
                <a:close/>
                <a:moveTo>
                  <a:pt x="71558" y="194196"/>
                </a:moveTo>
                <a:cubicBezTo>
                  <a:pt x="107563" y="194196"/>
                  <a:pt x="136967" y="223558"/>
                  <a:pt x="136967" y="259511"/>
                </a:cubicBezTo>
                <a:lnTo>
                  <a:pt x="136967" y="589079"/>
                </a:lnTo>
                <a:cubicBezTo>
                  <a:pt x="136967" y="598517"/>
                  <a:pt x="129316" y="606157"/>
                  <a:pt x="120015" y="606157"/>
                </a:cubicBezTo>
                <a:lnTo>
                  <a:pt x="45754" y="606157"/>
                </a:lnTo>
                <a:cubicBezTo>
                  <a:pt x="36302" y="606157"/>
                  <a:pt x="28801" y="598517"/>
                  <a:pt x="28801" y="589079"/>
                </a:cubicBezTo>
                <a:lnTo>
                  <a:pt x="28801" y="445268"/>
                </a:lnTo>
                <a:cubicBezTo>
                  <a:pt x="28801" y="439725"/>
                  <a:pt x="27751" y="434482"/>
                  <a:pt x="25951" y="429238"/>
                </a:cubicBezTo>
                <a:lnTo>
                  <a:pt x="10949" y="388342"/>
                </a:lnTo>
                <a:cubicBezTo>
                  <a:pt x="7648" y="379504"/>
                  <a:pt x="5998" y="370216"/>
                  <a:pt x="5998" y="360778"/>
                </a:cubicBezTo>
                <a:lnTo>
                  <a:pt x="5998" y="259511"/>
                </a:lnTo>
                <a:cubicBezTo>
                  <a:pt x="5998" y="223558"/>
                  <a:pt x="35402" y="194196"/>
                  <a:pt x="71558" y="194196"/>
                </a:cubicBezTo>
                <a:close/>
                <a:moveTo>
                  <a:pt x="368563" y="189398"/>
                </a:moveTo>
                <a:lnTo>
                  <a:pt x="405892" y="189398"/>
                </a:lnTo>
                <a:lnTo>
                  <a:pt x="405892" y="285720"/>
                </a:lnTo>
                <a:lnTo>
                  <a:pt x="368563" y="285720"/>
                </a:lnTo>
                <a:close/>
                <a:moveTo>
                  <a:pt x="353838" y="160167"/>
                </a:moveTo>
                <a:cubicBezTo>
                  <a:pt x="345735" y="160167"/>
                  <a:pt x="339132" y="166608"/>
                  <a:pt x="339132" y="174698"/>
                </a:cubicBezTo>
                <a:lnTo>
                  <a:pt x="339132" y="300384"/>
                </a:lnTo>
                <a:cubicBezTo>
                  <a:pt x="339132" y="308474"/>
                  <a:pt x="345735" y="314915"/>
                  <a:pt x="353838" y="314915"/>
                </a:cubicBezTo>
                <a:lnTo>
                  <a:pt x="420617" y="314915"/>
                </a:lnTo>
                <a:cubicBezTo>
                  <a:pt x="428720" y="314915"/>
                  <a:pt x="435173" y="308474"/>
                  <a:pt x="435173" y="300384"/>
                </a:cubicBezTo>
                <a:lnTo>
                  <a:pt x="435173" y="174698"/>
                </a:lnTo>
                <a:cubicBezTo>
                  <a:pt x="435173" y="166608"/>
                  <a:pt x="428720" y="160167"/>
                  <a:pt x="420617" y="160167"/>
                </a:cubicBezTo>
                <a:close/>
                <a:moveTo>
                  <a:pt x="483514" y="126594"/>
                </a:moveTo>
                <a:lnTo>
                  <a:pt x="520702" y="126594"/>
                </a:lnTo>
                <a:lnTo>
                  <a:pt x="520702" y="285719"/>
                </a:lnTo>
                <a:lnTo>
                  <a:pt x="483514" y="285719"/>
                </a:lnTo>
                <a:close/>
                <a:moveTo>
                  <a:pt x="468787" y="97399"/>
                </a:moveTo>
                <a:cubicBezTo>
                  <a:pt x="460684" y="97399"/>
                  <a:pt x="454081" y="103840"/>
                  <a:pt x="454081" y="111930"/>
                </a:cubicBezTo>
                <a:lnTo>
                  <a:pt x="454081" y="300384"/>
                </a:lnTo>
                <a:cubicBezTo>
                  <a:pt x="454081" y="308474"/>
                  <a:pt x="460684" y="314915"/>
                  <a:pt x="468787" y="314915"/>
                </a:cubicBezTo>
                <a:lnTo>
                  <a:pt x="535415" y="314915"/>
                </a:lnTo>
                <a:cubicBezTo>
                  <a:pt x="543519" y="314915"/>
                  <a:pt x="550121" y="308474"/>
                  <a:pt x="550121" y="300384"/>
                </a:cubicBezTo>
                <a:lnTo>
                  <a:pt x="550121" y="111930"/>
                </a:lnTo>
                <a:cubicBezTo>
                  <a:pt x="550121" y="103840"/>
                  <a:pt x="543519" y="97399"/>
                  <a:pt x="535415" y="97399"/>
                </a:cubicBezTo>
                <a:close/>
                <a:moveTo>
                  <a:pt x="206026" y="61745"/>
                </a:moveTo>
                <a:lnTo>
                  <a:pt x="568429" y="61745"/>
                </a:lnTo>
                <a:cubicBezTo>
                  <a:pt x="575932" y="61745"/>
                  <a:pt x="582235" y="67887"/>
                  <a:pt x="582235" y="75527"/>
                </a:cubicBezTo>
                <a:lnTo>
                  <a:pt x="582235" y="336787"/>
                </a:lnTo>
                <a:cubicBezTo>
                  <a:pt x="582235" y="344427"/>
                  <a:pt x="575932" y="350569"/>
                  <a:pt x="568429" y="350569"/>
                </a:cubicBezTo>
                <a:lnTo>
                  <a:pt x="206026" y="350569"/>
                </a:lnTo>
                <a:cubicBezTo>
                  <a:pt x="198373" y="350569"/>
                  <a:pt x="192220" y="344427"/>
                  <a:pt x="192220" y="336787"/>
                </a:cubicBezTo>
                <a:lnTo>
                  <a:pt x="192220" y="75527"/>
                </a:lnTo>
                <a:cubicBezTo>
                  <a:pt x="192220" y="67887"/>
                  <a:pt x="198373" y="61745"/>
                  <a:pt x="206026" y="61745"/>
                </a:cubicBezTo>
                <a:close/>
                <a:moveTo>
                  <a:pt x="68484" y="44809"/>
                </a:moveTo>
                <a:cubicBezTo>
                  <a:pt x="106307" y="44809"/>
                  <a:pt x="136968" y="75423"/>
                  <a:pt x="136968" y="113187"/>
                </a:cubicBezTo>
                <a:cubicBezTo>
                  <a:pt x="136968" y="150951"/>
                  <a:pt x="106307" y="181565"/>
                  <a:pt x="68484" y="181565"/>
                </a:cubicBezTo>
                <a:cubicBezTo>
                  <a:pt x="30661" y="181565"/>
                  <a:pt x="0" y="150951"/>
                  <a:pt x="0" y="113187"/>
                </a:cubicBezTo>
                <a:cubicBezTo>
                  <a:pt x="0" y="75423"/>
                  <a:pt x="30661" y="44809"/>
                  <a:pt x="68484" y="44809"/>
                </a:cubicBezTo>
                <a:close/>
                <a:moveTo>
                  <a:pt x="387117" y="0"/>
                </a:moveTo>
                <a:cubicBezTo>
                  <a:pt x="397022" y="0"/>
                  <a:pt x="404975" y="7940"/>
                  <a:pt x="404975" y="17827"/>
                </a:cubicBezTo>
                <a:lnTo>
                  <a:pt x="404975" y="36553"/>
                </a:lnTo>
                <a:lnTo>
                  <a:pt x="369410" y="36553"/>
                </a:lnTo>
                <a:lnTo>
                  <a:pt x="369410" y="17827"/>
                </a:lnTo>
                <a:cubicBezTo>
                  <a:pt x="369410" y="7940"/>
                  <a:pt x="377363" y="0"/>
                  <a:pt x="387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376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2" b="8602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2" b="8602"/>
          <a:stretch>
            <a:fillRect/>
          </a:stretch>
        </p:blipFill>
        <p:spPr/>
      </p:pic>
      <p:sp>
        <p:nvSpPr>
          <p:cNvPr id="7" name="矩形 6"/>
          <p:cNvSpPr/>
          <p:nvPr/>
        </p:nvSpPr>
        <p:spPr>
          <a:xfrm>
            <a:off x="4383314" y="1868820"/>
            <a:ext cx="3410857" cy="43723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69174" y="2131783"/>
            <a:ext cx="839136" cy="786154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3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700" y="20255"/>
                  </a:moveTo>
                  <a:lnTo>
                    <a:pt x="900" y="20255"/>
                  </a:lnTo>
                  <a:lnTo>
                    <a:pt x="900" y="1350"/>
                  </a:lnTo>
                  <a:lnTo>
                    <a:pt x="20700" y="1350"/>
                  </a:lnTo>
                  <a:cubicBezTo>
                    <a:pt x="20700" y="1350"/>
                    <a:pt x="20700" y="20255"/>
                    <a:pt x="20700" y="20255"/>
                  </a:cubicBezTo>
                  <a:close/>
                  <a:moveTo>
                    <a:pt x="20700" y="0"/>
                  </a:moveTo>
                  <a:lnTo>
                    <a:pt x="900" y="5"/>
                  </a:lnTo>
                  <a:cubicBezTo>
                    <a:pt x="403" y="5"/>
                    <a:pt x="0" y="603"/>
                    <a:pt x="0" y="1350"/>
                  </a:cubicBezTo>
                  <a:lnTo>
                    <a:pt x="0" y="20250"/>
                  </a:lnTo>
                  <a:cubicBezTo>
                    <a:pt x="0" y="20996"/>
                    <a:pt x="403" y="21600"/>
                    <a:pt x="900" y="21600"/>
                  </a:cubicBezTo>
                  <a:lnTo>
                    <a:pt x="20700" y="21600"/>
                  </a:lnTo>
                  <a:cubicBezTo>
                    <a:pt x="21197" y="21600"/>
                    <a:pt x="21600" y="20996"/>
                    <a:pt x="21600" y="20250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7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250" y="16562"/>
                  </a:moveTo>
                  <a:cubicBezTo>
                    <a:pt x="20250" y="16959"/>
                    <a:pt x="19947" y="17282"/>
                    <a:pt x="19575" y="17282"/>
                  </a:cubicBezTo>
                  <a:lnTo>
                    <a:pt x="13500" y="17282"/>
                  </a:lnTo>
                  <a:lnTo>
                    <a:pt x="8100" y="17282"/>
                  </a:lnTo>
                  <a:lnTo>
                    <a:pt x="2025" y="17282"/>
                  </a:lnTo>
                  <a:cubicBezTo>
                    <a:pt x="1652" y="17282"/>
                    <a:pt x="1350" y="16959"/>
                    <a:pt x="1350" y="16562"/>
                  </a:cubicBezTo>
                  <a:lnTo>
                    <a:pt x="1350" y="2160"/>
                  </a:lnTo>
                  <a:cubicBezTo>
                    <a:pt x="1350" y="1763"/>
                    <a:pt x="1652" y="1440"/>
                    <a:pt x="2025" y="1440"/>
                  </a:cubicBezTo>
                  <a:lnTo>
                    <a:pt x="19575" y="1440"/>
                  </a:lnTo>
                  <a:cubicBezTo>
                    <a:pt x="19947" y="1440"/>
                    <a:pt x="20250" y="1763"/>
                    <a:pt x="20250" y="2160"/>
                  </a:cubicBezTo>
                  <a:cubicBezTo>
                    <a:pt x="20250" y="2160"/>
                    <a:pt x="20250" y="16562"/>
                    <a:pt x="20250" y="16562"/>
                  </a:cubicBezTo>
                  <a:close/>
                  <a:moveTo>
                    <a:pt x="19575" y="0"/>
                  </a:moveTo>
                  <a:lnTo>
                    <a:pt x="2025" y="0"/>
                  </a:lnTo>
                  <a:cubicBezTo>
                    <a:pt x="906" y="0"/>
                    <a:pt x="0" y="967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2"/>
                  </a:cubicBezTo>
                  <a:lnTo>
                    <a:pt x="8775" y="18722"/>
                  </a:lnTo>
                  <a:lnTo>
                    <a:pt x="8775" y="19597"/>
                  </a:lnTo>
                  <a:lnTo>
                    <a:pt x="4562" y="20181"/>
                  </a:lnTo>
                  <a:cubicBezTo>
                    <a:pt x="4261" y="20262"/>
                    <a:pt x="4050" y="20549"/>
                    <a:pt x="4050" y="20880"/>
                  </a:cubicBezTo>
                  <a:cubicBezTo>
                    <a:pt x="4050" y="21278"/>
                    <a:pt x="4352" y="21600"/>
                    <a:pt x="4725" y="21600"/>
                  </a:cubicBezTo>
                  <a:lnTo>
                    <a:pt x="16875" y="21600"/>
                  </a:lnTo>
                  <a:cubicBezTo>
                    <a:pt x="17248" y="21600"/>
                    <a:pt x="17550" y="21278"/>
                    <a:pt x="17550" y="20880"/>
                  </a:cubicBezTo>
                  <a:cubicBezTo>
                    <a:pt x="17550" y="20549"/>
                    <a:pt x="17339" y="20262"/>
                    <a:pt x="17038" y="20181"/>
                  </a:cubicBezTo>
                  <a:lnTo>
                    <a:pt x="12825" y="19597"/>
                  </a:lnTo>
                  <a:lnTo>
                    <a:pt x="12825" y="18722"/>
                  </a:lnTo>
                  <a:lnTo>
                    <a:pt x="19582" y="18722"/>
                  </a:lnTo>
                  <a:cubicBezTo>
                    <a:pt x="20697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7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599084" y="3093811"/>
            <a:ext cx="297931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4354726"/>
            <a:ext cx="4267200" cy="18864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24800" y="4354726"/>
            <a:ext cx="4267200" cy="18864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3429" y="4767019"/>
            <a:ext cx="299357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9" name="AutoShape 139"/>
          <p:cNvSpPr>
            <a:spLocks/>
          </p:cNvSpPr>
          <p:nvPr/>
        </p:nvSpPr>
        <p:spPr bwMode="auto">
          <a:xfrm>
            <a:off x="362858" y="5079885"/>
            <a:ext cx="449942" cy="436098"/>
          </a:xfrm>
          <a:custGeom>
            <a:avLst/>
            <a:gdLst/>
            <a:ahLst/>
            <a:cxnLst/>
            <a:rect l="0" t="0" r="r" b="b"/>
            <a:pathLst>
              <a:path w="21392" h="21600">
                <a:moveTo>
                  <a:pt x="15769" y="12795"/>
                </a:moveTo>
                <a:cubicBezTo>
                  <a:pt x="15427" y="13151"/>
                  <a:pt x="15271" y="13651"/>
                  <a:pt x="15350" y="14142"/>
                </a:cubicBezTo>
                <a:lnTo>
                  <a:pt x="16296" y="20032"/>
                </a:lnTo>
                <a:lnTo>
                  <a:pt x="11444" y="17309"/>
                </a:lnTo>
                <a:cubicBezTo>
                  <a:pt x="11210" y="17178"/>
                  <a:pt x="10953" y="17113"/>
                  <a:pt x="10696" y="17113"/>
                </a:cubicBezTo>
                <a:cubicBezTo>
                  <a:pt x="10439" y="17113"/>
                  <a:pt x="10182" y="17178"/>
                  <a:pt x="9949" y="17309"/>
                </a:cubicBezTo>
                <a:lnTo>
                  <a:pt x="5096" y="20032"/>
                </a:lnTo>
                <a:lnTo>
                  <a:pt x="6043" y="14142"/>
                </a:lnTo>
                <a:cubicBezTo>
                  <a:pt x="6122" y="13651"/>
                  <a:pt x="5966" y="13151"/>
                  <a:pt x="5624" y="12795"/>
                </a:cubicBezTo>
                <a:lnTo>
                  <a:pt x="1545" y="8550"/>
                </a:lnTo>
                <a:lnTo>
                  <a:pt x="7111" y="7686"/>
                </a:lnTo>
                <a:cubicBezTo>
                  <a:pt x="7620" y="7607"/>
                  <a:pt x="8058" y="7276"/>
                  <a:pt x="8277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5" y="7276"/>
                  <a:pt x="13772" y="7607"/>
                  <a:pt x="14281" y="7686"/>
                </a:cubicBezTo>
                <a:lnTo>
                  <a:pt x="19848" y="8550"/>
                </a:lnTo>
                <a:cubicBezTo>
                  <a:pt x="19848" y="8550"/>
                  <a:pt x="15769" y="12795"/>
                  <a:pt x="15769" y="12795"/>
                </a:cubicBezTo>
                <a:close/>
                <a:moveTo>
                  <a:pt x="21313" y="8052"/>
                </a:moveTo>
                <a:cubicBezTo>
                  <a:pt x="21128" y="7496"/>
                  <a:pt x="20653" y="7088"/>
                  <a:pt x="20081" y="7000"/>
                </a:cubicBezTo>
                <a:lnTo>
                  <a:pt x="14514" y="6136"/>
                </a:lnTo>
                <a:lnTo>
                  <a:pt x="12094" y="902"/>
                </a:lnTo>
                <a:cubicBezTo>
                  <a:pt x="11840" y="352"/>
                  <a:pt x="11295" y="0"/>
                  <a:pt x="10696" y="0"/>
                </a:cubicBezTo>
                <a:cubicBezTo>
                  <a:pt x="10097" y="0"/>
                  <a:pt x="9552" y="352"/>
                  <a:pt x="9298" y="902"/>
                </a:cubicBezTo>
                <a:lnTo>
                  <a:pt x="6878" y="6136"/>
                </a:lnTo>
                <a:lnTo>
                  <a:pt x="1311" y="7000"/>
                </a:lnTo>
                <a:cubicBezTo>
                  <a:pt x="739" y="7088"/>
                  <a:pt x="264" y="7496"/>
                  <a:pt x="80" y="8052"/>
                </a:cubicBezTo>
                <a:cubicBezTo>
                  <a:pt x="-104" y="8610"/>
                  <a:pt x="35" y="9224"/>
                  <a:pt x="439" y="9645"/>
                </a:cubicBezTo>
                <a:lnTo>
                  <a:pt x="4518" y="13890"/>
                </a:lnTo>
                <a:lnTo>
                  <a:pt x="3572" y="19778"/>
                </a:lnTo>
                <a:cubicBezTo>
                  <a:pt x="3476" y="20371"/>
                  <a:pt x="3723" y="20967"/>
                  <a:pt x="4206" y="21314"/>
                </a:cubicBezTo>
                <a:cubicBezTo>
                  <a:pt x="4472" y="21503"/>
                  <a:pt x="4784" y="21600"/>
                  <a:pt x="5096" y="21600"/>
                </a:cubicBezTo>
                <a:cubicBezTo>
                  <a:pt x="5352" y="21600"/>
                  <a:pt x="5610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3" y="21534"/>
                  <a:pt x="16040" y="21600"/>
                  <a:pt x="16296" y="21600"/>
                </a:cubicBezTo>
                <a:cubicBezTo>
                  <a:pt x="16609" y="21600"/>
                  <a:pt x="16920" y="21503"/>
                  <a:pt x="17187" y="21314"/>
                </a:cubicBezTo>
                <a:cubicBezTo>
                  <a:pt x="17670" y="20967"/>
                  <a:pt x="17916" y="20371"/>
                  <a:pt x="17820" y="19778"/>
                </a:cubicBezTo>
                <a:lnTo>
                  <a:pt x="16874" y="13890"/>
                </a:lnTo>
                <a:lnTo>
                  <a:pt x="20953" y="9645"/>
                </a:lnTo>
                <a:cubicBezTo>
                  <a:pt x="21358" y="9224"/>
                  <a:pt x="21496" y="8610"/>
                  <a:pt x="21313" y="805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AutoShape 139"/>
          <p:cNvSpPr>
            <a:spLocks/>
          </p:cNvSpPr>
          <p:nvPr/>
        </p:nvSpPr>
        <p:spPr bwMode="auto">
          <a:xfrm>
            <a:off x="8102035" y="5079885"/>
            <a:ext cx="449942" cy="436098"/>
          </a:xfrm>
          <a:custGeom>
            <a:avLst/>
            <a:gdLst/>
            <a:ahLst/>
            <a:cxnLst/>
            <a:rect l="0" t="0" r="r" b="b"/>
            <a:pathLst>
              <a:path w="21392" h="21600">
                <a:moveTo>
                  <a:pt x="15769" y="12795"/>
                </a:moveTo>
                <a:cubicBezTo>
                  <a:pt x="15427" y="13151"/>
                  <a:pt x="15271" y="13651"/>
                  <a:pt x="15350" y="14142"/>
                </a:cubicBezTo>
                <a:lnTo>
                  <a:pt x="16296" y="20032"/>
                </a:lnTo>
                <a:lnTo>
                  <a:pt x="11444" y="17309"/>
                </a:lnTo>
                <a:cubicBezTo>
                  <a:pt x="11210" y="17178"/>
                  <a:pt x="10953" y="17113"/>
                  <a:pt x="10696" y="17113"/>
                </a:cubicBezTo>
                <a:cubicBezTo>
                  <a:pt x="10439" y="17113"/>
                  <a:pt x="10182" y="17178"/>
                  <a:pt x="9949" y="17309"/>
                </a:cubicBezTo>
                <a:lnTo>
                  <a:pt x="5096" y="20032"/>
                </a:lnTo>
                <a:lnTo>
                  <a:pt x="6043" y="14142"/>
                </a:lnTo>
                <a:cubicBezTo>
                  <a:pt x="6122" y="13651"/>
                  <a:pt x="5966" y="13151"/>
                  <a:pt x="5624" y="12795"/>
                </a:cubicBezTo>
                <a:lnTo>
                  <a:pt x="1545" y="8550"/>
                </a:lnTo>
                <a:lnTo>
                  <a:pt x="7111" y="7686"/>
                </a:lnTo>
                <a:cubicBezTo>
                  <a:pt x="7620" y="7607"/>
                  <a:pt x="8058" y="7276"/>
                  <a:pt x="8277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5" y="7276"/>
                  <a:pt x="13772" y="7607"/>
                  <a:pt x="14281" y="7686"/>
                </a:cubicBezTo>
                <a:lnTo>
                  <a:pt x="19848" y="8550"/>
                </a:lnTo>
                <a:cubicBezTo>
                  <a:pt x="19848" y="8550"/>
                  <a:pt x="15769" y="12795"/>
                  <a:pt x="15769" y="12795"/>
                </a:cubicBezTo>
                <a:close/>
                <a:moveTo>
                  <a:pt x="21313" y="8052"/>
                </a:moveTo>
                <a:cubicBezTo>
                  <a:pt x="21128" y="7496"/>
                  <a:pt x="20653" y="7088"/>
                  <a:pt x="20081" y="7000"/>
                </a:cubicBezTo>
                <a:lnTo>
                  <a:pt x="14514" y="6136"/>
                </a:lnTo>
                <a:lnTo>
                  <a:pt x="12094" y="902"/>
                </a:lnTo>
                <a:cubicBezTo>
                  <a:pt x="11840" y="352"/>
                  <a:pt x="11295" y="0"/>
                  <a:pt x="10696" y="0"/>
                </a:cubicBezTo>
                <a:cubicBezTo>
                  <a:pt x="10097" y="0"/>
                  <a:pt x="9552" y="352"/>
                  <a:pt x="9298" y="902"/>
                </a:cubicBezTo>
                <a:lnTo>
                  <a:pt x="6878" y="6136"/>
                </a:lnTo>
                <a:lnTo>
                  <a:pt x="1311" y="7000"/>
                </a:lnTo>
                <a:cubicBezTo>
                  <a:pt x="739" y="7088"/>
                  <a:pt x="264" y="7496"/>
                  <a:pt x="80" y="8052"/>
                </a:cubicBezTo>
                <a:cubicBezTo>
                  <a:pt x="-104" y="8610"/>
                  <a:pt x="35" y="9224"/>
                  <a:pt x="439" y="9645"/>
                </a:cubicBezTo>
                <a:lnTo>
                  <a:pt x="4518" y="13890"/>
                </a:lnTo>
                <a:lnTo>
                  <a:pt x="3572" y="19778"/>
                </a:lnTo>
                <a:cubicBezTo>
                  <a:pt x="3476" y="20371"/>
                  <a:pt x="3723" y="20967"/>
                  <a:pt x="4206" y="21314"/>
                </a:cubicBezTo>
                <a:cubicBezTo>
                  <a:pt x="4472" y="21503"/>
                  <a:pt x="4784" y="21600"/>
                  <a:pt x="5096" y="21600"/>
                </a:cubicBezTo>
                <a:cubicBezTo>
                  <a:pt x="5352" y="21600"/>
                  <a:pt x="5610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3" y="21534"/>
                  <a:pt x="16040" y="21600"/>
                  <a:pt x="16296" y="21600"/>
                </a:cubicBezTo>
                <a:cubicBezTo>
                  <a:pt x="16609" y="21600"/>
                  <a:pt x="16920" y="21503"/>
                  <a:pt x="17187" y="21314"/>
                </a:cubicBezTo>
                <a:cubicBezTo>
                  <a:pt x="17670" y="20967"/>
                  <a:pt x="17916" y="20371"/>
                  <a:pt x="17820" y="19778"/>
                </a:cubicBezTo>
                <a:lnTo>
                  <a:pt x="16874" y="13890"/>
                </a:lnTo>
                <a:lnTo>
                  <a:pt x="20953" y="9645"/>
                </a:lnTo>
                <a:cubicBezTo>
                  <a:pt x="21358" y="9224"/>
                  <a:pt x="21496" y="8610"/>
                  <a:pt x="21313" y="805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25" name="文本框 24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8729212" y="4767019"/>
            <a:ext cx="299357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4599084" y="4128687"/>
            <a:ext cx="297931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9" name="矩形 28"/>
          <p:cNvSpPr/>
          <p:nvPr/>
        </p:nvSpPr>
        <p:spPr>
          <a:xfrm>
            <a:off x="4599084" y="5163563"/>
            <a:ext cx="297931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11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9DAE592-FE41-4206-ABC2-6D8E8282CEEC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/>
            <a:srcRect/>
            <a:stretch>
              <a:fillRect t="-83335" b="-8333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6" name="think-cell Slide" r:id="rId5" imgW="351" imgH="351" progId="TCLayout.ActiveDocument.1">
                  <p:embed/>
                </p:oleObj>
              </mc:Choice>
              <mc:Fallback>
                <p:oleObj name="think-cell Slide" r:id="rId5" imgW="351" imgH="351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36457" y="1415143"/>
            <a:ext cx="2119086" cy="211908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4146" y="3737819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工作回顾</a:t>
            </a:r>
            <a:endParaRPr kumimoji="0" lang="en-US" altLang="zh-CN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75657" y="716201"/>
            <a:ext cx="971005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75657" y="6028429"/>
            <a:ext cx="971005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utoShape 130">
            <a:extLst>
              <a:ext uri="{FF2B5EF4-FFF2-40B4-BE49-F238E27FC236}">
                <a16:creationId xmlns:a16="http://schemas.microsoft.com/office/drawing/2014/main" xmlns="" id="{1780AD54-73B3-4E47-B9CF-F1D2399C61A7}"/>
              </a:ext>
            </a:extLst>
          </p:cNvPr>
          <p:cNvSpPr>
            <a:spLocks/>
          </p:cNvSpPr>
          <p:nvPr/>
        </p:nvSpPr>
        <p:spPr bwMode="auto">
          <a:xfrm>
            <a:off x="5469789" y="1806103"/>
            <a:ext cx="1252422" cy="1154998"/>
          </a:xfrm>
          <a:custGeom>
            <a:avLst/>
            <a:gdLst>
              <a:gd name="connsiteX0" fmla="*/ 392435 w 609156"/>
              <a:gd name="connsiteY0" fmla="*/ 452324 h 561771"/>
              <a:gd name="connsiteX1" fmla="*/ 427863 w 609156"/>
              <a:gd name="connsiteY1" fmla="*/ 452324 h 561771"/>
              <a:gd name="connsiteX2" fmla="*/ 435435 w 609156"/>
              <a:gd name="connsiteY2" fmla="*/ 459885 h 561771"/>
              <a:gd name="connsiteX3" fmla="*/ 435435 w 609156"/>
              <a:gd name="connsiteY3" fmla="*/ 474634 h 561771"/>
              <a:gd name="connsiteX4" fmla="*/ 435435 w 609156"/>
              <a:gd name="connsiteY4" fmla="*/ 539321 h 561771"/>
              <a:gd name="connsiteX5" fmla="*/ 435435 w 609156"/>
              <a:gd name="connsiteY5" fmla="*/ 553976 h 561771"/>
              <a:gd name="connsiteX6" fmla="*/ 427863 w 609156"/>
              <a:gd name="connsiteY6" fmla="*/ 561630 h 561771"/>
              <a:gd name="connsiteX7" fmla="*/ 392435 w 609156"/>
              <a:gd name="connsiteY7" fmla="*/ 561630 h 561771"/>
              <a:gd name="connsiteX8" fmla="*/ 384863 w 609156"/>
              <a:gd name="connsiteY8" fmla="*/ 553976 h 561771"/>
              <a:gd name="connsiteX9" fmla="*/ 384863 w 609156"/>
              <a:gd name="connsiteY9" fmla="*/ 539321 h 561771"/>
              <a:gd name="connsiteX10" fmla="*/ 384863 w 609156"/>
              <a:gd name="connsiteY10" fmla="*/ 474634 h 561771"/>
              <a:gd name="connsiteX11" fmla="*/ 384863 w 609156"/>
              <a:gd name="connsiteY11" fmla="*/ 459885 h 561771"/>
              <a:gd name="connsiteX12" fmla="*/ 392435 w 609156"/>
              <a:gd name="connsiteY12" fmla="*/ 452324 h 561771"/>
              <a:gd name="connsiteX13" fmla="*/ 464152 w 609156"/>
              <a:gd name="connsiteY13" fmla="*/ 409985 h 561771"/>
              <a:gd name="connsiteX14" fmla="*/ 499488 w 609156"/>
              <a:gd name="connsiteY14" fmla="*/ 409985 h 561771"/>
              <a:gd name="connsiteX15" fmla="*/ 507153 w 609156"/>
              <a:gd name="connsiteY15" fmla="*/ 417551 h 561771"/>
              <a:gd name="connsiteX16" fmla="*/ 507153 w 609156"/>
              <a:gd name="connsiteY16" fmla="*/ 474622 h 561771"/>
              <a:gd name="connsiteX17" fmla="*/ 507153 w 609156"/>
              <a:gd name="connsiteY17" fmla="*/ 496853 h 561771"/>
              <a:gd name="connsiteX18" fmla="*/ 507153 w 609156"/>
              <a:gd name="connsiteY18" fmla="*/ 553923 h 561771"/>
              <a:gd name="connsiteX19" fmla="*/ 499488 w 609156"/>
              <a:gd name="connsiteY19" fmla="*/ 561489 h 561771"/>
              <a:gd name="connsiteX20" fmla="*/ 464152 w 609156"/>
              <a:gd name="connsiteY20" fmla="*/ 561489 h 561771"/>
              <a:gd name="connsiteX21" fmla="*/ 456487 w 609156"/>
              <a:gd name="connsiteY21" fmla="*/ 553923 h 561771"/>
              <a:gd name="connsiteX22" fmla="*/ 456487 w 609156"/>
              <a:gd name="connsiteY22" fmla="*/ 496853 h 561771"/>
              <a:gd name="connsiteX23" fmla="*/ 456487 w 609156"/>
              <a:gd name="connsiteY23" fmla="*/ 474622 h 561771"/>
              <a:gd name="connsiteX24" fmla="*/ 456487 w 609156"/>
              <a:gd name="connsiteY24" fmla="*/ 417551 h 561771"/>
              <a:gd name="connsiteX25" fmla="*/ 464152 w 609156"/>
              <a:gd name="connsiteY25" fmla="*/ 409985 h 561771"/>
              <a:gd name="connsiteX26" fmla="*/ 553539 w 609156"/>
              <a:gd name="connsiteY26" fmla="*/ 277886 h 561771"/>
              <a:gd name="connsiteX27" fmla="*/ 558399 w 609156"/>
              <a:gd name="connsiteY27" fmla="*/ 280594 h 561771"/>
              <a:gd name="connsiteX28" fmla="*/ 608220 w 609156"/>
              <a:gd name="connsiteY28" fmla="*/ 360717 h 561771"/>
              <a:gd name="connsiteX29" fmla="*/ 603359 w 609156"/>
              <a:gd name="connsiteY29" fmla="*/ 369402 h 561771"/>
              <a:gd name="connsiteX30" fmla="*/ 578776 w 609156"/>
              <a:gd name="connsiteY30" fmla="*/ 369402 h 561771"/>
              <a:gd name="connsiteX31" fmla="*/ 578776 w 609156"/>
              <a:gd name="connsiteY31" fmla="*/ 429074 h 561771"/>
              <a:gd name="connsiteX32" fmla="*/ 578776 w 609156"/>
              <a:gd name="connsiteY32" fmla="*/ 432529 h 561771"/>
              <a:gd name="connsiteX33" fmla="*/ 578776 w 609156"/>
              <a:gd name="connsiteY33" fmla="*/ 554674 h 561771"/>
              <a:gd name="connsiteX34" fmla="*/ 571205 w 609156"/>
              <a:gd name="connsiteY34" fmla="*/ 561771 h 561771"/>
              <a:gd name="connsiteX35" fmla="*/ 535779 w 609156"/>
              <a:gd name="connsiteY35" fmla="*/ 561771 h 561771"/>
              <a:gd name="connsiteX36" fmla="*/ 528208 w 609156"/>
              <a:gd name="connsiteY36" fmla="*/ 554207 h 561771"/>
              <a:gd name="connsiteX37" fmla="*/ 528208 w 609156"/>
              <a:gd name="connsiteY37" fmla="*/ 369495 h 561771"/>
              <a:gd name="connsiteX38" fmla="*/ 503625 w 609156"/>
              <a:gd name="connsiteY38" fmla="*/ 369495 h 561771"/>
              <a:gd name="connsiteX39" fmla="*/ 498764 w 609156"/>
              <a:gd name="connsiteY39" fmla="*/ 360717 h 561771"/>
              <a:gd name="connsiteX40" fmla="*/ 548678 w 609156"/>
              <a:gd name="connsiteY40" fmla="*/ 280594 h 561771"/>
              <a:gd name="connsiteX41" fmla="*/ 553539 w 609156"/>
              <a:gd name="connsiteY41" fmla="*/ 277886 h 561771"/>
              <a:gd name="connsiteX42" fmla="*/ 248743 w 609156"/>
              <a:gd name="connsiteY42" fmla="*/ 0 h 561771"/>
              <a:gd name="connsiteX43" fmla="*/ 260245 w 609156"/>
              <a:gd name="connsiteY43" fmla="*/ 0 h 561771"/>
              <a:gd name="connsiteX44" fmla="*/ 271654 w 609156"/>
              <a:gd name="connsiteY44" fmla="*/ 0 h 561771"/>
              <a:gd name="connsiteX45" fmla="*/ 368159 w 609156"/>
              <a:gd name="connsiteY45" fmla="*/ 96367 h 561771"/>
              <a:gd name="connsiteX46" fmla="*/ 368159 w 609156"/>
              <a:gd name="connsiteY46" fmla="*/ 203287 h 561771"/>
              <a:gd name="connsiteX47" fmla="*/ 346651 w 609156"/>
              <a:gd name="connsiteY47" fmla="*/ 243440 h 561771"/>
              <a:gd name="connsiteX48" fmla="*/ 346651 w 609156"/>
              <a:gd name="connsiteY48" fmla="*/ 346532 h 561771"/>
              <a:gd name="connsiteX49" fmla="*/ 349269 w 609156"/>
              <a:gd name="connsiteY49" fmla="*/ 351014 h 561771"/>
              <a:gd name="connsiteX50" fmla="*/ 440257 w 609156"/>
              <a:gd name="connsiteY50" fmla="*/ 403493 h 561771"/>
              <a:gd name="connsiteX51" fmla="*/ 436236 w 609156"/>
              <a:gd name="connsiteY51" fmla="*/ 417687 h 561771"/>
              <a:gd name="connsiteX52" fmla="*/ 436236 w 609156"/>
              <a:gd name="connsiteY52" fmla="*/ 433748 h 561771"/>
              <a:gd name="connsiteX53" fmla="*/ 427820 w 609156"/>
              <a:gd name="connsiteY53" fmla="*/ 432441 h 561771"/>
              <a:gd name="connsiteX54" fmla="*/ 392378 w 609156"/>
              <a:gd name="connsiteY54" fmla="*/ 432441 h 561771"/>
              <a:gd name="connsiteX55" fmla="*/ 364699 w 609156"/>
              <a:gd name="connsiteY55" fmla="*/ 460081 h 561771"/>
              <a:gd name="connsiteX56" fmla="*/ 364699 w 609156"/>
              <a:gd name="connsiteY56" fmla="*/ 474742 h 561771"/>
              <a:gd name="connsiteX57" fmla="*/ 364699 w 609156"/>
              <a:gd name="connsiteY57" fmla="*/ 539454 h 561771"/>
              <a:gd name="connsiteX58" fmla="*/ 364699 w 609156"/>
              <a:gd name="connsiteY58" fmla="*/ 554207 h 561771"/>
              <a:gd name="connsiteX59" fmla="*/ 365821 w 609156"/>
              <a:gd name="connsiteY59" fmla="*/ 561771 h 561771"/>
              <a:gd name="connsiteX60" fmla="*/ 294471 w 609156"/>
              <a:gd name="connsiteY60" fmla="*/ 561771 h 561771"/>
              <a:gd name="connsiteX61" fmla="*/ 272215 w 609156"/>
              <a:gd name="connsiteY61" fmla="*/ 459521 h 561771"/>
              <a:gd name="connsiteX62" fmla="*/ 260339 w 609156"/>
              <a:gd name="connsiteY62" fmla="*/ 393595 h 561771"/>
              <a:gd name="connsiteX63" fmla="*/ 248463 w 609156"/>
              <a:gd name="connsiteY63" fmla="*/ 459521 h 561771"/>
              <a:gd name="connsiteX64" fmla="*/ 226207 w 609156"/>
              <a:gd name="connsiteY64" fmla="*/ 561771 h 561771"/>
              <a:gd name="connsiteX65" fmla="*/ 0 w 609156"/>
              <a:gd name="connsiteY65" fmla="*/ 561771 h 561771"/>
              <a:gd name="connsiteX66" fmla="*/ 0 w 609156"/>
              <a:gd name="connsiteY66" fmla="*/ 488468 h 561771"/>
              <a:gd name="connsiteX67" fmla="*/ 18796 w 609156"/>
              <a:gd name="connsiteY67" fmla="*/ 448315 h 561771"/>
              <a:gd name="connsiteX68" fmla="*/ 171221 w 609156"/>
              <a:gd name="connsiteY68" fmla="*/ 350734 h 561771"/>
              <a:gd name="connsiteX69" fmla="*/ 173840 w 609156"/>
              <a:gd name="connsiteY69" fmla="*/ 346532 h 561771"/>
              <a:gd name="connsiteX70" fmla="*/ 173840 w 609156"/>
              <a:gd name="connsiteY70" fmla="*/ 243440 h 561771"/>
              <a:gd name="connsiteX71" fmla="*/ 152238 w 609156"/>
              <a:gd name="connsiteY71" fmla="*/ 203287 h 561771"/>
              <a:gd name="connsiteX72" fmla="*/ 152238 w 609156"/>
              <a:gd name="connsiteY72" fmla="*/ 96367 h 561771"/>
              <a:gd name="connsiteX73" fmla="*/ 248743 w 609156"/>
              <a:gd name="connsiteY73" fmla="*/ 0 h 56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09156" h="561771">
                <a:moveTo>
                  <a:pt x="392435" y="452324"/>
                </a:moveTo>
                <a:lnTo>
                  <a:pt x="427863" y="452324"/>
                </a:lnTo>
                <a:cubicBezTo>
                  <a:pt x="432070" y="452324"/>
                  <a:pt x="435529" y="455685"/>
                  <a:pt x="435435" y="459885"/>
                </a:cubicBezTo>
                <a:lnTo>
                  <a:pt x="435435" y="474634"/>
                </a:lnTo>
                <a:lnTo>
                  <a:pt x="435435" y="539321"/>
                </a:lnTo>
                <a:lnTo>
                  <a:pt x="435435" y="553976"/>
                </a:lnTo>
                <a:cubicBezTo>
                  <a:pt x="435435" y="558270"/>
                  <a:pt x="432070" y="561630"/>
                  <a:pt x="427863" y="561630"/>
                </a:cubicBezTo>
                <a:lnTo>
                  <a:pt x="392435" y="561630"/>
                </a:lnTo>
                <a:cubicBezTo>
                  <a:pt x="388228" y="561630"/>
                  <a:pt x="384863" y="558270"/>
                  <a:pt x="384863" y="553976"/>
                </a:cubicBezTo>
                <a:lnTo>
                  <a:pt x="384863" y="539321"/>
                </a:lnTo>
                <a:lnTo>
                  <a:pt x="384863" y="474634"/>
                </a:lnTo>
                <a:lnTo>
                  <a:pt x="384863" y="459885"/>
                </a:lnTo>
                <a:cubicBezTo>
                  <a:pt x="384863" y="455685"/>
                  <a:pt x="388228" y="452324"/>
                  <a:pt x="392435" y="452324"/>
                </a:cubicBezTo>
                <a:close/>
                <a:moveTo>
                  <a:pt x="464152" y="409985"/>
                </a:moveTo>
                <a:lnTo>
                  <a:pt x="499488" y="409985"/>
                </a:lnTo>
                <a:cubicBezTo>
                  <a:pt x="503788" y="409985"/>
                  <a:pt x="507153" y="413348"/>
                  <a:pt x="507153" y="417551"/>
                </a:cubicBezTo>
                <a:lnTo>
                  <a:pt x="507153" y="474622"/>
                </a:lnTo>
                <a:lnTo>
                  <a:pt x="507153" y="496853"/>
                </a:lnTo>
                <a:lnTo>
                  <a:pt x="507153" y="553923"/>
                </a:lnTo>
                <a:cubicBezTo>
                  <a:pt x="507153" y="558127"/>
                  <a:pt x="503788" y="561489"/>
                  <a:pt x="499488" y="561489"/>
                </a:cubicBezTo>
                <a:lnTo>
                  <a:pt x="464152" y="561489"/>
                </a:lnTo>
                <a:cubicBezTo>
                  <a:pt x="459852" y="561489"/>
                  <a:pt x="456487" y="558127"/>
                  <a:pt x="456487" y="553923"/>
                </a:cubicBezTo>
                <a:lnTo>
                  <a:pt x="456487" y="496853"/>
                </a:lnTo>
                <a:lnTo>
                  <a:pt x="456487" y="474622"/>
                </a:lnTo>
                <a:lnTo>
                  <a:pt x="456487" y="417551"/>
                </a:lnTo>
                <a:cubicBezTo>
                  <a:pt x="456487" y="413348"/>
                  <a:pt x="459852" y="409985"/>
                  <a:pt x="464152" y="409985"/>
                </a:cubicBezTo>
                <a:close/>
                <a:moveTo>
                  <a:pt x="553539" y="277886"/>
                </a:moveTo>
                <a:cubicBezTo>
                  <a:pt x="555408" y="277886"/>
                  <a:pt x="557277" y="278727"/>
                  <a:pt x="558399" y="280594"/>
                </a:cubicBezTo>
                <a:lnTo>
                  <a:pt x="608220" y="360717"/>
                </a:lnTo>
                <a:cubicBezTo>
                  <a:pt x="610743" y="364546"/>
                  <a:pt x="607846" y="369495"/>
                  <a:pt x="603359" y="369402"/>
                </a:cubicBezTo>
                <a:lnTo>
                  <a:pt x="578776" y="369402"/>
                </a:lnTo>
                <a:lnTo>
                  <a:pt x="578776" y="429074"/>
                </a:lnTo>
                <a:lnTo>
                  <a:pt x="578776" y="432529"/>
                </a:lnTo>
                <a:lnTo>
                  <a:pt x="578776" y="554674"/>
                </a:lnTo>
                <a:cubicBezTo>
                  <a:pt x="578589" y="558690"/>
                  <a:pt x="575224" y="561771"/>
                  <a:pt x="571205" y="561771"/>
                </a:cubicBezTo>
                <a:lnTo>
                  <a:pt x="535779" y="561771"/>
                </a:lnTo>
                <a:cubicBezTo>
                  <a:pt x="531573" y="561771"/>
                  <a:pt x="528208" y="558409"/>
                  <a:pt x="528208" y="554207"/>
                </a:cubicBezTo>
                <a:lnTo>
                  <a:pt x="528208" y="369495"/>
                </a:lnTo>
                <a:lnTo>
                  <a:pt x="503625" y="369495"/>
                </a:lnTo>
                <a:cubicBezTo>
                  <a:pt x="499138" y="369495"/>
                  <a:pt x="496427" y="364546"/>
                  <a:pt x="498764" y="360717"/>
                </a:cubicBezTo>
                <a:lnTo>
                  <a:pt x="548678" y="280594"/>
                </a:lnTo>
                <a:cubicBezTo>
                  <a:pt x="549800" y="278727"/>
                  <a:pt x="551669" y="277886"/>
                  <a:pt x="553539" y="277886"/>
                </a:cubicBezTo>
                <a:close/>
                <a:moveTo>
                  <a:pt x="248743" y="0"/>
                </a:moveTo>
                <a:lnTo>
                  <a:pt x="260245" y="0"/>
                </a:lnTo>
                <a:lnTo>
                  <a:pt x="271654" y="0"/>
                </a:lnTo>
                <a:cubicBezTo>
                  <a:pt x="325049" y="0"/>
                  <a:pt x="368159" y="43234"/>
                  <a:pt x="368159" y="96367"/>
                </a:cubicBezTo>
                <a:lnTo>
                  <a:pt x="368159" y="203287"/>
                </a:lnTo>
                <a:cubicBezTo>
                  <a:pt x="368159" y="220002"/>
                  <a:pt x="359555" y="234849"/>
                  <a:pt x="346651" y="243440"/>
                </a:cubicBezTo>
                <a:lnTo>
                  <a:pt x="346651" y="346532"/>
                </a:lnTo>
                <a:cubicBezTo>
                  <a:pt x="346651" y="348399"/>
                  <a:pt x="347586" y="349987"/>
                  <a:pt x="349269" y="351014"/>
                </a:cubicBezTo>
                <a:cubicBezTo>
                  <a:pt x="359368" y="355869"/>
                  <a:pt x="396399" y="374545"/>
                  <a:pt x="440257" y="403493"/>
                </a:cubicBezTo>
                <a:cubicBezTo>
                  <a:pt x="437732" y="407602"/>
                  <a:pt x="436236" y="412457"/>
                  <a:pt x="436236" y="417687"/>
                </a:cubicBezTo>
                <a:lnTo>
                  <a:pt x="436236" y="433748"/>
                </a:lnTo>
                <a:cubicBezTo>
                  <a:pt x="433617" y="432908"/>
                  <a:pt x="430812" y="432441"/>
                  <a:pt x="427820" y="432441"/>
                </a:cubicBezTo>
                <a:lnTo>
                  <a:pt x="392378" y="432441"/>
                </a:lnTo>
                <a:cubicBezTo>
                  <a:pt x="377136" y="432441"/>
                  <a:pt x="364699" y="444767"/>
                  <a:pt x="364699" y="460081"/>
                </a:cubicBezTo>
                <a:lnTo>
                  <a:pt x="364699" y="474742"/>
                </a:lnTo>
                <a:lnTo>
                  <a:pt x="364699" y="539454"/>
                </a:lnTo>
                <a:lnTo>
                  <a:pt x="364699" y="554207"/>
                </a:lnTo>
                <a:cubicBezTo>
                  <a:pt x="364699" y="556822"/>
                  <a:pt x="365073" y="559250"/>
                  <a:pt x="365821" y="561771"/>
                </a:cubicBezTo>
                <a:lnTo>
                  <a:pt x="294471" y="561771"/>
                </a:lnTo>
                <a:lnTo>
                  <a:pt x="272215" y="459521"/>
                </a:lnTo>
                <a:cubicBezTo>
                  <a:pt x="317288" y="396676"/>
                  <a:pt x="268848" y="393688"/>
                  <a:pt x="260339" y="393595"/>
                </a:cubicBezTo>
                <a:cubicBezTo>
                  <a:pt x="251829" y="393688"/>
                  <a:pt x="203390" y="396676"/>
                  <a:pt x="248463" y="459521"/>
                </a:cubicBezTo>
                <a:lnTo>
                  <a:pt x="226207" y="561771"/>
                </a:lnTo>
                <a:lnTo>
                  <a:pt x="0" y="561771"/>
                </a:lnTo>
                <a:lnTo>
                  <a:pt x="0" y="488468"/>
                </a:lnTo>
                <a:cubicBezTo>
                  <a:pt x="0" y="472874"/>
                  <a:pt x="6826" y="458213"/>
                  <a:pt x="18796" y="448315"/>
                </a:cubicBezTo>
                <a:cubicBezTo>
                  <a:pt x="85190" y="393968"/>
                  <a:pt x="156633" y="357830"/>
                  <a:pt x="171221" y="350734"/>
                </a:cubicBezTo>
                <a:cubicBezTo>
                  <a:pt x="172811" y="349987"/>
                  <a:pt x="173840" y="348399"/>
                  <a:pt x="173840" y="346532"/>
                </a:cubicBezTo>
                <a:lnTo>
                  <a:pt x="173840" y="243440"/>
                </a:lnTo>
                <a:cubicBezTo>
                  <a:pt x="160841" y="234849"/>
                  <a:pt x="152238" y="220095"/>
                  <a:pt x="152238" y="203287"/>
                </a:cubicBezTo>
                <a:lnTo>
                  <a:pt x="152238" y="96367"/>
                </a:lnTo>
                <a:cubicBezTo>
                  <a:pt x="152238" y="43048"/>
                  <a:pt x="195534" y="0"/>
                  <a:pt x="2487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815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对象 1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2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0" name="对象 1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0" y="1534332"/>
            <a:ext cx="12192000" cy="142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3021039"/>
            <a:ext cx="12192000" cy="1428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4555203"/>
            <a:ext cx="12192000" cy="1428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33900" y="1714500"/>
            <a:ext cx="7010400" cy="398145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7" r="29987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6" r="30366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3" r="31443"/>
          <a:stretch>
            <a:fillRect/>
          </a:stretch>
        </p:blipFill>
        <p:spPr/>
      </p:pic>
      <p:sp>
        <p:nvSpPr>
          <p:cNvPr id="24" name="矩形 23"/>
          <p:cNvSpPr/>
          <p:nvPr/>
        </p:nvSpPr>
        <p:spPr>
          <a:xfrm>
            <a:off x="355150" y="1753750"/>
            <a:ext cx="3823601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28" name="文本框 27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55150" y="3223543"/>
            <a:ext cx="3823601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1" name="矩形 30"/>
          <p:cNvSpPr/>
          <p:nvPr/>
        </p:nvSpPr>
        <p:spPr>
          <a:xfrm>
            <a:off x="355150" y="4757707"/>
            <a:ext cx="3823601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175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0" r="16690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2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0" r="16660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2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0" r="16660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2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6" r="16636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28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0" r="16750"/>
          <a:stretch>
            <a:fillRect/>
          </a:stretch>
        </p:blipFill>
        <p:spPr/>
      </p:pic>
      <p:sp>
        <p:nvSpPr>
          <p:cNvPr id="13" name="自由: 形状 12"/>
          <p:cNvSpPr/>
          <p:nvPr/>
        </p:nvSpPr>
        <p:spPr>
          <a:xfrm>
            <a:off x="1313468" y="3293800"/>
            <a:ext cx="2044526" cy="632800"/>
          </a:xfrm>
          <a:custGeom>
            <a:avLst/>
            <a:gdLst>
              <a:gd name="connsiteX0" fmla="*/ 0 w 2044526"/>
              <a:gd name="connsiteY0" fmla="*/ 0 h 632800"/>
              <a:gd name="connsiteX1" fmla="*/ 2044526 w 2044526"/>
              <a:gd name="connsiteY1" fmla="*/ 0 h 632800"/>
              <a:gd name="connsiteX2" fmla="*/ 2007138 w 2044526"/>
              <a:gd name="connsiteY2" fmla="*/ 120445 h 632800"/>
              <a:gd name="connsiteX3" fmla="*/ 1619880 w 2044526"/>
              <a:gd name="connsiteY3" fmla="*/ 590717 h 632800"/>
              <a:gd name="connsiteX4" fmla="*/ 1550608 w 2044526"/>
              <a:gd name="connsiteY4" fmla="*/ 632800 h 632800"/>
              <a:gd name="connsiteX5" fmla="*/ 493918 w 2044526"/>
              <a:gd name="connsiteY5" fmla="*/ 632800 h 632800"/>
              <a:gd name="connsiteX6" fmla="*/ 424646 w 2044526"/>
              <a:gd name="connsiteY6" fmla="*/ 590717 h 632800"/>
              <a:gd name="connsiteX7" fmla="*/ 37388 w 2044526"/>
              <a:gd name="connsiteY7" fmla="*/ 120445 h 63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4526" h="632800">
                <a:moveTo>
                  <a:pt x="0" y="0"/>
                </a:moveTo>
                <a:lnTo>
                  <a:pt x="2044526" y="0"/>
                </a:lnTo>
                <a:lnTo>
                  <a:pt x="2007138" y="120445"/>
                </a:lnTo>
                <a:cubicBezTo>
                  <a:pt x="1926006" y="312262"/>
                  <a:pt x="1790473" y="475466"/>
                  <a:pt x="1619880" y="590717"/>
                </a:cubicBezTo>
                <a:lnTo>
                  <a:pt x="1550608" y="632800"/>
                </a:lnTo>
                <a:lnTo>
                  <a:pt x="493918" y="632800"/>
                </a:lnTo>
                <a:lnTo>
                  <a:pt x="424646" y="590717"/>
                </a:lnTo>
                <a:cubicBezTo>
                  <a:pt x="254053" y="475466"/>
                  <a:pt x="118520" y="312262"/>
                  <a:pt x="37388" y="120445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自由: 形状 13"/>
          <p:cNvSpPr/>
          <p:nvPr/>
        </p:nvSpPr>
        <p:spPr>
          <a:xfrm>
            <a:off x="3820997" y="3293800"/>
            <a:ext cx="2044526" cy="632800"/>
          </a:xfrm>
          <a:custGeom>
            <a:avLst/>
            <a:gdLst>
              <a:gd name="connsiteX0" fmla="*/ 0 w 2044526"/>
              <a:gd name="connsiteY0" fmla="*/ 0 h 632800"/>
              <a:gd name="connsiteX1" fmla="*/ 2044526 w 2044526"/>
              <a:gd name="connsiteY1" fmla="*/ 0 h 632800"/>
              <a:gd name="connsiteX2" fmla="*/ 2007138 w 2044526"/>
              <a:gd name="connsiteY2" fmla="*/ 120445 h 632800"/>
              <a:gd name="connsiteX3" fmla="*/ 1619880 w 2044526"/>
              <a:gd name="connsiteY3" fmla="*/ 590717 h 632800"/>
              <a:gd name="connsiteX4" fmla="*/ 1550608 w 2044526"/>
              <a:gd name="connsiteY4" fmla="*/ 632800 h 632800"/>
              <a:gd name="connsiteX5" fmla="*/ 493918 w 2044526"/>
              <a:gd name="connsiteY5" fmla="*/ 632800 h 632800"/>
              <a:gd name="connsiteX6" fmla="*/ 424646 w 2044526"/>
              <a:gd name="connsiteY6" fmla="*/ 590717 h 632800"/>
              <a:gd name="connsiteX7" fmla="*/ 37388 w 2044526"/>
              <a:gd name="connsiteY7" fmla="*/ 120445 h 63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4526" h="632800">
                <a:moveTo>
                  <a:pt x="0" y="0"/>
                </a:moveTo>
                <a:lnTo>
                  <a:pt x="2044526" y="0"/>
                </a:lnTo>
                <a:lnTo>
                  <a:pt x="2007138" y="120445"/>
                </a:lnTo>
                <a:cubicBezTo>
                  <a:pt x="1926006" y="312262"/>
                  <a:pt x="1790473" y="475466"/>
                  <a:pt x="1619880" y="590717"/>
                </a:cubicBezTo>
                <a:lnTo>
                  <a:pt x="1550608" y="632800"/>
                </a:lnTo>
                <a:lnTo>
                  <a:pt x="493918" y="632800"/>
                </a:lnTo>
                <a:lnTo>
                  <a:pt x="424646" y="590717"/>
                </a:lnTo>
                <a:cubicBezTo>
                  <a:pt x="254053" y="475466"/>
                  <a:pt x="118520" y="312262"/>
                  <a:pt x="37388" y="1204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自由: 形状 14"/>
          <p:cNvSpPr/>
          <p:nvPr/>
        </p:nvSpPr>
        <p:spPr>
          <a:xfrm>
            <a:off x="6337244" y="3293800"/>
            <a:ext cx="2044526" cy="632800"/>
          </a:xfrm>
          <a:custGeom>
            <a:avLst/>
            <a:gdLst>
              <a:gd name="connsiteX0" fmla="*/ 0 w 2044526"/>
              <a:gd name="connsiteY0" fmla="*/ 0 h 632800"/>
              <a:gd name="connsiteX1" fmla="*/ 2044526 w 2044526"/>
              <a:gd name="connsiteY1" fmla="*/ 0 h 632800"/>
              <a:gd name="connsiteX2" fmla="*/ 2007138 w 2044526"/>
              <a:gd name="connsiteY2" fmla="*/ 120445 h 632800"/>
              <a:gd name="connsiteX3" fmla="*/ 1619880 w 2044526"/>
              <a:gd name="connsiteY3" fmla="*/ 590717 h 632800"/>
              <a:gd name="connsiteX4" fmla="*/ 1550608 w 2044526"/>
              <a:gd name="connsiteY4" fmla="*/ 632800 h 632800"/>
              <a:gd name="connsiteX5" fmla="*/ 493918 w 2044526"/>
              <a:gd name="connsiteY5" fmla="*/ 632800 h 632800"/>
              <a:gd name="connsiteX6" fmla="*/ 424646 w 2044526"/>
              <a:gd name="connsiteY6" fmla="*/ 590717 h 632800"/>
              <a:gd name="connsiteX7" fmla="*/ 37388 w 2044526"/>
              <a:gd name="connsiteY7" fmla="*/ 120445 h 63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4526" h="632800">
                <a:moveTo>
                  <a:pt x="0" y="0"/>
                </a:moveTo>
                <a:lnTo>
                  <a:pt x="2044526" y="0"/>
                </a:lnTo>
                <a:lnTo>
                  <a:pt x="2007138" y="120445"/>
                </a:lnTo>
                <a:cubicBezTo>
                  <a:pt x="1926006" y="312262"/>
                  <a:pt x="1790473" y="475466"/>
                  <a:pt x="1619880" y="590717"/>
                </a:cubicBezTo>
                <a:lnTo>
                  <a:pt x="1550608" y="632800"/>
                </a:lnTo>
                <a:lnTo>
                  <a:pt x="493918" y="632800"/>
                </a:lnTo>
                <a:lnTo>
                  <a:pt x="424646" y="590717"/>
                </a:lnTo>
                <a:cubicBezTo>
                  <a:pt x="254053" y="475466"/>
                  <a:pt x="118520" y="312262"/>
                  <a:pt x="37388" y="1204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自由: 形状 15"/>
          <p:cNvSpPr/>
          <p:nvPr/>
        </p:nvSpPr>
        <p:spPr>
          <a:xfrm>
            <a:off x="2571591" y="5373787"/>
            <a:ext cx="2044526" cy="632800"/>
          </a:xfrm>
          <a:custGeom>
            <a:avLst/>
            <a:gdLst>
              <a:gd name="connsiteX0" fmla="*/ 0 w 2044526"/>
              <a:gd name="connsiteY0" fmla="*/ 0 h 632800"/>
              <a:gd name="connsiteX1" fmla="*/ 2044526 w 2044526"/>
              <a:gd name="connsiteY1" fmla="*/ 0 h 632800"/>
              <a:gd name="connsiteX2" fmla="*/ 2007138 w 2044526"/>
              <a:gd name="connsiteY2" fmla="*/ 120445 h 632800"/>
              <a:gd name="connsiteX3" fmla="*/ 1619880 w 2044526"/>
              <a:gd name="connsiteY3" fmla="*/ 590717 h 632800"/>
              <a:gd name="connsiteX4" fmla="*/ 1550608 w 2044526"/>
              <a:gd name="connsiteY4" fmla="*/ 632800 h 632800"/>
              <a:gd name="connsiteX5" fmla="*/ 493918 w 2044526"/>
              <a:gd name="connsiteY5" fmla="*/ 632800 h 632800"/>
              <a:gd name="connsiteX6" fmla="*/ 424646 w 2044526"/>
              <a:gd name="connsiteY6" fmla="*/ 590717 h 632800"/>
              <a:gd name="connsiteX7" fmla="*/ 37388 w 2044526"/>
              <a:gd name="connsiteY7" fmla="*/ 120445 h 63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4526" h="632800">
                <a:moveTo>
                  <a:pt x="0" y="0"/>
                </a:moveTo>
                <a:lnTo>
                  <a:pt x="2044526" y="0"/>
                </a:lnTo>
                <a:lnTo>
                  <a:pt x="2007138" y="120445"/>
                </a:lnTo>
                <a:cubicBezTo>
                  <a:pt x="1926006" y="312262"/>
                  <a:pt x="1790473" y="475466"/>
                  <a:pt x="1619880" y="590717"/>
                </a:cubicBezTo>
                <a:lnTo>
                  <a:pt x="1550608" y="632800"/>
                </a:lnTo>
                <a:lnTo>
                  <a:pt x="493918" y="632800"/>
                </a:lnTo>
                <a:lnTo>
                  <a:pt x="424646" y="590717"/>
                </a:lnTo>
                <a:cubicBezTo>
                  <a:pt x="254053" y="475466"/>
                  <a:pt x="118520" y="312262"/>
                  <a:pt x="37388" y="1204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自由: 形状 16"/>
          <p:cNvSpPr/>
          <p:nvPr/>
        </p:nvSpPr>
        <p:spPr>
          <a:xfrm>
            <a:off x="5079120" y="5373787"/>
            <a:ext cx="2044526" cy="632800"/>
          </a:xfrm>
          <a:custGeom>
            <a:avLst/>
            <a:gdLst>
              <a:gd name="connsiteX0" fmla="*/ 0 w 2044526"/>
              <a:gd name="connsiteY0" fmla="*/ 0 h 632800"/>
              <a:gd name="connsiteX1" fmla="*/ 2044526 w 2044526"/>
              <a:gd name="connsiteY1" fmla="*/ 0 h 632800"/>
              <a:gd name="connsiteX2" fmla="*/ 2007138 w 2044526"/>
              <a:gd name="connsiteY2" fmla="*/ 120445 h 632800"/>
              <a:gd name="connsiteX3" fmla="*/ 1619880 w 2044526"/>
              <a:gd name="connsiteY3" fmla="*/ 590717 h 632800"/>
              <a:gd name="connsiteX4" fmla="*/ 1550608 w 2044526"/>
              <a:gd name="connsiteY4" fmla="*/ 632800 h 632800"/>
              <a:gd name="connsiteX5" fmla="*/ 493918 w 2044526"/>
              <a:gd name="connsiteY5" fmla="*/ 632800 h 632800"/>
              <a:gd name="connsiteX6" fmla="*/ 424646 w 2044526"/>
              <a:gd name="connsiteY6" fmla="*/ 590717 h 632800"/>
              <a:gd name="connsiteX7" fmla="*/ 37388 w 2044526"/>
              <a:gd name="connsiteY7" fmla="*/ 120445 h 63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4526" h="632800">
                <a:moveTo>
                  <a:pt x="0" y="0"/>
                </a:moveTo>
                <a:lnTo>
                  <a:pt x="2044526" y="0"/>
                </a:lnTo>
                <a:lnTo>
                  <a:pt x="2007138" y="120445"/>
                </a:lnTo>
                <a:cubicBezTo>
                  <a:pt x="1926006" y="312262"/>
                  <a:pt x="1790473" y="475466"/>
                  <a:pt x="1619880" y="590717"/>
                </a:cubicBezTo>
                <a:lnTo>
                  <a:pt x="1550608" y="632800"/>
                </a:lnTo>
                <a:lnTo>
                  <a:pt x="493918" y="632800"/>
                </a:lnTo>
                <a:lnTo>
                  <a:pt x="424646" y="590717"/>
                </a:lnTo>
                <a:cubicBezTo>
                  <a:pt x="254053" y="475466"/>
                  <a:pt x="118520" y="312262"/>
                  <a:pt x="37388" y="1204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自由: 形状 17"/>
          <p:cNvSpPr/>
          <p:nvPr/>
        </p:nvSpPr>
        <p:spPr>
          <a:xfrm>
            <a:off x="7595367" y="5373787"/>
            <a:ext cx="2044526" cy="632800"/>
          </a:xfrm>
          <a:custGeom>
            <a:avLst/>
            <a:gdLst>
              <a:gd name="connsiteX0" fmla="*/ 0 w 2044526"/>
              <a:gd name="connsiteY0" fmla="*/ 0 h 632800"/>
              <a:gd name="connsiteX1" fmla="*/ 2044526 w 2044526"/>
              <a:gd name="connsiteY1" fmla="*/ 0 h 632800"/>
              <a:gd name="connsiteX2" fmla="*/ 2007138 w 2044526"/>
              <a:gd name="connsiteY2" fmla="*/ 120445 h 632800"/>
              <a:gd name="connsiteX3" fmla="*/ 1619880 w 2044526"/>
              <a:gd name="connsiteY3" fmla="*/ 590717 h 632800"/>
              <a:gd name="connsiteX4" fmla="*/ 1550608 w 2044526"/>
              <a:gd name="connsiteY4" fmla="*/ 632800 h 632800"/>
              <a:gd name="connsiteX5" fmla="*/ 493918 w 2044526"/>
              <a:gd name="connsiteY5" fmla="*/ 632800 h 632800"/>
              <a:gd name="connsiteX6" fmla="*/ 424646 w 2044526"/>
              <a:gd name="connsiteY6" fmla="*/ 590717 h 632800"/>
              <a:gd name="connsiteX7" fmla="*/ 37388 w 2044526"/>
              <a:gd name="connsiteY7" fmla="*/ 120445 h 63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4526" h="632800">
                <a:moveTo>
                  <a:pt x="0" y="0"/>
                </a:moveTo>
                <a:lnTo>
                  <a:pt x="2044526" y="0"/>
                </a:lnTo>
                <a:lnTo>
                  <a:pt x="2007138" y="120445"/>
                </a:lnTo>
                <a:cubicBezTo>
                  <a:pt x="1926006" y="312262"/>
                  <a:pt x="1790473" y="475466"/>
                  <a:pt x="1619880" y="590717"/>
                </a:cubicBezTo>
                <a:lnTo>
                  <a:pt x="1550608" y="632800"/>
                </a:lnTo>
                <a:lnTo>
                  <a:pt x="493918" y="632800"/>
                </a:lnTo>
                <a:lnTo>
                  <a:pt x="424646" y="590717"/>
                </a:lnTo>
                <a:cubicBezTo>
                  <a:pt x="254053" y="475466"/>
                  <a:pt x="118520" y="312262"/>
                  <a:pt x="37388" y="1204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63273" y="3382690"/>
            <a:ext cx="1973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3906094" y="3382690"/>
            <a:ext cx="1973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387049" y="3382690"/>
            <a:ext cx="1973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2625065" y="5466014"/>
            <a:ext cx="1973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5167886" y="5466014"/>
            <a:ext cx="1973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7648841" y="5466014"/>
            <a:ext cx="1973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1" name="自由: 形状 30"/>
          <p:cNvSpPr/>
          <p:nvPr/>
        </p:nvSpPr>
        <p:spPr>
          <a:xfrm>
            <a:off x="8855411" y="3293800"/>
            <a:ext cx="2044526" cy="632800"/>
          </a:xfrm>
          <a:custGeom>
            <a:avLst/>
            <a:gdLst>
              <a:gd name="connsiteX0" fmla="*/ 0 w 2044526"/>
              <a:gd name="connsiteY0" fmla="*/ 0 h 632800"/>
              <a:gd name="connsiteX1" fmla="*/ 2044526 w 2044526"/>
              <a:gd name="connsiteY1" fmla="*/ 0 h 632800"/>
              <a:gd name="connsiteX2" fmla="*/ 2007138 w 2044526"/>
              <a:gd name="connsiteY2" fmla="*/ 120445 h 632800"/>
              <a:gd name="connsiteX3" fmla="*/ 1619880 w 2044526"/>
              <a:gd name="connsiteY3" fmla="*/ 590717 h 632800"/>
              <a:gd name="connsiteX4" fmla="*/ 1550608 w 2044526"/>
              <a:gd name="connsiteY4" fmla="*/ 632800 h 632800"/>
              <a:gd name="connsiteX5" fmla="*/ 493918 w 2044526"/>
              <a:gd name="connsiteY5" fmla="*/ 632800 h 632800"/>
              <a:gd name="connsiteX6" fmla="*/ 424646 w 2044526"/>
              <a:gd name="connsiteY6" fmla="*/ 590717 h 632800"/>
              <a:gd name="connsiteX7" fmla="*/ 37388 w 2044526"/>
              <a:gd name="connsiteY7" fmla="*/ 120445 h 63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4526" h="632800">
                <a:moveTo>
                  <a:pt x="0" y="0"/>
                </a:moveTo>
                <a:lnTo>
                  <a:pt x="2044526" y="0"/>
                </a:lnTo>
                <a:lnTo>
                  <a:pt x="2007138" y="120445"/>
                </a:lnTo>
                <a:cubicBezTo>
                  <a:pt x="1926006" y="312262"/>
                  <a:pt x="1790473" y="475466"/>
                  <a:pt x="1619880" y="590717"/>
                </a:cubicBezTo>
                <a:lnTo>
                  <a:pt x="1550608" y="632800"/>
                </a:lnTo>
                <a:lnTo>
                  <a:pt x="493918" y="632800"/>
                </a:lnTo>
                <a:lnTo>
                  <a:pt x="424646" y="590717"/>
                </a:lnTo>
                <a:cubicBezTo>
                  <a:pt x="254053" y="475466"/>
                  <a:pt x="118520" y="312262"/>
                  <a:pt x="37388" y="1204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908885" y="3386027"/>
            <a:ext cx="1973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34" name="文本框 33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201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9" b="6959"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0" y="1799773"/>
            <a:ext cx="6519336" cy="9289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2821744"/>
            <a:ext cx="6519336" cy="928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3843715"/>
            <a:ext cx="6519336" cy="9289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4865686"/>
            <a:ext cx="6519336" cy="9289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02745" y="1975278"/>
            <a:ext cx="517105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436110" y="5097574"/>
            <a:ext cx="464344" cy="465138"/>
            <a:chOff x="5646738" y="4635500"/>
            <a:chExt cx="464344" cy="465138"/>
          </a:xfrm>
          <a:solidFill>
            <a:schemeClr val="bg1"/>
          </a:solidFill>
        </p:grpSpPr>
        <p:sp>
          <p:nvSpPr>
            <p:cNvPr id="38" name="AutoShape 7"/>
            <p:cNvSpPr>
              <a:spLocks/>
            </p:cNvSpPr>
            <p:nvPr/>
          </p:nvSpPr>
          <p:spPr bwMode="auto">
            <a:xfrm>
              <a:off x="5646738" y="4635500"/>
              <a:ext cx="464344" cy="465138"/>
            </a:xfrm>
            <a:custGeom>
              <a:avLst/>
              <a:gdLst/>
              <a:ahLst/>
              <a:cxnLst/>
              <a:rect l="0" t="0" r="r" b="b"/>
              <a:pathLst>
                <a:path w="19058" h="19059">
                  <a:moveTo>
                    <a:pt x="6431" y="17269"/>
                  </a:moveTo>
                  <a:cubicBezTo>
                    <a:pt x="2163" y="15560"/>
                    <a:pt x="83" y="10698"/>
                    <a:pt x="1790" y="6431"/>
                  </a:cubicBezTo>
                  <a:cubicBezTo>
                    <a:pt x="3499" y="2164"/>
                    <a:pt x="8361" y="82"/>
                    <a:pt x="12627" y="1791"/>
                  </a:cubicBezTo>
                  <a:cubicBezTo>
                    <a:pt x="16894" y="3500"/>
                    <a:pt x="18975" y="8362"/>
                    <a:pt x="17267" y="12628"/>
                  </a:cubicBezTo>
                  <a:cubicBezTo>
                    <a:pt x="15558" y="16896"/>
                    <a:pt x="10697" y="18977"/>
                    <a:pt x="6431" y="17269"/>
                  </a:cubicBezTo>
                  <a:moveTo>
                    <a:pt x="13070" y="685"/>
                  </a:moveTo>
                  <a:cubicBezTo>
                    <a:pt x="8186" y="-1270"/>
                    <a:pt x="2642" y="1104"/>
                    <a:pt x="686" y="5988"/>
                  </a:cubicBezTo>
                  <a:cubicBezTo>
                    <a:pt x="-1271" y="10873"/>
                    <a:pt x="1104" y="16418"/>
                    <a:pt x="5988" y="18374"/>
                  </a:cubicBezTo>
                  <a:cubicBezTo>
                    <a:pt x="10872" y="20330"/>
                    <a:pt x="16416" y="17956"/>
                    <a:pt x="18373" y="13071"/>
                  </a:cubicBezTo>
                  <a:cubicBezTo>
                    <a:pt x="20329" y="8187"/>
                    <a:pt x="17954" y="2642"/>
                    <a:pt x="13070" y="6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AutoShape 8"/>
            <p:cNvSpPr>
              <a:spLocks/>
            </p:cNvSpPr>
            <p:nvPr/>
          </p:nvSpPr>
          <p:spPr bwMode="auto">
            <a:xfrm>
              <a:off x="5849938" y="4838700"/>
              <a:ext cx="57944" cy="57944"/>
            </a:xfrm>
            <a:custGeom>
              <a:avLst/>
              <a:gdLst/>
              <a:ahLst/>
              <a:cxnLst/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70"/>
                    <a:pt x="4129" y="10198"/>
                    <a:pt x="5101" y="7756"/>
                  </a:cubicBezTo>
                  <a:cubicBezTo>
                    <a:pt x="6083" y="5323"/>
                    <a:pt x="8860" y="4133"/>
                    <a:pt x="11298" y="5105"/>
                  </a:cubicBezTo>
                  <a:cubicBezTo>
                    <a:pt x="13736" y="6081"/>
                    <a:pt x="14927" y="8858"/>
                    <a:pt x="13950" y="11300"/>
                  </a:cubicBezTo>
                  <a:cubicBezTo>
                    <a:pt x="12973" y="13737"/>
                    <a:pt x="10196" y="14923"/>
                    <a:pt x="7753" y="13951"/>
                  </a:cubicBezTo>
                  <a:moveTo>
                    <a:pt x="13071" y="686"/>
                  </a:moveTo>
                  <a:cubicBezTo>
                    <a:pt x="8191" y="-1272"/>
                    <a:pt x="2640" y="1105"/>
                    <a:pt x="687" y="5988"/>
                  </a:cubicBezTo>
                  <a:cubicBezTo>
                    <a:pt x="-1272" y="10872"/>
                    <a:pt x="1105" y="16416"/>
                    <a:pt x="5985" y="18370"/>
                  </a:cubicBezTo>
                  <a:cubicBezTo>
                    <a:pt x="10870" y="20328"/>
                    <a:pt x="16416" y="17951"/>
                    <a:pt x="18374" y="13072"/>
                  </a:cubicBezTo>
                  <a:cubicBezTo>
                    <a:pt x="20328" y="8188"/>
                    <a:pt x="17960" y="2644"/>
                    <a:pt x="13071" y="6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AutoShape 9"/>
            <p:cNvSpPr>
              <a:spLocks/>
            </p:cNvSpPr>
            <p:nvPr/>
          </p:nvSpPr>
          <p:spPr bwMode="auto">
            <a:xfrm>
              <a:off x="5791200" y="4780757"/>
              <a:ext cx="174625" cy="174625"/>
            </a:xfrm>
            <a:custGeom>
              <a:avLst/>
              <a:gdLst/>
              <a:ahLst/>
              <a:cxnLst/>
              <a:rect l="0" t="0" r="r" b="b"/>
              <a:pathLst>
                <a:path w="19059" h="19058">
                  <a:moveTo>
                    <a:pt x="7170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5" y="3917"/>
                    <a:pt x="8638" y="2331"/>
                    <a:pt x="11890" y="3632"/>
                  </a:cubicBezTo>
                  <a:cubicBezTo>
                    <a:pt x="15142" y="4935"/>
                    <a:pt x="16728" y="8640"/>
                    <a:pt x="15426" y="11891"/>
                  </a:cubicBezTo>
                  <a:cubicBezTo>
                    <a:pt x="14125" y="15141"/>
                    <a:pt x="10420" y="16728"/>
                    <a:pt x="7170" y="15424"/>
                  </a:cubicBezTo>
                  <a:moveTo>
                    <a:pt x="13072" y="686"/>
                  </a:moveTo>
                  <a:cubicBezTo>
                    <a:pt x="8187" y="-1271"/>
                    <a:pt x="2640" y="1105"/>
                    <a:pt x="686" y="5987"/>
                  </a:cubicBezTo>
                  <a:cubicBezTo>
                    <a:pt x="-1271" y="10872"/>
                    <a:pt x="1105" y="16417"/>
                    <a:pt x="5988" y="18372"/>
                  </a:cubicBezTo>
                  <a:cubicBezTo>
                    <a:pt x="10874" y="20329"/>
                    <a:pt x="16418" y="17955"/>
                    <a:pt x="18375" y="13071"/>
                  </a:cubicBezTo>
                  <a:cubicBezTo>
                    <a:pt x="20329" y="8186"/>
                    <a:pt x="17956" y="2641"/>
                    <a:pt x="13072" y="6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AutoShape 10"/>
            <p:cNvSpPr>
              <a:spLocks/>
            </p:cNvSpPr>
            <p:nvPr/>
          </p:nvSpPr>
          <p:spPr bwMode="auto">
            <a:xfrm>
              <a:off x="5907882" y="4896644"/>
              <a:ext cx="72231" cy="74613"/>
            </a:xfrm>
            <a:custGeom>
              <a:avLst/>
              <a:gdLst/>
              <a:ahLst/>
              <a:cxnLst/>
              <a:rect l="0" t="0" r="r" b="b"/>
              <a:pathLst>
                <a:path w="21033" h="21043">
                  <a:moveTo>
                    <a:pt x="20882" y="2825"/>
                  </a:moveTo>
                  <a:cubicBezTo>
                    <a:pt x="21312" y="1771"/>
                    <a:pt x="20787" y="572"/>
                    <a:pt x="19714" y="150"/>
                  </a:cubicBezTo>
                  <a:cubicBezTo>
                    <a:pt x="18636" y="-277"/>
                    <a:pt x="17415" y="238"/>
                    <a:pt x="16985" y="1296"/>
                  </a:cubicBezTo>
                  <a:lnTo>
                    <a:pt x="16981" y="1292"/>
                  </a:lnTo>
                  <a:cubicBezTo>
                    <a:pt x="13964" y="8692"/>
                    <a:pt x="8182" y="14185"/>
                    <a:pt x="1269" y="17090"/>
                  </a:cubicBezTo>
                  <a:cubicBezTo>
                    <a:pt x="208" y="17537"/>
                    <a:pt x="-288" y="18748"/>
                    <a:pt x="171" y="19790"/>
                  </a:cubicBezTo>
                  <a:cubicBezTo>
                    <a:pt x="630" y="20840"/>
                    <a:pt x="1863" y="21323"/>
                    <a:pt x="2925" y="20876"/>
                  </a:cubicBezTo>
                  <a:cubicBezTo>
                    <a:pt x="2962" y="20860"/>
                    <a:pt x="2982" y="20828"/>
                    <a:pt x="3015" y="20816"/>
                  </a:cubicBezTo>
                  <a:cubicBezTo>
                    <a:pt x="10875" y="17480"/>
                    <a:pt x="17452" y="11227"/>
                    <a:pt x="20878" y="2825"/>
                  </a:cubicBezTo>
                  <a:cubicBezTo>
                    <a:pt x="20878" y="2825"/>
                    <a:pt x="20882" y="2825"/>
                    <a:pt x="20882" y="2825"/>
                  </a:cubicBezTo>
                  <a:close/>
                  <a:moveTo>
                    <a:pt x="20882" y="282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AutoShape 11"/>
            <p:cNvSpPr>
              <a:spLocks/>
            </p:cNvSpPr>
            <p:nvPr/>
          </p:nvSpPr>
          <p:spPr bwMode="auto">
            <a:xfrm>
              <a:off x="5936457" y="4926013"/>
              <a:ext cx="103981" cy="106363"/>
            </a:xfrm>
            <a:custGeom>
              <a:avLst/>
              <a:gdLst/>
              <a:ahLst/>
              <a:cxnLst/>
              <a:rect l="0" t="0" r="r" b="b"/>
              <a:pathLst>
                <a:path w="21201" h="21209">
                  <a:moveTo>
                    <a:pt x="20268" y="104"/>
                  </a:moveTo>
                  <a:cubicBezTo>
                    <a:pt x="19509" y="-194"/>
                    <a:pt x="18646" y="169"/>
                    <a:pt x="18339" y="913"/>
                  </a:cubicBezTo>
                  <a:cubicBezTo>
                    <a:pt x="14991" y="9110"/>
                    <a:pt x="8568" y="15198"/>
                    <a:pt x="895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3" y="21068"/>
                    <a:pt x="1314" y="21406"/>
                    <a:pt x="2067" y="21091"/>
                  </a:cubicBezTo>
                  <a:cubicBezTo>
                    <a:pt x="2102" y="21074"/>
                    <a:pt x="2125" y="21043"/>
                    <a:pt x="2160" y="21026"/>
                  </a:cubicBezTo>
                  <a:cubicBezTo>
                    <a:pt x="10491" y="17500"/>
                    <a:pt x="17462" y="10881"/>
                    <a:pt x="21096" y="1994"/>
                  </a:cubicBezTo>
                  <a:cubicBezTo>
                    <a:pt x="21397" y="1251"/>
                    <a:pt x="21026" y="405"/>
                    <a:pt x="20268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AutoShape 12"/>
            <p:cNvSpPr>
              <a:spLocks/>
            </p:cNvSpPr>
            <p:nvPr/>
          </p:nvSpPr>
          <p:spPr bwMode="auto">
            <a:xfrm>
              <a:off x="5922169" y="4911725"/>
              <a:ext cx="88106" cy="89694"/>
            </a:xfrm>
            <a:custGeom>
              <a:avLst/>
              <a:gdLst/>
              <a:ahLst/>
              <a:cxnLst/>
              <a:rect l="0" t="0" r="r" b="b"/>
              <a:pathLst>
                <a:path w="21128" h="21141">
                  <a:moveTo>
                    <a:pt x="20035" y="123"/>
                  </a:moveTo>
                  <a:cubicBezTo>
                    <a:pt x="19143" y="-227"/>
                    <a:pt x="18135" y="196"/>
                    <a:pt x="17778" y="1071"/>
                  </a:cubicBezTo>
                  <a:cubicBezTo>
                    <a:pt x="14571" y="8937"/>
                    <a:pt x="8412" y="14779"/>
                    <a:pt x="1052" y="17868"/>
                  </a:cubicBezTo>
                  <a:lnTo>
                    <a:pt x="1055" y="17868"/>
                  </a:lnTo>
                  <a:cubicBezTo>
                    <a:pt x="173" y="18241"/>
                    <a:pt x="-238" y="19243"/>
                    <a:pt x="142" y="20108"/>
                  </a:cubicBezTo>
                  <a:cubicBezTo>
                    <a:pt x="522" y="20974"/>
                    <a:pt x="1544" y="21373"/>
                    <a:pt x="2426" y="21004"/>
                  </a:cubicBezTo>
                  <a:cubicBezTo>
                    <a:pt x="2460" y="20987"/>
                    <a:pt x="2477" y="20957"/>
                    <a:pt x="2514" y="20937"/>
                  </a:cubicBezTo>
                  <a:cubicBezTo>
                    <a:pt x="10652" y="17492"/>
                    <a:pt x="17459" y="11027"/>
                    <a:pt x="21002" y="2339"/>
                  </a:cubicBezTo>
                  <a:cubicBezTo>
                    <a:pt x="21362" y="1464"/>
                    <a:pt x="20928" y="472"/>
                    <a:pt x="20035" y="1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AutoShape 13"/>
            <p:cNvSpPr>
              <a:spLocks/>
            </p:cNvSpPr>
            <p:nvPr/>
          </p:nvSpPr>
          <p:spPr bwMode="auto">
            <a:xfrm>
              <a:off x="5776913" y="4766469"/>
              <a:ext cx="73025" cy="73819"/>
            </a:xfrm>
            <a:custGeom>
              <a:avLst/>
              <a:gdLst/>
              <a:ahLst/>
              <a:cxnLst/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2" y="198"/>
                    <a:pt x="19178" y="-281"/>
                    <a:pt x="18112" y="170"/>
                  </a:cubicBezTo>
                  <a:cubicBezTo>
                    <a:pt x="18075" y="182"/>
                    <a:pt x="18051" y="214"/>
                    <a:pt x="18022" y="226"/>
                  </a:cubicBezTo>
                  <a:cubicBezTo>
                    <a:pt x="10159" y="3562"/>
                    <a:pt x="3584" y="9821"/>
                    <a:pt x="152" y="18220"/>
                  </a:cubicBezTo>
                  <a:lnTo>
                    <a:pt x="148" y="18220"/>
                  </a:lnTo>
                  <a:cubicBezTo>
                    <a:pt x="-278" y="19279"/>
                    <a:pt x="243" y="20474"/>
                    <a:pt x="1321" y="20896"/>
                  </a:cubicBezTo>
                  <a:cubicBezTo>
                    <a:pt x="2399" y="21319"/>
                    <a:pt x="3621" y="20804"/>
                    <a:pt x="4047" y="19749"/>
                  </a:cubicBezTo>
                  <a:lnTo>
                    <a:pt x="4051" y="19749"/>
                  </a:lnTo>
                  <a:cubicBezTo>
                    <a:pt x="7068" y="12356"/>
                    <a:pt x="12857" y="6859"/>
                    <a:pt x="19764" y="3957"/>
                  </a:cubicBezTo>
                  <a:cubicBezTo>
                    <a:pt x="20830" y="3506"/>
                    <a:pt x="21322" y="2299"/>
                    <a:pt x="20871" y="12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AutoShape 14"/>
            <p:cNvSpPr>
              <a:spLocks/>
            </p:cNvSpPr>
            <p:nvPr/>
          </p:nvSpPr>
          <p:spPr bwMode="auto">
            <a:xfrm>
              <a:off x="5718969" y="4708525"/>
              <a:ext cx="103981" cy="105569"/>
            </a:xfrm>
            <a:custGeom>
              <a:avLst/>
              <a:gdLst/>
              <a:ahLst/>
              <a:cxnLst/>
              <a:rect l="0" t="0" r="r" b="b"/>
              <a:pathLst>
                <a:path w="21199" h="21208">
                  <a:moveTo>
                    <a:pt x="21078" y="880"/>
                  </a:moveTo>
                  <a:cubicBezTo>
                    <a:pt x="20753" y="143"/>
                    <a:pt x="19882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40" y="10322"/>
                    <a:pt x="106" y="19208"/>
                  </a:cubicBezTo>
                  <a:cubicBezTo>
                    <a:pt x="-198" y="19957"/>
                    <a:pt x="173" y="20803"/>
                    <a:pt x="934" y="21101"/>
                  </a:cubicBezTo>
                  <a:cubicBezTo>
                    <a:pt x="1690" y="21402"/>
                    <a:pt x="2553" y="21042"/>
                    <a:pt x="2860" y="20292"/>
                  </a:cubicBezTo>
                  <a:cubicBezTo>
                    <a:pt x="6207" y="12096"/>
                    <a:pt x="12626" y="6009"/>
                    <a:pt x="20302" y="2788"/>
                  </a:cubicBezTo>
                  <a:cubicBezTo>
                    <a:pt x="21052" y="2470"/>
                    <a:pt x="21402" y="1618"/>
                    <a:pt x="21078" y="8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AutoShape 15"/>
            <p:cNvSpPr>
              <a:spLocks/>
            </p:cNvSpPr>
            <p:nvPr/>
          </p:nvSpPr>
          <p:spPr bwMode="auto">
            <a:xfrm>
              <a:off x="5748338" y="4737100"/>
              <a:ext cx="88107" cy="90488"/>
            </a:xfrm>
            <a:custGeom>
              <a:avLst/>
              <a:gdLst/>
              <a:ahLst/>
              <a:cxnLst/>
              <a:rect l="0" t="0" r="r" b="b"/>
              <a:pathLst>
                <a:path w="21129" h="21141">
                  <a:moveTo>
                    <a:pt x="20075" y="3268"/>
                  </a:moveTo>
                  <a:cubicBezTo>
                    <a:pt x="20954" y="2898"/>
                    <a:pt x="21368" y="1900"/>
                    <a:pt x="20988" y="1031"/>
                  </a:cubicBezTo>
                  <a:cubicBezTo>
                    <a:pt x="20611" y="169"/>
                    <a:pt x="19590" y="-234"/>
                    <a:pt x="18707" y="139"/>
                  </a:cubicBezTo>
                  <a:cubicBezTo>
                    <a:pt x="18670" y="152"/>
                    <a:pt x="18650" y="185"/>
                    <a:pt x="18616" y="199"/>
                  </a:cubicBezTo>
                  <a:cubicBezTo>
                    <a:pt x="10481" y="3647"/>
                    <a:pt x="3674" y="10118"/>
                    <a:pt x="124" y="18803"/>
                  </a:cubicBezTo>
                  <a:cubicBezTo>
                    <a:pt x="-232" y="19678"/>
                    <a:pt x="206" y="20667"/>
                    <a:pt x="1095" y="21020"/>
                  </a:cubicBezTo>
                  <a:cubicBezTo>
                    <a:pt x="1984" y="21366"/>
                    <a:pt x="2992" y="20947"/>
                    <a:pt x="3355" y="20071"/>
                  </a:cubicBezTo>
                  <a:cubicBezTo>
                    <a:pt x="6562" y="12205"/>
                    <a:pt x="12718" y="6360"/>
                    <a:pt x="20075" y="3274"/>
                  </a:cubicBezTo>
                  <a:cubicBezTo>
                    <a:pt x="20075" y="3274"/>
                    <a:pt x="20075" y="3268"/>
                    <a:pt x="20075" y="3268"/>
                  </a:cubicBezTo>
                  <a:close/>
                  <a:moveTo>
                    <a:pt x="20075" y="326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" name="AutoShape 32"/>
          <p:cNvSpPr>
            <a:spLocks/>
          </p:cNvSpPr>
          <p:nvPr/>
        </p:nvSpPr>
        <p:spPr bwMode="auto">
          <a:xfrm>
            <a:off x="436110" y="4101419"/>
            <a:ext cx="464344" cy="446088"/>
          </a:xfrm>
          <a:custGeom>
            <a:avLst/>
            <a:gdLst/>
            <a:ahLst/>
            <a:cxnLst/>
            <a:rect l="0" t="0" r="r" b="b"/>
            <a:pathLst>
              <a:path w="21384" h="21600">
                <a:moveTo>
                  <a:pt x="18711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8" y="20057"/>
                </a:lnTo>
                <a:lnTo>
                  <a:pt x="4678" y="7714"/>
                </a:lnTo>
                <a:lnTo>
                  <a:pt x="2673" y="9257"/>
                </a:lnTo>
                <a:lnTo>
                  <a:pt x="1337" y="4629"/>
                </a:lnTo>
                <a:lnTo>
                  <a:pt x="4678" y="1543"/>
                </a:lnTo>
                <a:lnTo>
                  <a:pt x="7469" y="1543"/>
                </a:lnTo>
                <a:cubicBezTo>
                  <a:pt x="7842" y="2871"/>
                  <a:pt x="9137" y="3857"/>
                  <a:pt x="10692" y="3857"/>
                </a:cubicBezTo>
                <a:cubicBezTo>
                  <a:pt x="12247" y="3857"/>
                  <a:pt x="13542" y="2871"/>
                  <a:pt x="13915" y="1543"/>
                </a:cubicBezTo>
                <a:lnTo>
                  <a:pt x="16706" y="1543"/>
                </a:lnTo>
                <a:lnTo>
                  <a:pt x="20047" y="4629"/>
                </a:lnTo>
                <a:cubicBezTo>
                  <a:pt x="20047" y="4629"/>
                  <a:pt x="18711" y="9257"/>
                  <a:pt x="18711" y="9257"/>
                </a:cubicBezTo>
                <a:close/>
                <a:moveTo>
                  <a:pt x="13200" y="1543"/>
                </a:moveTo>
                <a:cubicBezTo>
                  <a:pt x="12832" y="2439"/>
                  <a:pt x="11852" y="3086"/>
                  <a:pt x="10692" y="3086"/>
                </a:cubicBezTo>
                <a:cubicBezTo>
                  <a:pt x="9532" y="3086"/>
                  <a:pt x="8552" y="2439"/>
                  <a:pt x="8184" y="1543"/>
                </a:cubicBezTo>
                <a:cubicBezTo>
                  <a:pt x="8184" y="1543"/>
                  <a:pt x="13200" y="1543"/>
                  <a:pt x="13200" y="1543"/>
                </a:cubicBezTo>
                <a:close/>
                <a:moveTo>
                  <a:pt x="20882" y="3424"/>
                </a:moveTo>
                <a:lnTo>
                  <a:pt x="17541" y="338"/>
                </a:lnTo>
                <a:cubicBezTo>
                  <a:pt x="17304" y="119"/>
                  <a:pt x="17010" y="0"/>
                  <a:pt x="16706" y="0"/>
                </a:cubicBezTo>
                <a:lnTo>
                  <a:pt x="4678" y="0"/>
                </a:lnTo>
                <a:cubicBezTo>
                  <a:pt x="4374" y="0"/>
                  <a:pt x="4080" y="119"/>
                  <a:pt x="3843" y="338"/>
                </a:cubicBezTo>
                <a:lnTo>
                  <a:pt x="501" y="3424"/>
                </a:lnTo>
                <a:cubicBezTo>
                  <a:pt x="64" y="3828"/>
                  <a:pt x="-108" y="4504"/>
                  <a:pt x="69" y="5117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1" y="10772"/>
                  <a:pt x="2528" y="10800"/>
                  <a:pt x="2673" y="10800"/>
                </a:cubicBezTo>
                <a:cubicBezTo>
                  <a:pt x="2906" y="10800"/>
                  <a:pt x="3137" y="10730"/>
                  <a:pt x="3341" y="10594"/>
                </a:cubicBezTo>
                <a:lnTo>
                  <a:pt x="3341" y="20057"/>
                </a:lnTo>
                <a:cubicBezTo>
                  <a:pt x="3341" y="20908"/>
                  <a:pt x="3941" y="21600"/>
                  <a:pt x="4678" y="21600"/>
                </a:cubicBezTo>
                <a:lnTo>
                  <a:pt x="16706" y="21600"/>
                </a:lnTo>
                <a:cubicBezTo>
                  <a:pt x="17443" y="21600"/>
                  <a:pt x="18043" y="20908"/>
                  <a:pt x="18043" y="20057"/>
                </a:cubicBezTo>
                <a:lnTo>
                  <a:pt x="18043" y="10594"/>
                </a:lnTo>
                <a:cubicBezTo>
                  <a:pt x="18247" y="10730"/>
                  <a:pt x="18478" y="10800"/>
                  <a:pt x="18711" y="10800"/>
                </a:cubicBezTo>
                <a:cubicBezTo>
                  <a:pt x="18856" y="10800"/>
                  <a:pt x="19002" y="10772"/>
                  <a:pt x="19145" y="10716"/>
                </a:cubicBezTo>
                <a:cubicBezTo>
                  <a:pt x="19539" y="10560"/>
                  <a:pt x="19847" y="10201"/>
                  <a:pt x="19979" y="9745"/>
                </a:cubicBezTo>
                <a:lnTo>
                  <a:pt x="21315" y="5117"/>
                </a:lnTo>
                <a:cubicBezTo>
                  <a:pt x="21492" y="4504"/>
                  <a:pt x="21320" y="3828"/>
                  <a:pt x="20882" y="3424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64685" y="3031255"/>
            <a:ext cx="406400" cy="464344"/>
            <a:chOff x="5675313" y="2777332"/>
            <a:chExt cx="406400" cy="464344"/>
          </a:xfrm>
          <a:solidFill>
            <a:schemeClr val="bg1"/>
          </a:solidFill>
        </p:grpSpPr>
        <p:sp>
          <p:nvSpPr>
            <p:cNvPr id="49" name="AutoShape 48"/>
            <p:cNvSpPr>
              <a:spLocks/>
            </p:cNvSpPr>
            <p:nvPr/>
          </p:nvSpPr>
          <p:spPr bwMode="auto">
            <a:xfrm>
              <a:off x="5675313" y="2777332"/>
              <a:ext cx="406400" cy="4643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3" y="6064"/>
                    <a:pt x="1543" y="4387"/>
                  </a:cubicBezTo>
                  <a:cubicBezTo>
                    <a:pt x="1543" y="2709"/>
                    <a:pt x="5687" y="1350"/>
                    <a:pt x="10800" y="1350"/>
                  </a:cubicBezTo>
                  <a:cubicBezTo>
                    <a:pt x="15913" y="1350"/>
                    <a:pt x="20057" y="2709"/>
                    <a:pt x="20057" y="4387"/>
                  </a:cubicBezTo>
                  <a:cubicBezTo>
                    <a:pt x="20057" y="6064"/>
                    <a:pt x="15913" y="7425"/>
                    <a:pt x="10800" y="7425"/>
                  </a:cubicBezTo>
                  <a:moveTo>
                    <a:pt x="20057" y="9113"/>
                  </a:moveTo>
                  <a:lnTo>
                    <a:pt x="20054" y="9113"/>
                  </a:lnTo>
                  <a:cubicBezTo>
                    <a:pt x="20054" y="9119"/>
                    <a:pt x="20057" y="9127"/>
                    <a:pt x="20057" y="9134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8" y="12150"/>
                    <a:pt x="1543" y="10800"/>
                    <a:pt x="1543" y="9134"/>
                  </a:cubicBezTo>
                  <a:cubicBezTo>
                    <a:pt x="1543" y="9127"/>
                    <a:pt x="1546" y="9119"/>
                    <a:pt x="1546" y="9113"/>
                  </a:cubicBezTo>
                  <a:lnTo>
                    <a:pt x="1543" y="9113"/>
                  </a:lnTo>
                  <a:lnTo>
                    <a:pt x="1543" y="6794"/>
                  </a:lnTo>
                  <a:cubicBezTo>
                    <a:pt x="3565" y="8141"/>
                    <a:pt x="7271" y="8775"/>
                    <a:pt x="10800" y="8775"/>
                  </a:cubicBezTo>
                  <a:cubicBezTo>
                    <a:pt x="14329" y="8775"/>
                    <a:pt x="18035" y="8141"/>
                    <a:pt x="20057" y="6794"/>
                  </a:cubicBezTo>
                  <a:cubicBezTo>
                    <a:pt x="20057" y="6794"/>
                    <a:pt x="20057" y="9113"/>
                    <a:pt x="20057" y="9113"/>
                  </a:cubicBezTo>
                  <a:close/>
                  <a:moveTo>
                    <a:pt x="20057" y="13163"/>
                  </a:moveTo>
                  <a:lnTo>
                    <a:pt x="20054" y="13163"/>
                  </a:lnTo>
                  <a:cubicBezTo>
                    <a:pt x="20054" y="13169"/>
                    <a:pt x="20057" y="13177"/>
                    <a:pt x="20057" y="13184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8" y="16200"/>
                    <a:pt x="1543" y="14850"/>
                    <a:pt x="1543" y="13184"/>
                  </a:cubicBezTo>
                  <a:cubicBezTo>
                    <a:pt x="1543" y="13177"/>
                    <a:pt x="1546" y="13169"/>
                    <a:pt x="1546" y="13163"/>
                  </a:cubicBezTo>
                  <a:lnTo>
                    <a:pt x="1543" y="13163"/>
                  </a:lnTo>
                  <a:lnTo>
                    <a:pt x="1543" y="10640"/>
                  </a:lnTo>
                  <a:cubicBezTo>
                    <a:pt x="3137" y="12077"/>
                    <a:pt x="6982" y="12825"/>
                    <a:pt x="10800" y="12825"/>
                  </a:cubicBezTo>
                  <a:cubicBezTo>
                    <a:pt x="14618" y="12825"/>
                    <a:pt x="18463" y="12077"/>
                    <a:pt x="20057" y="10640"/>
                  </a:cubicBezTo>
                  <a:cubicBezTo>
                    <a:pt x="20057" y="10640"/>
                    <a:pt x="20057" y="13163"/>
                    <a:pt x="20057" y="13163"/>
                  </a:cubicBezTo>
                  <a:close/>
                  <a:moveTo>
                    <a:pt x="20057" y="17213"/>
                  </a:moveTo>
                  <a:cubicBezTo>
                    <a:pt x="20057" y="18889"/>
                    <a:pt x="15913" y="20250"/>
                    <a:pt x="10800" y="20250"/>
                  </a:cubicBezTo>
                  <a:cubicBezTo>
                    <a:pt x="5687" y="20250"/>
                    <a:pt x="1543" y="18889"/>
                    <a:pt x="1543" y="17213"/>
                  </a:cubicBezTo>
                  <a:lnTo>
                    <a:pt x="1543" y="14690"/>
                  </a:lnTo>
                  <a:cubicBezTo>
                    <a:pt x="3137" y="16127"/>
                    <a:pt x="6982" y="16875"/>
                    <a:pt x="10800" y="16875"/>
                  </a:cubicBezTo>
                  <a:cubicBezTo>
                    <a:pt x="14618" y="16875"/>
                    <a:pt x="18463" y="16127"/>
                    <a:pt x="20057" y="14690"/>
                  </a:cubicBezTo>
                  <a:cubicBezTo>
                    <a:pt x="20057" y="14690"/>
                    <a:pt x="20057" y="17213"/>
                    <a:pt x="20057" y="17213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3"/>
                  </a:lnTo>
                  <a:cubicBezTo>
                    <a:pt x="0" y="20226"/>
                    <a:pt x="5598" y="21600"/>
                    <a:pt x="10800" y="21600"/>
                  </a:cubicBezTo>
                  <a:cubicBezTo>
                    <a:pt x="16002" y="21600"/>
                    <a:pt x="21600" y="20226"/>
                    <a:pt x="21600" y="17213"/>
                  </a:cubicBezTo>
                  <a:lnTo>
                    <a:pt x="21600" y="4387"/>
                  </a:lnTo>
                  <a:cubicBezTo>
                    <a:pt x="21600" y="1372"/>
                    <a:pt x="16002" y="0"/>
                    <a:pt x="108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AutoShape 49"/>
            <p:cNvSpPr>
              <a:spLocks/>
            </p:cNvSpPr>
            <p:nvPr/>
          </p:nvSpPr>
          <p:spPr bwMode="auto">
            <a:xfrm>
              <a:off x="5994400" y="3140075"/>
              <a:ext cx="29369" cy="2857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21600"/>
                  </a:moveTo>
                  <a:cubicBezTo>
                    <a:pt x="16770" y="21600"/>
                    <a:pt x="21600" y="16770"/>
                    <a:pt x="21600" y="10800"/>
                  </a:cubicBezTo>
                  <a:cubicBezTo>
                    <a:pt x="21600" y="4830"/>
                    <a:pt x="16770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70"/>
                    <a:pt x="4830" y="21600"/>
                    <a:pt x="10800" y="216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AutoShape 50"/>
            <p:cNvSpPr>
              <a:spLocks/>
            </p:cNvSpPr>
            <p:nvPr/>
          </p:nvSpPr>
          <p:spPr bwMode="auto">
            <a:xfrm>
              <a:off x="5994400" y="3052763"/>
              <a:ext cx="29369" cy="293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21600"/>
                  </a:moveTo>
                  <a:cubicBezTo>
                    <a:pt x="16770" y="21600"/>
                    <a:pt x="21600" y="16770"/>
                    <a:pt x="21600" y="10800"/>
                  </a:cubicBezTo>
                  <a:cubicBezTo>
                    <a:pt x="21600" y="4830"/>
                    <a:pt x="16770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70"/>
                    <a:pt x="4830" y="21600"/>
                    <a:pt x="10800" y="216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AutoShape 51"/>
            <p:cNvSpPr>
              <a:spLocks/>
            </p:cNvSpPr>
            <p:nvPr/>
          </p:nvSpPr>
          <p:spPr bwMode="auto">
            <a:xfrm>
              <a:off x="5994400" y="2965450"/>
              <a:ext cx="29369" cy="293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21600"/>
                  </a:moveTo>
                  <a:cubicBezTo>
                    <a:pt x="16770" y="21600"/>
                    <a:pt x="21600" y="16770"/>
                    <a:pt x="21600" y="10800"/>
                  </a:cubicBezTo>
                  <a:cubicBezTo>
                    <a:pt x="21600" y="4830"/>
                    <a:pt x="16770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70"/>
                    <a:pt x="4830" y="21600"/>
                    <a:pt x="10800" y="216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0397" y="2038521"/>
            <a:ext cx="434975" cy="464344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54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4"/>
                    <a:pt x="19514" y="20250"/>
                    <a:pt x="18720" y="20250"/>
                  </a:cubicBezTo>
                  <a:lnTo>
                    <a:pt x="2880" y="20250"/>
                  </a:lnTo>
                  <a:cubicBezTo>
                    <a:pt x="2086" y="20250"/>
                    <a:pt x="1440" y="19644"/>
                    <a:pt x="1440" y="18900"/>
                  </a:cubicBezTo>
                  <a:lnTo>
                    <a:pt x="1440" y="2700"/>
                  </a:lnTo>
                  <a:cubicBezTo>
                    <a:pt x="1440" y="1956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4" y="1350"/>
                    <a:pt x="20160" y="1956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90" y="0"/>
                    <a:pt x="0" y="1209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90" y="21600"/>
                    <a:pt x="2880" y="21600"/>
                  </a:cubicBezTo>
                  <a:lnTo>
                    <a:pt x="18720" y="21600"/>
                  </a:lnTo>
                  <a:cubicBezTo>
                    <a:pt x="20310" y="21600"/>
                    <a:pt x="21600" y="20391"/>
                    <a:pt x="21600" y="18900"/>
                  </a:cubicBezTo>
                  <a:lnTo>
                    <a:pt x="21600" y="2700"/>
                  </a:lnTo>
                  <a:cubicBezTo>
                    <a:pt x="21600" y="1209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419" y="20520"/>
                  </a:moveTo>
                  <a:lnTo>
                    <a:pt x="14053" y="16249"/>
                  </a:lnTo>
                  <a:lnTo>
                    <a:pt x="16691" y="12960"/>
                  </a:lnTo>
                  <a:lnTo>
                    <a:pt x="20618" y="17689"/>
                  </a:lnTo>
                  <a:lnTo>
                    <a:pt x="20618" y="20520"/>
                  </a:lnTo>
                  <a:cubicBezTo>
                    <a:pt x="20618" y="20520"/>
                    <a:pt x="17419" y="20520"/>
                    <a:pt x="17419" y="20520"/>
                  </a:cubicBezTo>
                  <a:close/>
                  <a:moveTo>
                    <a:pt x="982" y="11447"/>
                  </a:moveTo>
                  <a:lnTo>
                    <a:pt x="4909" y="6480"/>
                  </a:lnTo>
                  <a:lnTo>
                    <a:pt x="12829" y="16354"/>
                  </a:lnTo>
                  <a:lnTo>
                    <a:pt x="13398" y="17065"/>
                  </a:lnTo>
                  <a:lnTo>
                    <a:pt x="16110" y="20520"/>
                  </a:lnTo>
                  <a:lnTo>
                    <a:pt x="982" y="20520"/>
                  </a:lnTo>
                  <a:cubicBezTo>
                    <a:pt x="982" y="20520"/>
                    <a:pt x="982" y="11447"/>
                    <a:pt x="982" y="11447"/>
                  </a:cubicBezTo>
                  <a:close/>
                  <a:moveTo>
                    <a:pt x="20618" y="1080"/>
                  </a:moveTo>
                  <a:lnTo>
                    <a:pt x="20618" y="16059"/>
                  </a:lnTo>
                  <a:lnTo>
                    <a:pt x="17427" y="12245"/>
                  </a:lnTo>
                  <a:cubicBezTo>
                    <a:pt x="17240" y="12013"/>
                    <a:pt x="16973" y="11880"/>
                    <a:pt x="16691" y="11880"/>
                  </a:cubicBezTo>
                  <a:cubicBezTo>
                    <a:pt x="16409" y="11880"/>
                    <a:pt x="16142" y="12013"/>
                    <a:pt x="15955" y="12245"/>
                  </a:cubicBezTo>
                  <a:lnTo>
                    <a:pt x="13399" y="15432"/>
                  </a:lnTo>
                  <a:lnTo>
                    <a:pt x="5645" y="5765"/>
                  </a:lnTo>
                  <a:cubicBezTo>
                    <a:pt x="5458" y="5533"/>
                    <a:pt x="5191" y="5400"/>
                    <a:pt x="4909" y="5400"/>
                  </a:cubicBezTo>
                  <a:cubicBezTo>
                    <a:pt x="4627" y="5400"/>
                    <a:pt x="4360" y="5533"/>
                    <a:pt x="4173" y="5765"/>
                  </a:cubicBezTo>
                  <a:lnTo>
                    <a:pt x="982" y="9813"/>
                  </a:lnTo>
                  <a:lnTo>
                    <a:pt x="982" y="1080"/>
                  </a:lnTo>
                  <a:cubicBezTo>
                    <a:pt x="982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20"/>
                  </a:lnTo>
                  <a:cubicBezTo>
                    <a:pt x="0" y="21117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1" y="21600"/>
                    <a:pt x="21600" y="21117"/>
                    <a:pt x="21600" y="20520"/>
                  </a:cubicBezTo>
                  <a:lnTo>
                    <a:pt x="21600" y="1080"/>
                  </a:lnTo>
                  <a:cubicBezTo>
                    <a:pt x="21600" y="483"/>
                    <a:pt x="21161" y="0"/>
                    <a:pt x="206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8000" y="6827"/>
                    <a:pt x="18000" y="10800"/>
                  </a:cubicBezTo>
                  <a:cubicBezTo>
                    <a:pt x="18000" y="14769"/>
                    <a:pt x="14769" y="18000"/>
                    <a:pt x="10800" y="18000"/>
                  </a:cubicBezTo>
                  <a:cubicBezTo>
                    <a:pt x="6831" y="18000"/>
                    <a:pt x="3600" y="14769"/>
                    <a:pt x="3600" y="10800"/>
                  </a:cubicBezTo>
                  <a:cubicBezTo>
                    <a:pt x="3600" y="6827"/>
                    <a:pt x="6831" y="3600"/>
                    <a:pt x="10800" y="3600"/>
                  </a:cubicBezTo>
                  <a:moveTo>
                    <a:pt x="10800" y="21600"/>
                  </a:moveTo>
                  <a:cubicBezTo>
                    <a:pt x="16766" y="21600"/>
                    <a:pt x="21600" y="16763"/>
                    <a:pt x="21600" y="10800"/>
                  </a:cubicBezTo>
                  <a:cubicBezTo>
                    <a:pt x="21600" y="4834"/>
                    <a:pt x="16766" y="0"/>
                    <a:pt x="10800" y="0"/>
                  </a:cubicBezTo>
                  <a:cubicBezTo>
                    <a:pt x="4834" y="0"/>
                    <a:pt x="0" y="4834"/>
                    <a:pt x="0" y="10800"/>
                  </a:cubicBezTo>
                  <a:cubicBezTo>
                    <a:pt x="0" y="16763"/>
                    <a:pt x="4834" y="21600"/>
                    <a:pt x="10800" y="216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60" name="文本框 59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1102745" y="2970730"/>
            <a:ext cx="517105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63" name="矩形 62"/>
          <p:cNvSpPr/>
          <p:nvPr/>
        </p:nvSpPr>
        <p:spPr>
          <a:xfrm>
            <a:off x="1102745" y="4008992"/>
            <a:ext cx="517105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64" name="矩形 63"/>
          <p:cNvSpPr/>
          <p:nvPr/>
        </p:nvSpPr>
        <p:spPr>
          <a:xfrm>
            <a:off x="1102745" y="5014275"/>
            <a:ext cx="517105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721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4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自由: 形状 14"/>
          <p:cNvSpPr/>
          <p:nvPr/>
        </p:nvSpPr>
        <p:spPr>
          <a:xfrm>
            <a:off x="2" y="1770743"/>
            <a:ext cx="12191999" cy="3657600"/>
          </a:xfrm>
          <a:custGeom>
            <a:avLst/>
            <a:gdLst>
              <a:gd name="connsiteX0" fmla="*/ 0 w 12191999"/>
              <a:gd name="connsiteY0" fmla="*/ 0 h 3657600"/>
              <a:gd name="connsiteX1" fmla="*/ 12191999 w 12191999"/>
              <a:gd name="connsiteY1" fmla="*/ 0 h 3657600"/>
              <a:gd name="connsiteX2" fmla="*/ 12191999 w 12191999"/>
              <a:gd name="connsiteY2" fmla="*/ 3657600 h 3657600"/>
              <a:gd name="connsiteX3" fmla="*/ 9681897 w 12191999"/>
              <a:gd name="connsiteY3" fmla="*/ 3657600 h 3657600"/>
              <a:gd name="connsiteX4" fmla="*/ 9681897 w 12191999"/>
              <a:gd name="connsiteY4" fmla="*/ 3396343 h 3657600"/>
              <a:gd name="connsiteX5" fmla="*/ 10110068 w 12191999"/>
              <a:gd name="connsiteY5" fmla="*/ 3396343 h 3657600"/>
              <a:gd name="connsiteX6" fmla="*/ 9253725 w 12191999"/>
              <a:gd name="connsiteY6" fmla="*/ 3135086 h 3657600"/>
              <a:gd name="connsiteX7" fmla="*/ 8397382 w 12191999"/>
              <a:gd name="connsiteY7" fmla="*/ 3396343 h 3657600"/>
              <a:gd name="connsiteX8" fmla="*/ 8825554 w 12191999"/>
              <a:gd name="connsiteY8" fmla="*/ 3396343 h 3657600"/>
              <a:gd name="connsiteX9" fmla="*/ 8825554 w 12191999"/>
              <a:gd name="connsiteY9" fmla="*/ 3657600 h 3657600"/>
              <a:gd name="connsiteX10" fmla="*/ 6524170 w 12191999"/>
              <a:gd name="connsiteY10" fmla="*/ 3657600 h 3657600"/>
              <a:gd name="connsiteX11" fmla="*/ 6524170 w 12191999"/>
              <a:gd name="connsiteY11" fmla="*/ 3396343 h 3657600"/>
              <a:gd name="connsiteX12" fmla="*/ 6952341 w 12191999"/>
              <a:gd name="connsiteY12" fmla="*/ 3396343 h 3657600"/>
              <a:gd name="connsiteX13" fmla="*/ 6095998 w 12191999"/>
              <a:gd name="connsiteY13" fmla="*/ 3135086 h 3657600"/>
              <a:gd name="connsiteX14" fmla="*/ 5239655 w 12191999"/>
              <a:gd name="connsiteY14" fmla="*/ 3396343 h 3657600"/>
              <a:gd name="connsiteX15" fmla="*/ 5667827 w 12191999"/>
              <a:gd name="connsiteY15" fmla="*/ 3396343 h 3657600"/>
              <a:gd name="connsiteX16" fmla="*/ 5667827 w 12191999"/>
              <a:gd name="connsiteY16" fmla="*/ 3657600 h 3657600"/>
              <a:gd name="connsiteX17" fmla="*/ 3366443 w 12191999"/>
              <a:gd name="connsiteY17" fmla="*/ 3657600 h 3657600"/>
              <a:gd name="connsiteX18" fmla="*/ 3366443 w 12191999"/>
              <a:gd name="connsiteY18" fmla="*/ 3396343 h 3657600"/>
              <a:gd name="connsiteX19" fmla="*/ 3794614 w 12191999"/>
              <a:gd name="connsiteY19" fmla="*/ 3396343 h 3657600"/>
              <a:gd name="connsiteX20" fmla="*/ 2938271 w 12191999"/>
              <a:gd name="connsiteY20" fmla="*/ 3135086 h 3657600"/>
              <a:gd name="connsiteX21" fmla="*/ 2081928 w 12191999"/>
              <a:gd name="connsiteY21" fmla="*/ 3396343 h 3657600"/>
              <a:gd name="connsiteX22" fmla="*/ 2510100 w 12191999"/>
              <a:gd name="connsiteY22" fmla="*/ 3396343 h 3657600"/>
              <a:gd name="connsiteX23" fmla="*/ 2510100 w 12191999"/>
              <a:gd name="connsiteY23" fmla="*/ 3657600 h 3657600"/>
              <a:gd name="connsiteX24" fmla="*/ 0 w 12191999"/>
              <a:gd name="connsiteY24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1999" h="3657600">
                <a:moveTo>
                  <a:pt x="0" y="0"/>
                </a:moveTo>
                <a:lnTo>
                  <a:pt x="12191999" y="0"/>
                </a:lnTo>
                <a:lnTo>
                  <a:pt x="12191999" y="3657600"/>
                </a:lnTo>
                <a:lnTo>
                  <a:pt x="9681897" y="3657600"/>
                </a:lnTo>
                <a:lnTo>
                  <a:pt x="9681897" y="3396343"/>
                </a:lnTo>
                <a:lnTo>
                  <a:pt x="10110068" y="3396343"/>
                </a:lnTo>
                <a:lnTo>
                  <a:pt x="9253725" y="3135086"/>
                </a:lnTo>
                <a:lnTo>
                  <a:pt x="8397382" y="3396343"/>
                </a:lnTo>
                <a:lnTo>
                  <a:pt x="8825554" y="3396343"/>
                </a:lnTo>
                <a:lnTo>
                  <a:pt x="8825554" y="3657600"/>
                </a:lnTo>
                <a:lnTo>
                  <a:pt x="6524170" y="3657600"/>
                </a:lnTo>
                <a:lnTo>
                  <a:pt x="6524170" y="3396343"/>
                </a:lnTo>
                <a:lnTo>
                  <a:pt x="6952341" y="3396343"/>
                </a:lnTo>
                <a:lnTo>
                  <a:pt x="6095998" y="3135086"/>
                </a:lnTo>
                <a:lnTo>
                  <a:pt x="5239655" y="3396343"/>
                </a:lnTo>
                <a:lnTo>
                  <a:pt x="5667827" y="3396343"/>
                </a:lnTo>
                <a:lnTo>
                  <a:pt x="5667827" y="3657600"/>
                </a:lnTo>
                <a:lnTo>
                  <a:pt x="3366443" y="3657600"/>
                </a:lnTo>
                <a:lnTo>
                  <a:pt x="3366443" y="3396343"/>
                </a:lnTo>
                <a:lnTo>
                  <a:pt x="3794614" y="3396343"/>
                </a:lnTo>
                <a:lnTo>
                  <a:pt x="2938271" y="3135086"/>
                </a:lnTo>
                <a:lnTo>
                  <a:pt x="2081928" y="3396343"/>
                </a:lnTo>
                <a:lnTo>
                  <a:pt x="2510100" y="3396343"/>
                </a:lnTo>
                <a:lnTo>
                  <a:pt x="2510100" y="3657600"/>
                </a:lnTo>
                <a:lnTo>
                  <a:pt x="0" y="3657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9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5" r="12495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7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>
            <a:fillRect/>
          </a:stretch>
        </p:blipFill>
        <p:spPr/>
      </p:pic>
      <p:sp>
        <p:nvSpPr>
          <p:cNvPr id="16" name="矩形 15"/>
          <p:cNvSpPr/>
          <p:nvPr/>
        </p:nvSpPr>
        <p:spPr>
          <a:xfrm>
            <a:off x="1956256" y="5523834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471135" y="5919950"/>
            <a:ext cx="2934274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1" name="矩形 20"/>
          <p:cNvSpPr/>
          <p:nvPr/>
        </p:nvSpPr>
        <p:spPr>
          <a:xfrm>
            <a:off x="5139949" y="5523834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4654828" y="5919950"/>
            <a:ext cx="2934274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3" name="矩形 22"/>
          <p:cNvSpPr/>
          <p:nvPr/>
        </p:nvSpPr>
        <p:spPr>
          <a:xfrm>
            <a:off x="8323642" y="5523834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838521" y="5919950"/>
            <a:ext cx="2934274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26" name="文本框 25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52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2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8" name="对象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平行四边形 16"/>
          <p:cNvSpPr/>
          <p:nvPr/>
        </p:nvSpPr>
        <p:spPr>
          <a:xfrm flipH="1">
            <a:off x="2046514" y="0"/>
            <a:ext cx="7620000" cy="6858000"/>
          </a:xfrm>
          <a:prstGeom prst="parallelogram">
            <a:avLst>
              <a:gd name="adj" fmla="val 9674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平行四边形 6"/>
          <p:cNvSpPr/>
          <p:nvPr/>
        </p:nvSpPr>
        <p:spPr>
          <a:xfrm flipH="1">
            <a:off x="3875313" y="0"/>
            <a:ext cx="8432799" cy="6858000"/>
          </a:xfrm>
          <a:prstGeom prst="parallelogram">
            <a:avLst>
              <a:gd name="adj" fmla="val 9674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平行四边形 15"/>
          <p:cNvSpPr/>
          <p:nvPr/>
        </p:nvSpPr>
        <p:spPr>
          <a:xfrm flipH="1">
            <a:off x="3338286" y="0"/>
            <a:ext cx="6923314" cy="6858000"/>
          </a:xfrm>
          <a:prstGeom prst="parallelogram">
            <a:avLst>
              <a:gd name="adj" fmla="val 96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2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5" r="16885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2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0" r="16690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2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6" r="16796"/>
          <a:stretch>
            <a:fillRect/>
          </a:stretch>
        </p:blipFill>
        <p:spPr/>
      </p:pic>
      <p:sp>
        <p:nvSpPr>
          <p:cNvPr id="19" name="矩形 18"/>
          <p:cNvSpPr/>
          <p:nvPr/>
        </p:nvSpPr>
        <p:spPr>
          <a:xfrm>
            <a:off x="1040376" y="1972819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1040376" y="2450898"/>
            <a:ext cx="2834937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1" name="矩形 20"/>
          <p:cNvSpPr/>
          <p:nvPr/>
        </p:nvSpPr>
        <p:spPr>
          <a:xfrm>
            <a:off x="1040376" y="4345748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582794" y="232678"/>
            <a:ext cx="5305843" cy="796761"/>
            <a:chOff x="3509394" y="232678"/>
            <a:chExt cx="5305843" cy="796761"/>
          </a:xfrm>
        </p:grpSpPr>
        <p:sp>
          <p:nvSpPr>
            <p:cNvPr id="23" name="文本框 22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40376" y="4826329"/>
            <a:ext cx="2834937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187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对象 2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6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4" name="对象 2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 flipV="1">
            <a:off x="2040130" y="0"/>
            <a:ext cx="10261598" cy="6858000"/>
            <a:chOff x="-1104898" y="0"/>
            <a:chExt cx="10261598" cy="6858000"/>
          </a:xfrm>
        </p:grpSpPr>
        <p:sp>
          <p:nvSpPr>
            <p:cNvPr id="21" name="平行四边形 20"/>
            <p:cNvSpPr/>
            <p:nvPr/>
          </p:nvSpPr>
          <p:spPr>
            <a:xfrm flipH="1">
              <a:off x="-1104898" y="0"/>
              <a:ext cx="7620000" cy="6858000"/>
            </a:xfrm>
            <a:prstGeom prst="parallelogram">
              <a:avLst>
                <a:gd name="adj" fmla="val 9674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平行四边形 21"/>
            <p:cNvSpPr/>
            <p:nvPr/>
          </p:nvSpPr>
          <p:spPr>
            <a:xfrm flipH="1">
              <a:off x="723901" y="0"/>
              <a:ext cx="8432799" cy="6858000"/>
            </a:xfrm>
            <a:prstGeom prst="parallelogram">
              <a:avLst>
                <a:gd name="adj" fmla="val 9674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平行四边形 22"/>
            <p:cNvSpPr/>
            <p:nvPr/>
          </p:nvSpPr>
          <p:spPr>
            <a:xfrm flipH="1">
              <a:off x="186874" y="0"/>
              <a:ext cx="6923314" cy="6858000"/>
            </a:xfrm>
            <a:prstGeom prst="parallelogram">
              <a:avLst>
                <a:gd name="adj" fmla="val 967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9" r="16839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3" r="16613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3" r="16613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7" r="1662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6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0" r="16660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0" r="16660"/>
          <a:stretch>
            <a:fillRect/>
          </a:stretch>
        </p:blipFill>
        <p:spPr/>
      </p:pic>
      <p:grpSp>
        <p:nvGrpSpPr>
          <p:cNvPr id="17" name="组合 16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18" name="文本框 17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583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0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6" name="对象 5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椭圆 4"/>
          <p:cNvSpPr/>
          <p:nvPr/>
        </p:nvSpPr>
        <p:spPr>
          <a:xfrm>
            <a:off x="4607560" y="2332728"/>
            <a:ext cx="3026956" cy="30269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2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4" r="15124"/>
          <a:stretch>
            <a:fillRect/>
          </a:stretch>
        </p:blipFill>
        <p:spPr>
          <a:xfrm>
            <a:off x="4848498" y="2573666"/>
            <a:ext cx="2545080" cy="2545078"/>
          </a:xfrm>
        </p:spPr>
      </p:pic>
      <p:sp>
        <p:nvSpPr>
          <p:cNvPr id="14" name="椭圆 13"/>
          <p:cNvSpPr/>
          <p:nvPr/>
        </p:nvSpPr>
        <p:spPr>
          <a:xfrm>
            <a:off x="7935404" y="2032001"/>
            <a:ext cx="3628410" cy="36284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78262" y="2032001"/>
            <a:ext cx="3628410" cy="36284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91909" y="2573666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009875" y="3095559"/>
            <a:ext cx="293801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8" name="矩形 17"/>
          <p:cNvSpPr/>
          <p:nvPr/>
        </p:nvSpPr>
        <p:spPr>
          <a:xfrm>
            <a:off x="1009875" y="3803540"/>
            <a:ext cx="2938012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9" name="矩形 18"/>
          <p:cNvSpPr/>
          <p:nvPr/>
        </p:nvSpPr>
        <p:spPr>
          <a:xfrm>
            <a:off x="8763728" y="2573666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23" name="文本框 22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09875" y="4486899"/>
            <a:ext cx="2938012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6" name="矩形 25"/>
          <p:cNvSpPr/>
          <p:nvPr/>
        </p:nvSpPr>
        <p:spPr>
          <a:xfrm>
            <a:off x="8303446" y="3095559"/>
            <a:ext cx="293801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7" name="矩形 26"/>
          <p:cNvSpPr/>
          <p:nvPr/>
        </p:nvSpPr>
        <p:spPr>
          <a:xfrm>
            <a:off x="8303446" y="3803540"/>
            <a:ext cx="2938012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8303446" y="4486899"/>
            <a:ext cx="2938012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982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90" r="33990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8" r="34098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96" r="33996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6" r="34066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5" r="32015"/>
          <a:stretch>
            <a:fillRect/>
          </a:stretch>
        </p:blipFill>
        <p:spPr/>
      </p:pic>
      <p:grpSp>
        <p:nvGrpSpPr>
          <p:cNvPr id="13" name="组合 12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14" name="文本框 13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563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对象 1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4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16" name="对象 15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平行四边形 8"/>
          <p:cNvSpPr/>
          <p:nvPr/>
        </p:nvSpPr>
        <p:spPr>
          <a:xfrm>
            <a:off x="761547" y="1821543"/>
            <a:ext cx="7024006" cy="4223657"/>
          </a:xfrm>
          <a:prstGeom prst="parallelogram">
            <a:avLst>
              <a:gd name="adj" fmla="val 1640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3" r="28693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3" r="28693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3" r="28693"/>
          <a:stretch>
            <a:fillRect/>
          </a:stretch>
        </p:blipFill>
        <p:spPr/>
      </p:pic>
      <p:sp>
        <p:nvSpPr>
          <p:cNvPr id="17" name="平行四边形 16"/>
          <p:cNvSpPr/>
          <p:nvPr/>
        </p:nvSpPr>
        <p:spPr>
          <a:xfrm>
            <a:off x="7782977" y="1821543"/>
            <a:ext cx="3959080" cy="1268602"/>
          </a:xfrm>
          <a:prstGeom prst="parallelogram">
            <a:avLst>
              <a:gd name="adj" fmla="val 1640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7547694" y="3299070"/>
            <a:ext cx="3959080" cy="1268602"/>
          </a:xfrm>
          <a:prstGeom prst="parallelogram">
            <a:avLst>
              <a:gd name="adj" fmla="val 1640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7313385" y="4776598"/>
            <a:ext cx="3959080" cy="1268602"/>
          </a:xfrm>
          <a:prstGeom prst="parallelogram">
            <a:avLst>
              <a:gd name="adj" fmla="val 1640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17377" y="1987458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7910882" y="2360772"/>
            <a:ext cx="3663164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6" name="矩形 25"/>
          <p:cNvSpPr/>
          <p:nvPr/>
        </p:nvSpPr>
        <p:spPr>
          <a:xfrm>
            <a:off x="7715796" y="3442478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609301" y="3815792"/>
            <a:ext cx="3663164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9" name="矩形 28"/>
          <p:cNvSpPr/>
          <p:nvPr/>
        </p:nvSpPr>
        <p:spPr>
          <a:xfrm>
            <a:off x="7481487" y="4920005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7374992" y="5293319"/>
            <a:ext cx="3663164" cy="6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20" name="文本框 19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48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3" r="11663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8" r="13558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7" b="14717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4451350" y="1640114"/>
            <a:ext cx="6711950" cy="13353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3300" y="4660899"/>
            <a:ext cx="6711950" cy="15076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85996" y="1683059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4585996" y="2037328"/>
            <a:ext cx="6444861" cy="8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9" name="矩形 18"/>
          <p:cNvSpPr/>
          <p:nvPr/>
        </p:nvSpPr>
        <p:spPr>
          <a:xfrm>
            <a:off x="1141835" y="4784502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1141835" y="5138771"/>
            <a:ext cx="6444861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15" name="文本框 14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284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对象 2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8" name="think-cell Slide" r:id="rId5" imgW="351" imgH="351" progId="TCLayout.ActiveDocument.1">
                  <p:embed/>
                </p:oleObj>
              </mc:Choice>
              <mc:Fallback>
                <p:oleObj name="think-cell Slide" r:id="rId5" imgW="351" imgH="351" progId="TCLayout.ActiveDocument.1">
                  <p:embed/>
                  <p:pic>
                    <p:nvPicPr>
                      <p:cNvPr id="25" name="对象 24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矩形 2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77357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7" r="3118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6" r="36606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6" r="36616"/>
          <a:stretch>
            <a:fillRect/>
          </a:stretch>
        </p:blipFill>
        <p:spPr/>
      </p:pic>
      <p:grpSp>
        <p:nvGrpSpPr>
          <p:cNvPr id="17" name="组合 16"/>
          <p:cNvGrpSpPr/>
          <p:nvPr/>
        </p:nvGrpSpPr>
        <p:grpSpPr>
          <a:xfrm>
            <a:off x="8690382" y="2964656"/>
            <a:ext cx="434975" cy="464344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18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4"/>
                    <a:pt x="19514" y="20250"/>
                    <a:pt x="18720" y="20250"/>
                  </a:cubicBezTo>
                  <a:lnTo>
                    <a:pt x="2880" y="20250"/>
                  </a:lnTo>
                  <a:cubicBezTo>
                    <a:pt x="2086" y="20250"/>
                    <a:pt x="1440" y="19644"/>
                    <a:pt x="1440" y="18900"/>
                  </a:cubicBezTo>
                  <a:lnTo>
                    <a:pt x="1440" y="2700"/>
                  </a:lnTo>
                  <a:cubicBezTo>
                    <a:pt x="1440" y="1956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4" y="1350"/>
                    <a:pt x="20160" y="1956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90" y="0"/>
                    <a:pt x="0" y="1209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90" y="21600"/>
                    <a:pt x="2880" y="21600"/>
                  </a:cubicBezTo>
                  <a:lnTo>
                    <a:pt x="18720" y="21600"/>
                  </a:lnTo>
                  <a:cubicBezTo>
                    <a:pt x="20310" y="21600"/>
                    <a:pt x="21600" y="20391"/>
                    <a:pt x="21600" y="18900"/>
                  </a:cubicBezTo>
                  <a:lnTo>
                    <a:pt x="21600" y="2700"/>
                  </a:lnTo>
                  <a:cubicBezTo>
                    <a:pt x="21600" y="1209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419" y="20520"/>
                  </a:moveTo>
                  <a:lnTo>
                    <a:pt x="14053" y="16249"/>
                  </a:lnTo>
                  <a:lnTo>
                    <a:pt x="16691" y="12960"/>
                  </a:lnTo>
                  <a:lnTo>
                    <a:pt x="20618" y="17689"/>
                  </a:lnTo>
                  <a:lnTo>
                    <a:pt x="20618" y="20520"/>
                  </a:lnTo>
                  <a:cubicBezTo>
                    <a:pt x="20618" y="20520"/>
                    <a:pt x="17419" y="20520"/>
                    <a:pt x="17419" y="20520"/>
                  </a:cubicBezTo>
                  <a:close/>
                  <a:moveTo>
                    <a:pt x="982" y="11447"/>
                  </a:moveTo>
                  <a:lnTo>
                    <a:pt x="4909" y="6480"/>
                  </a:lnTo>
                  <a:lnTo>
                    <a:pt x="12829" y="16354"/>
                  </a:lnTo>
                  <a:lnTo>
                    <a:pt x="13398" y="17065"/>
                  </a:lnTo>
                  <a:lnTo>
                    <a:pt x="16110" y="20520"/>
                  </a:lnTo>
                  <a:lnTo>
                    <a:pt x="982" y="20520"/>
                  </a:lnTo>
                  <a:cubicBezTo>
                    <a:pt x="982" y="20520"/>
                    <a:pt x="982" y="11447"/>
                    <a:pt x="982" y="11447"/>
                  </a:cubicBezTo>
                  <a:close/>
                  <a:moveTo>
                    <a:pt x="20618" y="1080"/>
                  </a:moveTo>
                  <a:lnTo>
                    <a:pt x="20618" y="16059"/>
                  </a:lnTo>
                  <a:lnTo>
                    <a:pt x="17427" y="12245"/>
                  </a:lnTo>
                  <a:cubicBezTo>
                    <a:pt x="17240" y="12013"/>
                    <a:pt x="16973" y="11880"/>
                    <a:pt x="16691" y="11880"/>
                  </a:cubicBezTo>
                  <a:cubicBezTo>
                    <a:pt x="16409" y="11880"/>
                    <a:pt x="16142" y="12013"/>
                    <a:pt x="15955" y="12245"/>
                  </a:cubicBezTo>
                  <a:lnTo>
                    <a:pt x="13399" y="15432"/>
                  </a:lnTo>
                  <a:lnTo>
                    <a:pt x="5645" y="5765"/>
                  </a:lnTo>
                  <a:cubicBezTo>
                    <a:pt x="5458" y="5533"/>
                    <a:pt x="5191" y="5400"/>
                    <a:pt x="4909" y="5400"/>
                  </a:cubicBezTo>
                  <a:cubicBezTo>
                    <a:pt x="4627" y="5400"/>
                    <a:pt x="4360" y="5533"/>
                    <a:pt x="4173" y="5765"/>
                  </a:cubicBezTo>
                  <a:lnTo>
                    <a:pt x="982" y="9813"/>
                  </a:lnTo>
                  <a:lnTo>
                    <a:pt x="982" y="1080"/>
                  </a:lnTo>
                  <a:cubicBezTo>
                    <a:pt x="982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20"/>
                  </a:lnTo>
                  <a:cubicBezTo>
                    <a:pt x="0" y="21117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1" y="21600"/>
                    <a:pt x="21600" y="21117"/>
                    <a:pt x="21600" y="20520"/>
                  </a:cubicBezTo>
                  <a:lnTo>
                    <a:pt x="21600" y="1080"/>
                  </a:lnTo>
                  <a:cubicBezTo>
                    <a:pt x="21600" y="483"/>
                    <a:pt x="21161" y="0"/>
                    <a:pt x="206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8000" y="6827"/>
                    <a:pt x="18000" y="10800"/>
                  </a:cubicBezTo>
                  <a:cubicBezTo>
                    <a:pt x="18000" y="14769"/>
                    <a:pt x="14769" y="18000"/>
                    <a:pt x="10800" y="18000"/>
                  </a:cubicBezTo>
                  <a:cubicBezTo>
                    <a:pt x="6831" y="18000"/>
                    <a:pt x="3600" y="14769"/>
                    <a:pt x="3600" y="10800"/>
                  </a:cubicBezTo>
                  <a:cubicBezTo>
                    <a:pt x="3600" y="6827"/>
                    <a:pt x="6831" y="3600"/>
                    <a:pt x="10800" y="3600"/>
                  </a:cubicBezTo>
                  <a:moveTo>
                    <a:pt x="10800" y="21600"/>
                  </a:moveTo>
                  <a:cubicBezTo>
                    <a:pt x="16766" y="21600"/>
                    <a:pt x="21600" y="16763"/>
                    <a:pt x="21600" y="10800"/>
                  </a:cubicBezTo>
                  <a:cubicBezTo>
                    <a:pt x="21600" y="4834"/>
                    <a:pt x="16766" y="0"/>
                    <a:pt x="10800" y="0"/>
                  </a:cubicBezTo>
                  <a:cubicBezTo>
                    <a:pt x="4834" y="0"/>
                    <a:pt x="0" y="4834"/>
                    <a:pt x="0" y="10800"/>
                  </a:cubicBezTo>
                  <a:cubicBezTo>
                    <a:pt x="0" y="16763"/>
                    <a:pt x="4834" y="21600"/>
                    <a:pt x="10800" y="216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588445" y="3568347"/>
            <a:ext cx="2616921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2" name="矩形 21"/>
          <p:cNvSpPr/>
          <p:nvPr/>
        </p:nvSpPr>
        <p:spPr>
          <a:xfrm>
            <a:off x="9148513" y="306625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29" name="自由: 形状 28"/>
          <p:cNvSpPr/>
          <p:nvPr/>
        </p:nvSpPr>
        <p:spPr>
          <a:xfrm>
            <a:off x="3783760" y="1915886"/>
            <a:ext cx="4586385" cy="3860800"/>
          </a:xfrm>
          <a:custGeom>
            <a:avLst/>
            <a:gdLst>
              <a:gd name="connsiteX0" fmla="*/ 1169389 w 4586385"/>
              <a:gd name="connsiteY0" fmla="*/ 0 h 3860800"/>
              <a:gd name="connsiteX1" fmla="*/ 3416996 w 4586385"/>
              <a:gd name="connsiteY1" fmla="*/ 0 h 3860800"/>
              <a:gd name="connsiteX2" fmla="*/ 3416996 w 4586385"/>
              <a:gd name="connsiteY2" fmla="*/ 521686 h 3860800"/>
              <a:gd name="connsiteX3" fmla="*/ 4586385 w 4586385"/>
              <a:gd name="connsiteY3" fmla="*/ 521686 h 3860800"/>
              <a:gd name="connsiteX4" fmla="*/ 4586385 w 4586385"/>
              <a:gd name="connsiteY4" fmla="*/ 3337458 h 3860800"/>
              <a:gd name="connsiteX5" fmla="*/ 3416996 w 4586385"/>
              <a:gd name="connsiteY5" fmla="*/ 3337458 h 3860800"/>
              <a:gd name="connsiteX6" fmla="*/ 3416996 w 4586385"/>
              <a:gd name="connsiteY6" fmla="*/ 3860800 h 3860800"/>
              <a:gd name="connsiteX7" fmla="*/ 1169389 w 4586385"/>
              <a:gd name="connsiteY7" fmla="*/ 3860800 h 3860800"/>
              <a:gd name="connsiteX8" fmla="*/ 1169389 w 4586385"/>
              <a:gd name="connsiteY8" fmla="*/ 3337458 h 3860800"/>
              <a:gd name="connsiteX9" fmla="*/ 0 w 4586385"/>
              <a:gd name="connsiteY9" fmla="*/ 3337458 h 3860800"/>
              <a:gd name="connsiteX10" fmla="*/ 0 w 4586385"/>
              <a:gd name="connsiteY10" fmla="*/ 521686 h 3860800"/>
              <a:gd name="connsiteX11" fmla="*/ 1169389 w 4586385"/>
              <a:gd name="connsiteY11" fmla="*/ 521686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86385" h="3860800">
                <a:moveTo>
                  <a:pt x="1169389" y="0"/>
                </a:moveTo>
                <a:lnTo>
                  <a:pt x="3416996" y="0"/>
                </a:lnTo>
                <a:lnTo>
                  <a:pt x="3416996" y="521686"/>
                </a:lnTo>
                <a:lnTo>
                  <a:pt x="4586385" y="521686"/>
                </a:lnTo>
                <a:lnTo>
                  <a:pt x="4586385" y="3337458"/>
                </a:lnTo>
                <a:lnTo>
                  <a:pt x="3416996" y="3337458"/>
                </a:lnTo>
                <a:lnTo>
                  <a:pt x="3416996" y="3860800"/>
                </a:lnTo>
                <a:lnTo>
                  <a:pt x="1169389" y="3860800"/>
                </a:lnTo>
                <a:lnTo>
                  <a:pt x="1169389" y="3337458"/>
                </a:lnTo>
                <a:lnTo>
                  <a:pt x="0" y="3337458"/>
                </a:lnTo>
                <a:lnTo>
                  <a:pt x="0" y="521686"/>
                </a:lnTo>
                <a:lnTo>
                  <a:pt x="1169389" y="521686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917593" y="2964656"/>
            <a:ext cx="434975" cy="464344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3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4"/>
                    <a:pt x="19514" y="20250"/>
                    <a:pt x="18720" y="20250"/>
                  </a:cubicBezTo>
                  <a:lnTo>
                    <a:pt x="2880" y="20250"/>
                  </a:lnTo>
                  <a:cubicBezTo>
                    <a:pt x="2086" y="20250"/>
                    <a:pt x="1440" y="19644"/>
                    <a:pt x="1440" y="18900"/>
                  </a:cubicBezTo>
                  <a:lnTo>
                    <a:pt x="1440" y="2700"/>
                  </a:lnTo>
                  <a:cubicBezTo>
                    <a:pt x="1440" y="1956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4" y="1350"/>
                    <a:pt x="20160" y="1956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90" y="0"/>
                    <a:pt x="0" y="1209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90" y="21600"/>
                    <a:pt x="2880" y="21600"/>
                  </a:cubicBezTo>
                  <a:lnTo>
                    <a:pt x="18720" y="21600"/>
                  </a:lnTo>
                  <a:cubicBezTo>
                    <a:pt x="20310" y="21600"/>
                    <a:pt x="21600" y="20391"/>
                    <a:pt x="21600" y="18900"/>
                  </a:cubicBezTo>
                  <a:lnTo>
                    <a:pt x="21600" y="2700"/>
                  </a:lnTo>
                  <a:cubicBezTo>
                    <a:pt x="21600" y="1209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419" y="20520"/>
                  </a:moveTo>
                  <a:lnTo>
                    <a:pt x="14053" y="16249"/>
                  </a:lnTo>
                  <a:lnTo>
                    <a:pt x="16691" y="12960"/>
                  </a:lnTo>
                  <a:lnTo>
                    <a:pt x="20618" y="17689"/>
                  </a:lnTo>
                  <a:lnTo>
                    <a:pt x="20618" y="20520"/>
                  </a:lnTo>
                  <a:cubicBezTo>
                    <a:pt x="20618" y="20520"/>
                    <a:pt x="17419" y="20520"/>
                    <a:pt x="17419" y="20520"/>
                  </a:cubicBezTo>
                  <a:close/>
                  <a:moveTo>
                    <a:pt x="982" y="11447"/>
                  </a:moveTo>
                  <a:lnTo>
                    <a:pt x="4909" y="6480"/>
                  </a:lnTo>
                  <a:lnTo>
                    <a:pt x="12829" y="16354"/>
                  </a:lnTo>
                  <a:lnTo>
                    <a:pt x="13398" y="17065"/>
                  </a:lnTo>
                  <a:lnTo>
                    <a:pt x="16110" y="20520"/>
                  </a:lnTo>
                  <a:lnTo>
                    <a:pt x="982" y="20520"/>
                  </a:lnTo>
                  <a:cubicBezTo>
                    <a:pt x="982" y="20520"/>
                    <a:pt x="982" y="11447"/>
                    <a:pt x="982" y="11447"/>
                  </a:cubicBezTo>
                  <a:close/>
                  <a:moveTo>
                    <a:pt x="20618" y="1080"/>
                  </a:moveTo>
                  <a:lnTo>
                    <a:pt x="20618" y="16059"/>
                  </a:lnTo>
                  <a:lnTo>
                    <a:pt x="17427" y="12245"/>
                  </a:lnTo>
                  <a:cubicBezTo>
                    <a:pt x="17240" y="12013"/>
                    <a:pt x="16973" y="11880"/>
                    <a:pt x="16691" y="11880"/>
                  </a:cubicBezTo>
                  <a:cubicBezTo>
                    <a:pt x="16409" y="11880"/>
                    <a:pt x="16142" y="12013"/>
                    <a:pt x="15955" y="12245"/>
                  </a:cubicBezTo>
                  <a:lnTo>
                    <a:pt x="13399" y="15432"/>
                  </a:lnTo>
                  <a:lnTo>
                    <a:pt x="5645" y="5765"/>
                  </a:lnTo>
                  <a:cubicBezTo>
                    <a:pt x="5458" y="5533"/>
                    <a:pt x="5191" y="5400"/>
                    <a:pt x="4909" y="5400"/>
                  </a:cubicBezTo>
                  <a:cubicBezTo>
                    <a:pt x="4627" y="5400"/>
                    <a:pt x="4360" y="5533"/>
                    <a:pt x="4173" y="5765"/>
                  </a:cubicBezTo>
                  <a:lnTo>
                    <a:pt x="982" y="9813"/>
                  </a:lnTo>
                  <a:lnTo>
                    <a:pt x="982" y="1080"/>
                  </a:lnTo>
                  <a:cubicBezTo>
                    <a:pt x="982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20"/>
                  </a:lnTo>
                  <a:cubicBezTo>
                    <a:pt x="0" y="21117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1" y="21600"/>
                    <a:pt x="21600" y="21117"/>
                    <a:pt x="21600" y="20520"/>
                  </a:cubicBezTo>
                  <a:lnTo>
                    <a:pt x="21600" y="1080"/>
                  </a:lnTo>
                  <a:cubicBezTo>
                    <a:pt x="21600" y="483"/>
                    <a:pt x="21161" y="0"/>
                    <a:pt x="206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8000" y="6827"/>
                    <a:pt x="18000" y="10800"/>
                  </a:cubicBezTo>
                  <a:cubicBezTo>
                    <a:pt x="18000" y="14769"/>
                    <a:pt x="14769" y="18000"/>
                    <a:pt x="10800" y="18000"/>
                  </a:cubicBezTo>
                  <a:cubicBezTo>
                    <a:pt x="6831" y="18000"/>
                    <a:pt x="3600" y="14769"/>
                    <a:pt x="3600" y="10800"/>
                  </a:cubicBezTo>
                  <a:cubicBezTo>
                    <a:pt x="3600" y="6827"/>
                    <a:pt x="6831" y="3600"/>
                    <a:pt x="10800" y="3600"/>
                  </a:cubicBezTo>
                  <a:moveTo>
                    <a:pt x="10800" y="21600"/>
                  </a:moveTo>
                  <a:cubicBezTo>
                    <a:pt x="16766" y="21600"/>
                    <a:pt x="21600" y="16763"/>
                    <a:pt x="21600" y="10800"/>
                  </a:cubicBezTo>
                  <a:cubicBezTo>
                    <a:pt x="21600" y="4834"/>
                    <a:pt x="16766" y="0"/>
                    <a:pt x="10800" y="0"/>
                  </a:cubicBezTo>
                  <a:cubicBezTo>
                    <a:pt x="4834" y="0"/>
                    <a:pt x="0" y="4834"/>
                    <a:pt x="0" y="10800"/>
                  </a:cubicBezTo>
                  <a:cubicBezTo>
                    <a:pt x="0" y="16763"/>
                    <a:pt x="4834" y="21600"/>
                    <a:pt x="10800" y="216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867994" y="3568347"/>
            <a:ext cx="2616921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5" name="矩形 34"/>
          <p:cNvSpPr/>
          <p:nvPr/>
        </p:nvSpPr>
        <p:spPr>
          <a:xfrm>
            <a:off x="1176086" y="306625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774700" y="2438400"/>
            <a:ext cx="2828854" cy="0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74700" y="5232400"/>
            <a:ext cx="2828854" cy="0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8588445" y="2438400"/>
            <a:ext cx="2828854" cy="0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8588445" y="5232400"/>
            <a:ext cx="2828854" cy="0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8" name="组合 27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36" name="文本框 35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24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E7850EB-2226-43E2-A3C4-6A36267C50AC}"/>
              </a:ext>
            </a:extLst>
          </p:cNvPr>
          <p:cNvSpPr txBox="1"/>
          <p:nvPr/>
        </p:nvSpPr>
        <p:spPr>
          <a:xfrm>
            <a:off x="0" y="816495"/>
            <a:ext cx="762740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rgbClr val="F2F2F2"/>
                </a:solidFill>
                <a:latin typeface="Impact" panose="020B0806030902050204" pitchFamily="34" charset="0"/>
              </a:rPr>
              <a:t>202X</a:t>
            </a:r>
            <a:endParaRPr lang="zh-CN" altLang="en-US" sz="28700">
              <a:ln>
                <a:solidFill>
                  <a:schemeClr val="bg1">
                    <a:lumMod val="85000"/>
                  </a:schemeClr>
                </a:solidFill>
              </a:ln>
              <a:solidFill>
                <a:srgbClr val="F2F2F2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63" name="对象 6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4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63" name="对象 6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28779" y="2776162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2EAD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感谢观看，</a:t>
            </a:r>
            <a:r>
              <a:rPr lang="zh-CN" altLang="en-US" sz="4800" b="1" dirty="0">
                <a:solidFill>
                  <a:srgbClr val="4A53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顺祝商祺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8779" y="2198810"/>
            <a:ext cx="4752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2EAD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2800" b="1" dirty="0">
                <a:solidFill>
                  <a:srgbClr val="EE1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4A53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2800" b="1" dirty="0">
              <a:solidFill>
                <a:srgbClr val="4A53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70" name="组合 969">
            <a:extLst>
              <a:ext uri="{FF2B5EF4-FFF2-40B4-BE49-F238E27FC236}">
                <a16:creationId xmlns:a16="http://schemas.microsoft.com/office/drawing/2014/main" xmlns="" id="{9C9C0145-5341-4721-93DB-8C0A4C5EA31E}"/>
              </a:ext>
            </a:extLst>
          </p:cNvPr>
          <p:cNvGrpSpPr/>
          <p:nvPr/>
        </p:nvGrpSpPr>
        <p:grpSpPr>
          <a:xfrm>
            <a:off x="0" y="5776686"/>
            <a:ext cx="12192000" cy="1081314"/>
            <a:chOff x="-1656803" y="4202605"/>
            <a:chExt cx="9144000" cy="1472103"/>
          </a:xfrm>
        </p:grpSpPr>
        <p:sp>
          <p:nvSpPr>
            <p:cNvPr id="971" name="梯形 970">
              <a:extLst>
                <a:ext uri="{FF2B5EF4-FFF2-40B4-BE49-F238E27FC236}">
                  <a16:creationId xmlns:a16="http://schemas.microsoft.com/office/drawing/2014/main" xmlns="" id="{DFA82F6C-04D7-427B-BD18-4B06740E9A91}"/>
                </a:ext>
              </a:extLst>
            </p:cNvPr>
            <p:cNvSpPr/>
            <p:nvPr/>
          </p:nvSpPr>
          <p:spPr>
            <a:xfrm>
              <a:off x="-1656803" y="4202605"/>
              <a:ext cx="9144000" cy="1096918"/>
            </a:xfrm>
            <a:prstGeom prst="trapezoid">
              <a:avLst>
                <a:gd name="adj" fmla="val 86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2" name="矩形 971">
              <a:extLst>
                <a:ext uri="{FF2B5EF4-FFF2-40B4-BE49-F238E27FC236}">
                  <a16:creationId xmlns:a16="http://schemas.microsoft.com/office/drawing/2014/main" xmlns="" id="{E369E072-E224-4B5C-9166-7F3572E299DE}"/>
                </a:ext>
              </a:extLst>
            </p:cNvPr>
            <p:cNvSpPr/>
            <p:nvPr/>
          </p:nvSpPr>
          <p:spPr>
            <a:xfrm>
              <a:off x="-1656803" y="5299523"/>
              <a:ext cx="9144000" cy="375185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50DD5F0-6AD0-443F-ADF9-DFA908EE6F25}"/>
              </a:ext>
            </a:extLst>
          </p:cNvPr>
          <p:cNvGrpSpPr/>
          <p:nvPr/>
        </p:nvGrpSpPr>
        <p:grpSpPr>
          <a:xfrm>
            <a:off x="3881204" y="498638"/>
            <a:ext cx="7565929" cy="5911402"/>
            <a:chOff x="3759200" y="445911"/>
            <a:chExt cx="8046013" cy="6286501"/>
          </a:xfrm>
        </p:grpSpPr>
        <p:sp>
          <p:nvSpPr>
            <p:cNvPr id="65" name="Oval 5"/>
            <p:cNvSpPr>
              <a:spLocks noChangeArrowheads="1"/>
            </p:cNvSpPr>
            <p:nvPr/>
          </p:nvSpPr>
          <p:spPr bwMode="auto">
            <a:xfrm>
              <a:off x="9014387" y="6322837"/>
              <a:ext cx="1284288" cy="409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9071537" y="611328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9071537" y="608947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9071537" y="62212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9133450" y="6175199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9196950" y="61529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9265212" y="6130749"/>
              <a:ext cx="28575" cy="476250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9327125" y="6118049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9395387" y="6106937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9458887" y="6102174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9520800" y="6095824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9582712" y="6089474"/>
              <a:ext cx="34925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9650975" y="608947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>
              <a:off x="9736700" y="6095824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9"/>
            <p:cNvSpPr>
              <a:spLocks/>
            </p:cNvSpPr>
            <p:nvPr/>
          </p:nvSpPr>
          <p:spPr bwMode="auto">
            <a:xfrm>
              <a:off x="9708125" y="6095824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>
              <a:off x="9776387" y="6095824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1"/>
            <p:cNvSpPr>
              <a:spLocks/>
            </p:cNvSpPr>
            <p:nvPr/>
          </p:nvSpPr>
          <p:spPr bwMode="auto">
            <a:xfrm>
              <a:off x="9844650" y="61069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2"/>
            <p:cNvSpPr>
              <a:spLocks/>
            </p:cNvSpPr>
            <p:nvPr/>
          </p:nvSpPr>
          <p:spPr bwMode="auto">
            <a:xfrm>
              <a:off x="9912912" y="6118049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3"/>
            <p:cNvSpPr>
              <a:spLocks/>
            </p:cNvSpPr>
            <p:nvPr/>
          </p:nvSpPr>
          <p:spPr bwMode="auto">
            <a:xfrm>
              <a:off x="9970062" y="613074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4"/>
            <p:cNvSpPr>
              <a:spLocks/>
            </p:cNvSpPr>
            <p:nvPr/>
          </p:nvSpPr>
          <p:spPr bwMode="auto">
            <a:xfrm>
              <a:off x="10038325" y="6146624"/>
              <a:ext cx="28575" cy="444500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10106587" y="61751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6"/>
            <p:cNvSpPr>
              <a:spLocks/>
            </p:cNvSpPr>
            <p:nvPr/>
          </p:nvSpPr>
          <p:spPr bwMode="auto">
            <a:xfrm>
              <a:off x="10168500" y="6221237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49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27"/>
            <p:cNvSpPr>
              <a:spLocks noChangeArrowheads="1"/>
            </p:cNvSpPr>
            <p:nvPr/>
          </p:nvSpPr>
          <p:spPr bwMode="auto">
            <a:xfrm>
              <a:off x="9071537" y="6089474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28"/>
            <p:cNvSpPr>
              <a:spLocks noChangeArrowheads="1"/>
            </p:cNvSpPr>
            <p:nvPr/>
          </p:nvSpPr>
          <p:spPr bwMode="auto">
            <a:xfrm>
              <a:off x="9168375" y="6152974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29"/>
            <p:cNvSpPr>
              <a:spLocks noChangeArrowheads="1"/>
            </p:cNvSpPr>
            <p:nvPr/>
          </p:nvSpPr>
          <p:spPr bwMode="auto">
            <a:xfrm>
              <a:off x="9168375" y="61307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0"/>
            <p:cNvSpPr>
              <a:spLocks/>
            </p:cNvSpPr>
            <p:nvPr/>
          </p:nvSpPr>
          <p:spPr bwMode="auto">
            <a:xfrm>
              <a:off x="9168375" y="6130749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1"/>
            <p:cNvSpPr>
              <a:spLocks/>
            </p:cNvSpPr>
            <p:nvPr/>
          </p:nvSpPr>
          <p:spPr bwMode="auto">
            <a:xfrm>
              <a:off x="9071537" y="58576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2"/>
            <p:cNvSpPr>
              <a:spLocks/>
            </p:cNvSpPr>
            <p:nvPr/>
          </p:nvSpPr>
          <p:spPr bwMode="auto">
            <a:xfrm>
              <a:off x="9071537" y="583388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3"/>
            <p:cNvSpPr>
              <a:spLocks/>
            </p:cNvSpPr>
            <p:nvPr/>
          </p:nvSpPr>
          <p:spPr bwMode="auto">
            <a:xfrm>
              <a:off x="9071537" y="5965649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4"/>
            <p:cNvSpPr>
              <a:spLocks/>
            </p:cNvSpPr>
            <p:nvPr/>
          </p:nvSpPr>
          <p:spPr bwMode="auto">
            <a:xfrm>
              <a:off x="9133450" y="5919612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5"/>
            <p:cNvSpPr>
              <a:spLocks/>
            </p:cNvSpPr>
            <p:nvPr/>
          </p:nvSpPr>
          <p:spPr bwMode="auto">
            <a:xfrm>
              <a:off x="9196950" y="5897387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9265212" y="5873574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7"/>
            <p:cNvSpPr>
              <a:spLocks/>
            </p:cNvSpPr>
            <p:nvPr/>
          </p:nvSpPr>
          <p:spPr bwMode="auto">
            <a:xfrm>
              <a:off x="9327125" y="5862462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8"/>
            <p:cNvSpPr>
              <a:spLocks/>
            </p:cNvSpPr>
            <p:nvPr/>
          </p:nvSpPr>
          <p:spPr bwMode="auto">
            <a:xfrm>
              <a:off x="9395387" y="5851349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9"/>
            <p:cNvSpPr>
              <a:spLocks/>
            </p:cNvSpPr>
            <p:nvPr/>
          </p:nvSpPr>
          <p:spPr bwMode="auto">
            <a:xfrm>
              <a:off x="9458887" y="5844999"/>
              <a:ext cx="26988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0"/>
            <p:cNvSpPr>
              <a:spLocks/>
            </p:cNvSpPr>
            <p:nvPr/>
          </p:nvSpPr>
          <p:spPr bwMode="auto">
            <a:xfrm>
              <a:off x="9520800" y="5840237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1"/>
            <p:cNvSpPr>
              <a:spLocks/>
            </p:cNvSpPr>
            <p:nvPr/>
          </p:nvSpPr>
          <p:spPr bwMode="auto">
            <a:xfrm>
              <a:off x="9582712" y="5833887"/>
              <a:ext cx="34925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2"/>
            <p:cNvSpPr>
              <a:spLocks/>
            </p:cNvSpPr>
            <p:nvPr/>
          </p:nvSpPr>
          <p:spPr bwMode="auto">
            <a:xfrm>
              <a:off x="9650975" y="5833887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1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3"/>
            <p:cNvSpPr>
              <a:spLocks/>
            </p:cNvSpPr>
            <p:nvPr/>
          </p:nvSpPr>
          <p:spPr bwMode="auto">
            <a:xfrm>
              <a:off x="9736700" y="5840237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4"/>
            <p:cNvSpPr>
              <a:spLocks/>
            </p:cNvSpPr>
            <p:nvPr/>
          </p:nvSpPr>
          <p:spPr bwMode="auto">
            <a:xfrm>
              <a:off x="9708125" y="5840237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5"/>
            <p:cNvSpPr>
              <a:spLocks/>
            </p:cNvSpPr>
            <p:nvPr/>
          </p:nvSpPr>
          <p:spPr bwMode="auto">
            <a:xfrm>
              <a:off x="9776387" y="5840237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6"/>
            <p:cNvSpPr>
              <a:spLocks/>
            </p:cNvSpPr>
            <p:nvPr/>
          </p:nvSpPr>
          <p:spPr bwMode="auto">
            <a:xfrm>
              <a:off x="9844650" y="58513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7"/>
            <p:cNvSpPr>
              <a:spLocks/>
            </p:cNvSpPr>
            <p:nvPr/>
          </p:nvSpPr>
          <p:spPr bwMode="auto">
            <a:xfrm>
              <a:off x="9912912" y="5862462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8"/>
            <p:cNvSpPr>
              <a:spLocks/>
            </p:cNvSpPr>
            <p:nvPr/>
          </p:nvSpPr>
          <p:spPr bwMode="auto">
            <a:xfrm>
              <a:off x="9970062" y="5873574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9"/>
            <p:cNvSpPr>
              <a:spLocks/>
            </p:cNvSpPr>
            <p:nvPr/>
          </p:nvSpPr>
          <p:spPr bwMode="auto">
            <a:xfrm>
              <a:off x="10038325" y="5891037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"/>
            <p:cNvSpPr>
              <a:spLocks/>
            </p:cNvSpPr>
            <p:nvPr/>
          </p:nvSpPr>
          <p:spPr bwMode="auto">
            <a:xfrm>
              <a:off x="10106587" y="5919612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1"/>
            <p:cNvSpPr>
              <a:spLocks/>
            </p:cNvSpPr>
            <p:nvPr/>
          </p:nvSpPr>
          <p:spPr bwMode="auto">
            <a:xfrm>
              <a:off x="10168500" y="5965649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52"/>
            <p:cNvSpPr>
              <a:spLocks noChangeArrowheads="1"/>
            </p:cNvSpPr>
            <p:nvPr/>
          </p:nvSpPr>
          <p:spPr bwMode="auto">
            <a:xfrm>
              <a:off x="9071537" y="5833887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53"/>
            <p:cNvSpPr>
              <a:spLocks noChangeArrowheads="1"/>
            </p:cNvSpPr>
            <p:nvPr/>
          </p:nvSpPr>
          <p:spPr bwMode="auto">
            <a:xfrm>
              <a:off x="9168375" y="59021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54"/>
            <p:cNvSpPr>
              <a:spLocks noChangeArrowheads="1"/>
            </p:cNvSpPr>
            <p:nvPr/>
          </p:nvSpPr>
          <p:spPr bwMode="auto">
            <a:xfrm>
              <a:off x="9168375" y="58735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5"/>
            <p:cNvSpPr>
              <a:spLocks/>
            </p:cNvSpPr>
            <p:nvPr/>
          </p:nvSpPr>
          <p:spPr bwMode="auto">
            <a:xfrm>
              <a:off x="9168375" y="5873574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6"/>
            <p:cNvSpPr>
              <a:spLocks/>
            </p:cNvSpPr>
            <p:nvPr/>
          </p:nvSpPr>
          <p:spPr bwMode="auto">
            <a:xfrm>
              <a:off x="9071537" y="560052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7"/>
            <p:cNvSpPr>
              <a:spLocks/>
            </p:cNvSpPr>
            <p:nvPr/>
          </p:nvSpPr>
          <p:spPr bwMode="auto">
            <a:xfrm>
              <a:off x="9071537" y="55782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8"/>
            <p:cNvSpPr>
              <a:spLocks/>
            </p:cNvSpPr>
            <p:nvPr/>
          </p:nvSpPr>
          <p:spPr bwMode="auto">
            <a:xfrm>
              <a:off x="9071537" y="5710062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9"/>
            <p:cNvSpPr>
              <a:spLocks/>
            </p:cNvSpPr>
            <p:nvPr/>
          </p:nvSpPr>
          <p:spPr bwMode="auto">
            <a:xfrm>
              <a:off x="9133450" y="5664024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0"/>
            <p:cNvSpPr>
              <a:spLocks/>
            </p:cNvSpPr>
            <p:nvPr/>
          </p:nvSpPr>
          <p:spPr bwMode="auto">
            <a:xfrm>
              <a:off x="9196950" y="56417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1"/>
            <p:cNvSpPr>
              <a:spLocks/>
            </p:cNvSpPr>
            <p:nvPr/>
          </p:nvSpPr>
          <p:spPr bwMode="auto">
            <a:xfrm>
              <a:off x="9265212" y="5617987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2"/>
            <p:cNvSpPr>
              <a:spLocks/>
            </p:cNvSpPr>
            <p:nvPr/>
          </p:nvSpPr>
          <p:spPr bwMode="auto">
            <a:xfrm>
              <a:off x="9327125" y="5606874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3"/>
            <p:cNvSpPr>
              <a:spLocks/>
            </p:cNvSpPr>
            <p:nvPr/>
          </p:nvSpPr>
          <p:spPr bwMode="auto">
            <a:xfrm>
              <a:off x="9395387" y="5595762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4"/>
            <p:cNvSpPr>
              <a:spLocks/>
            </p:cNvSpPr>
            <p:nvPr/>
          </p:nvSpPr>
          <p:spPr bwMode="auto">
            <a:xfrm>
              <a:off x="9458887" y="5589412"/>
              <a:ext cx="26988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9520800" y="5584649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6"/>
            <p:cNvSpPr>
              <a:spLocks/>
            </p:cNvSpPr>
            <p:nvPr/>
          </p:nvSpPr>
          <p:spPr bwMode="auto">
            <a:xfrm>
              <a:off x="9582712" y="5584649"/>
              <a:ext cx="34925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7"/>
            <p:cNvSpPr>
              <a:spLocks/>
            </p:cNvSpPr>
            <p:nvPr/>
          </p:nvSpPr>
          <p:spPr bwMode="auto">
            <a:xfrm>
              <a:off x="9650975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8"/>
            <p:cNvSpPr>
              <a:spLocks/>
            </p:cNvSpPr>
            <p:nvPr/>
          </p:nvSpPr>
          <p:spPr bwMode="auto">
            <a:xfrm>
              <a:off x="9736700" y="5584649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9"/>
            <p:cNvSpPr>
              <a:spLocks/>
            </p:cNvSpPr>
            <p:nvPr/>
          </p:nvSpPr>
          <p:spPr bwMode="auto">
            <a:xfrm>
              <a:off x="9708125" y="5584649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0"/>
            <p:cNvSpPr>
              <a:spLocks/>
            </p:cNvSpPr>
            <p:nvPr/>
          </p:nvSpPr>
          <p:spPr bwMode="auto">
            <a:xfrm>
              <a:off x="9776387" y="5589412"/>
              <a:ext cx="33338" cy="541338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1"/>
            <p:cNvSpPr>
              <a:spLocks/>
            </p:cNvSpPr>
            <p:nvPr/>
          </p:nvSpPr>
          <p:spPr bwMode="auto">
            <a:xfrm>
              <a:off x="9844650" y="5595762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2"/>
            <p:cNvSpPr>
              <a:spLocks/>
            </p:cNvSpPr>
            <p:nvPr/>
          </p:nvSpPr>
          <p:spPr bwMode="auto">
            <a:xfrm>
              <a:off x="9912912" y="5606874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3"/>
            <p:cNvSpPr>
              <a:spLocks/>
            </p:cNvSpPr>
            <p:nvPr/>
          </p:nvSpPr>
          <p:spPr bwMode="auto">
            <a:xfrm>
              <a:off x="9970062" y="5617987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4"/>
            <p:cNvSpPr>
              <a:spLocks/>
            </p:cNvSpPr>
            <p:nvPr/>
          </p:nvSpPr>
          <p:spPr bwMode="auto">
            <a:xfrm>
              <a:off x="10038325" y="5635449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5"/>
            <p:cNvSpPr>
              <a:spLocks/>
            </p:cNvSpPr>
            <p:nvPr/>
          </p:nvSpPr>
          <p:spPr bwMode="auto">
            <a:xfrm>
              <a:off x="10106587" y="56640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6"/>
            <p:cNvSpPr>
              <a:spLocks/>
            </p:cNvSpPr>
            <p:nvPr/>
          </p:nvSpPr>
          <p:spPr bwMode="auto">
            <a:xfrm>
              <a:off x="10168500" y="5710062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7"/>
            <p:cNvSpPr>
              <a:spLocks noChangeArrowheads="1"/>
            </p:cNvSpPr>
            <p:nvPr/>
          </p:nvSpPr>
          <p:spPr bwMode="auto">
            <a:xfrm>
              <a:off x="9071537" y="5578299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78"/>
            <p:cNvSpPr>
              <a:spLocks noChangeArrowheads="1"/>
            </p:cNvSpPr>
            <p:nvPr/>
          </p:nvSpPr>
          <p:spPr bwMode="auto">
            <a:xfrm>
              <a:off x="9168375" y="5646562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79"/>
            <p:cNvSpPr>
              <a:spLocks noChangeArrowheads="1"/>
            </p:cNvSpPr>
            <p:nvPr/>
          </p:nvSpPr>
          <p:spPr bwMode="auto">
            <a:xfrm>
              <a:off x="9168375" y="5617987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0"/>
            <p:cNvSpPr>
              <a:spLocks/>
            </p:cNvSpPr>
            <p:nvPr/>
          </p:nvSpPr>
          <p:spPr bwMode="auto">
            <a:xfrm>
              <a:off x="9168375" y="5617987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1"/>
            <p:cNvSpPr>
              <a:spLocks/>
            </p:cNvSpPr>
            <p:nvPr/>
          </p:nvSpPr>
          <p:spPr bwMode="auto">
            <a:xfrm>
              <a:off x="9071537" y="534493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2"/>
            <p:cNvSpPr>
              <a:spLocks/>
            </p:cNvSpPr>
            <p:nvPr/>
          </p:nvSpPr>
          <p:spPr bwMode="auto">
            <a:xfrm>
              <a:off x="9071537" y="5329062"/>
              <a:ext cx="1130300" cy="550863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4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3"/>
            <p:cNvSpPr>
              <a:spLocks/>
            </p:cNvSpPr>
            <p:nvPr/>
          </p:nvSpPr>
          <p:spPr bwMode="auto">
            <a:xfrm>
              <a:off x="9071537" y="545288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84"/>
            <p:cNvSpPr>
              <a:spLocks/>
            </p:cNvSpPr>
            <p:nvPr/>
          </p:nvSpPr>
          <p:spPr bwMode="auto">
            <a:xfrm>
              <a:off x="9133450" y="5408437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85"/>
            <p:cNvSpPr>
              <a:spLocks/>
            </p:cNvSpPr>
            <p:nvPr/>
          </p:nvSpPr>
          <p:spPr bwMode="auto">
            <a:xfrm>
              <a:off x="9196950" y="538462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6"/>
            <p:cNvSpPr>
              <a:spLocks/>
            </p:cNvSpPr>
            <p:nvPr/>
          </p:nvSpPr>
          <p:spPr bwMode="auto">
            <a:xfrm>
              <a:off x="9265212" y="5362399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7"/>
            <p:cNvSpPr>
              <a:spLocks/>
            </p:cNvSpPr>
            <p:nvPr/>
          </p:nvSpPr>
          <p:spPr bwMode="auto">
            <a:xfrm>
              <a:off x="9327125" y="5351287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8"/>
            <p:cNvSpPr>
              <a:spLocks/>
            </p:cNvSpPr>
            <p:nvPr/>
          </p:nvSpPr>
          <p:spPr bwMode="auto">
            <a:xfrm>
              <a:off x="9395387" y="5340174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9"/>
            <p:cNvSpPr>
              <a:spLocks/>
            </p:cNvSpPr>
            <p:nvPr/>
          </p:nvSpPr>
          <p:spPr bwMode="auto">
            <a:xfrm>
              <a:off x="9458887" y="5333824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0"/>
            <p:cNvSpPr>
              <a:spLocks/>
            </p:cNvSpPr>
            <p:nvPr/>
          </p:nvSpPr>
          <p:spPr bwMode="auto">
            <a:xfrm>
              <a:off x="9520800" y="5329062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1"/>
            <p:cNvSpPr>
              <a:spLocks/>
            </p:cNvSpPr>
            <p:nvPr/>
          </p:nvSpPr>
          <p:spPr bwMode="auto">
            <a:xfrm>
              <a:off x="9582712" y="5329062"/>
              <a:ext cx="34925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2"/>
            <p:cNvSpPr>
              <a:spLocks/>
            </p:cNvSpPr>
            <p:nvPr/>
          </p:nvSpPr>
          <p:spPr bwMode="auto">
            <a:xfrm>
              <a:off x="9650975" y="5329062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3"/>
            <p:cNvSpPr>
              <a:spLocks/>
            </p:cNvSpPr>
            <p:nvPr/>
          </p:nvSpPr>
          <p:spPr bwMode="auto">
            <a:xfrm>
              <a:off x="9736700" y="5329062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4"/>
            <p:cNvSpPr>
              <a:spLocks/>
            </p:cNvSpPr>
            <p:nvPr/>
          </p:nvSpPr>
          <p:spPr bwMode="auto">
            <a:xfrm>
              <a:off x="9708125" y="5329062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5"/>
            <p:cNvSpPr>
              <a:spLocks/>
            </p:cNvSpPr>
            <p:nvPr/>
          </p:nvSpPr>
          <p:spPr bwMode="auto">
            <a:xfrm>
              <a:off x="9776387" y="5333824"/>
              <a:ext cx="33338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6"/>
            <p:cNvSpPr>
              <a:spLocks/>
            </p:cNvSpPr>
            <p:nvPr/>
          </p:nvSpPr>
          <p:spPr bwMode="auto">
            <a:xfrm>
              <a:off x="9844650" y="534017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7"/>
            <p:cNvSpPr>
              <a:spLocks/>
            </p:cNvSpPr>
            <p:nvPr/>
          </p:nvSpPr>
          <p:spPr bwMode="auto">
            <a:xfrm>
              <a:off x="9912912" y="5351287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8"/>
            <p:cNvSpPr>
              <a:spLocks/>
            </p:cNvSpPr>
            <p:nvPr/>
          </p:nvSpPr>
          <p:spPr bwMode="auto">
            <a:xfrm>
              <a:off x="9970062" y="536239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9"/>
            <p:cNvSpPr>
              <a:spLocks/>
            </p:cNvSpPr>
            <p:nvPr/>
          </p:nvSpPr>
          <p:spPr bwMode="auto">
            <a:xfrm>
              <a:off x="10038325" y="5379862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00"/>
            <p:cNvSpPr>
              <a:spLocks/>
            </p:cNvSpPr>
            <p:nvPr/>
          </p:nvSpPr>
          <p:spPr bwMode="auto">
            <a:xfrm>
              <a:off x="10106587" y="5408437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01"/>
            <p:cNvSpPr>
              <a:spLocks/>
            </p:cNvSpPr>
            <p:nvPr/>
          </p:nvSpPr>
          <p:spPr bwMode="auto">
            <a:xfrm>
              <a:off x="10168500" y="5452887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02"/>
            <p:cNvSpPr>
              <a:spLocks noChangeArrowheads="1"/>
            </p:cNvSpPr>
            <p:nvPr/>
          </p:nvSpPr>
          <p:spPr bwMode="auto">
            <a:xfrm>
              <a:off x="9071537" y="5329062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103"/>
            <p:cNvSpPr>
              <a:spLocks noChangeArrowheads="1"/>
            </p:cNvSpPr>
            <p:nvPr/>
          </p:nvSpPr>
          <p:spPr bwMode="auto">
            <a:xfrm>
              <a:off x="9168375" y="5390974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104"/>
            <p:cNvSpPr>
              <a:spLocks noChangeArrowheads="1"/>
            </p:cNvSpPr>
            <p:nvPr/>
          </p:nvSpPr>
          <p:spPr bwMode="auto">
            <a:xfrm>
              <a:off x="9168375" y="5362399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5"/>
            <p:cNvSpPr>
              <a:spLocks/>
            </p:cNvSpPr>
            <p:nvPr/>
          </p:nvSpPr>
          <p:spPr bwMode="auto">
            <a:xfrm>
              <a:off x="9168375" y="5362399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6"/>
            <p:cNvSpPr>
              <a:spLocks/>
            </p:cNvSpPr>
            <p:nvPr/>
          </p:nvSpPr>
          <p:spPr bwMode="auto">
            <a:xfrm>
              <a:off x="9071537" y="508934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7"/>
            <p:cNvSpPr>
              <a:spLocks/>
            </p:cNvSpPr>
            <p:nvPr/>
          </p:nvSpPr>
          <p:spPr bwMode="auto">
            <a:xfrm>
              <a:off x="9071537" y="5071887"/>
              <a:ext cx="1130300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4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8"/>
            <p:cNvSpPr>
              <a:spLocks/>
            </p:cNvSpPr>
            <p:nvPr/>
          </p:nvSpPr>
          <p:spPr bwMode="auto">
            <a:xfrm>
              <a:off x="9071537" y="5197299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9"/>
            <p:cNvSpPr>
              <a:spLocks/>
            </p:cNvSpPr>
            <p:nvPr/>
          </p:nvSpPr>
          <p:spPr bwMode="auto">
            <a:xfrm>
              <a:off x="9133450" y="5152849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0"/>
            <p:cNvSpPr>
              <a:spLocks/>
            </p:cNvSpPr>
            <p:nvPr/>
          </p:nvSpPr>
          <p:spPr bwMode="auto">
            <a:xfrm>
              <a:off x="9196950" y="5129037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11"/>
            <p:cNvSpPr>
              <a:spLocks/>
            </p:cNvSpPr>
            <p:nvPr/>
          </p:nvSpPr>
          <p:spPr bwMode="auto">
            <a:xfrm>
              <a:off x="9265212" y="5106812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12"/>
            <p:cNvSpPr>
              <a:spLocks/>
            </p:cNvSpPr>
            <p:nvPr/>
          </p:nvSpPr>
          <p:spPr bwMode="auto">
            <a:xfrm>
              <a:off x="9327125" y="5095699"/>
              <a:ext cx="34925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3"/>
            <p:cNvSpPr>
              <a:spLocks/>
            </p:cNvSpPr>
            <p:nvPr/>
          </p:nvSpPr>
          <p:spPr bwMode="auto">
            <a:xfrm>
              <a:off x="9395387" y="5084587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14"/>
            <p:cNvSpPr>
              <a:spLocks/>
            </p:cNvSpPr>
            <p:nvPr/>
          </p:nvSpPr>
          <p:spPr bwMode="auto">
            <a:xfrm>
              <a:off x="9458887" y="5078237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15"/>
            <p:cNvSpPr>
              <a:spLocks/>
            </p:cNvSpPr>
            <p:nvPr/>
          </p:nvSpPr>
          <p:spPr bwMode="auto">
            <a:xfrm>
              <a:off x="9520800" y="5071887"/>
              <a:ext cx="33338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6"/>
            <p:cNvSpPr>
              <a:spLocks/>
            </p:cNvSpPr>
            <p:nvPr/>
          </p:nvSpPr>
          <p:spPr bwMode="auto">
            <a:xfrm>
              <a:off x="9582712" y="5071887"/>
              <a:ext cx="34925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7"/>
            <p:cNvSpPr>
              <a:spLocks/>
            </p:cNvSpPr>
            <p:nvPr/>
          </p:nvSpPr>
          <p:spPr bwMode="auto">
            <a:xfrm>
              <a:off x="9650975" y="5071887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8"/>
            <p:cNvSpPr>
              <a:spLocks/>
            </p:cNvSpPr>
            <p:nvPr/>
          </p:nvSpPr>
          <p:spPr bwMode="auto">
            <a:xfrm>
              <a:off x="9736700" y="5071887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9"/>
            <p:cNvSpPr>
              <a:spLocks/>
            </p:cNvSpPr>
            <p:nvPr/>
          </p:nvSpPr>
          <p:spPr bwMode="auto">
            <a:xfrm>
              <a:off x="9708125" y="5071887"/>
              <a:ext cx="34925" cy="552450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0"/>
            <p:cNvSpPr>
              <a:spLocks/>
            </p:cNvSpPr>
            <p:nvPr/>
          </p:nvSpPr>
          <p:spPr bwMode="auto">
            <a:xfrm>
              <a:off x="9776387" y="5078237"/>
              <a:ext cx="33338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21"/>
            <p:cNvSpPr>
              <a:spLocks/>
            </p:cNvSpPr>
            <p:nvPr/>
          </p:nvSpPr>
          <p:spPr bwMode="auto">
            <a:xfrm>
              <a:off x="9844650" y="508458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22"/>
            <p:cNvSpPr>
              <a:spLocks/>
            </p:cNvSpPr>
            <p:nvPr/>
          </p:nvSpPr>
          <p:spPr bwMode="auto">
            <a:xfrm>
              <a:off x="9912912" y="5095699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3"/>
            <p:cNvSpPr>
              <a:spLocks/>
            </p:cNvSpPr>
            <p:nvPr/>
          </p:nvSpPr>
          <p:spPr bwMode="auto">
            <a:xfrm>
              <a:off x="9970062" y="5106812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4"/>
            <p:cNvSpPr>
              <a:spLocks/>
            </p:cNvSpPr>
            <p:nvPr/>
          </p:nvSpPr>
          <p:spPr bwMode="auto">
            <a:xfrm>
              <a:off x="10038325" y="5124274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25"/>
            <p:cNvSpPr>
              <a:spLocks/>
            </p:cNvSpPr>
            <p:nvPr/>
          </p:nvSpPr>
          <p:spPr bwMode="auto">
            <a:xfrm>
              <a:off x="10106587" y="515284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26"/>
            <p:cNvSpPr>
              <a:spLocks/>
            </p:cNvSpPr>
            <p:nvPr/>
          </p:nvSpPr>
          <p:spPr bwMode="auto">
            <a:xfrm>
              <a:off x="10168500" y="5197299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127"/>
            <p:cNvSpPr>
              <a:spLocks noChangeArrowheads="1"/>
            </p:cNvSpPr>
            <p:nvPr/>
          </p:nvSpPr>
          <p:spPr bwMode="auto">
            <a:xfrm>
              <a:off x="9071537" y="5071887"/>
              <a:ext cx="1130300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128"/>
            <p:cNvSpPr>
              <a:spLocks noChangeArrowheads="1"/>
            </p:cNvSpPr>
            <p:nvPr/>
          </p:nvSpPr>
          <p:spPr bwMode="auto">
            <a:xfrm>
              <a:off x="9168375" y="5135387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29"/>
            <p:cNvSpPr>
              <a:spLocks noChangeArrowheads="1"/>
            </p:cNvSpPr>
            <p:nvPr/>
          </p:nvSpPr>
          <p:spPr bwMode="auto">
            <a:xfrm>
              <a:off x="9168375" y="5106812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0"/>
            <p:cNvSpPr>
              <a:spLocks/>
            </p:cNvSpPr>
            <p:nvPr/>
          </p:nvSpPr>
          <p:spPr bwMode="auto">
            <a:xfrm>
              <a:off x="9168375" y="5106812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31"/>
            <p:cNvSpPr>
              <a:spLocks/>
            </p:cNvSpPr>
            <p:nvPr/>
          </p:nvSpPr>
          <p:spPr bwMode="auto">
            <a:xfrm>
              <a:off x="9071537" y="4833762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32"/>
            <p:cNvSpPr>
              <a:spLocks/>
            </p:cNvSpPr>
            <p:nvPr/>
          </p:nvSpPr>
          <p:spPr bwMode="auto">
            <a:xfrm>
              <a:off x="9071537" y="4816299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3"/>
            <p:cNvSpPr>
              <a:spLocks/>
            </p:cNvSpPr>
            <p:nvPr/>
          </p:nvSpPr>
          <p:spPr bwMode="auto">
            <a:xfrm>
              <a:off x="9071537" y="4941712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4"/>
            <p:cNvSpPr>
              <a:spLocks/>
            </p:cNvSpPr>
            <p:nvPr/>
          </p:nvSpPr>
          <p:spPr bwMode="auto">
            <a:xfrm>
              <a:off x="9133450" y="4895674"/>
              <a:ext cx="34925" cy="393700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5"/>
            <p:cNvSpPr>
              <a:spLocks/>
            </p:cNvSpPr>
            <p:nvPr/>
          </p:nvSpPr>
          <p:spPr bwMode="auto">
            <a:xfrm>
              <a:off x="9196950" y="4873449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36"/>
            <p:cNvSpPr>
              <a:spLocks/>
            </p:cNvSpPr>
            <p:nvPr/>
          </p:nvSpPr>
          <p:spPr bwMode="auto">
            <a:xfrm>
              <a:off x="9265212" y="4851224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37"/>
            <p:cNvSpPr>
              <a:spLocks/>
            </p:cNvSpPr>
            <p:nvPr/>
          </p:nvSpPr>
          <p:spPr bwMode="auto">
            <a:xfrm>
              <a:off x="9327125" y="4840112"/>
              <a:ext cx="34925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38"/>
            <p:cNvSpPr>
              <a:spLocks/>
            </p:cNvSpPr>
            <p:nvPr/>
          </p:nvSpPr>
          <p:spPr bwMode="auto">
            <a:xfrm>
              <a:off x="9395387" y="4827412"/>
              <a:ext cx="34925" cy="530225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39"/>
            <p:cNvSpPr>
              <a:spLocks/>
            </p:cNvSpPr>
            <p:nvPr/>
          </p:nvSpPr>
          <p:spPr bwMode="auto">
            <a:xfrm>
              <a:off x="9458887" y="4822649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0"/>
            <p:cNvSpPr>
              <a:spLocks/>
            </p:cNvSpPr>
            <p:nvPr/>
          </p:nvSpPr>
          <p:spPr bwMode="auto">
            <a:xfrm>
              <a:off x="9520800" y="4816299"/>
              <a:ext cx="33338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41"/>
            <p:cNvSpPr>
              <a:spLocks/>
            </p:cNvSpPr>
            <p:nvPr/>
          </p:nvSpPr>
          <p:spPr bwMode="auto">
            <a:xfrm>
              <a:off x="9582712" y="481629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42"/>
            <p:cNvSpPr>
              <a:spLocks/>
            </p:cNvSpPr>
            <p:nvPr/>
          </p:nvSpPr>
          <p:spPr bwMode="auto">
            <a:xfrm>
              <a:off x="9650975" y="481629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7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3"/>
            <p:cNvSpPr>
              <a:spLocks/>
            </p:cNvSpPr>
            <p:nvPr/>
          </p:nvSpPr>
          <p:spPr bwMode="auto">
            <a:xfrm>
              <a:off x="9736700" y="4816299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44"/>
            <p:cNvSpPr>
              <a:spLocks/>
            </p:cNvSpPr>
            <p:nvPr/>
          </p:nvSpPr>
          <p:spPr bwMode="auto">
            <a:xfrm>
              <a:off x="9708125" y="4816299"/>
              <a:ext cx="34925" cy="552450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45"/>
            <p:cNvSpPr>
              <a:spLocks/>
            </p:cNvSpPr>
            <p:nvPr/>
          </p:nvSpPr>
          <p:spPr bwMode="auto">
            <a:xfrm>
              <a:off x="9776387" y="4822649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46"/>
            <p:cNvSpPr>
              <a:spLocks/>
            </p:cNvSpPr>
            <p:nvPr/>
          </p:nvSpPr>
          <p:spPr bwMode="auto">
            <a:xfrm>
              <a:off x="9844650" y="4827412"/>
              <a:ext cx="28575" cy="530225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47"/>
            <p:cNvSpPr>
              <a:spLocks/>
            </p:cNvSpPr>
            <p:nvPr/>
          </p:nvSpPr>
          <p:spPr bwMode="auto">
            <a:xfrm>
              <a:off x="9912912" y="4840112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48"/>
            <p:cNvSpPr>
              <a:spLocks/>
            </p:cNvSpPr>
            <p:nvPr/>
          </p:nvSpPr>
          <p:spPr bwMode="auto">
            <a:xfrm>
              <a:off x="9970062" y="4851224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49"/>
            <p:cNvSpPr>
              <a:spLocks/>
            </p:cNvSpPr>
            <p:nvPr/>
          </p:nvSpPr>
          <p:spPr bwMode="auto">
            <a:xfrm>
              <a:off x="10038325" y="4868687"/>
              <a:ext cx="28575" cy="447675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50"/>
            <p:cNvSpPr>
              <a:spLocks/>
            </p:cNvSpPr>
            <p:nvPr/>
          </p:nvSpPr>
          <p:spPr bwMode="auto">
            <a:xfrm>
              <a:off x="10106587" y="4895674"/>
              <a:ext cx="28575" cy="393700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1"/>
            <p:cNvSpPr>
              <a:spLocks/>
            </p:cNvSpPr>
            <p:nvPr/>
          </p:nvSpPr>
          <p:spPr bwMode="auto">
            <a:xfrm>
              <a:off x="10168500" y="4941712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52"/>
            <p:cNvSpPr>
              <a:spLocks noChangeArrowheads="1"/>
            </p:cNvSpPr>
            <p:nvPr/>
          </p:nvSpPr>
          <p:spPr bwMode="auto">
            <a:xfrm>
              <a:off x="9071537" y="4816299"/>
              <a:ext cx="1130300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153"/>
            <p:cNvSpPr>
              <a:spLocks noChangeArrowheads="1"/>
            </p:cNvSpPr>
            <p:nvPr/>
          </p:nvSpPr>
          <p:spPr bwMode="auto">
            <a:xfrm>
              <a:off x="9168375" y="487979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Oval 154"/>
            <p:cNvSpPr>
              <a:spLocks noChangeArrowheads="1"/>
            </p:cNvSpPr>
            <p:nvPr/>
          </p:nvSpPr>
          <p:spPr bwMode="auto">
            <a:xfrm>
              <a:off x="9168375" y="485122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55"/>
            <p:cNvSpPr>
              <a:spLocks/>
            </p:cNvSpPr>
            <p:nvPr/>
          </p:nvSpPr>
          <p:spPr bwMode="auto">
            <a:xfrm>
              <a:off x="9168375" y="4851224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56"/>
            <p:cNvSpPr>
              <a:spLocks/>
            </p:cNvSpPr>
            <p:nvPr/>
          </p:nvSpPr>
          <p:spPr bwMode="auto">
            <a:xfrm>
              <a:off x="9071537" y="457817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57"/>
            <p:cNvSpPr>
              <a:spLocks/>
            </p:cNvSpPr>
            <p:nvPr/>
          </p:nvSpPr>
          <p:spPr bwMode="auto">
            <a:xfrm>
              <a:off x="9071537" y="4560712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58"/>
            <p:cNvSpPr>
              <a:spLocks/>
            </p:cNvSpPr>
            <p:nvPr/>
          </p:nvSpPr>
          <p:spPr bwMode="auto">
            <a:xfrm>
              <a:off x="9071537" y="4686124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9"/>
            <p:cNvSpPr>
              <a:spLocks/>
            </p:cNvSpPr>
            <p:nvPr/>
          </p:nvSpPr>
          <p:spPr bwMode="auto">
            <a:xfrm>
              <a:off x="9133450" y="4640087"/>
              <a:ext cx="34925" cy="392113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60"/>
            <p:cNvSpPr>
              <a:spLocks/>
            </p:cNvSpPr>
            <p:nvPr/>
          </p:nvSpPr>
          <p:spPr bwMode="auto">
            <a:xfrm>
              <a:off x="9196950" y="4617862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61"/>
            <p:cNvSpPr>
              <a:spLocks/>
            </p:cNvSpPr>
            <p:nvPr/>
          </p:nvSpPr>
          <p:spPr bwMode="auto">
            <a:xfrm>
              <a:off x="9265212" y="4600399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62"/>
            <p:cNvSpPr>
              <a:spLocks/>
            </p:cNvSpPr>
            <p:nvPr/>
          </p:nvSpPr>
          <p:spPr bwMode="auto">
            <a:xfrm>
              <a:off x="9327125" y="4582937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63"/>
            <p:cNvSpPr>
              <a:spLocks/>
            </p:cNvSpPr>
            <p:nvPr/>
          </p:nvSpPr>
          <p:spPr bwMode="auto">
            <a:xfrm>
              <a:off x="9395387" y="4571824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64"/>
            <p:cNvSpPr>
              <a:spLocks/>
            </p:cNvSpPr>
            <p:nvPr/>
          </p:nvSpPr>
          <p:spPr bwMode="auto">
            <a:xfrm>
              <a:off x="9458887" y="4567062"/>
              <a:ext cx="26988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5"/>
            <p:cNvSpPr>
              <a:spLocks/>
            </p:cNvSpPr>
            <p:nvPr/>
          </p:nvSpPr>
          <p:spPr bwMode="auto">
            <a:xfrm>
              <a:off x="9520800" y="4560712"/>
              <a:ext cx="33338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66"/>
            <p:cNvSpPr>
              <a:spLocks/>
            </p:cNvSpPr>
            <p:nvPr/>
          </p:nvSpPr>
          <p:spPr bwMode="auto">
            <a:xfrm>
              <a:off x="9582712" y="4560712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67"/>
            <p:cNvSpPr>
              <a:spLocks/>
            </p:cNvSpPr>
            <p:nvPr/>
          </p:nvSpPr>
          <p:spPr bwMode="auto">
            <a:xfrm>
              <a:off x="9650975" y="4560712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68"/>
            <p:cNvSpPr>
              <a:spLocks/>
            </p:cNvSpPr>
            <p:nvPr/>
          </p:nvSpPr>
          <p:spPr bwMode="auto">
            <a:xfrm>
              <a:off x="9736700" y="4560712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9"/>
            <p:cNvSpPr>
              <a:spLocks/>
            </p:cNvSpPr>
            <p:nvPr/>
          </p:nvSpPr>
          <p:spPr bwMode="auto">
            <a:xfrm>
              <a:off x="9708125" y="4560712"/>
              <a:ext cx="34925" cy="552450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70"/>
            <p:cNvSpPr>
              <a:spLocks/>
            </p:cNvSpPr>
            <p:nvPr/>
          </p:nvSpPr>
          <p:spPr bwMode="auto">
            <a:xfrm>
              <a:off x="9776387" y="4567062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71"/>
            <p:cNvSpPr>
              <a:spLocks/>
            </p:cNvSpPr>
            <p:nvPr/>
          </p:nvSpPr>
          <p:spPr bwMode="auto">
            <a:xfrm>
              <a:off x="9844650" y="457182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72"/>
            <p:cNvSpPr>
              <a:spLocks/>
            </p:cNvSpPr>
            <p:nvPr/>
          </p:nvSpPr>
          <p:spPr bwMode="auto">
            <a:xfrm>
              <a:off x="9912912" y="4582937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73"/>
            <p:cNvSpPr>
              <a:spLocks/>
            </p:cNvSpPr>
            <p:nvPr/>
          </p:nvSpPr>
          <p:spPr bwMode="auto">
            <a:xfrm>
              <a:off x="9970062" y="4595637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74"/>
            <p:cNvSpPr>
              <a:spLocks/>
            </p:cNvSpPr>
            <p:nvPr/>
          </p:nvSpPr>
          <p:spPr bwMode="auto">
            <a:xfrm>
              <a:off x="10038325" y="4617862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75"/>
            <p:cNvSpPr>
              <a:spLocks/>
            </p:cNvSpPr>
            <p:nvPr/>
          </p:nvSpPr>
          <p:spPr bwMode="auto">
            <a:xfrm>
              <a:off x="10106587" y="4640087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6"/>
            <p:cNvSpPr>
              <a:spLocks/>
            </p:cNvSpPr>
            <p:nvPr/>
          </p:nvSpPr>
          <p:spPr bwMode="auto">
            <a:xfrm>
              <a:off x="10168500" y="4686124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177"/>
            <p:cNvSpPr>
              <a:spLocks noChangeArrowheads="1"/>
            </p:cNvSpPr>
            <p:nvPr/>
          </p:nvSpPr>
          <p:spPr bwMode="auto">
            <a:xfrm>
              <a:off x="9071537" y="4560712"/>
              <a:ext cx="1130300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178"/>
            <p:cNvSpPr>
              <a:spLocks noChangeArrowheads="1"/>
            </p:cNvSpPr>
            <p:nvPr/>
          </p:nvSpPr>
          <p:spPr bwMode="auto">
            <a:xfrm>
              <a:off x="9168375" y="4624212"/>
              <a:ext cx="938213" cy="27146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179"/>
            <p:cNvSpPr>
              <a:spLocks noChangeArrowheads="1"/>
            </p:cNvSpPr>
            <p:nvPr/>
          </p:nvSpPr>
          <p:spPr bwMode="auto">
            <a:xfrm>
              <a:off x="9168375" y="4595637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80"/>
            <p:cNvSpPr>
              <a:spLocks/>
            </p:cNvSpPr>
            <p:nvPr/>
          </p:nvSpPr>
          <p:spPr bwMode="auto">
            <a:xfrm>
              <a:off x="9168375" y="4595637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81"/>
            <p:cNvSpPr>
              <a:spLocks/>
            </p:cNvSpPr>
            <p:nvPr/>
          </p:nvSpPr>
          <p:spPr bwMode="auto">
            <a:xfrm>
              <a:off x="9071537" y="4327349"/>
              <a:ext cx="1130300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4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82"/>
            <p:cNvSpPr>
              <a:spLocks/>
            </p:cNvSpPr>
            <p:nvPr/>
          </p:nvSpPr>
          <p:spPr bwMode="auto">
            <a:xfrm>
              <a:off x="9071537" y="4305124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83"/>
            <p:cNvSpPr>
              <a:spLocks/>
            </p:cNvSpPr>
            <p:nvPr/>
          </p:nvSpPr>
          <p:spPr bwMode="auto">
            <a:xfrm>
              <a:off x="9071537" y="44305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84"/>
            <p:cNvSpPr>
              <a:spLocks/>
            </p:cNvSpPr>
            <p:nvPr/>
          </p:nvSpPr>
          <p:spPr bwMode="auto">
            <a:xfrm>
              <a:off x="9133450" y="4384499"/>
              <a:ext cx="34925" cy="392113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85"/>
            <p:cNvSpPr>
              <a:spLocks/>
            </p:cNvSpPr>
            <p:nvPr/>
          </p:nvSpPr>
          <p:spPr bwMode="auto">
            <a:xfrm>
              <a:off x="9196950" y="43622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6"/>
            <p:cNvSpPr>
              <a:spLocks/>
            </p:cNvSpPr>
            <p:nvPr/>
          </p:nvSpPr>
          <p:spPr bwMode="auto">
            <a:xfrm>
              <a:off x="9265212" y="4344812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87"/>
            <p:cNvSpPr>
              <a:spLocks/>
            </p:cNvSpPr>
            <p:nvPr/>
          </p:nvSpPr>
          <p:spPr bwMode="auto">
            <a:xfrm>
              <a:off x="9327125" y="4327349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88"/>
            <p:cNvSpPr>
              <a:spLocks/>
            </p:cNvSpPr>
            <p:nvPr/>
          </p:nvSpPr>
          <p:spPr bwMode="auto">
            <a:xfrm>
              <a:off x="9395387" y="4316237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89"/>
            <p:cNvSpPr>
              <a:spLocks/>
            </p:cNvSpPr>
            <p:nvPr/>
          </p:nvSpPr>
          <p:spPr bwMode="auto">
            <a:xfrm>
              <a:off x="9458887" y="4311474"/>
              <a:ext cx="26988" cy="544513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90"/>
            <p:cNvSpPr>
              <a:spLocks/>
            </p:cNvSpPr>
            <p:nvPr/>
          </p:nvSpPr>
          <p:spPr bwMode="auto">
            <a:xfrm>
              <a:off x="9520800" y="4305124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91"/>
            <p:cNvSpPr>
              <a:spLocks/>
            </p:cNvSpPr>
            <p:nvPr/>
          </p:nvSpPr>
          <p:spPr bwMode="auto">
            <a:xfrm>
              <a:off x="9582712" y="4305124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92"/>
            <p:cNvSpPr>
              <a:spLocks/>
            </p:cNvSpPr>
            <p:nvPr/>
          </p:nvSpPr>
          <p:spPr bwMode="auto">
            <a:xfrm>
              <a:off x="9650975" y="430512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93"/>
            <p:cNvSpPr>
              <a:spLocks/>
            </p:cNvSpPr>
            <p:nvPr/>
          </p:nvSpPr>
          <p:spPr bwMode="auto">
            <a:xfrm>
              <a:off x="9736700" y="4305124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4"/>
            <p:cNvSpPr>
              <a:spLocks/>
            </p:cNvSpPr>
            <p:nvPr/>
          </p:nvSpPr>
          <p:spPr bwMode="auto">
            <a:xfrm>
              <a:off x="9708125" y="4305124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5"/>
            <p:cNvSpPr>
              <a:spLocks/>
            </p:cNvSpPr>
            <p:nvPr/>
          </p:nvSpPr>
          <p:spPr bwMode="auto">
            <a:xfrm>
              <a:off x="9776387" y="4311474"/>
              <a:ext cx="33338" cy="544513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96"/>
            <p:cNvSpPr>
              <a:spLocks/>
            </p:cNvSpPr>
            <p:nvPr/>
          </p:nvSpPr>
          <p:spPr bwMode="auto">
            <a:xfrm>
              <a:off x="9844650" y="43162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97"/>
            <p:cNvSpPr>
              <a:spLocks/>
            </p:cNvSpPr>
            <p:nvPr/>
          </p:nvSpPr>
          <p:spPr bwMode="auto">
            <a:xfrm>
              <a:off x="9912912" y="4327349"/>
              <a:ext cx="28575" cy="512763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8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98"/>
            <p:cNvSpPr>
              <a:spLocks/>
            </p:cNvSpPr>
            <p:nvPr/>
          </p:nvSpPr>
          <p:spPr bwMode="auto">
            <a:xfrm>
              <a:off x="9970062" y="434004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99"/>
            <p:cNvSpPr>
              <a:spLocks/>
            </p:cNvSpPr>
            <p:nvPr/>
          </p:nvSpPr>
          <p:spPr bwMode="auto">
            <a:xfrm>
              <a:off x="10038325" y="4362274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00"/>
            <p:cNvSpPr>
              <a:spLocks/>
            </p:cNvSpPr>
            <p:nvPr/>
          </p:nvSpPr>
          <p:spPr bwMode="auto">
            <a:xfrm>
              <a:off x="10106587" y="43844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01"/>
            <p:cNvSpPr>
              <a:spLocks/>
            </p:cNvSpPr>
            <p:nvPr/>
          </p:nvSpPr>
          <p:spPr bwMode="auto">
            <a:xfrm>
              <a:off x="10168500" y="4430537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Oval 202"/>
            <p:cNvSpPr>
              <a:spLocks noChangeArrowheads="1"/>
            </p:cNvSpPr>
            <p:nvPr/>
          </p:nvSpPr>
          <p:spPr bwMode="auto">
            <a:xfrm>
              <a:off x="9071537" y="4305124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Oval 203"/>
            <p:cNvSpPr>
              <a:spLocks noChangeArrowheads="1"/>
            </p:cNvSpPr>
            <p:nvPr/>
          </p:nvSpPr>
          <p:spPr bwMode="auto">
            <a:xfrm>
              <a:off x="9168375" y="4367037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Oval 204"/>
            <p:cNvSpPr>
              <a:spLocks noChangeArrowheads="1"/>
            </p:cNvSpPr>
            <p:nvPr/>
          </p:nvSpPr>
          <p:spPr bwMode="auto">
            <a:xfrm>
              <a:off x="9168375" y="43400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06"/>
            <p:cNvSpPr>
              <a:spLocks/>
            </p:cNvSpPr>
            <p:nvPr/>
          </p:nvSpPr>
          <p:spPr bwMode="auto">
            <a:xfrm>
              <a:off x="9168375" y="4340049"/>
              <a:ext cx="938213" cy="147638"/>
            </a:xfrm>
            <a:custGeom>
              <a:avLst/>
              <a:gdLst>
                <a:gd name="T0" fmla="*/ 82 w 165"/>
                <a:gd name="T1" fmla="*/ 5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5"/>
                  </a:moveTo>
                  <a:cubicBezTo>
                    <a:pt x="125" y="5"/>
                    <a:pt x="160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07"/>
            <p:cNvSpPr>
              <a:spLocks/>
            </p:cNvSpPr>
            <p:nvPr/>
          </p:nvSpPr>
          <p:spPr bwMode="auto">
            <a:xfrm>
              <a:off x="9071538" y="4071762"/>
              <a:ext cx="1130300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4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08"/>
            <p:cNvSpPr>
              <a:spLocks/>
            </p:cNvSpPr>
            <p:nvPr/>
          </p:nvSpPr>
          <p:spPr bwMode="auto">
            <a:xfrm>
              <a:off x="9071538" y="4049537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09"/>
            <p:cNvSpPr>
              <a:spLocks/>
            </p:cNvSpPr>
            <p:nvPr/>
          </p:nvSpPr>
          <p:spPr bwMode="auto">
            <a:xfrm>
              <a:off x="9071538" y="4179712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1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6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10"/>
            <p:cNvSpPr>
              <a:spLocks/>
            </p:cNvSpPr>
            <p:nvPr/>
          </p:nvSpPr>
          <p:spPr bwMode="auto">
            <a:xfrm>
              <a:off x="9133450" y="4135262"/>
              <a:ext cx="34925" cy="385763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11"/>
            <p:cNvSpPr>
              <a:spLocks/>
            </p:cNvSpPr>
            <p:nvPr/>
          </p:nvSpPr>
          <p:spPr bwMode="auto">
            <a:xfrm>
              <a:off x="9196950" y="4106687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12"/>
            <p:cNvSpPr>
              <a:spLocks/>
            </p:cNvSpPr>
            <p:nvPr/>
          </p:nvSpPr>
          <p:spPr bwMode="auto">
            <a:xfrm>
              <a:off x="9265213" y="4089224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13"/>
            <p:cNvSpPr>
              <a:spLocks/>
            </p:cNvSpPr>
            <p:nvPr/>
          </p:nvSpPr>
          <p:spPr bwMode="auto">
            <a:xfrm>
              <a:off x="9327125" y="4071762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8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14"/>
            <p:cNvSpPr>
              <a:spLocks/>
            </p:cNvSpPr>
            <p:nvPr/>
          </p:nvSpPr>
          <p:spPr bwMode="auto">
            <a:xfrm>
              <a:off x="9395388" y="4060649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5"/>
            <p:cNvSpPr>
              <a:spLocks/>
            </p:cNvSpPr>
            <p:nvPr/>
          </p:nvSpPr>
          <p:spPr bwMode="auto">
            <a:xfrm>
              <a:off x="9458888" y="4054299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16"/>
            <p:cNvSpPr>
              <a:spLocks/>
            </p:cNvSpPr>
            <p:nvPr/>
          </p:nvSpPr>
          <p:spPr bwMode="auto">
            <a:xfrm>
              <a:off x="9520800" y="4049537"/>
              <a:ext cx="33338" cy="550863"/>
            </a:xfrm>
            <a:custGeom>
              <a:avLst/>
              <a:gdLst>
                <a:gd name="T0" fmla="*/ 0 w 6"/>
                <a:gd name="T1" fmla="*/ 1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17"/>
            <p:cNvSpPr>
              <a:spLocks/>
            </p:cNvSpPr>
            <p:nvPr/>
          </p:nvSpPr>
          <p:spPr bwMode="auto">
            <a:xfrm>
              <a:off x="9582713" y="4049537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18"/>
            <p:cNvSpPr>
              <a:spLocks/>
            </p:cNvSpPr>
            <p:nvPr/>
          </p:nvSpPr>
          <p:spPr bwMode="auto">
            <a:xfrm>
              <a:off x="9650975" y="4049537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19"/>
            <p:cNvSpPr>
              <a:spLocks/>
            </p:cNvSpPr>
            <p:nvPr/>
          </p:nvSpPr>
          <p:spPr bwMode="auto">
            <a:xfrm>
              <a:off x="9736700" y="4049537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20"/>
            <p:cNvSpPr>
              <a:spLocks/>
            </p:cNvSpPr>
            <p:nvPr/>
          </p:nvSpPr>
          <p:spPr bwMode="auto">
            <a:xfrm>
              <a:off x="9708125" y="4049537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21"/>
            <p:cNvSpPr>
              <a:spLocks/>
            </p:cNvSpPr>
            <p:nvPr/>
          </p:nvSpPr>
          <p:spPr bwMode="auto">
            <a:xfrm>
              <a:off x="9776388" y="4054299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22"/>
            <p:cNvSpPr>
              <a:spLocks/>
            </p:cNvSpPr>
            <p:nvPr/>
          </p:nvSpPr>
          <p:spPr bwMode="auto">
            <a:xfrm>
              <a:off x="9844650" y="40606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23"/>
            <p:cNvSpPr>
              <a:spLocks/>
            </p:cNvSpPr>
            <p:nvPr/>
          </p:nvSpPr>
          <p:spPr bwMode="auto">
            <a:xfrm>
              <a:off x="9912913" y="4071762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8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24"/>
            <p:cNvSpPr>
              <a:spLocks/>
            </p:cNvSpPr>
            <p:nvPr/>
          </p:nvSpPr>
          <p:spPr bwMode="auto">
            <a:xfrm>
              <a:off x="9970063" y="4082874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25"/>
            <p:cNvSpPr>
              <a:spLocks/>
            </p:cNvSpPr>
            <p:nvPr/>
          </p:nvSpPr>
          <p:spPr bwMode="auto">
            <a:xfrm>
              <a:off x="10038325" y="4106687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26"/>
            <p:cNvSpPr>
              <a:spLocks/>
            </p:cNvSpPr>
            <p:nvPr/>
          </p:nvSpPr>
          <p:spPr bwMode="auto">
            <a:xfrm>
              <a:off x="10106588" y="4128912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27"/>
            <p:cNvSpPr>
              <a:spLocks/>
            </p:cNvSpPr>
            <p:nvPr/>
          </p:nvSpPr>
          <p:spPr bwMode="auto">
            <a:xfrm>
              <a:off x="10168500" y="4174949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Oval 228"/>
            <p:cNvSpPr>
              <a:spLocks noChangeArrowheads="1"/>
            </p:cNvSpPr>
            <p:nvPr/>
          </p:nvSpPr>
          <p:spPr bwMode="auto">
            <a:xfrm>
              <a:off x="9071538" y="4049537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Oval 229"/>
            <p:cNvSpPr>
              <a:spLocks noChangeArrowheads="1"/>
            </p:cNvSpPr>
            <p:nvPr/>
          </p:nvSpPr>
          <p:spPr bwMode="auto">
            <a:xfrm>
              <a:off x="9168375" y="41114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230"/>
            <p:cNvSpPr>
              <a:spLocks noChangeArrowheads="1"/>
            </p:cNvSpPr>
            <p:nvPr/>
          </p:nvSpPr>
          <p:spPr bwMode="auto">
            <a:xfrm>
              <a:off x="9168375" y="40828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31"/>
            <p:cNvSpPr>
              <a:spLocks/>
            </p:cNvSpPr>
            <p:nvPr/>
          </p:nvSpPr>
          <p:spPr bwMode="auto">
            <a:xfrm>
              <a:off x="9168375" y="4082874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32"/>
            <p:cNvSpPr>
              <a:spLocks/>
            </p:cNvSpPr>
            <p:nvPr/>
          </p:nvSpPr>
          <p:spPr bwMode="auto">
            <a:xfrm>
              <a:off x="9071538" y="3816174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33"/>
            <p:cNvSpPr>
              <a:spLocks/>
            </p:cNvSpPr>
            <p:nvPr/>
          </p:nvSpPr>
          <p:spPr bwMode="auto">
            <a:xfrm>
              <a:off x="9071538" y="379394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34"/>
            <p:cNvSpPr>
              <a:spLocks/>
            </p:cNvSpPr>
            <p:nvPr/>
          </p:nvSpPr>
          <p:spPr bwMode="auto">
            <a:xfrm>
              <a:off x="9071538" y="3924124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6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35"/>
            <p:cNvSpPr>
              <a:spLocks/>
            </p:cNvSpPr>
            <p:nvPr/>
          </p:nvSpPr>
          <p:spPr bwMode="auto">
            <a:xfrm>
              <a:off x="9133450" y="3878087"/>
              <a:ext cx="34925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36"/>
            <p:cNvSpPr>
              <a:spLocks/>
            </p:cNvSpPr>
            <p:nvPr/>
          </p:nvSpPr>
          <p:spPr bwMode="auto">
            <a:xfrm>
              <a:off x="9196950" y="38510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37"/>
            <p:cNvSpPr>
              <a:spLocks/>
            </p:cNvSpPr>
            <p:nvPr/>
          </p:nvSpPr>
          <p:spPr bwMode="auto">
            <a:xfrm>
              <a:off x="9265213" y="3833637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38"/>
            <p:cNvSpPr>
              <a:spLocks/>
            </p:cNvSpPr>
            <p:nvPr/>
          </p:nvSpPr>
          <p:spPr bwMode="auto">
            <a:xfrm>
              <a:off x="9327125" y="3816174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8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39"/>
            <p:cNvSpPr>
              <a:spLocks/>
            </p:cNvSpPr>
            <p:nvPr/>
          </p:nvSpPr>
          <p:spPr bwMode="auto">
            <a:xfrm>
              <a:off x="9395388" y="3805062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40"/>
            <p:cNvSpPr>
              <a:spLocks/>
            </p:cNvSpPr>
            <p:nvPr/>
          </p:nvSpPr>
          <p:spPr bwMode="auto">
            <a:xfrm>
              <a:off x="9458888" y="3798712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41"/>
            <p:cNvSpPr>
              <a:spLocks/>
            </p:cNvSpPr>
            <p:nvPr/>
          </p:nvSpPr>
          <p:spPr bwMode="auto">
            <a:xfrm>
              <a:off x="9520800" y="3793949"/>
              <a:ext cx="33338" cy="550863"/>
            </a:xfrm>
            <a:custGeom>
              <a:avLst/>
              <a:gdLst>
                <a:gd name="T0" fmla="*/ 0 w 6"/>
                <a:gd name="T1" fmla="*/ 1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42"/>
            <p:cNvSpPr>
              <a:spLocks/>
            </p:cNvSpPr>
            <p:nvPr/>
          </p:nvSpPr>
          <p:spPr bwMode="auto">
            <a:xfrm>
              <a:off x="9582713" y="379394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43"/>
            <p:cNvSpPr>
              <a:spLocks/>
            </p:cNvSpPr>
            <p:nvPr/>
          </p:nvSpPr>
          <p:spPr bwMode="auto">
            <a:xfrm>
              <a:off x="9650975" y="379394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44"/>
            <p:cNvSpPr>
              <a:spLocks/>
            </p:cNvSpPr>
            <p:nvPr/>
          </p:nvSpPr>
          <p:spPr bwMode="auto">
            <a:xfrm>
              <a:off x="9736700" y="3793949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45"/>
            <p:cNvSpPr>
              <a:spLocks/>
            </p:cNvSpPr>
            <p:nvPr/>
          </p:nvSpPr>
          <p:spPr bwMode="auto">
            <a:xfrm>
              <a:off x="9708125" y="3793949"/>
              <a:ext cx="34925" cy="557213"/>
            </a:xfrm>
            <a:custGeom>
              <a:avLst/>
              <a:gdLst>
                <a:gd name="T0" fmla="*/ 5 w 6"/>
                <a:gd name="T1" fmla="*/ 0 h 98"/>
                <a:gd name="T2" fmla="*/ 0 w 6"/>
                <a:gd name="T3" fmla="*/ 0 h 98"/>
                <a:gd name="T4" fmla="*/ 0 w 6"/>
                <a:gd name="T5" fmla="*/ 98 h 98"/>
                <a:gd name="T6" fmla="*/ 6 w 6"/>
                <a:gd name="T7" fmla="*/ 97 h 98"/>
                <a:gd name="T8" fmla="*/ 6 w 6"/>
                <a:gd name="T9" fmla="*/ 0 h 98"/>
                <a:gd name="T10" fmla="*/ 5 w 6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8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46"/>
            <p:cNvSpPr>
              <a:spLocks/>
            </p:cNvSpPr>
            <p:nvPr/>
          </p:nvSpPr>
          <p:spPr bwMode="auto">
            <a:xfrm>
              <a:off x="9776388" y="3798712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47"/>
            <p:cNvSpPr>
              <a:spLocks/>
            </p:cNvSpPr>
            <p:nvPr/>
          </p:nvSpPr>
          <p:spPr bwMode="auto">
            <a:xfrm>
              <a:off x="9844650" y="3805062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48"/>
            <p:cNvSpPr>
              <a:spLocks/>
            </p:cNvSpPr>
            <p:nvPr/>
          </p:nvSpPr>
          <p:spPr bwMode="auto">
            <a:xfrm>
              <a:off x="9912913" y="3816174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49"/>
            <p:cNvSpPr>
              <a:spLocks/>
            </p:cNvSpPr>
            <p:nvPr/>
          </p:nvSpPr>
          <p:spPr bwMode="auto">
            <a:xfrm>
              <a:off x="9970063" y="3827287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50"/>
            <p:cNvSpPr>
              <a:spLocks/>
            </p:cNvSpPr>
            <p:nvPr/>
          </p:nvSpPr>
          <p:spPr bwMode="auto">
            <a:xfrm>
              <a:off x="10038325" y="3851099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51"/>
            <p:cNvSpPr>
              <a:spLocks/>
            </p:cNvSpPr>
            <p:nvPr/>
          </p:nvSpPr>
          <p:spPr bwMode="auto">
            <a:xfrm>
              <a:off x="10106588" y="38733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4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52"/>
            <p:cNvSpPr>
              <a:spLocks/>
            </p:cNvSpPr>
            <p:nvPr/>
          </p:nvSpPr>
          <p:spPr bwMode="auto">
            <a:xfrm>
              <a:off x="10168500" y="3919362"/>
              <a:ext cx="33338" cy="300038"/>
            </a:xfrm>
            <a:custGeom>
              <a:avLst/>
              <a:gdLst>
                <a:gd name="T0" fmla="*/ 6 w 6"/>
                <a:gd name="T1" fmla="*/ 43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253"/>
            <p:cNvSpPr>
              <a:spLocks noChangeArrowheads="1"/>
            </p:cNvSpPr>
            <p:nvPr/>
          </p:nvSpPr>
          <p:spPr bwMode="auto">
            <a:xfrm>
              <a:off x="9071538" y="3793949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254"/>
            <p:cNvSpPr>
              <a:spLocks noChangeArrowheads="1"/>
            </p:cNvSpPr>
            <p:nvPr/>
          </p:nvSpPr>
          <p:spPr bwMode="auto">
            <a:xfrm>
              <a:off x="9168375" y="3855862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255"/>
            <p:cNvSpPr>
              <a:spLocks noChangeArrowheads="1"/>
            </p:cNvSpPr>
            <p:nvPr/>
          </p:nvSpPr>
          <p:spPr bwMode="auto">
            <a:xfrm>
              <a:off x="9168375" y="3827287"/>
              <a:ext cx="938213" cy="27940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56"/>
            <p:cNvSpPr>
              <a:spLocks/>
            </p:cNvSpPr>
            <p:nvPr/>
          </p:nvSpPr>
          <p:spPr bwMode="auto">
            <a:xfrm>
              <a:off x="9168375" y="3827287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57"/>
            <p:cNvSpPr>
              <a:spLocks/>
            </p:cNvSpPr>
            <p:nvPr/>
          </p:nvSpPr>
          <p:spPr bwMode="auto">
            <a:xfrm>
              <a:off x="9071538" y="3560587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58"/>
            <p:cNvSpPr>
              <a:spLocks/>
            </p:cNvSpPr>
            <p:nvPr/>
          </p:nvSpPr>
          <p:spPr bwMode="auto">
            <a:xfrm>
              <a:off x="9071538" y="3538362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59"/>
            <p:cNvSpPr>
              <a:spLocks/>
            </p:cNvSpPr>
            <p:nvPr/>
          </p:nvSpPr>
          <p:spPr bwMode="auto">
            <a:xfrm>
              <a:off x="9071538" y="3668537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60"/>
            <p:cNvSpPr>
              <a:spLocks/>
            </p:cNvSpPr>
            <p:nvPr/>
          </p:nvSpPr>
          <p:spPr bwMode="auto">
            <a:xfrm>
              <a:off x="9133450" y="3622499"/>
              <a:ext cx="34925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61"/>
            <p:cNvSpPr>
              <a:spLocks/>
            </p:cNvSpPr>
            <p:nvPr/>
          </p:nvSpPr>
          <p:spPr bwMode="auto">
            <a:xfrm>
              <a:off x="9196950" y="3593924"/>
              <a:ext cx="28575" cy="444500"/>
            </a:xfrm>
            <a:custGeom>
              <a:avLst/>
              <a:gdLst>
                <a:gd name="T0" fmla="*/ 0 w 5"/>
                <a:gd name="T1" fmla="*/ 2 h 78"/>
                <a:gd name="T2" fmla="*/ 0 w 5"/>
                <a:gd name="T3" fmla="*/ 75 h 78"/>
                <a:gd name="T4" fmla="*/ 5 w 5"/>
                <a:gd name="T5" fmla="*/ 78 h 78"/>
                <a:gd name="T6" fmla="*/ 5 w 5"/>
                <a:gd name="T7" fmla="*/ 0 h 78"/>
                <a:gd name="T8" fmla="*/ 0 w 5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62"/>
            <p:cNvSpPr>
              <a:spLocks/>
            </p:cNvSpPr>
            <p:nvPr/>
          </p:nvSpPr>
          <p:spPr bwMode="auto">
            <a:xfrm>
              <a:off x="9265213" y="3578049"/>
              <a:ext cx="28575" cy="476250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63"/>
            <p:cNvSpPr>
              <a:spLocks/>
            </p:cNvSpPr>
            <p:nvPr/>
          </p:nvSpPr>
          <p:spPr bwMode="auto">
            <a:xfrm>
              <a:off x="9327125" y="3560587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64"/>
            <p:cNvSpPr>
              <a:spLocks/>
            </p:cNvSpPr>
            <p:nvPr/>
          </p:nvSpPr>
          <p:spPr bwMode="auto">
            <a:xfrm>
              <a:off x="9395388" y="3549474"/>
              <a:ext cx="34925" cy="533400"/>
            </a:xfrm>
            <a:custGeom>
              <a:avLst/>
              <a:gdLst>
                <a:gd name="T0" fmla="*/ 0 w 6"/>
                <a:gd name="T1" fmla="*/ 1 h 94"/>
                <a:gd name="T2" fmla="*/ 0 w 6"/>
                <a:gd name="T3" fmla="*/ 93 h 94"/>
                <a:gd name="T4" fmla="*/ 6 w 6"/>
                <a:gd name="T5" fmla="*/ 94 h 94"/>
                <a:gd name="T6" fmla="*/ 6 w 6"/>
                <a:gd name="T7" fmla="*/ 0 h 94"/>
                <a:gd name="T8" fmla="*/ 0 w 6"/>
                <a:gd name="T9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4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65"/>
            <p:cNvSpPr>
              <a:spLocks/>
            </p:cNvSpPr>
            <p:nvPr/>
          </p:nvSpPr>
          <p:spPr bwMode="auto">
            <a:xfrm>
              <a:off x="9458888" y="3543124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66"/>
            <p:cNvSpPr>
              <a:spLocks/>
            </p:cNvSpPr>
            <p:nvPr/>
          </p:nvSpPr>
          <p:spPr bwMode="auto">
            <a:xfrm>
              <a:off x="9520800" y="3538362"/>
              <a:ext cx="33338" cy="550863"/>
            </a:xfrm>
            <a:custGeom>
              <a:avLst/>
              <a:gdLst>
                <a:gd name="T0" fmla="*/ 0 w 6"/>
                <a:gd name="T1" fmla="*/ 1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67"/>
            <p:cNvSpPr>
              <a:spLocks/>
            </p:cNvSpPr>
            <p:nvPr/>
          </p:nvSpPr>
          <p:spPr bwMode="auto">
            <a:xfrm>
              <a:off x="9582713" y="3538362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68"/>
            <p:cNvSpPr>
              <a:spLocks/>
            </p:cNvSpPr>
            <p:nvPr/>
          </p:nvSpPr>
          <p:spPr bwMode="auto">
            <a:xfrm>
              <a:off x="9650975" y="3538362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69"/>
            <p:cNvSpPr>
              <a:spLocks/>
            </p:cNvSpPr>
            <p:nvPr/>
          </p:nvSpPr>
          <p:spPr bwMode="auto">
            <a:xfrm>
              <a:off x="9736700" y="3543124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70"/>
            <p:cNvSpPr>
              <a:spLocks/>
            </p:cNvSpPr>
            <p:nvPr/>
          </p:nvSpPr>
          <p:spPr bwMode="auto">
            <a:xfrm>
              <a:off x="9708125" y="3543124"/>
              <a:ext cx="34925" cy="552450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6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71"/>
            <p:cNvSpPr>
              <a:spLocks/>
            </p:cNvSpPr>
            <p:nvPr/>
          </p:nvSpPr>
          <p:spPr bwMode="auto">
            <a:xfrm>
              <a:off x="9776388" y="3543124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72"/>
            <p:cNvSpPr>
              <a:spLocks/>
            </p:cNvSpPr>
            <p:nvPr/>
          </p:nvSpPr>
          <p:spPr bwMode="auto">
            <a:xfrm>
              <a:off x="9844650" y="3549474"/>
              <a:ext cx="28575" cy="533400"/>
            </a:xfrm>
            <a:custGeom>
              <a:avLst/>
              <a:gdLst>
                <a:gd name="T0" fmla="*/ 0 w 5"/>
                <a:gd name="T1" fmla="*/ 0 h 94"/>
                <a:gd name="T2" fmla="*/ 0 w 5"/>
                <a:gd name="T3" fmla="*/ 94 h 94"/>
                <a:gd name="T4" fmla="*/ 5 w 5"/>
                <a:gd name="T5" fmla="*/ 93 h 94"/>
                <a:gd name="T6" fmla="*/ 5 w 5"/>
                <a:gd name="T7" fmla="*/ 1 h 94"/>
                <a:gd name="T8" fmla="*/ 0 w 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4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73"/>
            <p:cNvSpPr>
              <a:spLocks/>
            </p:cNvSpPr>
            <p:nvPr/>
          </p:nvSpPr>
          <p:spPr bwMode="auto">
            <a:xfrm>
              <a:off x="9912913" y="3560587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274"/>
            <p:cNvSpPr>
              <a:spLocks/>
            </p:cNvSpPr>
            <p:nvPr/>
          </p:nvSpPr>
          <p:spPr bwMode="auto">
            <a:xfrm>
              <a:off x="9970063" y="357169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75"/>
            <p:cNvSpPr>
              <a:spLocks/>
            </p:cNvSpPr>
            <p:nvPr/>
          </p:nvSpPr>
          <p:spPr bwMode="auto">
            <a:xfrm>
              <a:off x="10038325" y="3593924"/>
              <a:ext cx="28575" cy="444500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276"/>
            <p:cNvSpPr>
              <a:spLocks/>
            </p:cNvSpPr>
            <p:nvPr/>
          </p:nvSpPr>
          <p:spPr bwMode="auto">
            <a:xfrm>
              <a:off x="10106588" y="3622499"/>
              <a:ext cx="28575" cy="387350"/>
            </a:xfrm>
            <a:custGeom>
              <a:avLst/>
              <a:gdLst>
                <a:gd name="T0" fmla="*/ 0 w 5"/>
                <a:gd name="T1" fmla="*/ 0 h 68"/>
                <a:gd name="T2" fmla="*/ 0 w 5"/>
                <a:gd name="T3" fmla="*/ 68 h 68"/>
                <a:gd name="T4" fmla="*/ 5 w 5"/>
                <a:gd name="T5" fmla="*/ 65 h 68"/>
                <a:gd name="T6" fmla="*/ 5 w 5"/>
                <a:gd name="T7" fmla="*/ 3 h 68"/>
                <a:gd name="T8" fmla="*/ 0 w 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8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2" y="67"/>
                    <a:pt x="4" y="66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77"/>
            <p:cNvSpPr>
              <a:spLocks/>
            </p:cNvSpPr>
            <p:nvPr/>
          </p:nvSpPr>
          <p:spPr bwMode="auto">
            <a:xfrm>
              <a:off x="10168500" y="3662187"/>
              <a:ext cx="33338" cy="301625"/>
            </a:xfrm>
            <a:custGeom>
              <a:avLst/>
              <a:gdLst>
                <a:gd name="T0" fmla="*/ 6 w 6"/>
                <a:gd name="T1" fmla="*/ 43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278"/>
            <p:cNvSpPr>
              <a:spLocks noChangeArrowheads="1"/>
            </p:cNvSpPr>
            <p:nvPr/>
          </p:nvSpPr>
          <p:spPr bwMode="auto">
            <a:xfrm>
              <a:off x="9071538" y="3538362"/>
              <a:ext cx="1130300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279"/>
            <p:cNvSpPr>
              <a:spLocks noChangeArrowheads="1"/>
            </p:cNvSpPr>
            <p:nvPr/>
          </p:nvSpPr>
          <p:spPr bwMode="auto">
            <a:xfrm>
              <a:off x="9168375" y="3600274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280"/>
            <p:cNvSpPr>
              <a:spLocks noChangeArrowheads="1"/>
            </p:cNvSpPr>
            <p:nvPr/>
          </p:nvSpPr>
          <p:spPr bwMode="auto">
            <a:xfrm>
              <a:off x="9168375" y="3571699"/>
              <a:ext cx="938213" cy="27940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81"/>
            <p:cNvSpPr>
              <a:spLocks/>
            </p:cNvSpPr>
            <p:nvPr/>
          </p:nvSpPr>
          <p:spPr bwMode="auto">
            <a:xfrm>
              <a:off x="9168375" y="3571699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82"/>
            <p:cNvSpPr>
              <a:spLocks/>
            </p:cNvSpPr>
            <p:nvPr/>
          </p:nvSpPr>
          <p:spPr bwMode="auto">
            <a:xfrm>
              <a:off x="9071538" y="3304999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83"/>
            <p:cNvSpPr>
              <a:spLocks/>
            </p:cNvSpPr>
            <p:nvPr/>
          </p:nvSpPr>
          <p:spPr bwMode="auto">
            <a:xfrm>
              <a:off x="9071538" y="328118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284"/>
            <p:cNvSpPr>
              <a:spLocks/>
            </p:cNvSpPr>
            <p:nvPr/>
          </p:nvSpPr>
          <p:spPr bwMode="auto">
            <a:xfrm>
              <a:off x="9071538" y="3412949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285"/>
            <p:cNvSpPr>
              <a:spLocks/>
            </p:cNvSpPr>
            <p:nvPr/>
          </p:nvSpPr>
          <p:spPr bwMode="auto">
            <a:xfrm>
              <a:off x="9133450" y="3366912"/>
              <a:ext cx="34925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86"/>
            <p:cNvSpPr>
              <a:spLocks/>
            </p:cNvSpPr>
            <p:nvPr/>
          </p:nvSpPr>
          <p:spPr bwMode="auto">
            <a:xfrm>
              <a:off x="9196950" y="3338337"/>
              <a:ext cx="28575" cy="444500"/>
            </a:xfrm>
            <a:custGeom>
              <a:avLst/>
              <a:gdLst>
                <a:gd name="T0" fmla="*/ 0 w 5"/>
                <a:gd name="T1" fmla="*/ 2 h 78"/>
                <a:gd name="T2" fmla="*/ 0 w 5"/>
                <a:gd name="T3" fmla="*/ 75 h 78"/>
                <a:gd name="T4" fmla="*/ 5 w 5"/>
                <a:gd name="T5" fmla="*/ 78 h 78"/>
                <a:gd name="T6" fmla="*/ 5 w 5"/>
                <a:gd name="T7" fmla="*/ 0 h 78"/>
                <a:gd name="T8" fmla="*/ 0 w 5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5" y="7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287"/>
            <p:cNvSpPr>
              <a:spLocks/>
            </p:cNvSpPr>
            <p:nvPr/>
          </p:nvSpPr>
          <p:spPr bwMode="auto">
            <a:xfrm>
              <a:off x="9265213" y="3322462"/>
              <a:ext cx="28575" cy="476250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288"/>
            <p:cNvSpPr>
              <a:spLocks/>
            </p:cNvSpPr>
            <p:nvPr/>
          </p:nvSpPr>
          <p:spPr bwMode="auto">
            <a:xfrm>
              <a:off x="9327125" y="3304999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89"/>
            <p:cNvSpPr>
              <a:spLocks/>
            </p:cNvSpPr>
            <p:nvPr/>
          </p:nvSpPr>
          <p:spPr bwMode="auto">
            <a:xfrm>
              <a:off x="9395388" y="3293887"/>
              <a:ext cx="34925" cy="533400"/>
            </a:xfrm>
            <a:custGeom>
              <a:avLst/>
              <a:gdLst>
                <a:gd name="T0" fmla="*/ 0 w 6"/>
                <a:gd name="T1" fmla="*/ 1 h 94"/>
                <a:gd name="T2" fmla="*/ 0 w 6"/>
                <a:gd name="T3" fmla="*/ 93 h 94"/>
                <a:gd name="T4" fmla="*/ 6 w 6"/>
                <a:gd name="T5" fmla="*/ 94 h 94"/>
                <a:gd name="T6" fmla="*/ 6 w 6"/>
                <a:gd name="T7" fmla="*/ 0 h 94"/>
                <a:gd name="T8" fmla="*/ 0 w 6"/>
                <a:gd name="T9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4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90"/>
            <p:cNvSpPr>
              <a:spLocks/>
            </p:cNvSpPr>
            <p:nvPr/>
          </p:nvSpPr>
          <p:spPr bwMode="auto">
            <a:xfrm>
              <a:off x="9458888" y="3287537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291"/>
            <p:cNvSpPr>
              <a:spLocks/>
            </p:cNvSpPr>
            <p:nvPr/>
          </p:nvSpPr>
          <p:spPr bwMode="auto">
            <a:xfrm>
              <a:off x="9520800" y="3281187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92"/>
            <p:cNvSpPr>
              <a:spLocks/>
            </p:cNvSpPr>
            <p:nvPr/>
          </p:nvSpPr>
          <p:spPr bwMode="auto">
            <a:xfrm>
              <a:off x="9582713" y="3281187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93"/>
            <p:cNvSpPr>
              <a:spLocks/>
            </p:cNvSpPr>
            <p:nvPr/>
          </p:nvSpPr>
          <p:spPr bwMode="auto">
            <a:xfrm>
              <a:off x="9650975" y="3281187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94"/>
            <p:cNvSpPr>
              <a:spLocks/>
            </p:cNvSpPr>
            <p:nvPr/>
          </p:nvSpPr>
          <p:spPr bwMode="auto">
            <a:xfrm>
              <a:off x="9736700" y="3287537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95"/>
            <p:cNvSpPr>
              <a:spLocks/>
            </p:cNvSpPr>
            <p:nvPr/>
          </p:nvSpPr>
          <p:spPr bwMode="auto">
            <a:xfrm>
              <a:off x="9708125" y="3287537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6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6"/>
                    <a:pt x="6" y="9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96"/>
            <p:cNvSpPr>
              <a:spLocks/>
            </p:cNvSpPr>
            <p:nvPr/>
          </p:nvSpPr>
          <p:spPr bwMode="auto">
            <a:xfrm>
              <a:off x="9776388" y="3287537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97"/>
            <p:cNvSpPr>
              <a:spLocks/>
            </p:cNvSpPr>
            <p:nvPr/>
          </p:nvSpPr>
          <p:spPr bwMode="auto">
            <a:xfrm>
              <a:off x="9844650" y="3293887"/>
              <a:ext cx="28575" cy="533400"/>
            </a:xfrm>
            <a:custGeom>
              <a:avLst/>
              <a:gdLst>
                <a:gd name="T0" fmla="*/ 0 w 5"/>
                <a:gd name="T1" fmla="*/ 0 h 94"/>
                <a:gd name="T2" fmla="*/ 0 w 5"/>
                <a:gd name="T3" fmla="*/ 94 h 94"/>
                <a:gd name="T4" fmla="*/ 5 w 5"/>
                <a:gd name="T5" fmla="*/ 93 h 94"/>
                <a:gd name="T6" fmla="*/ 5 w 5"/>
                <a:gd name="T7" fmla="*/ 1 h 94"/>
                <a:gd name="T8" fmla="*/ 0 w 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4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98"/>
            <p:cNvSpPr>
              <a:spLocks/>
            </p:cNvSpPr>
            <p:nvPr/>
          </p:nvSpPr>
          <p:spPr bwMode="auto">
            <a:xfrm>
              <a:off x="9912913" y="3304999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99"/>
            <p:cNvSpPr>
              <a:spLocks/>
            </p:cNvSpPr>
            <p:nvPr/>
          </p:nvSpPr>
          <p:spPr bwMode="auto">
            <a:xfrm>
              <a:off x="9970063" y="3316112"/>
              <a:ext cx="33338" cy="488950"/>
            </a:xfrm>
            <a:custGeom>
              <a:avLst/>
              <a:gdLst>
                <a:gd name="T0" fmla="*/ 0 w 6"/>
                <a:gd name="T1" fmla="*/ 0 h 86"/>
                <a:gd name="T2" fmla="*/ 0 w 6"/>
                <a:gd name="T3" fmla="*/ 86 h 86"/>
                <a:gd name="T4" fmla="*/ 6 w 6"/>
                <a:gd name="T5" fmla="*/ 84 h 86"/>
                <a:gd name="T6" fmla="*/ 6 w 6"/>
                <a:gd name="T7" fmla="*/ 2 h 86"/>
                <a:gd name="T8" fmla="*/ 0 w 6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2" y="85"/>
                    <a:pt x="4" y="85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00"/>
            <p:cNvSpPr>
              <a:spLocks/>
            </p:cNvSpPr>
            <p:nvPr/>
          </p:nvSpPr>
          <p:spPr bwMode="auto">
            <a:xfrm>
              <a:off x="10038325" y="3338337"/>
              <a:ext cx="28575" cy="444500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01"/>
            <p:cNvSpPr>
              <a:spLocks/>
            </p:cNvSpPr>
            <p:nvPr/>
          </p:nvSpPr>
          <p:spPr bwMode="auto">
            <a:xfrm>
              <a:off x="10106588" y="3366912"/>
              <a:ext cx="28575" cy="387350"/>
            </a:xfrm>
            <a:custGeom>
              <a:avLst/>
              <a:gdLst>
                <a:gd name="T0" fmla="*/ 0 w 5"/>
                <a:gd name="T1" fmla="*/ 0 h 68"/>
                <a:gd name="T2" fmla="*/ 0 w 5"/>
                <a:gd name="T3" fmla="*/ 68 h 68"/>
                <a:gd name="T4" fmla="*/ 5 w 5"/>
                <a:gd name="T5" fmla="*/ 65 h 68"/>
                <a:gd name="T6" fmla="*/ 5 w 5"/>
                <a:gd name="T7" fmla="*/ 3 h 68"/>
                <a:gd name="T8" fmla="*/ 0 w 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8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2" y="67"/>
                    <a:pt x="4" y="66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02"/>
            <p:cNvSpPr>
              <a:spLocks/>
            </p:cNvSpPr>
            <p:nvPr/>
          </p:nvSpPr>
          <p:spPr bwMode="auto">
            <a:xfrm>
              <a:off x="10168500" y="3406599"/>
              <a:ext cx="33338" cy="307975"/>
            </a:xfrm>
            <a:custGeom>
              <a:avLst/>
              <a:gdLst>
                <a:gd name="T0" fmla="*/ 6 w 6"/>
                <a:gd name="T1" fmla="*/ 43 h 54"/>
                <a:gd name="T2" fmla="*/ 6 w 6"/>
                <a:gd name="T3" fmla="*/ 11 h 54"/>
                <a:gd name="T4" fmla="*/ 0 w 6"/>
                <a:gd name="T5" fmla="*/ 0 h 54"/>
                <a:gd name="T6" fmla="*/ 0 w 6"/>
                <a:gd name="T7" fmla="*/ 54 h 54"/>
                <a:gd name="T8" fmla="*/ 6 w 6"/>
                <a:gd name="T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4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6" y="46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303"/>
            <p:cNvSpPr>
              <a:spLocks noChangeArrowheads="1"/>
            </p:cNvSpPr>
            <p:nvPr/>
          </p:nvSpPr>
          <p:spPr bwMode="auto">
            <a:xfrm>
              <a:off x="9071538" y="3281187"/>
              <a:ext cx="1130300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304"/>
            <p:cNvSpPr>
              <a:spLocks noChangeArrowheads="1"/>
            </p:cNvSpPr>
            <p:nvPr/>
          </p:nvSpPr>
          <p:spPr bwMode="auto">
            <a:xfrm>
              <a:off x="9168375" y="3344687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Oval 305"/>
            <p:cNvSpPr>
              <a:spLocks noChangeArrowheads="1"/>
            </p:cNvSpPr>
            <p:nvPr/>
          </p:nvSpPr>
          <p:spPr bwMode="auto">
            <a:xfrm>
              <a:off x="9168375" y="3316112"/>
              <a:ext cx="938213" cy="27781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06"/>
            <p:cNvSpPr>
              <a:spLocks/>
            </p:cNvSpPr>
            <p:nvPr/>
          </p:nvSpPr>
          <p:spPr bwMode="auto">
            <a:xfrm>
              <a:off x="9168375" y="3316112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07"/>
            <p:cNvSpPr>
              <a:spLocks/>
            </p:cNvSpPr>
            <p:nvPr/>
          </p:nvSpPr>
          <p:spPr bwMode="auto">
            <a:xfrm>
              <a:off x="9071538" y="3049412"/>
              <a:ext cx="1130300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08"/>
            <p:cNvSpPr>
              <a:spLocks/>
            </p:cNvSpPr>
            <p:nvPr/>
          </p:nvSpPr>
          <p:spPr bwMode="auto">
            <a:xfrm>
              <a:off x="9071538" y="30255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09"/>
            <p:cNvSpPr>
              <a:spLocks/>
            </p:cNvSpPr>
            <p:nvPr/>
          </p:nvSpPr>
          <p:spPr bwMode="auto">
            <a:xfrm>
              <a:off x="9071538" y="3157362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10"/>
            <p:cNvSpPr>
              <a:spLocks/>
            </p:cNvSpPr>
            <p:nvPr/>
          </p:nvSpPr>
          <p:spPr bwMode="auto">
            <a:xfrm>
              <a:off x="9133450" y="3111324"/>
              <a:ext cx="34925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11"/>
            <p:cNvSpPr>
              <a:spLocks/>
            </p:cNvSpPr>
            <p:nvPr/>
          </p:nvSpPr>
          <p:spPr bwMode="auto">
            <a:xfrm>
              <a:off x="9196950" y="3082749"/>
              <a:ext cx="28575" cy="442913"/>
            </a:xfrm>
            <a:custGeom>
              <a:avLst/>
              <a:gdLst>
                <a:gd name="T0" fmla="*/ 0 w 5"/>
                <a:gd name="T1" fmla="*/ 3 h 78"/>
                <a:gd name="T2" fmla="*/ 0 w 5"/>
                <a:gd name="T3" fmla="*/ 76 h 78"/>
                <a:gd name="T4" fmla="*/ 5 w 5"/>
                <a:gd name="T5" fmla="*/ 78 h 78"/>
                <a:gd name="T6" fmla="*/ 5 w 5"/>
                <a:gd name="T7" fmla="*/ 0 h 78"/>
                <a:gd name="T8" fmla="*/ 0 w 5"/>
                <a:gd name="T9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3" y="77"/>
                    <a:pt x="5" y="7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12"/>
            <p:cNvSpPr>
              <a:spLocks/>
            </p:cNvSpPr>
            <p:nvPr/>
          </p:nvSpPr>
          <p:spPr bwMode="auto">
            <a:xfrm>
              <a:off x="9265213" y="3065287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13"/>
            <p:cNvSpPr>
              <a:spLocks/>
            </p:cNvSpPr>
            <p:nvPr/>
          </p:nvSpPr>
          <p:spPr bwMode="auto">
            <a:xfrm>
              <a:off x="9327125" y="3049412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14"/>
            <p:cNvSpPr>
              <a:spLocks/>
            </p:cNvSpPr>
            <p:nvPr/>
          </p:nvSpPr>
          <p:spPr bwMode="auto">
            <a:xfrm>
              <a:off x="9395388" y="3036712"/>
              <a:ext cx="34925" cy="534988"/>
            </a:xfrm>
            <a:custGeom>
              <a:avLst/>
              <a:gdLst>
                <a:gd name="T0" fmla="*/ 0 w 6"/>
                <a:gd name="T1" fmla="*/ 1 h 94"/>
                <a:gd name="T2" fmla="*/ 0 w 6"/>
                <a:gd name="T3" fmla="*/ 93 h 94"/>
                <a:gd name="T4" fmla="*/ 6 w 6"/>
                <a:gd name="T5" fmla="*/ 94 h 94"/>
                <a:gd name="T6" fmla="*/ 6 w 6"/>
                <a:gd name="T7" fmla="*/ 0 h 94"/>
                <a:gd name="T8" fmla="*/ 0 w 6"/>
                <a:gd name="T9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4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15"/>
            <p:cNvSpPr>
              <a:spLocks/>
            </p:cNvSpPr>
            <p:nvPr/>
          </p:nvSpPr>
          <p:spPr bwMode="auto">
            <a:xfrm>
              <a:off x="9458888" y="3031949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16"/>
            <p:cNvSpPr>
              <a:spLocks/>
            </p:cNvSpPr>
            <p:nvPr/>
          </p:nvSpPr>
          <p:spPr bwMode="auto">
            <a:xfrm>
              <a:off x="9520800" y="3025599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17"/>
            <p:cNvSpPr>
              <a:spLocks/>
            </p:cNvSpPr>
            <p:nvPr/>
          </p:nvSpPr>
          <p:spPr bwMode="auto">
            <a:xfrm>
              <a:off x="9582713" y="302559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18"/>
            <p:cNvSpPr>
              <a:spLocks/>
            </p:cNvSpPr>
            <p:nvPr/>
          </p:nvSpPr>
          <p:spPr bwMode="auto">
            <a:xfrm>
              <a:off x="9650975" y="302559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19"/>
            <p:cNvSpPr>
              <a:spLocks/>
            </p:cNvSpPr>
            <p:nvPr/>
          </p:nvSpPr>
          <p:spPr bwMode="auto">
            <a:xfrm>
              <a:off x="9736700" y="3031949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20"/>
            <p:cNvSpPr>
              <a:spLocks/>
            </p:cNvSpPr>
            <p:nvPr/>
          </p:nvSpPr>
          <p:spPr bwMode="auto">
            <a:xfrm>
              <a:off x="9708125" y="3031949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6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6"/>
                    <a:pt x="6" y="9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21"/>
            <p:cNvSpPr>
              <a:spLocks/>
            </p:cNvSpPr>
            <p:nvPr/>
          </p:nvSpPr>
          <p:spPr bwMode="auto">
            <a:xfrm>
              <a:off x="9776388" y="3031949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22"/>
            <p:cNvSpPr>
              <a:spLocks/>
            </p:cNvSpPr>
            <p:nvPr/>
          </p:nvSpPr>
          <p:spPr bwMode="auto">
            <a:xfrm>
              <a:off x="9844650" y="3036712"/>
              <a:ext cx="28575" cy="534988"/>
            </a:xfrm>
            <a:custGeom>
              <a:avLst/>
              <a:gdLst>
                <a:gd name="T0" fmla="*/ 0 w 5"/>
                <a:gd name="T1" fmla="*/ 0 h 94"/>
                <a:gd name="T2" fmla="*/ 0 w 5"/>
                <a:gd name="T3" fmla="*/ 94 h 94"/>
                <a:gd name="T4" fmla="*/ 5 w 5"/>
                <a:gd name="T5" fmla="*/ 93 h 94"/>
                <a:gd name="T6" fmla="*/ 5 w 5"/>
                <a:gd name="T7" fmla="*/ 1 h 94"/>
                <a:gd name="T8" fmla="*/ 0 w 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4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23"/>
            <p:cNvSpPr>
              <a:spLocks/>
            </p:cNvSpPr>
            <p:nvPr/>
          </p:nvSpPr>
          <p:spPr bwMode="auto">
            <a:xfrm>
              <a:off x="9912913" y="3049412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24"/>
            <p:cNvSpPr>
              <a:spLocks/>
            </p:cNvSpPr>
            <p:nvPr/>
          </p:nvSpPr>
          <p:spPr bwMode="auto">
            <a:xfrm>
              <a:off x="9970063" y="3060524"/>
              <a:ext cx="33338" cy="488950"/>
            </a:xfrm>
            <a:custGeom>
              <a:avLst/>
              <a:gdLst>
                <a:gd name="T0" fmla="*/ 0 w 6"/>
                <a:gd name="T1" fmla="*/ 0 h 86"/>
                <a:gd name="T2" fmla="*/ 0 w 6"/>
                <a:gd name="T3" fmla="*/ 86 h 86"/>
                <a:gd name="T4" fmla="*/ 6 w 6"/>
                <a:gd name="T5" fmla="*/ 84 h 86"/>
                <a:gd name="T6" fmla="*/ 6 w 6"/>
                <a:gd name="T7" fmla="*/ 2 h 86"/>
                <a:gd name="T8" fmla="*/ 0 w 6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2" y="85"/>
                    <a:pt x="4" y="85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25"/>
            <p:cNvSpPr>
              <a:spLocks/>
            </p:cNvSpPr>
            <p:nvPr/>
          </p:nvSpPr>
          <p:spPr bwMode="auto">
            <a:xfrm>
              <a:off x="10038325" y="3082749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26"/>
            <p:cNvSpPr>
              <a:spLocks/>
            </p:cNvSpPr>
            <p:nvPr/>
          </p:nvSpPr>
          <p:spPr bwMode="auto">
            <a:xfrm>
              <a:off x="10106588" y="3111324"/>
              <a:ext cx="28575" cy="387350"/>
            </a:xfrm>
            <a:custGeom>
              <a:avLst/>
              <a:gdLst>
                <a:gd name="T0" fmla="*/ 0 w 5"/>
                <a:gd name="T1" fmla="*/ 0 h 68"/>
                <a:gd name="T2" fmla="*/ 0 w 5"/>
                <a:gd name="T3" fmla="*/ 68 h 68"/>
                <a:gd name="T4" fmla="*/ 5 w 5"/>
                <a:gd name="T5" fmla="*/ 65 h 68"/>
                <a:gd name="T6" fmla="*/ 5 w 5"/>
                <a:gd name="T7" fmla="*/ 3 h 68"/>
                <a:gd name="T8" fmla="*/ 0 w 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8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2" y="67"/>
                    <a:pt x="4" y="66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27"/>
            <p:cNvSpPr>
              <a:spLocks/>
            </p:cNvSpPr>
            <p:nvPr/>
          </p:nvSpPr>
          <p:spPr bwMode="auto">
            <a:xfrm>
              <a:off x="10168500" y="3151012"/>
              <a:ext cx="33338" cy="306388"/>
            </a:xfrm>
            <a:custGeom>
              <a:avLst/>
              <a:gdLst>
                <a:gd name="T0" fmla="*/ 6 w 6"/>
                <a:gd name="T1" fmla="*/ 43 h 54"/>
                <a:gd name="T2" fmla="*/ 6 w 6"/>
                <a:gd name="T3" fmla="*/ 11 h 54"/>
                <a:gd name="T4" fmla="*/ 0 w 6"/>
                <a:gd name="T5" fmla="*/ 0 h 54"/>
                <a:gd name="T6" fmla="*/ 0 w 6"/>
                <a:gd name="T7" fmla="*/ 54 h 54"/>
                <a:gd name="T8" fmla="*/ 6 w 6"/>
                <a:gd name="T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4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4" y="4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6" y="47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328"/>
            <p:cNvSpPr>
              <a:spLocks noChangeArrowheads="1"/>
            </p:cNvSpPr>
            <p:nvPr/>
          </p:nvSpPr>
          <p:spPr bwMode="auto">
            <a:xfrm>
              <a:off x="9071538" y="3025599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Oval 329"/>
            <p:cNvSpPr>
              <a:spLocks noChangeArrowheads="1"/>
            </p:cNvSpPr>
            <p:nvPr/>
          </p:nvSpPr>
          <p:spPr bwMode="auto">
            <a:xfrm>
              <a:off x="9168375" y="3089099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Oval 330"/>
            <p:cNvSpPr>
              <a:spLocks noChangeArrowheads="1"/>
            </p:cNvSpPr>
            <p:nvPr/>
          </p:nvSpPr>
          <p:spPr bwMode="auto">
            <a:xfrm>
              <a:off x="9168375" y="3060524"/>
              <a:ext cx="938213" cy="27781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31"/>
            <p:cNvSpPr>
              <a:spLocks/>
            </p:cNvSpPr>
            <p:nvPr/>
          </p:nvSpPr>
          <p:spPr bwMode="auto">
            <a:xfrm>
              <a:off x="9168375" y="3060524"/>
              <a:ext cx="938213" cy="152400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32"/>
            <p:cNvSpPr>
              <a:spLocks/>
            </p:cNvSpPr>
            <p:nvPr/>
          </p:nvSpPr>
          <p:spPr bwMode="auto">
            <a:xfrm>
              <a:off x="9071538" y="2793824"/>
              <a:ext cx="1130300" cy="555625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33"/>
            <p:cNvSpPr>
              <a:spLocks/>
            </p:cNvSpPr>
            <p:nvPr/>
          </p:nvSpPr>
          <p:spPr bwMode="auto">
            <a:xfrm>
              <a:off x="9071538" y="2770012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34"/>
            <p:cNvSpPr>
              <a:spLocks/>
            </p:cNvSpPr>
            <p:nvPr/>
          </p:nvSpPr>
          <p:spPr bwMode="auto">
            <a:xfrm>
              <a:off x="9071538" y="2901774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35"/>
            <p:cNvSpPr>
              <a:spLocks/>
            </p:cNvSpPr>
            <p:nvPr/>
          </p:nvSpPr>
          <p:spPr bwMode="auto">
            <a:xfrm>
              <a:off x="9133450" y="2855737"/>
              <a:ext cx="34925" cy="385763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36"/>
            <p:cNvSpPr>
              <a:spLocks/>
            </p:cNvSpPr>
            <p:nvPr/>
          </p:nvSpPr>
          <p:spPr bwMode="auto">
            <a:xfrm>
              <a:off x="9196950" y="2827162"/>
              <a:ext cx="28575" cy="442913"/>
            </a:xfrm>
            <a:custGeom>
              <a:avLst/>
              <a:gdLst>
                <a:gd name="T0" fmla="*/ 0 w 5"/>
                <a:gd name="T1" fmla="*/ 3 h 78"/>
                <a:gd name="T2" fmla="*/ 0 w 5"/>
                <a:gd name="T3" fmla="*/ 76 h 78"/>
                <a:gd name="T4" fmla="*/ 5 w 5"/>
                <a:gd name="T5" fmla="*/ 78 h 78"/>
                <a:gd name="T6" fmla="*/ 5 w 5"/>
                <a:gd name="T7" fmla="*/ 0 h 78"/>
                <a:gd name="T8" fmla="*/ 0 w 5"/>
                <a:gd name="T9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3" y="77"/>
                    <a:pt x="5" y="7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37"/>
            <p:cNvSpPr>
              <a:spLocks/>
            </p:cNvSpPr>
            <p:nvPr/>
          </p:nvSpPr>
          <p:spPr bwMode="auto">
            <a:xfrm>
              <a:off x="9265213" y="2809699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38"/>
            <p:cNvSpPr>
              <a:spLocks/>
            </p:cNvSpPr>
            <p:nvPr/>
          </p:nvSpPr>
          <p:spPr bwMode="auto">
            <a:xfrm>
              <a:off x="9327125" y="2793824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39"/>
            <p:cNvSpPr>
              <a:spLocks/>
            </p:cNvSpPr>
            <p:nvPr/>
          </p:nvSpPr>
          <p:spPr bwMode="auto">
            <a:xfrm>
              <a:off x="9395388" y="2781124"/>
              <a:ext cx="34925" cy="534988"/>
            </a:xfrm>
            <a:custGeom>
              <a:avLst/>
              <a:gdLst>
                <a:gd name="T0" fmla="*/ 0 w 6"/>
                <a:gd name="T1" fmla="*/ 1 h 94"/>
                <a:gd name="T2" fmla="*/ 0 w 6"/>
                <a:gd name="T3" fmla="*/ 93 h 94"/>
                <a:gd name="T4" fmla="*/ 6 w 6"/>
                <a:gd name="T5" fmla="*/ 94 h 94"/>
                <a:gd name="T6" fmla="*/ 6 w 6"/>
                <a:gd name="T7" fmla="*/ 0 h 94"/>
                <a:gd name="T8" fmla="*/ 0 w 6"/>
                <a:gd name="T9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4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40"/>
            <p:cNvSpPr>
              <a:spLocks/>
            </p:cNvSpPr>
            <p:nvPr/>
          </p:nvSpPr>
          <p:spPr bwMode="auto">
            <a:xfrm>
              <a:off x="9458888" y="2776362"/>
              <a:ext cx="26988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341"/>
            <p:cNvSpPr>
              <a:spLocks/>
            </p:cNvSpPr>
            <p:nvPr/>
          </p:nvSpPr>
          <p:spPr bwMode="auto">
            <a:xfrm>
              <a:off x="9520800" y="2770012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342"/>
            <p:cNvSpPr>
              <a:spLocks/>
            </p:cNvSpPr>
            <p:nvPr/>
          </p:nvSpPr>
          <p:spPr bwMode="auto">
            <a:xfrm>
              <a:off x="9582713" y="2770012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43"/>
            <p:cNvSpPr>
              <a:spLocks/>
            </p:cNvSpPr>
            <p:nvPr/>
          </p:nvSpPr>
          <p:spPr bwMode="auto">
            <a:xfrm>
              <a:off x="9650975" y="2770012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44"/>
            <p:cNvSpPr>
              <a:spLocks/>
            </p:cNvSpPr>
            <p:nvPr/>
          </p:nvSpPr>
          <p:spPr bwMode="auto">
            <a:xfrm>
              <a:off x="9736700" y="2776362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45"/>
            <p:cNvSpPr>
              <a:spLocks/>
            </p:cNvSpPr>
            <p:nvPr/>
          </p:nvSpPr>
          <p:spPr bwMode="auto">
            <a:xfrm>
              <a:off x="9708125" y="2776362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6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46"/>
            <p:cNvSpPr>
              <a:spLocks/>
            </p:cNvSpPr>
            <p:nvPr/>
          </p:nvSpPr>
          <p:spPr bwMode="auto">
            <a:xfrm>
              <a:off x="9776388" y="2776362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47"/>
            <p:cNvSpPr>
              <a:spLocks/>
            </p:cNvSpPr>
            <p:nvPr/>
          </p:nvSpPr>
          <p:spPr bwMode="auto">
            <a:xfrm>
              <a:off x="9844650" y="2781124"/>
              <a:ext cx="28575" cy="534988"/>
            </a:xfrm>
            <a:custGeom>
              <a:avLst/>
              <a:gdLst>
                <a:gd name="T0" fmla="*/ 0 w 5"/>
                <a:gd name="T1" fmla="*/ 0 h 94"/>
                <a:gd name="T2" fmla="*/ 0 w 5"/>
                <a:gd name="T3" fmla="*/ 94 h 94"/>
                <a:gd name="T4" fmla="*/ 5 w 5"/>
                <a:gd name="T5" fmla="*/ 93 h 94"/>
                <a:gd name="T6" fmla="*/ 5 w 5"/>
                <a:gd name="T7" fmla="*/ 1 h 94"/>
                <a:gd name="T8" fmla="*/ 0 w 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4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348"/>
            <p:cNvSpPr>
              <a:spLocks/>
            </p:cNvSpPr>
            <p:nvPr/>
          </p:nvSpPr>
          <p:spPr bwMode="auto">
            <a:xfrm>
              <a:off x="9912913" y="2793824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90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49"/>
            <p:cNvSpPr>
              <a:spLocks/>
            </p:cNvSpPr>
            <p:nvPr/>
          </p:nvSpPr>
          <p:spPr bwMode="auto">
            <a:xfrm>
              <a:off x="9970063" y="2809699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350"/>
            <p:cNvSpPr>
              <a:spLocks/>
            </p:cNvSpPr>
            <p:nvPr/>
          </p:nvSpPr>
          <p:spPr bwMode="auto">
            <a:xfrm>
              <a:off x="10038325" y="2827162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351"/>
            <p:cNvSpPr>
              <a:spLocks/>
            </p:cNvSpPr>
            <p:nvPr/>
          </p:nvSpPr>
          <p:spPr bwMode="auto">
            <a:xfrm>
              <a:off x="10106588" y="2855737"/>
              <a:ext cx="28575" cy="385763"/>
            </a:xfrm>
            <a:custGeom>
              <a:avLst/>
              <a:gdLst>
                <a:gd name="T0" fmla="*/ 0 w 5"/>
                <a:gd name="T1" fmla="*/ 0 h 68"/>
                <a:gd name="T2" fmla="*/ 0 w 5"/>
                <a:gd name="T3" fmla="*/ 68 h 68"/>
                <a:gd name="T4" fmla="*/ 5 w 5"/>
                <a:gd name="T5" fmla="*/ 65 h 68"/>
                <a:gd name="T6" fmla="*/ 5 w 5"/>
                <a:gd name="T7" fmla="*/ 3 h 68"/>
                <a:gd name="T8" fmla="*/ 0 w 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8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2" y="67"/>
                    <a:pt x="4" y="66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52"/>
            <p:cNvSpPr>
              <a:spLocks/>
            </p:cNvSpPr>
            <p:nvPr/>
          </p:nvSpPr>
          <p:spPr bwMode="auto">
            <a:xfrm>
              <a:off x="10168500" y="2895424"/>
              <a:ext cx="33338" cy="306388"/>
            </a:xfrm>
            <a:custGeom>
              <a:avLst/>
              <a:gdLst>
                <a:gd name="T0" fmla="*/ 6 w 6"/>
                <a:gd name="T1" fmla="*/ 43 h 54"/>
                <a:gd name="T2" fmla="*/ 6 w 6"/>
                <a:gd name="T3" fmla="*/ 11 h 54"/>
                <a:gd name="T4" fmla="*/ 0 w 6"/>
                <a:gd name="T5" fmla="*/ 0 h 54"/>
                <a:gd name="T6" fmla="*/ 0 w 6"/>
                <a:gd name="T7" fmla="*/ 54 h 54"/>
                <a:gd name="T8" fmla="*/ 6 w 6"/>
                <a:gd name="T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4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4" y="4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6" y="47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Oval 353"/>
            <p:cNvSpPr>
              <a:spLocks noChangeArrowheads="1"/>
            </p:cNvSpPr>
            <p:nvPr/>
          </p:nvSpPr>
          <p:spPr bwMode="auto">
            <a:xfrm>
              <a:off x="9071538" y="2770012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Oval 354"/>
            <p:cNvSpPr>
              <a:spLocks noChangeArrowheads="1"/>
            </p:cNvSpPr>
            <p:nvPr/>
          </p:nvSpPr>
          <p:spPr bwMode="auto">
            <a:xfrm>
              <a:off x="9168375" y="2833512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Oval 355"/>
            <p:cNvSpPr>
              <a:spLocks noChangeArrowheads="1"/>
            </p:cNvSpPr>
            <p:nvPr/>
          </p:nvSpPr>
          <p:spPr bwMode="auto">
            <a:xfrm>
              <a:off x="9168375" y="2804937"/>
              <a:ext cx="938213" cy="27781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356"/>
            <p:cNvSpPr>
              <a:spLocks/>
            </p:cNvSpPr>
            <p:nvPr/>
          </p:nvSpPr>
          <p:spPr bwMode="auto">
            <a:xfrm>
              <a:off x="9168375" y="2804937"/>
              <a:ext cx="938213" cy="152400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5 h 27"/>
                <a:gd name="T6" fmla="*/ 82 w 165"/>
                <a:gd name="T7" fmla="*/ 0 h 27"/>
                <a:gd name="T8" fmla="*/ 0 w 165"/>
                <a:gd name="T9" fmla="*/ 25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5"/>
                    <a:pt x="164" y="27"/>
                  </a:cubicBezTo>
                  <a:cubicBezTo>
                    <a:pt x="165" y="26"/>
                    <a:pt x="165" y="25"/>
                    <a:pt x="165" y="25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5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5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357"/>
            <p:cNvSpPr>
              <a:spLocks/>
            </p:cNvSpPr>
            <p:nvPr/>
          </p:nvSpPr>
          <p:spPr bwMode="auto">
            <a:xfrm>
              <a:off x="9071538" y="253664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358"/>
            <p:cNvSpPr>
              <a:spLocks/>
            </p:cNvSpPr>
            <p:nvPr/>
          </p:nvSpPr>
          <p:spPr bwMode="auto">
            <a:xfrm>
              <a:off x="9071538" y="251442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359"/>
            <p:cNvSpPr>
              <a:spLocks/>
            </p:cNvSpPr>
            <p:nvPr/>
          </p:nvSpPr>
          <p:spPr bwMode="auto">
            <a:xfrm>
              <a:off x="9071538" y="2644599"/>
              <a:ext cx="28575" cy="296863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360"/>
            <p:cNvSpPr>
              <a:spLocks/>
            </p:cNvSpPr>
            <p:nvPr/>
          </p:nvSpPr>
          <p:spPr bwMode="auto">
            <a:xfrm>
              <a:off x="9133450" y="2600149"/>
              <a:ext cx="34925" cy="385763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61"/>
            <p:cNvSpPr>
              <a:spLocks/>
            </p:cNvSpPr>
            <p:nvPr/>
          </p:nvSpPr>
          <p:spPr bwMode="auto">
            <a:xfrm>
              <a:off x="9196950" y="2576337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5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362"/>
            <p:cNvSpPr>
              <a:spLocks/>
            </p:cNvSpPr>
            <p:nvPr/>
          </p:nvSpPr>
          <p:spPr bwMode="auto">
            <a:xfrm>
              <a:off x="9265213" y="2554112"/>
              <a:ext cx="28575" cy="477838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363"/>
            <p:cNvSpPr>
              <a:spLocks/>
            </p:cNvSpPr>
            <p:nvPr/>
          </p:nvSpPr>
          <p:spPr bwMode="auto">
            <a:xfrm>
              <a:off x="9327125" y="2536649"/>
              <a:ext cx="34925" cy="512763"/>
            </a:xfrm>
            <a:custGeom>
              <a:avLst/>
              <a:gdLst>
                <a:gd name="T0" fmla="*/ 0 w 6"/>
                <a:gd name="T1" fmla="*/ 2 h 90"/>
                <a:gd name="T2" fmla="*/ 0 w 6"/>
                <a:gd name="T3" fmla="*/ 89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2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90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364"/>
            <p:cNvSpPr>
              <a:spLocks/>
            </p:cNvSpPr>
            <p:nvPr/>
          </p:nvSpPr>
          <p:spPr bwMode="auto">
            <a:xfrm>
              <a:off x="9395388" y="2531887"/>
              <a:ext cx="34925" cy="528638"/>
            </a:xfrm>
            <a:custGeom>
              <a:avLst/>
              <a:gdLst>
                <a:gd name="T0" fmla="*/ 0 w 6"/>
                <a:gd name="T1" fmla="*/ 0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2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365"/>
            <p:cNvSpPr>
              <a:spLocks/>
            </p:cNvSpPr>
            <p:nvPr/>
          </p:nvSpPr>
          <p:spPr bwMode="auto">
            <a:xfrm>
              <a:off x="9458888" y="2520774"/>
              <a:ext cx="26988" cy="544513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6"/>
                    <a:pt x="3" y="96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366"/>
            <p:cNvSpPr>
              <a:spLocks/>
            </p:cNvSpPr>
            <p:nvPr/>
          </p:nvSpPr>
          <p:spPr bwMode="auto">
            <a:xfrm>
              <a:off x="9520800" y="2520774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6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67"/>
            <p:cNvSpPr>
              <a:spLocks/>
            </p:cNvSpPr>
            <p:nvPr/>
          </p:nvSpPr>
          <p:spPr bwMode="auto">
            <a:xfrm>
              <a:off x="9582713" y="2514424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368"/>
            <p:cNvSpPr>
              <a:spLocks/>
            </p:cNvSpPr>
            <p:nvPr/>
          </p:nvSpPr>
          <p:spPr bwMode="auto">
            <a:xfrm>
              <a:off x="9650975" y="251442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69"/>
            <p:cNvSpPr>
              <a:spLocks/>
            </p:cNvSpPr>
            <p:nvPr/>
          </p:nvSpPr>
          <p:spPr bwMode="auto">
            <a:xfrm>
              <a:off x="9697012" y="2520246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70"/>
            <p:cNvSpPr>
              <a:spLocks/>
            </p:cNvSpPr>
            <p:nvPr/>
          </p:nvSpPr>
          <p:spPr bwMode="auto">
            <a:xfrm>
              <a:off x="9708125" y="2520774"/>
              <a:ext cx="34925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71"/>
            <p:cNvSpPr>
              <a:spLocks/>
            </p:cNvSpPr>
            <p:nvPr/>
          </p:nvSpPr>
          <p:spPr bwMode="auto">
            <a:xfrm>
              <a:off x="9776388" y="2520774"/>
              <a:ext cx="33338" cy="544513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72"/>
            <p:cNvSpPr>
              <a:spLocks/>
            </p:cNvSpPr>
            <p:nvPr/>
          </p:nvSpPr>
          <p:spPr bwMode="auto">
            <a:xfrm>
              <a:off x="9844650" y="253188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73"/>
            <p:cNvSpPr>
              <a:spLocks/>
            </p:cNvSpPr>
            <p:nvPr/>
          </p:nvSpPr>
          <p:spPr bwMode="auto">
            <a:xfrm>
              <a:off x="9912913" y="2536649"/>
              <a:ext cx="28575" cy="512763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90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374"/>
            <p:cNvSpPr>
              <a:spLocks/>
            </p:cNvSpPr>
            <p:nvPr/>
          </p:nvSpPr>
          <p:spPr bwMode="auto">
            <a:xfrm>
              <a:off x="9970063" y="2554112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375"/>
            <p:cNvSpPr>
              <a:spLocks/>
            </p:cNvSpPr>
            <p:nvPr/>
          </p:nvSpPr>
          <p:spPr bwMode="auto">
            <a:xfrm>
              <a:off x="10038325" y="2571574"/>
              <a:ext cx="28575" cy="442913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76"/>
            <p:cNvSpPr>
              <a:spLocks/>
            </p:cNvSpPr>
            <p:nvPr/>
          </p:nvSpPr>
          <p:spPr bwMode="auto">
            <a:xfrm>
              <a:off x="10106588" y="260014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5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377"/>
            <p:cNvSpPr>
              <a:spLocks/>
            </p:cNvSpPr>
            <p:nvPr/>
          </p:nvSpPr>
          <p:spPr bwMode="auto">
            <a:xfrm>
              <a:off x="10168500" y="2644599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0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49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378"/>
            <p:cNvSpPr>
              <a:spLocks noChangeArrowheads="1"/>
            </p:cNvSpPr>
            <p:nvPr/>
          </p:nvSpPr>
          <p:spPr bwMode="auto">
            <a:xfrm>
              <a:off x="9071538" y="2514424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379"/>
            <p:cNvSpPr>
              <a:spLocks noChangeArrowheads="1"/>
            </p:cNvSpPr>
            <p:nvPr/>
          </p:nvSpPr>
          <p:spPr bwMode="auto">
            <a:xfrm>
              <a:off x="9168375" y="2576337"/>
              <a:ext cx="938213" cy="27940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380"/>
            <p:cNvSpPr>
              <a:spLocks noChangeArrowheads="1"/>
            </p:cNvSpPr>
            <p:nvPr/>
          </p:nvSpPr>
          <p:spPr bwMode="auto">
            <a:xfrm>
              <a:off x="9168375" y="2549349"/>
              <a:ext cx="938213" cy="27781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381"/>
            <p:cNvSpPr>
              <a:spLocks/>
            </p:cNvSpPr>
            <p:nvPr/>
          </p:nvSpPr>
          <p:spPr bwMode="auto">
            <a:xfrm>
              <a:off x="9168375" y="2549349"/>
              <a:ext cx="938213" cy="152400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5 h 27"/>
                <a:gd name="T6" fmla="*/ 82 w 165"/>
                <a:gd name="T7" fmla="*/ 0 h 27"/>
                <a:gd name="T8" fmla="*/ 0 w 165"/>
                <a:gd name="T9" fmla="*/ 25 h 27"/>
                <a:gd name="T10" fmla="*/ 0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0" y="15"/>
                    <a:pt x="164" y="27"/>
                  </a:cubicBezTo>
                  <a:cubicBezTo>
                    <a:pt x="165" y="26"/>
                    <a:pt x="165" y="25"/>
                    <a:pt x="165" y="25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5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4" y="15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382"/>
            <p:cNvSpPr>
              <a:spLocks noChangeArrowheads="1"/>
            </p:cNvSpPr>
            <p:nvPr/>
          </p:nvSpPr>
          <p:spPr bwMode="auto">
            <a:xfrm>
              <a:off x="7485625" y="6322837"/>
              <a:ext cx="1290638" cy="409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383"/>
            <p:cNvSpPr>
              <a:spLocks/>
            </p:cNvSpPr>
            <p:nvPr/>
          </p:nvSpPr>
          <p:spPr bwMode="auto">
            <a:xfrm>
              <a:off x="7582463" y="6113287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384"/>
            <p:cNvSpPr>
              <a:spLocks/>
            </p:cNvSpPr>
            <p:nvPr/>
          </p:nvSpPr>
          <p:spPr bwMode="auto">
            <a:xfrm>
              <a:off x="7582463" y="608947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85"/>
            <p:cNvSpPr>
              <a:spLocks/>
            </p:cNvSpPr>
            <p:nvPr/>
          </p:nvSpPr>
          <p:spPr bwMode="auto">
            <a:xfrm>
              <a:off x="7582463" y="62212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386"/>
            <p:cNvSpPr>
              <a:spLocks/>
            </p:cNvSpPr>
            <p:nvPr/>
          </p:nvSpPr>
          <p:spPr bwMode="auto">
            <a:xfrm>
              <a:off x="7645963" y="6175199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387"/>
            <p:cNvSpPr>
              <a:spLocks/>
            </p:cNvSpPr>
            <p:nvPr/>
          </p:nvSpPr>
          <p:spPr bwMode="auto">
            <a:xfrm>
              <a:off x="7707875" y="61529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88"/>
            <p:cNvSpPr>
              <a:spLocks/>
            </p:cNvSpPr>
            <p:nvPr/>
          </p:nvSpPr>
          <p:spPr bwMode="auto">
            <a:xfrm>
              <a:off x="7776138" y="6130749"/>
              <a:ext cx="28575" cy="476250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389"/>
            <p:cNvSpPr>
              <a:spLocks/>
            </p:cNvSpPr>
            <p:nvPr/>
          </p:nvSpPr>
          <p:spPr bwMode="auto">
            <a:xfrm>
              <a:off x="7838050" y="6118049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390"/>
            <p:cNvSpPr>
              <a:spLocks/>
            </p:cNvSpPr>
            <p:nvPr/>
          </p:nvSpPr>
          <p:spPr bwMode="auto">
            <a:xfrm>
              <a:off x="7906313" y="6106937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91"/>
            <p:cNvSpPr>
              <a:spLocks/>
            </p:cNvSpPr>
            <p:nvPr/>
          </p:nvSpPr>
          <p:spPr bwMode="auto">
            <a:xfrm>
              <a:off x="7969813" y="610217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392"/>
            <p:cNvSpPr>
              <a:spLocks/>
            </p:cNvSpPr>
            <p:nvPr/>
          </p:nvSpPr>
          <p:spPr bwMode="auto">
            <a:xfrm>
              <a:off x="8038075" y="6095824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393"/>
            <p:cNvSpPr>
              <a:spLocks/>
            </p:cNvSpPr>
            <p:nvPr/>
          </p:nvSpPr>
          <p:spPr bwMode="auto">
            <a:xfrm>
              <a:off x="8093638" y="6089474"/>
              <a:ext cx="34925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394"/>
            <p:cNvSpPr>
              <a:spLocks/>
            </p:cNvSpPr>
            <p:nvPr/>
          </p:nvSpPr>
          <p:spPr bwMode="auto">
            <a:xfrm>
              <a:off x="8161900" y="608947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395"/>
            <p:cNvSpPr>
              <a:spLocks/>
            </p:cNvSpPr>
            <p:nvPr/>
          </p:nvSpPr>
          <p:spPr bwMode="auto">
            <a:xfrm>
              <a:off x="8253975" y="60958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396"/>
            <p:cNvSpPr>
              <a:spLocks/>
            </p:cNvSpPr>
            <p:nvPr/>
          </p:nvSpPr>
          <p:spPr bwMode="auto">
            <a:xfrm>
              <a:off x="8219050" y="6095824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397"/>
            <p:cNvSpPr>
              <a:spLocks/>
            </p:cNvSpPr>
            <p:nvPr/>
          </p:nvSpPr>
          <p:spPr bwMode="auto">
            <a:xfrm>
              <a:off x="8287313" y="6095824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398"/>
            <p:cNvSpPr>
              <a:spLocks/>
            </p:cNvSpPr>
            <p:nvPr/>
          </p:nvSpPr>
          <p:spPr bwMode="auto">
            <a:xfrm>
              <a:off x="8355575" y="61069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399"/>
            <p:cNvSpPr>
              <a:spLocks/>
            </p:cNvSpPr>
            <p:nvPr/>
          </p:nvSpPr>
          <p:spPr bwMode="auto">
            <a:xfrm>
              <a:off x="8423838" y="6118049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00"/>
            <p:cNvSpPr>
              <a:spLocks/>
            </p:cNvSpPr>
            <p:nvPr/>
          </p:nvSpPr>
          <p:spPr bwMode="auto">
            <a:xfrm>
              <a:off x="8480988" y="613074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01"/>
            <p:cNvSpPr>
              <a:spLocks/>
            </p:cNvSpPr>
            <p:nvPr/>
          </p:nvSpPr>
          <p:spPr bwMode="auto">
            <a:xfrm>
              <a:off x="8549250" y="6146624"/>
              <a:ext cx="33338" cy="444500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02"/>
            <p:cNvSpPr>
              <a:spLocks/>
            </p:cNvSpPr>
            <p:nvPr/>
          </p:nvSpPr>
          <p:spPr bwMode="auto">
            <a:xfrm>
              <a:off x="8617513" y="61751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03"/>
            <p:cNvSpPr>
              <a:spLocks/>
            </p:cNvSpPr>
            <p:nvPr/>
          </p:nvSpPr>
          <p:spPr bwMode="auto">
            <a:xfrm>
              <a:off x="8679425" y="6221237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49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404"/>
            <p:cNvSpPr>
              <a:spLocks noChangeArrowheads="1"/>
            </p:cNvSpPr>
            <p:nvPr/>
          </p:nvSpPr>
          <p:spPr bwMode="auto">
            <a:xfrm>
              <a:off x="7582463" y="6089474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405"/>
            <p:cNvSpPr>
              <a:spLocks noChangeArrowheads="1"/>
            </p:cNvSpPr>
            <p:nvPr/>
          </p:nvSpPr>
          <p:spPr bwMode="auto">
            <a:xfrm>
              <a:off x="7679300" y="6152974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407"/>
            <p:cNvSpPr>
              <a:spLocks noChangeArrowheads="1"/>
            </p:cNvSpPr>
            <p:nvPr/>
          </p:nvSpPr>
          <p:spPr bwMode="auto">
            <a:xfrm>
              <a:off x="7679300" y="61307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08"/>
            <p:cNvSpPr>
              <a:spLocks/>
            </p:cNvSpPr>
            <p:nvPr/>
          </p:nvSpPr>
          <p:spPr bwMode="auto">
            <a:xfrm>
              <a:off x="7679300" y="6130749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09"/>
            <p:cNvSpPr>
              <a:spLocks/>
            </p:cNvSpPr>
            <p:nvPr/>
          </p:nvSpPr>
          <p:spPr bwMode="auto">
            <a:xfrm>
              <a:off x="7582462" y="585769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10"/>
            <p:cNvSpPr>
              <a:spLocks/>
            </p:cNvSpPr>
            <p:nvPr/>
          </p:nvSpPr>
          <p:spPr bwMode="auto">
            <a:xfrm>
              <a:off x="7582462" y="5833886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11"/>
            <p:cNvSpPr>
              <a:spLocks/>
            </p:cNvSpPr>
            <p:nvPr/>
          </p:nvSpPr>
          <p:spPr bwMode="auto">
            <a:xfrm>
              <a:off x="7582462" y="5965649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12"/>
            <p:cNvSpPr>
              <a:spLocks/>
            </p:cNvSpPr>
            <p:nvPr/>
          </p:nvSpPr>
          <p:spPr bwMode="auto">
            <a:xfrm>
              <a:off x="7645962" y="5919611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13"/>
            <p:cNvSpPr>
              <a:spLocks/>
            </p:cNvSpPr>
            <p:nvPr/>
          </p:nvSpPr>
          <p:spPr bwMode="auto">
            <a:xfrm>
              <a:off x="7707875" y="5897386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14"/>
            <p:cNvSpPr>
              <a:spLocks/>
            </p:cNvSpPr>
            <p:nvPr/>
          </p:nvSpPr>
          <p:spPr bwMode="auto">
            <a:xfrm>
              <a:off x="7776137" y="5873574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15"/>
            <p:cNvSpPr>
              <a:spLocks/>
            </p:cNvSpPr>
            <p:nvPr/>
          </p:nvSpPr>
          <p:spPr bwMode="auto">
            <a:xfrm>
              <a:off x="7838050" y="5862461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16"/>
            <p:cNvSpPr>
              <a:spLocks/>
            </p:cNvSpPr>
            <p:nvPr/>
          </p:nvSpPr>
          <p:spPr bwMode="auto">
            <a:xfrm>
              <a:off x="7906312" y="5851349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17"/>
            <p:cNvSpPr>
              <a:spLocks/>
            </p:cNvSpPr>
            <p:nvPr/>
          </p:nvSpPr>
          <p:spPr bwMode="auto">
            <a:xfrm>
              <a:off x="7969812" y="5844999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18"/>
            <p:cNvSpPr>
              <a:spLocks/>
            </p:cNvSpPr>
            <p:nvPr/>
          </p:nvSpPr>
          <p:spPr bwMode="auto">
            <a:xfrm>
              <a:off x="8038075" y="5840236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19"/>
            <p:cNvSpPr>
              <a:spLocks/>
            </p:cNvSpPr>
            <p:nvPr/>
          </p:nvSpPr>
          <p:spPr bwMode="auto">
            <a:xfrm>
              <a:off x="8093637" y="5833886"/>
              <a:ext cx="34925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20"/>
            <p:cNvSpPr>
              <a:spLocks/>
            </p:cNvSpPr>
            <p:nvPr/>
          </p:nvSpPr>
          <p:spPr bwMode="auto">
            <a:xfrm>
              <a:off x="8161900" y="5833886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1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21"/>
            <p:cNvSpPr>
              <a:spLocks/>
            </p:cNvSpPr>
            <p:nvPr/>
          </p:nvSpPr>
          <p:spPr bwMode="auto">
            <a:xfrm>
              <a:off x="8253975" y="58402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22"/>
            <p:cNvSpPr>
              <a:spLocks/>
            </p:cNvSpPr>
            <p:nvPr/>
          </p:nvSpPr>
          <p:spPr bwMode="auto">
            <a:xfrm>
              <a:off x="8219050" y="5840236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23"/>
            <p:cNvSpPr>
              <a:spLocks/>
            </p:cNvSpPr>
            <p:nvPr/>
          </p:nvSpPr>
          <p:spPr bwMode="auto">
            <a:xfrm>
              <a:off x="8287312" y="5840236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24"/>
            <p:cNvSpPr>
              <a:spLocks/>
            </p:cNvSpPr>
            <p:nvPr/>
          </p:nvSpPr>
          <p:spPr bwMode="auto">
            <a:xfrm>
              <a:off x="8355575" y="58513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25"/>
            <p:cNvSpPr>
              <a:spLocks/>
            </p:cNvSpPr>
            <p:nvPr/>
          </p:nvSpPr>
          <p:spPr bwMode="auto">
            <a:xfrm>
              <a:off x="8423837" y="5862461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26"/>
            <p:cNvSpPr>
              <a:spLocks/>
            </p:cNvSpPr>
            <p:nvPr/>
          </p:nvSpPr>
          <p:spPr bwMode="auto">
            <a:xfrm>
              <a:off x="8480987" y="5873574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27"/>
            <p:cNvSpPr>
              <a:spLocks/>
            </p:cNvSpPr>
            <p:nvPr/>
          </p:nvSpPr>
          <p:spPr bwMode="auto">
            <a:xfrm>
              <a:off x="8549250" y="5891036"/>
              <a:ext cx="33338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28"/>
            <p:cNvSpPr>
              <a:spLocks/>
            </p:cNvSpPr>
            <p:nvPr/>
          </p:nvSpPr>
          <p:spPr bwMode="auto">
            <a:xfrm>
              <a:off x="8617512" y="5919611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29"/>
            <p:cNvSpPr>
              <a:spLocks/>
            </p:cNvSpPr>
            <p:nvPr/>
          </p:nvSpPr>
          <p:spPr bwMode="auto">
            <a:xfrm>
              <a:off x="8679425" y="5965649"/>
              <a:ext cx="34925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430"/>
            <p:cNvSpPr>
              <a:spLocks noChangeArrowheads="1"/>
            </p:cNvSpPr>
            <p:nvPr/>
          </p:nvSpPr>
          <p:spPr bwMode="auto">
            <a:xfrm>
              <a:off x="7582462" y="5833886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431"/>
            <p:cNvSpPr>
              <a:spLocks noChangeArrowheads="1"/>
            </p:cNvSpPr>
            <p:nvPr/>
          </p:nvSpPr>
          <p:spPr bwMode="auto">
            <a:xfrm>
              <a:off x="7679300" y="59021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432"/>
            <p:cNvSpPr>
              <a:spLocks noChangeArrowheads="1"/>
            </p:cNvSpPr>
            <p:nvPr/>
          </p:nvSpPr>
          <p:spPr bwMode="auto">
            <a:xfrm>
              <a:off x="7679300" y="58735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33"/>
            <p:cNvSpPr>
              <a:spLocks/>
            </p:cNvSpPr>
            <p:nvPr/>
          </p:nvSpPr>
          <p:spPr bwMode="auto">
            <a:xfrm>
              <a:off x="7679300" y="5873574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34"/>
            <p:cNvSpPr>
              <a:spLocks/>
            </p:cNvSpPr>
            <p:nvPr/>
          </p:nvSpPr>
          <p:spPr bwMode="auto">
            <a:xfrm>
              <a:off x="7582462" y="560052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35"/>
            <p:cNvSpPr>
              <a:spLocks/>
            </p:cNvSpPr>
            <p:nvPr/>
          </p:nvSpPr>
          <p:spPr bwMode="auto">
            <a:xfrm>
              <a:off x="7582462" y="557829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436"/>
            <p:cNvSpPr>
              <a:spLocks/>
            </p:cNvSpPr>
            <p:nvPr/>
          </p:nvSpPr>
          <p:spPr bwMode="auto">
            <a:xfrm>
              <a:off x="7582462" y="5710061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37"/>
            <p:cNvSpPr>
              <a:spLocks/>
            </p:cNvSpPr>
            <p:nvPr/>
          </p:nvSpPr>
          <p:spPr bwMode="auto">
            <a:xfrm>
              <a:off x="7645962" y="5664024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38"/>
            <p:cNvSpPr>
              <a:spLocks/>
            </p:cNvSpPr>
            <p:nvPr/>
          </p:nvSpPr>
          <p:spPr bwMode="auto">
            <a:xfrm>
              <a:off x="7707875" y="56417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439"/>
            <p:cNvSpPr>
              <a:spLocks/>
            </p:cNvSpPr>
            <p:nvPr/>
          </p:nvSpPr>
          <p:spPr bwMode="auto">
            <a:xfrm>
              <a:off x="7776137" y="5617986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40"/>
            <p:cNvSpPr>
              <a:spLocks/>
            </p:cNvSpPr>
            <p:nvPr/>
          </p:nvSpPr>
          <p:spPr bwMode="auto">
            <a:xfrm>
              <a:off x="7838050" y="5606874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41"/>
            <p:cNvSpPr>
              <a:spLocks/>
            </p:cNvSpPr>
            <p:nvPr/>
          </p:nvSpPr>
          <p:spPr bwMode="auto">
            <a:xfrm>
              <a:off x="7906312" y="5595761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42"/>
            <p:cNvSpPr>
              <a:spLocks/>
            </p:cNvSpPr>
            <p:nvPr/>
          </p:nvSpPr>
          <p:spPr bwMode="auto">
            <a:xfrm>
              <a:off x="7969812" y="5589411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43"/>
            <p:cNvSpPr>
              <a:spLocks/>
            </p:cNvSpPr>
            <p:nvPr/>
          </p:nvSpPr>
          <p:spPr bwMode="auto">
            <a:xfrm>
              <a:off x="8038075" y="5584649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44"/>
            <p:cNvSpPr>
              <a:spLocks/>
            </p:cNvSpPr>
            <p:nvPr/>
          </p:nvSpPr>
          <p:spPr bwMode="auto">
            <a:xfrm>
              <a:off x="8093637" y="5584649"/>
              <a:ext cx="34925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45"/>
            <p:cNvSpPr>
              <a:spLocks/>
            </p:cNvSpPr>
            <p:nvPr/>
          </p:nvSpPr>
          <p:spPr bwMode="auto">
            <a:xfrm>
              <a:off x="8161900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46"/>
            <p:cNvSpPr>
              <a:spLocks/>
            </p:cNvSpPr>
            <p:nvPr/>
          </p:nvSpPr>
          <p:spPr bwMode="auto">
            <a:xfrm>
              <a:off x="8253975" y="55846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447"/>
            <p:cNvSpPr>
              <a:spLocks/>
            </p:cNvSpPr>
            <p:nvPr/>
          </p:nvSpPr>
          <p:spPr bwMode="auto">
            <a:xfrm>
              <a:off x="8219050" y="5584649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448"/>
            <p:cNvSpPr>
              <a:spLocks/>
            </p:cNvSpPr>
            <p:nvPr/>
          </p:nvSpPr>
          <p:spPr bwMode="auto">
            <a:xfrm>
              <a:off x="8287312" y="5589411"/>
              <a:ext cx="34925" cy="541338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449"/>
            <p:cNvSpPr>
              <a:spLocks/>
            </p:cNvSpPr>
            <p:nvPr/>
          </p:nvSpPr>
          <p:spPr bwMode="auto">
            <a:xfrm>
              <a:off x="8355575" y="5595761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450"/>
            <p:cNvSpPr>
              <a:spLocks/>
            </p:cNvSpPr>
            <p:nvPr/>
          </p:nvSpPr>
          <p:spPr bwMode="auto">
            <a:xfrm>
              <a:off x="8423837" y="5606874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451"/>
            <p:cNvSpPr>
              <a:spLocks/>
            </p:cNvSpPr>
            <p:nvPr/>
          </p:nvSpPr>
          <p:spPr bwMode="auto">
            <a:xfrm>
              <a:off x="8480987" y="5617986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452"/>
            <p:cNvSpPr>
              <a:spLocks/>
            </p:cNvSpPr>
            <p:nvPr/>
          </p:nvSpPr>
          <p:spPr bwMode="auto">
            <a:xfrm>
              <a:off x="8549250" y="5635449"/>
              <a:ext cx="33338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453"/>
            <p:cNvSpPr>
              <a:spLocks/>
            </p:cNvSpPr>
            <p:nvPr/>
          </p:nvSpPr>
          <p:spPr bwMode="auto">
            <a:xfrm>
              <a:off x="8617512" y="56640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454"/>
            <p:cNvSpPr>
              <a:spLocks/>
            </p:cNvSpPr>
            <p:nvPr/>
          </p:nvSpPr>
          <p:spPr bwMode="auto">
            <a:xfrm>
              <a:off x="8679425" y="5710061"/>
              <a:ext cx="34925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455"/>
            <p:cNvSpPr>
              <a:spLocks noChangeArrowheads="1"/>
            </p:cNvSpPr>
            <p:nvPr/>
          </p:nvSpPr>
          <p:spPr bwMode="auto">
            <a:xfrm>
              <a:off x="7582462" y="5578299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456"/>
            <p:cNvSpPr>
              <a:spLocks noChangeArrowheads="1"/>
            </p:cNvSpPr>
            <p:nvPr/>
          </p:nvSpPr>
          <p:spPr bwMode="auto">
            <a:xfrm>
              <a:off x="7679300" y="5646561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457"/>
            <p:cNvSpPr>
              <a:spLocks noChangeArrowheads="1"/>
            </p:cNvSpPr>
            <p:nvPr/>
          </p:nvSpPr>
          <p:spPr bwMode="auto">
            <a:xfrm>
              <a:off x="7679300" y="5617986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58"/>
            <p:cNvSpPr>
              <a:spLocks/>
            </p:cNvSpPr>
            <p:nvPr/>
          </p:nvSpPr>
          <p:spPr bwMode="auto">
            <a:xfrm>
              <a:off x="7679300" y="5617986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59"/>
            <p:cNvSpPr>
              <a:spLocks/>
            </p:cNvSpPr>
            <p:nvPr/>
          </p:nvSpPr>
          <p:spPr bwMode="auto">
            <a:xfrm>
              <a:off x="7582462" y="5344936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60"/>
            <p:cNvSpPr>
              <a:spLocks/>
            </p:cNvSpPr>
            <p:nvPr/>
          </p:nvSpPr>
          <p:spPr bwMode="auto">
            <a:xfrm>
              <a:off x="7582462" y="5329061"/>
              <a:ext cx="1131888" cy="550863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61"/>
            <p:cNvSpPr>
              <a:spLocks/>
            </p:cNvSpPr>
            <p:nvPr/>
          </p:nvSpPr>
          <p:spPr bwMode="auto">
            <a:xfrm>
              <a:off x="7582462" y="5452886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462"/>
            <p:cNvSpPr>
              <a:spLocks/>
            </p:cNvSpPr>
            <p:nvPr/>
          </p:nvSpPr>
          <p:spPr bwMode="auto">
            <a:xfrm>
              <a:off x="7645962" y="5408436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63"/>
            <p:cNvSpPr>
              <a:spLocks/>
            </p:cNvSpPr>
            <p:nvPr/>
          </p:nvSpPr>
          <p:spPr bwMode="auto">
            <a:xfrm>
              <a:off x="7707875" y="538462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64"/>
            <p:cNvSpPr>
              <a:spLocks/>
            </p:cNvSpPr>
            <p:nvPr/>
          </p:nvSpPr>
          <p:spPr bwMode="auto">
            <a:xfrm>
              <a:off x="7776137" y="5362399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65"/>
            <p:cNvSpPr>
              <a:spLocks/>
            </p:cNvSpPr>
            <p:nvPr/>
          </p:nvSpPr>
          <p:spPr bwMode="auto">
            <a:xfrm>
              <a:off x="7838050" y="5351286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66"/>
            <p:cNvSpPr>
              <a:spLocks/>
            </p:cNvSpPr>
            <p:nvPr/>
          </p:nvSpPr>
          <p:spPr bwMode="auto">
            <a:xfrm>
              <a:off x="7906312" y="5340174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467"/>
            <p:cNvSpPr>
              <a:spLocks/>
            </p:cNvSpPr>
            <p:nvPr/>
          </p:nvSpPr>
          <p:spPr bwMode="auto">
            <a:xfrm>
              <a:off x="7969812" y="533382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468"/>
            <p:cNvSpPr>
              <a:spLocks/>
            </p:cNvSpPr>
            <p:nvPr/>
          </p:nvSpPr>
          <p:spPr bwMode="auto">
            <a:xfrm>
              <a:off x="8038075" y="5329061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469"/>
            <p:cNvSpPr>
              <a:spLocks/>
            </p:cNvSpPr>
            <p:nvPr/>
          </p:nvSpPr>
          <p:spPr bwMode="auto">
            <a:xfrm>
              <a:off x="8093637" y="5329061"/>
              <a:ext cx="34925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470"/>
            <p:cNvSpPr>
              <a:spLocks/>
            </p:cNvSpPr>
            <p:nvPr/>
          </p:nvSpPr>
          <p:spPr bwMode="auto">
            <a:xfrm>
              <a:off x="8161900" y="5329061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471"/>
            <p:cNvSpPr>
              <a:spLocks/>
            </p:cNvSpPr>
            <p:nvPr/>
          </p:nvSpPr>
          <p:spPr bwMode="auto">
            <a:xfrm>
              <a:off x="8253975" y="5329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472"/>
            <p:cNvSpPr>
              <a:spLocks/>
            </p:cNvSpPr>
            <p:nvPr/>
          </p:nvSpPr>
          <p:spPr bwMode="auto">
            <a:xfrm>
              <a:off x="8219050" y="5329061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473"/>
            <p:cNvSpPr>
              <a:spLocks/>
            </p:cNvSpPr>
            <p:nvPr/>
          </p:nvSpPr>
          <p:spPr bwMode="auto">
            <a:xfrm>
              <a:off x="8287312" y="5333824"/>
              <a:ext cx="34925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474"/>
            <p:cNvSpPr>
              <a:spLocks/>
            </p:cNvSpPr>
            <p:nvPr/>
          </p:nvSpPr>
          <p:spPr bwMode="auto">
            <a:xfrm>
              <a:off x="8355575" y="534017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475"/>
            <p:cNvSpPr>
              <a:spLocks/>
            </p:cNvSpPr>
            <p:nvPr/>
          </p:nvSpPr>
          <p:spPr bwMode="auto">
            <a:xfrm>
              <a:off x="8423837" y="5351286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476"/>
            <p:cNvSpPr>
              <a:spLocks/>
            </p:cNvSpPr>
            <p:nvPr/>
          </p:nvSpPr>
          <p:spPr bwMode="auto">
            <a:xfrm>
              <a:off x="8480987" y="536239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477"/>
            <p:cNvSpPr>
              <a:spLocks/>
            </p:cNvSpPr>
            <p:nvPr/>
          </p:nvSpPr>
          <p:spPr bwMode="auto">
            <a:xfrm>
              <a:off x="8549250" y="5379861"/>
              <a:ext cx="33338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478"/>
            <p:cNvSpPr>
              <a:spLocks/>
            </p:cNvSpPr>
            <p:nvPr/>
          </p:nvSpPr>
          <p:spPr bwMode="auto">
            <a:xfrm>
              <a:off x="8617512" y="5408436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479"/>
            <p:cNvSpPr>
              <a:spLocks/>
            </p:cNvSpPr>
            <p:nvPr/>
          </p:nvSpPr>
          <p:spPr bwMode="auto">
            <a:xfrm>
              <a:off x="8679425" y="5452886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480"/>
            <p:cNvSpPr>
              <a:spLocks noChangeArrowheads="1"/>
            </p:cNvSpPr>
            <p:nvPr/>
          </p:nvSpPr>
          <p:spPr bwMode="auto">
            <a:xfrm>
              <a:off x="7582462" y="5329061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481"/>
            <p:cNvSpPr>
              <a:spLocks noChangeArrowheads="1"/>
            </p:cNvSpPr>
            <p:nvPr/>
          </p:nvSpPr>
          <p:spPr bwMode="auto">
            <a:xfrm>
              <a:off x="7679300" y="5390974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482"/>
            <p:cNvSpPr>
              <a:spLocks noChangeArrowheads="1"/>
            </p:cNvSpPr>
            <p:nvPr/>
          </p:nvSpPr>
          <p:spPr bwMode="auto">
            <a:xfrm>
              <a:off x="7679300" y="5362399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483"/>
            <p:cNvSpPr>
              <a:spLocks/>
            </p:cNvSpPr>
            <p:nvPr/>
          </p:nvSpPr>
          <p:spPr bwMode="auto">
            <a:xfrm>
              <a:off x="7679300" y="5362399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484"/>
            <p:cNvSpPr>
              <a:spLocks/>
            </p:cNvSpPr>
            <p:nvPr/>
          </p:nvSpPr>
          <p:spPr bwMode="auto">
            <a:xfrm>
              <a:off x="7582462" y="508934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485"/>
            <p:cNvSpPr>
              <a:spLocks/>
            </p:cNvSpPr>
            <p:nvPr/>
          </p:nvSpPr>
          <p:spPr bwMode="auto">
            <a:xfrm>
              <a:off x="7582462" y="5071886"/>
              <a:ext cx="1131888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486"/>
            <p:cNvSpPr>
              <a:spLocks/>
            </p:cNvSpPr>
            <p:nvPr/>
          </p:nvSpPr>
          <p:spPr bwMode="auto">
            <a:xfrm>
              <a:off x="7582462" y="5197299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487"/>
            <p:cNvSpPr>
              <a:spLocks/>
            </p:cNvSpPr>
            <p:nvPr/>
          </p:nvSpPr>
          <p:spPr bwMode="auto">
            <a:xfrm>
              <a:off x="7645962" y="5152849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488"/>
            <p:cNvSpPr>
              <a:spLocks/>
            </p:cNvSpPr>
            <p:nvPr/>
          </p:nvSpPr>
          <p:spPr bwMode="auto">
            <a:xfrm>
              <a:off x="7707875" y="5129036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489"/>
            <p:cNvSpPr>
              <a:spLocks/>
            </p:cNvSpPr>
            <p:nvPr/>
          </p:nvSpPr>
          <p:spPr bwMode="auto">
            <a:xfrm>
              <a:off x="7776137" y="5106811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490"/>
            <p:cNvSpPr>
              <a:spLocks/>
            </p:cNvSpPr>
            <p:nvPr/>
          </p:nvSpPr>
          <p:spPr bwMode="auto">
            <a:xfrm>
              <a:off x="7838050" y="5095699"/>
              <a:ext cx="34925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491"/>
            <p:cNvSpPr>
              <a:spLocks/>
            </p:cNvSpPr>
            <p:nvPr/>
          </p:nvSpPr>
          <p:spPr bwMode="auto">
            <a:xfrm>
              <a:off x="7906312" y="5084586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492"/>
            <p:cNvSpPr>
              <a:spLocks/>
            </p:cNvSpPr>
            <p:nvPr/>
          </p:nvSpPr>
          <p:spPr bwMode="auto">
            <a:xfrm>
              <a:off x="7969812" y="5078236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493"/>
            <p:cNvSpPr>
              <a:spLocks/>
            </p:cNvSpPr>
            <p:nvPr/>
          </p:nvSpPr>
          <p:spPr bwMode="auto">
            <a:xfrm>
              <a:off x="8038075" y="5071886"/>
              <a:ext cx="26988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494"/>
            <p:cNvSpPr>
              <a:spLocks/>
            </p:cNvSpPr>
            <p:nvPr/>
          </p:nvSpPr>
          <p:spPr bwMode="auto">
            <a:xfrm>
              <a:off x="8093637" y="5071886"/>
              <a:ext cx="34925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495"/>
            <p:cNvSpPr>
              <a:spLocks/>
            </p:cNvSpPr>
            <p:nvPr/>
          </p:nvSpPr>
          <p:spPr bwMode="auto">
            <a:xfrm>
              <a:off x="8161900" y="5071886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496"/>
            <p:cNvSpPr>
              <a:spLocks/>
            </p:cNvSpPr>
            <p:nvPr/>
          </p:nvSpPr>
          <p:spPr bwMode="auto">
            <a:xfrm>
              <a:off x="8253975" y="50718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497"/>
            <p:cNvSpPr>
              <a:spLocks/>
            </p:cNvSpPr>
            <p:nvPr/>
          </p:nvSpPr>
          <p:spPr bwMode="auto">
            <a:xfrm>
              <a:off x="8219050" y="5071886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498"/>
            <p:cNvSpPr>
              <a:spLocks/>
            </p:cNvSpPr>
            <p:nvPr/>
          </p:nvSpPr>
          <p:spPr bwMode="auto">
            <a:xfrm>
              <a:off x="8287312" y="5078236"/>
              <a:ext cx="34925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499"/>
            <p:cNvSpPr>
              <a:spLocks/>
            </p:cNvSpPr>
            <p:nvPr/>
          </p:nvSpPr>
          <p:spPr bwMode="auto">
            <a:xfrm>
              <a:off x="8355575" y="5084586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500"/>
            <p:cNvSpPr>
              <a:spLocks/>
            </p:cNvSpPr>
            <p:nvPr/>
          </p:nvSpPr>
          <p:spPr bwMode="auto">
            <a:xfrm>
              <a:off x="8423837" y="5095699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501"/>
            <p:cNvSpPr>
              <a:spLocks/>
            </p:cNvSpPr>
            <p:nvPr/>
          </p:nvSpPr>
          <p:spPr bwMode="auto">
            <a:xfrm>
              <a:off x="8480987" y="5106811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502"/>
            <p:cNvSpPr>
              <a:spLocks/>
            </p:cNvSpPr>
            <p:nvPr/>
          </p:nvSpPr>
          <p:spPr bwMode="auto">
            <a:xfrm>
              <a:off x="8549250" y="5124274"/>
              <a:ext cx="33338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503"/>
            <p:cNvSpPr>
              <a:spLocks/>
            </p:cNvSpPr>
            <p:nvPr/>
          </p:nvSpPr>
          <p:spPr bwMode="auto">
            <a:xfrm>
              <a:off x="8617512" y="515284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504"/>
            <p:cNvSpPr>
              <a:spLocks/>
            </p:cNvSpPr>
            <p:nvPr/>
          </p:nvSpPr>
          <p:spPr bwMode="auto">
            <a:xfrm>
              <a:off x="8679425" y="5197299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505"/>
            <p:cNvSpPr>
              <a:spLocks noChangeArrowheads="1"/>
            </p:cNvSpPr>
            <p:nvPr/>
          </p:nvSpPr>
          <p:spPr bwMode="auto">
            <a:xfrm>
              <a:off x="7582462" y="5071886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506"/>
            <p:cNvSpPr>
              <a:spLocks noChangeArrowheads="1"/>
            </p:cNvSpPr>
            <p:nvPr/>
          </p:nvSpPr>
          <p:spPr bwMode="auto">
            <a:xfrm>
              <a:off x="7679300" y="5135386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507"/>
            <p:cNvSpPr>
              <a:spLocks noChangeArrowheads="1"/>
            </p:cNvSpPr>
            <p:nvPr/>
          </p:nvSpPr>
          <p:spPr bwMode="auto">
            <a:xfrm>
              <a:off x="7679300" y="5106811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508"/>
            <p:cNvSpPr>
              <a:spLocks/>
            </p:cNvSpPr>
            <p:nvPr/>
          </p:nvSpPr>
          <p:spPr bwMode="auto">
            <a:xfrm>
              <a:off x="7679300" y="5106811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09"/>
            <p:cNvSpPr>
              <a:spLocks/>
            </p:cNvSpPr>
            <p:nvPr/>
          </p:nvSpPr>
          <p:spPr bwMode="auto">
            <a:xfrm>
              <a:off x="7582462" y="4833761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510"/>
            <p:cNvSpPr>
              <a:spLocks/>
            </p:cNvSpPr>
            <p:nvPr/>
          </p:nvSpPr>
          <p:spPr bwMode="auto">
            <a:xfrm>
              <a:off x="7582462" y="4816299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11"/>
            <p:cNvSpPr>
              <a:spLocks/>
            </p:cNvSpPr>
            <p:nvPr/>
          </p:nvSpPr>
          <p:spPr bwMode="auto">
            <a:xfrm>
              <a:off x="7582462" y="4941711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12"/>
            <p:cNvSpPr>
              <a:spLocks/>
            </p:cNvSpPr>
            <p:nvPr/>
          </p:nvSpPr>
          <p:spPr bwMode="auto">
            <a:xfrm>
              <a:off x="7645962" y="4895674"/>
              <a:ext cx="33338" cy="393700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13"/>
            <p:cNvSpPr>
              <a:spLocks/>
            </p:cNvSpPr>
            <p:nvPr/>
          </p:nvSpPr>
          <p:spPr bwMode="auto">
            <a:xfrm>
              <a:off x="7707875" y="4873449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514"/>
            <p:cNvSpPr>
              <a:spLocks/>
            </p:cNvSpPr>
            <p:nvPr/>
          </p:nvSpPr>
          <p:spPr bwMode="auto">
            <a:xfrm>
              <a:off x="7776137" y="4851224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15"/>
            <p:cNvSpPr>
              <a:spLocks/>
            </p:cNvSpPr>
            <p:nvPr/>
          </p:nvSpPr>
          <p:spPr bwMode="auto">
            <a:xfrm>
              <a:off x="7838050" y="4840111"/>
              <a:ext cx="34925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16"/>
            <p:cNvSpPr>
              <a:spLocks/>
            </p:cNvSpPr>
            <p:nvPr/>
          </p:nvSpPr>
          <p:spPr bwMode="auto">
            <a:xfrm>
              <a:off x="7906312" y="4827411"/>
              <a:ext cx="34925" cy="530225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17"/>
            <p:cNvSpPr>
              <a:spLocks/>
            </p:cNvSpPr>
            <p:nvPr/>
          </p:nvSpPr>
          <p:spPr bwMode="auto">
            <a:xfrm>
              <a:off x="7969812" y="4822649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518"/>
            <p:cNvSpPr>
              <a:spLocks/>
            </p:cNvSpPr>
            <p:nvPr/>
          </p:nvSpPr>
          <p:spPr bwMode="auto">
            <a:xfrm>
              <a:off x="8038075" y="4816299"/>
              <a:ext cx="26988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19"/>
            <p:cNvSpPr>
              <a:spLocks/>
            </p:cNvSpPr>
            <p:nvPr/>
          </p:nvSpPr>
          <p:spPr bwMode="auto">
            <a:xfrm>
              <a:off x="8093637" y="481629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520"/>
            <p:cNvSpPr>
              <a:spLocks/>
            </p:cNvSpPr>
            <p:nvPr/>
          </p:nvSpPr>
          <p:spPr bwMode="auto">
            <a:xfrm>
              <a:off x="8161900" y="481629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7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521"/>
            <p:cNvSpPr>
              <a:spLocks/>
            </p:cNvSpPr>
            <p:nvPr/>
          </p:nvSpPr>
          <p:spPr bwMode="auto">
            <a:xfrm>
              <a:off x="8253975" y="4816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522"/>
            <p:cNvSpPr>
              <a:spLocks/>
            </p:cNvSpPr>
            <p:nvPr/>
          </p:nvSpPr>
          <p:spPr bwMode="auto">
            <a:xfrm>
              <a:off x="8219050" y="4816299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23"/>
            <p:cNvSpPr>
              <a:spLocks/>
            </p:cNvSpPr>
            <p:nvPr/>
          </p:nvSpPr>
          <p:spPr bwMode="auto">
            <a:xfrm>
              <a:off x="8287312" y="4822649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524"/>
            <p:cNvSpPr>
              <a:spLocks/>
            </p:cNvSpPr>
            <p:nvPr/>
          </p:nvSpPr>
          <p:spPr bwMode="auto">
            <a:xfrm>
              <a:off x="8355575" y="4827411"/>
              <a:ext cx="28575" cy="530225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525"/>
            <p:cNvSpPr>
              <a:spLocks/>
            </p:cNvSpPr>
            <p:nvPr/>
          </p:nvSpPr>
          <p:spPr bwMode="auto">
            <a:xfrm>
              <a:off x="8423837" y="4840111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526"/>
            <p:cNvSpPr>
              <a:spLocks/>
            </p:cNvSpPr>
            <p:nvPr/>
          </p:nvSpPr>
          <p:spPr bwMode="auto">
            <a:xfrm>
              <a:off x="8480987" y="4851224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527"/>
            <p:cNvSpPr>
              <a:spLocks/>
            </p:cNvSpPr>
            <p:nvPr/>
          </p:nvSpPr>
          <p:spPr bwMode="auto">
            <a:xfrm>
              <a:off x="8549250" y="4868686"/>
              <a:ext cx="33338" cy="447675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528"/>
            <p:cNvSpPr>
              <a:spLocks/>
            </p:cNvSpPr>
            <p:nvPr/>
          </p:nvSpPr>
          <p:spPr bwMode="auto">
            <a:xfrm>
              <a:off x="8617512" y="4895674"/>
              <a:ext cx="28575" cy="393700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529"/>
            <p:cNvSpPr>
              <a:spLocks/>
            </p:cNvSpPr>
            <p:nvPr/>
          </p:nvSpPr>
          <p:spPr bwMode="auto">
            <a:xfrm>
              <a:off x="8679425" y="4941711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530"/>
            <p:cNvSpPr>
              <a:spLocks noChangeArrowheads="1"/>
            </p:cNvSpPr>
            <p:nvPr/>
          </p:nvSpPr>
          <p:spPr bwMode="auto">
            <a:xfrm>
              <a:off x="7582462" y="4816299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531"/>
            <p:cNvSpPr>
              <a:spLocks noChangeArrowheads="1"/>
            </p:cNvSpPr>
            <p:nvPr/>
          </p:nvSpPr>
          <p:spPr bwMode="auto">
            <a:xfrm>
              <a:off x="7679300" y="487979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532"/>
            <p:cNvSpPr>
              <a:spLocks noChangeArrowheads="1"/>
            </p:cNvSpPr>
            <p:nvPr/>
          </p:nvSpPr>
          <p:spPr bwMode="auto">
            <a:xfrm>
              <a:off x="7679300" y="485122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533"/>
            <p:cNvSpPr>
              <a:spLocks/>
            </p:cNvSpPr>
            <p:nvPr/>
          </p:nvSpPr>
          <p:spPr bwMode="auto">
            <a:xfrm>
              <a:off x="7679300" y="4851224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534"/>
            <p:cNvSpPr>
              <a:spLocks/>
            </p:cNvSpPr>
            <p:nvPr/>
          </p:nvSpPr>
          <p:spPr bwMode="auto">
            <a:xfrm>
              <a:off x="7582462" y="457817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535"/>
            <p:cNvSpPr>
              <a:spLocks/>
            </p:cNvSpPr>
            <p:nvPr/>
          </p:nvSpPr>
          <p:spPr bwMode="auto">
            <a:xfrm>
              <a:off x="7582462" y="4560711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536"/>
            <p:cNvSpPr>
              <a:spLocks/>
            </p:cNvSpPr>
            <p:nvPr/>
          </p:nvSpPr>
          <p:spPr bwMode="auto">
            <a:xfrm>
              <a:off x="7582462" y="4686124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537"/>
            <p:cNvSpPr>
              <a:spLocks/>
            </p:cNvSpPr>
            <p:nvPr/>
          </p:nvSpPr>
          <p:spPr bwMode="auto">
            <a:xfrm>
              <a:off x="7645962" y="4640086"/>
              <a:ext cx="33338" cy="392113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538"/>
            <p:cNvSpPr>
              <a:spLocks/>
            </p:cNvSpPr>
            <p:nvPr/>
          </p:nvSpPr>
          <p:spPr bwMode="auto">
            <a:xfrm>
              <a:off x="7707875" y="4617861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539"/>
            <p:cNvSpPr>
              <a:spLocks/>
            </p:cNvSpPr>
            <p:nvPr/>
          </p:nvSpPr>
          <p:spPr bwMode="auto">
            <a:xfrm>
              <a:off x="7776137" y="4600399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540"/>
            <p:cNvSpPr>
              <a:spLocks/>
            </p:cNvSpPr>
            <p:nvPr/>
          </p:nvSpPr>
          <p:spPr bwMode="auto">
            <a:xfrm>
              <a:off x="7838050" y="4582936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541"/>
            <p:cNvSpPr>
              <a:spLocks/>
            </p:cNvSpPr>
            <p:nvPr/>
          </p:nvSpPr>
          <p:spPr bwMode="auto">
            <a:xfrm>
              <a:off x="7906312" y="4571824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542"/>
            <p:cNvSpPr>
              <a:spLocks/>
            </p:cNvSpPr>
            <p:nvPr/>
          </p:nvSpPr>
          <p:spPr bwMode="auto">
            <a:xfrm>
              <a:off x="7969812" y="4567061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543"/>
            <p:cNvSpPr>
              <a:spLocks/>
            </p:cNvSpPr>
            <p:nvPr/>
          </p:nvSpPr>
          <p:spPr bwMode="auto">
            <a:xfrm>
              <a:off x="8038075" y="4560711"/>
              <a:ext cx="26988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544"/>
            <p:cNvSpPr>
              <a:spLocks/>
            </p:cNvSpPr>
            <p:nvPr/>
          </p:nvSpPr>
          <p:spPr bwMode="auto">
            <a:xfrm>
              <a:off x="8093637" y="4560711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545"/>
            <p:cNvSpPr>
              <a:spLocks/>
            </p:cNvSpPr>
            <p:nvPr/>
          </p:nvSpPr>
          <p:spPr bwMode="auto">
            <a:xfrm>
              <a:off x="8161900" y="4560711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546"/>
            <p:cNvSpPr>
              <a:spLocks/>
            </p:cNvSpPr>
            <p:nvPr/>
          </p:nvSpPr>
          <p:spPr bwMode="auto">
            <a:xfrm>
              <a:off x="8253975" y="45607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547"/>
            <p:cNvSpPr>
              <a:spLocks/>
            </p:cNvSpPr>
            <p:nvPr/>
          </p:nvSpPr>
          <p:spPr bwMode="auto">
            <a:xfrm>
              <a:off x="8219050" y="4560711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548"/>
            <p:cNvSpPr>
              <a:spLocks/>
            </p:cNvSpPr>
            <p:nvPr/>
          </p:nvSpPr>
          <p:spPr bwMode="auto">
            <a:xfrm>
              <a:off x="8287312" y="4567061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549"/>
            <p:cNvSpPr>
              <a:spLocks/>
            </p:cNvSpPr>
            <p:nvPr/>
          </p:nvSpPr>
          <p:spPr bwMode="auto">
            <a:xfrm>
              <a:off x="8355575" y="457182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550"/>
            <p:cNvSpPr>
              <a:spLocks/>
            </p:cNvSpPr>
            <p:nvPr/>
          </p:nvSpPr>
          <p:spPr bwMode="auto">
            <a:xfrm>
              <a:off x="8423837" y="4582936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551"/>
            <p:cNvSpPr>
              <a:spLocks/>
            </p:cNvSpPr>
            <p:nvPr/>
          </p:nvSpPr>
          <p:spPr bwMode="auto">
            <a:xfrm>
              <a:off x="8480987" y="4595636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552"/>
            <p:cNvSpPr>
              <a:spLocks/>
            </p:cNvSpPr>
            <p:nvPr/>
          </p:nvSpPr>
          <p:spPr bwMode="auto">
            <a:xfrm>
              <a:off x="8549250" y="4617861"/>
              <a:ext cx="33338" cy="442913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553"/>
            <p:cNvSpPr>
              <a:spLocks/>
            </p:cNvSpPr>
            <p:nvPr/>
          </p:nvSpPr>
          <p:spPr bwMode="auto">
            <a:xfrm>
              <a:off x="8617512" y="4640086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554"/>
            <p:cNvSpPr>
              <a:spLocks/>
            </p:cNvSpPr>
            <p:nvPr/>
          </p:nvSpPr>
          <p:spPr bwMode="auto">
            <a:xfrm>
              <a:off x="8679425" y="4686124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Oval 555"/>
            <p:cNvSpPr>
              <a:spLocks noChangeArrowheads="1"/>
            </p:cNvSpPr>
            <p:nvPr/>
          </p:nvSpPr>
          <p:spPr bwMode="auto">
            <a:xfrm>
              <a:off x="7582462" y="4560711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Oval 556"/>
            <p:cNvSpPr>
              <a:spLocks noChangeArrowheads="1"/>
            </p:cNvSpPr>
            <p:nvPr/>
          </p:nvSpPr>
          <p:spPr bwMode="auto">
            <a:xfrm>
              <a:off x="7679300" y="4624211"/>
              <a:ext cx="938213" cy="27146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Oval 557"/>
            <p:cNvSpPr>
              <a:spLocks noChangeArrowheads="1"/>
            </p:cNvSpPr>
            <p:nvPr/>
          </p:nvSpPr>
          <p:spPr bwMode="auto">
            <a:xfrm>
              <a:off x="7679300" y="4595636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558"/>
            <p:cNvSpPr>
              <a:spLocks/>
            </p:cNvSpPr>
            <p:nvPr/>
          </p:nvSpPr>
          <p:spPr bwMode="auto">
            <a:xfrm>
              <a:off x="7679300" y="4595636"/>
              <a:ext cx="938213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559"/>
            <p:cNvSpPr>
              <a:spLocks/>
            </p:cNvSpPr>
            <p:nvPr/>
          </p:nvSpPr>
          <p:spPr bwMode="auto">
            <a:xfrm>
              <a:off x="7582462" y="4327349"/>
              <a:ext cx="1131888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560"/>
            <p:cNvSpPr>
              <a:spLocks/>
            </p:cNvSpPr>
            <p:nvPr/>
          </p:nvSpPr>
          <p:spPr bwMode="auto">
            <a:xfrm>
              <a:off x="7582462" y="4305124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561"/>
            <p:cNvSpPr>
              <a:spLocks/>
            </p:cNvSpPr>
            <p:nvPr/>
          </p:nvSpPr>
          <p:spPr bwMode="auto">
            <a:xfrm>
              <a:off x="7582462" y="4430536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562"/>
            <p:cNvSpPr>
              <a:spLocks/>
            </p:cNvSpPr>
            <p:nvPr/>
          </p:nvSpPr>
          <p:spPr bwMode="auto">
            <a:xfrm>
              <a:off x="7645962" y="4384499"/>
              <a:ext cx="33338" cy="392113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563"/>
            <p:cNvSpPr>
              <a:spLocks/>
            </p:cNvSpPr>
            <p:nvPr/>
          </p:nvSpPr>
          <p:spPr bwMode="auto">
            <a:xfrm>
              <a:off x="7707875" y="43622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564"/>
            <p:cNvSpPr>
              <a:spLocks/>
            </p:cNvSpPr>
            <p:nvPr/>
          </p:nvSpPr>
          <p:spPr bwMode="auto">
            <a:xfrm>
              <a:off x="7776137" y="4344811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565"/>
            <p:cNvSpPr>
              <a:spLocks/>
            </p:cNvSpPr>
            <p:nvPr/>
          </p:nvSpPr>
          <p:spPr bwMode="auto">
            <a:xfrm>
              <a:off x="7838050" y="4327349"/>
              <a:ext cx="34925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566"/>
            <p:cNvSpPr>
              <a:spLocks/>
            </p:cNvSpPr>
            <p:nvPr/>
          </p:nvSpPr>
          <p:spPr bwMode="auto">
            <a:xfrm>
              <a:off x="7906312" y="4316236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567"/>
            <p:cNvSpPr>
              <a:spLocks/>
            </p:cNvSpPr>
            <p:nvPr/>
          </p:nvSpPr>
          <p:spPr bwMode="auto">
            <a:xfrm>
              <a:off x="7969812" y="4311474"/>
              <a:ext cx="28575" cy="544513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568"/>
            <p:cNvSpPr>
              <a:spLocks/>
            </p:cNvSpPr>
            <p:nvPr/>
          </p:nvSpPr>
          <p:spPr bwMode="auto">
            <a:xfrm>
              <a:off x="8038075" y="4305124"/>
              <a:ext cx="26988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569"/>
            <p:cNvSpPr>
              <a:spLocks/>
            </p:cNvSpPr>
            <p:nvPr/>
          </p:nvSpPr>
          <p:spPr bwMode="auto">
            <a:xfrm>
              <a:off x="8093637" y="4305124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570"/>
            <p:cNvSpPr>
              <a:spLocks/>
            </p:cNvSpPr>
            <p:nvPr/>
          </p:nvSpPr>
          <p:spPr bwMode="auto">
            <a:xfrm>
              <a:off x="8161900" y="430512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571"/>
            <p:cNvSpPr>
              <a:spLocks/>
            </p:cNvSpPr>
            <p:nvPr/>
          </p:nvSpPr>
          <p:spPr bwMode="auto">
            <a:xfrm>
              <a:off x="8253975" y="43051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572"/>
            <p:cNvSpPr>
              <a:spLocks/>
            </p:cNvSpPr>
            <p:nvPr/>
          </p:nvSpPr>
          <p:spPr bwMode="auto">
            <a:xfrm>
              <a:off x="8219050" y="4305124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573"/>
            <p:cNvSpPr>
              <a:spLocks/>
            </p:cNvSpPr>
            <p:nvPr/>
          </p:nvSpPr>
          <p:spPr bwMode="auto">
            <a:xfrm>
              <a:off x="8287312" y="4311474"/>
              <a:ext cx="34925" cy="544513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574"/>
            <p:cNvSpPr>
              <a:spLocks/>
            </p:cNvSpPr>
            <p:nvPr/>
          </p:nvSpPr>
          <p:spPr bwMode="auto">
            <a:xfrm>
              <a:off x="8355575" y="4316236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575"/>
            <p:cNvSpPr>
              <a:spLocks/>
            </p:cNvSpPr>
            <p:nvPr/>
          </p:nvSpPr>
          <p:spPr bwMode="auto">
            <a:xfrm>
              <a:off x="8423837" y="4327349"/>
              <a:ext cx="28575" cy="512763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8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576"/>
            <p:cNvSpPr>
              <a:spLocks/>
            </p:cNvSpPr>
            <p:nvPr/>
          </p:nvSpPr>
          <p:spPr bwMode="auto">
            <a:xfrm>
              <a:off x="8480987" y="4340049"/>
              <a:ext cx="33338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577"/>
            <p:cNvSpPr>
              <a:spLocks/>
            </p:cNvSpPr>
            <p:nvPr/>
          </p:nvSpPr>
          <p:spPr bwMode="auto">
            <a:xfrm>
              <a:off x="8549250" y="4362274"/>
              <a:ext cx="33338" cy="442913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578"/>
            <p:cNvSpPr>
              <a:spLocks/>
            </p:cNvSpPr>
            <p:nvPr/>
          </p:nvSpPr>
          <p:spPr bwMode="auto">
            <a:xfrm>
              <a:off x="8617512" y="43844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579"/>
            <p:cNvSpPr>
              <a:spLocks/>
            </p:cNvSpPr>
            <p:nvPr/>
          </p:nvSpPr>
          <p:spPr bwMode="auto">
            <a:xfrm>
              <a:off x="8679425" y="4430536"/>
              <a:ext cx="34925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Oval 580"/>
            <p:cNvSpPr>
              <a:spLocks noChangeArrowheads="1"/>
            </p:cNvSpPr>
            <p:nvPr/>
          </p:nvSpPr>
          <p:spPr bwMode="auto">
            <a:xfrm>
              <a:off x="7582462" y="4305124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Oval 581"/>
            <p:cNvSpPr>
              <a:spLocks noChangeArrowheads="1"/>
            </p:cNvSpPr>
            <p:nvPr/>
          </p:nvSpPr>
          <p:spPr bwMode="auto">
            <a:xfrm>
              <a:off x="7679300" y="4367036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Oval 582"/>
            <p:cNvSpPr>
              <a:spLocks noChangeArrowheads="1"/>
            </p:cNvSpPr>
            <p:nvPr/>
          </p:nvSpPr>
          <p:spPr bwMode="auto">
            <a:xfrm>
              <a:off x="7679300" y="43400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583"/>
            <p:cNvSpPr>
              <a:spLocks/>
            </p:cNvSpPr>
            <p:nvPr/>
          </p:nvSpPr>
          <p:spPr bwMode="auto">
            <a:xfrm>
              <a:off x="7679300" y="4340049"/>
              <a:ext cx="938213" cy="147638"/>
            </a:xfrm>
            <a:custGeom>
              <a:avLst/>
              <a:gdLst>
                <a:gd name="T0" fmla="*/ 82 w 165"/>
                <a:gd name="T1" fmla="*/ 5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2 w 165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5"/>
                  </a:moveTo>
                  <a:cubicBezTo>
                    <a:pt x="125" y="5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584"/>
            <p:cNvSpPr>
              <a:spLocks/>
            </p:cNvSpPr>
            <p:nvPr/>
          </p:nvSpPr>
          <p:spPr bwMode="auto">
            <a:xfrm>
              <a:off x="7582462" y="4071761"/>
              <a:ext cx="1131888" cy="552450"/>
            </a:xfrm>
            <a:custGeom>
              <a:avLst/>
              <a:gdLst>
                <a:gd name="T0" fmla="*/ 199 w 199"/>
                <a:gd name="T1" fmla="*/ 64 h 97"/>
                <a:gd name="T2" fmla="*/ 99 w 199"/>
                <a:gd name="T3" fmla="*/ 97 h 97"/>
                <a:gd name="T4" fmla="*/ 99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99 w 199"/>
                <a:gd name="T11" fmla="*/ 0 h 97"/>
                <a:gd name="T12" fmla="*/ 99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99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585"/>
            <p:cNvSpPr>
              <a:spLocks/>
            </p:cNvSpPr>
            <p:nvPr/>
          </p:nvSpPr>
          <p:spPr bwMode="auto">
            <a:xfrm>
              <a:off x="7582462" y="4049536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586"/>
            <p:cNvSpPr>
              <a:spLocks/>
            </p:cNvSpPr>
            <p:nvPr/>
          </p:nvSpPr>
          <p:spPr bwMode="auto">
            <a:xfrm>
              <a:off x="7582462" y="4179711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1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6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587"/>
            <p:cNvSpPr>
              <a:spLocks/>
            </p:cNvSpPr>
            <p:nvPr/>
          </p:nvSpPr>
          <p:spPr bwMode="auto">
            <a:xfrm>
              <a:off x="7645962" y="4135261"/>
              <a:ext cx="33338" cy="385763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588"/>
            <p:cNvSpPr>
              <a:spLocks/>
            </p:cNvSpPr>
            <p:nvPr/>
          </p:nvSpPr>
          <p:spPr bwMode="auto">
            <a:xfrm>
              <a:off x="7707875" y="4106686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589"/>
            <p:cNvSpPr>
              <a:spLocks/>
            </p:cNvSpPr>
            <p:nvPr/>
          </p:nvSpPr>
          <p:spPr bwMode="auto">
            <a:xfrm>
              <a:off x="7776137" y="4089224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3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590"/>
            <p:cNvSpPr>
              <a:spLocks/>
            </p:cNvSpPr>
            <p:nvPr/>
          </p:nvSpPr>
          <p:spPr bwMode="auto">
            <a:xfrm>
              <a:off x="7838050" y="4071761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8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591"/>
            <p:cNvSpPr>
              <a:spLocks/>
            </p:cNvSpPr>
            <p:nvPr/>
          </p:nvSpPr>
          <p:spPr bwMode="auto">
            <a:xfrm>
              <a:off x="7906312" y="4060649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592"/>
            <p:cNvSpPr>
              <a:spLocks/>
            </p:cNvSpPr>
            <p:nvPr/>
          </p:nvSpPr>
          <p:spPr bwMode="auto">
            <a:xfrm>
              <a:off x="7969812" y="4054299"/>
              <a:ext cx="28575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593"/>
            <p:cNvSpPr>
              <a:spLocks/>
            </p:cNvSpPr>
            <p:nvPr/>
          </p:nvSpPr>
          <p:spPr bwMode="auto">
            <a:xfrm>
              <a:off x="8038075" y="4049536"/>
              <a:ext cx="26988" cy="550863"/>
            </a:xfrm>
            <a:custGeom>
              <a:avLst/>
              <a:gdLst>
                <a:gd name="T0" fmla="*/ 0 w 5"/>
                <a:gd name="T1" fmla="*/ 1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594"/>
            <p:cNvSpPr>
              <a:spLocks/>
            </p:cNvSpPr>
            <p:nvPr/>
          </p:nvSpPr>
          <p:spPr bwMode="auto">
            <a:xfrm>
              <a:off x="8093637" y="4049536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595"/>
            <p:cNvSpPr>
              <a:spLocks/>
            </p:cNvSpPr>
            <p:nvPr/>
          </p:nvSpPr>
          <p:spPr bwMode="auto">
            <a:xfrm>
              <a:off x="8161900" y="4049536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596"/>
            <p:cNvSpPr>
              <a:spLocks/>
            </p:cNvSpPr>
            <p:nvPr/>
          </p:nvSpPr>
          <p:spPr bwMode="auto">
            <a:xfrm>
              <a:off x="8253975" y="40495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597"/>
            <p:cNvSpPr>
              <a:spLocks/>
            </p:cNvSpPr>
            <p:nvPr/>
          </p:nvSpPr>
          <p:spPr bwMode="auto">
            <a:xfrm>
              <a:off x="8219050" y="4049536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598"/>
            <p:cNvSpPr>
              <a:spLocks/>
            </p:cNvSpPr>
            <p:nvPr/>
          </p:nvSpPr>
          <p:spPr bwMode="auto">
            <a:xfrm>
              <a:off x="8287312" y="4054299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599"/>
            <p:cNvSpPr>
              <a:spLocks/>
            </p:cNvSpPr>
            <p:nvPr/>
          </p:nvSpPr>
          <p:spPr bwMode="auto">
            <a:xfrm>
              <a:off x="8355575" y="40606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600"/>
            <p:cNvSpPr>
              <a:spLocks/>
            </p:cNvSpPr>
            <p:nvPr/>
          </p:nvSpPr>
          <p:spPr bwMode="auto">
            <a:xfrm>
              <a:off x="8423837" y="4071761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8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601"/>
            <p:cNvSpPr>
              <a:spLocks/>
            </p:cNvSpPr>
            <p:nvPr/>
          </p:nvSpPr>
          <p:spPr bwMode="auto">
            <a:xfrm>
              <a:off x="8480987" y="4082874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602"/>
            <p:cNvSpPr>
              <a:spLocks/>
            </p:cNvSpPr>
            <p:nvPr/>
          </p:nvSpPr>
          <p:spPr bwMode="auto">
            <a:xfrm>
              <a:off x="8549250" y="4106686"/>
              <a:ext cx="33338" cy="442913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603"/>
            <p:cNvSpPr>
              <a:spLocks/>
            </p:cNvSpPr>
            <p:nvPr/>
          </p:nvSpPr>
          <p:spPr bwMode="auto">
            <a:xfrm>
              <a:off x="8617512" y="4128911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604"/>
            <p:cNvSpPr>
              <a:spLocks/>
            </p:cNvSpPr>
            <p:nvPr/>
          </p:nvSpPr>
          <p:spPr bwMode="auto">
            <a:xfrm>
              <a:off x="8679425" y="4174949"/>
              <a:ext cx="34925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Oval 605"/>
            <p:cNvSpPr>
              <a:spLocks noChangeArrowheads="1"/>
            </p:cNvSpPr>
            <p:nvPr/>
          </p:nvSpPr>
          <p:spPr bwMode="auto">
            <a:xfrm>
              <a:off x="7582462" y="4049536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Oval 606"/>
            <p:cNvSpPr>
              <a:spLocks noChangeArrowheads="1"/>
            </p:cNvSpPr>
            <p:nvPr/>
          </p:nvSpPr>
          <p:spPr bwMode="auto">
            <a:xfrm>
              <a:off x="7679300" y="41114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Oval 608"/>
            <p:cNvSpPr>
              <a:spLocks noChangeArrowheads="1"/>
            </p:cNvSpPr>
            <p:nvPr/>
          </p:nvSpPr>
          <p:spPr bwMode="auto">
            <a:xfrm>
              <a:off x="7679300" y="40828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609"/>
            <p:cNvSpPr>
              <a:spLocks/>
            </p:cNvSpPr>
            <p:nvPr/>
          </p:nvSpPr>
          <p:spPr bwMode="auto">
            <a:xfrm>
              <a:off x="7679300" y="4082874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1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1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610"/>
            <p:cNvSpPr>
              <a:spLocks/>
            </p:cNvSpPr>
            <p:nvPr/>
          </p:nvSpPr>
          <p:spPr bwMode="auto">
            <a:xfrm>
              <a:off x="7582463" y="3816174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611"/>
            <p:cNvSpPr>
              <a:spLocks/>
            </p:cNvSpPr>
            <p:nvPr/>
          </p:nvSpPr>
          <p:spPr bwMode="auto">
            <a:xfrm>
              <a:off x="7582463" y="379394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612"/>
            <p:cNvSpPr>
              <a:spLocks/>
            </p:cNvSpPr>
            <p:nvPr/>
          </p:nvSpPr>
          <p:spPr bwMode="auto">
            <a:xfrm>
              <a:off x="7582463" y="3924124"/>
              <a:ext cx="28575" cy="295275"/>
            </a:xfrm>
            <a:custGeom>
              <a:avLst/>
              <a:gdLst>
                <a:gd name="T0" fmla="*/ 0 w 5"/>
                <a:gd name="T1" fmla="*/ 10 h 52"/>
                <a:gd name="T2" fmla="*/ 0 w 5"/>
                <a:gd name="T3" fmla="*/ 42 h 52"/>
                <a:gd name="T4" fmla="*/ 5 w 5"/>
                <a:gd name="T5" fmla="*/ 52 h 52"/>
                <a:gd name="T6" fmla="*/ 5 w 5"/>
                <a:gd name="T7" fmla="*/ 0 h 52"/>
                <a:gd name="T8" fmla="*/ 0 w 5"/>
                <a:gd name="T9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2">
                  <a:moveTo>
                    <a:pt x="0" y="1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6"/>
                    <a:pt x="0" y="1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613"/>
            <p:cNvSpPr>
              <a:spLocks/>
            </p:cNvSpPr>
            <p:nvPr/>
          </p:nvSpPr>
          <p:spPr bwMode="auto">
            <a:xfrm>
              <a:off x="7645963" y="3878087"/>
              <a:ext cx="33338" cy="387350"/>
            </a:xfrm>
            <a:custGeom>
              <a:avLst/>
              <a:gdLst>
                <a:gd name="T0" fmla="*/ 0 w 6"/>
                <a:gd name="T1" fmla="*/ 3 h 68"/>
                <a:gd name="T2" fmla="*/ 0 w 6"/>
                <a:gd name="T3" fmla="*/ 65 h 68"/>
                <a:gd name="T4" fmla="*/ 6 w 6"/>
                <a:gd name="T5" fmla="*/ 68 h 68"/>
                <a:gd name="T6" fmla="*/ 6 w 6"/>
                <a:gd name="T7" fmla="*/ 0 h 68"/>
                <a:gd name="T8" fmla="*/ 0 w 6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8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6"/>
                    <a:pt x="4" y="67"/>
                    <a:pt x="6" y="6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614"/>
            <p:cNvSpPr>
              <a:spLocks/>
            </p:cNvSpPr>
            <p:nvPr/>
          </p:nvSpPr>
          <p:spPr bwMode="auto">
            <a:xfrm>
              <a:off x="7707875" y="38510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615"/>
            <p:cNvSpPr>
              <a:spLocks/>
            </p:cNvSpPr>
            <p:nvPr/>
          </p:nvSpPr>
          <p:spPr bwMode="auto">
            <a:xfrm>
              <a:off x="7776138" y="3833637"/>
              <a:ext cx="28575" cy="477838"/>
            </a:xfrm>
            <a:custGeom>
              <a:avLst/>
              <a:gdLst>
                <a:gd name="T0" fmla="*/ 0 w 5"/>
                <a:gd name="T1" fmla="*/ 1 h 84"/>
                <a:gd name="T2" fmla="*/ 0 w 5"/>
                <a:gd name="T3" fmla="*/ 82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16"/>
            <p:cNvSpPr>
              <a:spLocks/>
            </p:cNvSpPr>
            <p:nvPr/>
          </p:nvSpPr>
          <p:spPr bwMode="auto">
            <a:xfrm>
              <a:off x="7838050" y="3816174"/>
              <a:ext cx="34925" cy="511175"/>
            </a:xfrm>
            <a:custGeom>
              <a:avLst/>
              <a:gdLst>
                <a:gd name="T0" fmla="*/ 0 w 6"/>
                <a:gd name="T1" fmla="*/ 1 h 90"/>
                <a:gd name="T2" fmla="*/ 0 w 6"/>
                <a:gd name="T3" fmla="*/ 88 h 90"/>
                <a:gd name="T4" fmla="*/ 6 w 6"/>
                <a:gd name="T5" fmla="*/ 90 h 90"/>
                <a:gd name="T6" fmla="*/ 6 w 6"/>
                <a:gd name="T7" fmla="*/ 0 h 90"/>
                <a:gd name="T8" fmla="*/ 0 w 6"/>
                <a:gd name="T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0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9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617"/>
            <p:cNvSpPr>
              <a:spLocks/>
            </p:cNvSpPr>
            <p:nvPr/>
          </p:nvSpPr>
          <p:spPr bwMode="auto">
            <a:xfrm>
              <a:off x="7906313" y="3805062"/>
              <a:ext cx="34925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3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18"/>
            <p:cNvSpPr>
              <a:spLocks/>
            </p:cNvSpPr>
            <p:nvPr/>
          </p:nvSpPr>
          <p:spPr bwMode="auto">
            <a:xfrm>
              <a:off x="7969813" y="3798712"/>
              <a:ext cx="28575" cy="546100"/>
            </a:xfrm>
            <a:custGeom>
              <a:avLst/>
              <a:gdLst>
                <a:gd name="T0" fmla="*/ 0 w 5"/>
                <a:gd name="T1" fmla="*/ 1 h 96"/>
                <a:gd name="T2" fmla="*/ 0 w 5"/>
                <a:gd name="T3" fmla="*/ 95 h 96"/>
                <a:gd name="T4" fmla="*/ 5 w 5"/>
                <a:gd name="T5" fmla="*/ 96 h 96"/>
                <a:gd name="T6" fmla="*/ 5 w 5"/>
                <a:gd name="T7" fmla="*/ 0 h 96"/>
                <a:gd name="T8" fmla="*/ 0 w 5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6">
                  <a:moveTo>
                    <a:pt x="0" y="1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19"/>
            <p:cNvSpPr>
              <a:spLocks/>
            </p:cNvSpPr>
            <p:nvPr/>
          </p:nvSpPr>
          <p:spPr bwMode="auto">
            <a:xfrm>
              <a:off x="8038075" y="3793949"/>
              <a:ext cx="26988" cy="550863"/>
            </a:xfrm>
            <a:custGeom>
              <a:avLst/>
              <a:gdLst>
                <a:gd name="T0" fmla="*/ 0 w 5"/>
                <a:gd name="T1" fmla="*/ 1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1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20"/>
            <p:cNvSpPr>
              <a:spLocks/>
            </p:cNvSpPr>
            <p:nvPr/>
          </p:nvSpPr>
          <p:spPr bwMode="auto">
            <a:xfrm>
              <a:off x="8093638" y="3793949"/>
              <a:ext cx="34925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621"/>
            <p:cNvSpPr>
              <a:spLocks/>
            </p:cNvSpPr>
            <p:nvPr/>
          </p:nvSpPr>
          <p:spPr bwMode="auto">
            <a:xfrm>
              <a:off x="8161900" y="379394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622"/>
            <p:cNvSpPr>
              <a:spLocks/>
            </p:cNvSpPr>
            <p:nvPr/>
          </p:nvSpPr>
          <p:spPr bwMode="auto">
            <a:xfrm>
              <a:off x="8253975" y="37939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623"/>
            <p:cNvSpPr>
              <a:spLocks/>
            </p:cNvSpPr>
            <p:nvPr/>
          </p:nvSpPr>
          <p:spPr bwMode="auto">
            <a:xfrm>
              <a:off x="8219050" y="3793949"/>
              <a:ext cx="34925" cy="557213"/>
            </a:xfrm>
            <a:custGeom>
              <a:avLst/>
              <a:gdLst>
                <a:gd name="T0" fmla="*/ 6 w 6"/>
                <a:gd name="T1" fmla="*/ 0 h 98"/>
                <a:gd name="T2" fmla="*/ 0 w 6"/>
                <a:gd name="T3" fmla="*/ 0 h 98"/>
                <a:gd name="T4" fmla="*/ 0 w 6"/>
                <a:gd name="T5" fmla="*/ 98 h 98"/>
                <a:gd name="T6" fmla="*/ 6 w 6"/>
                <a:gd name="T7" fmla="*/ 97 h 98"/>
                <a:gd name="T8" fmla="*/ 6 w 6"/>
                <a:gd name="T9" fmla="*/ 0 h 98"/>
                <a:gd name="T10" fmla="*/ 6 w 6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8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624"/>
            <p:cNvSpPr>
              <a:spLocks/>
            </p:cNvSpPr>
            <p:nvPr/>
          </p:nvSpPr>
          <p:spPr bwMode="auto">
            <a:xfrm>
              <a:off x="8287313" y="3798712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25"/>
            <p:cNvSpPr>
              <a:spLocks/>
            </p:cNvSpPr>
            <p:nvPr/>
          </p:nvSpPr>
          <p:spPr bwMode="auto">
            <a:xfrm>
              <a:off x="8355575" y="3805062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3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626"/>
            <p:cNvSpPr>
              <a:spLocks/>
            </p:cNvSpPr>
            <p:nvPr/>
          </p:nvSpPr>
          <p:spPr bwMode="auto">
            <a:xfrm>
              <a:off x="8423838" y="3816174"/>
              <a:ext cx="28575" cy="511175"/>
            </a:xfrm>
            <a:custGeom>
              <a:avLst/>
              <a:gdLst>
                <a:gd name="T0" fmla="*/ 0 w 5"/>
                <a:gd name="T1" fmla="*/ 0 h 90"/>
                <a:gd name="T2" fmla="*/ 0 w 5"/>
                <a:gd name="T3" fmla="*/ 90 h 90"/>
                <a:gd name="T4" fmla="*/ 5 w 5"/>
                <a:gd name="T5" fmla="*/ 89 h 90"/>
                <a:gd name="T6" fmla="*/ 5 w 5"/>
                <a:gd name="T7" fmla="*/ 1 h 90"/>
                <a:gd name="T8" fmla="*/ 0 w 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0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27"/>
            <p:cNvSpPr>
              <a:spLocks/>
            </p:cNvSpPr>
            <p:nvPr/>
          </p:nvSpPr>
          <p:spPr bwMode="auto">
            <a:xfrm>
              <a:off x="8480988" y="3827287"/>
              <a:ext cx="33338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628"/>
            <p:cNvSpPr>
              <a:spLocks/>
            </p:cNvSpPr>
            <p:nvPr/>
          </p:nvSpPr>
          <p:spPr bwMode="auto">
            <a:xfrm>
              <a:off x="8549250" y="3851099"/>
              <a:ext cx="33338" cy="442913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7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29"/>
            <p:cNvSpPr>
              <a:spLocks/>
            </p:cNvSpPr>
            <p:nvPr/>
          </p:nvSpPr>
          <p:spPr bwMode="auto">
            <a:xfrm>
              <a:off x="8617513" y="38733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4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630"/>
            <p:cNvSpPr>
              <a:spLocks/>
            </p:cNvSpPr>
            <p:nvPr/>
          </p:nvSpPr>
          <p:spPr bwMode="auto">
            <a:xfrm>
              <a:off x="8679425" y="3919362"/>
              <a:ext cx="34925" cy="300038"/>
            </a:xfrm>
            <a:custGeom>
              <a:avLst/>
              <a:gdLst>
                <a:gd name="T0" fmla="*/ 6 w 6"/>
                <a:gd name="T1" fmla="*/ 43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4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Oval 631"/>
            <p:cNvSpPr>
              <a:spLocks noChangeArrowheads="1"/>
            </p:cNvSpPr>
            <p:nvPr/>
          </p:nvSpPr>
          <p:spPr bwMode="auto">
            <a:xfrm>
              <a:off x="7582463" y="3793949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Oval 632"/>
            <p:cNvSpPr>
              <a:spLocks noChangeArrowheads="1"/>
            </p:cNvSpPr>
            <p:nvPr/>
          </p:nvSpPr>
          <p:spPr bwMode="auto">
            <a:xfrm>
              <a:off x="7679300" y="3855862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Oval 633"/>
            <p:cNvSpPr>
              <a:spLocks noChangeArrowheads="1"/>
            </p:cNvSpPr>
            <p:nvPr/>
          </p:nvSpPr>
          <p:spPr bwMode="auto">
            <a:xfrm>
              <a:off x="7679300" y="3827287"/>
              <a:ext cx="938213" cy="27940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634"/>
            <p:cNvSpPr>
              <a:spLocks/>
            </p:cNvSpPr>
            <p:nvPr/>
          </p:nvSpPr>
          <p:spPr bwMode="auto">
            <a:xfrm>
              <a:off x="7679300" y="3827287"/>
              <a:ext cx="938213" cy="153988"/>
            </a:xfrm>
            <a:custGeom>
              <a:avLst/>
              <a:gdLst>
                <a:gd name="T0" fmla="*/ 82 w 165"/>
                <a:gd name="T1" fmla="*/ 5 h 27"/>
                <a:gd name="T2" fmla="*/ 164 w 165"/>
                <a:gd name="T3" fmla="*/ 27 h 27"/>
                <a:gd name="T4" fmla="*/ 165 w 165"/>
                <a:gd name="T5" fmla="*/ 24 h 27"/>
                <a:gd name="T6" fmla="*/ 82 w 165"/>
                <a:gd name="T7" fmla="*/ 0 h 27"/>
                <a:gd name="T8" fmla="*/ 0 w 165"/>
                <a:gd name="T9" fmla="*/ 24 h 27"/>
                <a:gd name="T10" fmla="*/ 1 w 165"/>
                <a:gd name="T11" fmla="*/ 27 h 27"/>
                <a:gd name="T12" fmla="*/ 82 w 165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7">
                  <a:moveTo>
                    <a:pt x="82" y="5"/>
                  </a:moveTo>
                  <a:cubicBezTo>
                    <a:pt x="125" y="5"/>
                    <a:pt x="161" y="14"/>
                    <a:pt x="164" y="27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4" y="14"/>
                    <a:pt x="40" y="5"/>
                    <a:pt x="82" y="5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Oval 635"/>
            <p:cNvSpPr>
              <a:spLocks noChangeArrowheads="1"/>
            </p:cNvSpPr>
            <p:nvPr/>
          </p:nvSpPr>
          <p:spPr bwMode="auto">
            <a:xfrm>
              <a:off x="5956863" y="6322837"/>
              <a:ext cx="1290638" cy="409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636"/>
            <p:cNvSpPr>
              <a:spLocks/>
            </p:cNvSpPr>
            <p:nvPr/>
          </p:nvSpPr>
          <p:spPr bwMode="auto">
            <a:xfrm>
              <a:off x="6036238" y="6113287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637"/>
            <p:cNvSpPr>
              <a:spLocks/>
            </p:cNvSpPr>
            <p:nvPr/>
          </p:nvSpPr>
          <p:spPr bwMode="auto">
            <a:xfrm>
              <a:off x="6036238" y="608947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638"/>
            <p:cNvSpPr>
              <a:spLocks/>
            </p:cNvSpPr>
            <p:nvPr/>
          </p:nvSpPr>
          <p:spPr bwMode="auto">
            <a:xfrm>
              <a:off x="6036238" y="62212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639"/>
            <p:cNvSpPr>
              <a:spLocks/>
            </p:cNvSpPr>
            <p:nvPr/>
          </p:nvSpPr>
          <p:spPr bwMode="auto">
            <a:xfrm>
              <a:off x="6099738" y="6175199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640"/>
            <p:cNvSpPr>
              <a:spLocks/>
            </p:cNvSpPr>
            <p:nvPr/>
          </p:nvSpPr>
          <p:spPr bwMode="auto">
            <a:xfrm>
              <a:off x="6161650" y="615297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641"/>
            <p:cNvSpPr>
              <a:spLocks/>
            </p:cNvSpPr>
            <p:nvPr/>
          </p:nvSpPr>
          <p:spPr bwMode="auto">
            <a:xfrm>
              <a:off x="6229913" y="6130749"/>
              <a:ext cx="28575" cy="476250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642"/>
            <p:cNvSpPr>
              <a:spLocks/>
            </p:cNvSpPr>
            <p:nvPr/>
          </p:nvSpPr>
          <p:spPr bwMode="auto">
            <a:xfrm>
              <a:off x="6293413" y="6118049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643"/>
            <p:cNvSpPr>
              <a:spLocks/>
            </p:cNvSpPr>
            <p:nvPr/>
          </p:nvSpPr>
          <p:spPr bwMode="auto">
            <a:xfrm>
              <a:off x="6361675" y="6106937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644"/>
            <p:cNvSpPr>
              <a:spLocks/>
            </p:cNvSpPr>
            <p:nvPr/>
          </p:nvSpPr>
          <p:spPr bwMode="auto">
            <a:xfrm>
              <a:off x="6423588" y="610217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645"/>
            <p:cNvSpPr>
              <a:spLocks/>
            </p:cNvSpPr>
            <p:nvPr/>
          </p:nvSpPr>
          <p:spPr bwMode="auto">
            <a:xfrm>
              <a:off x="6491850" y="6095824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646"/>
            <p:cNvSpPr>
              <a:spLocks/>
            </p:cNvSpPr>
            <p:nvPr/>
          </p:nvSpPr>
          <p:spPr bwMode="auto">
            <a:xfrm>
              <a:off x="6549000" y="6089474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647"/>
            <p:cNvSpPr>
              <a:spLocks/>
            </p:cNvSpPr>
            <p:nvPr/>
          </p:nvSpPr>
          <p:spPr bwMode="auto">
            <a:xfrm>
              <a:off x="6617263" y="608947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648"/>
            <p:cNvSpPr>
              <a:spLocks/>
            </p:cNvSpPr>
            <p:nvPr/>
          </p:nvSpPr>
          <p:spPr bwMode="auto">
            <a:xfrm>
              <a:off x="6707750" y="60958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649"/>
            <p:cNvSpPr>
              <a:spLocks/>
            </p:cNvSpPr>
            <p:nvPr/>
          </p:nvSpPr>
          <p:spPr bwMode="auto">
            <a:xfrm>
              <a:off x="6672825" y="6095824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650"/>
            <p:cNvSpPr>
              <a:spLocks/>
            </p:cNvSpPr>
            <p:nvPr/>
          </p:nvSpPr>
          <p:spPr bwMode="auto">
            <a:xfrm>
              <a:off x="6741088" y="6095824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651"/>
            <p:cNvSpPr>
              <a:spLocks/>
            </p:cNvSpPr>
            <p:nvPr/>
          </p:nvSpPr>
          <p:spPr bwMode="auto">
            <a:xfrm>
              <a:off x="6809350" y="61069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652"/>
            <p:cNvSpPr>
              <a:spLocks/>
            </p:cNvSpPr>
            <p:nvPr/>
          </p:nvSpPr>
          <p:spPr bwMode="auto">
            <a:xfrm>
              <a:off x="6877613" y="6118049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653"/>
            <p:cNvSpPr>
              <a:spLocks/>
            </p:cNvSpPr>
            <p:nvPr/>
          </p:nvSpPr>
          <p:spPr bwMode="auto">
            <a:xfrm>
              <a:off x="6934763" y="6130749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654"/>
            <p:cNvSpPr>
              <a:spLocks/>
            </p:cNvSpPr>
            <p:nvPr/>
          </p:nvSpPr>
          <p:spPr bwMode="auto">
            <a:xfrm>
              <a:off x="7003025" y="6146624"/>
              <a:ext cx="34925" cy="444500"/>
            </a:xfrm>
            <a:custGeom>
              <a:avLst/>
              <a:gdLst>
                <a:gd name="T0" fmla="*/ 0 w 6"/>
                <a:gd name="T1" fmla="*/ 0 h 78"/>
                <a:gd name="T2" fmla="*/ 0 w 6"/>
                <a:gd name="T3" fmla="*/ 78 h 78"/>
                <a:gd name="T4" fmla="*/ 6 w 6"/>
                <a:gd name="T5" fmla="*/ 76 h 78"/>
                <a:gd name="T6" fmla="*/ 6 w 6"/>
                <a:gd name="T7" fmla="*/ 2 h 78"/>
                <a:gd name="T8" fmla="*/ 0 w 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6" y="7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655"/>
            <p:cNvSpPr>
              <a:spLocks/>
            </p:cNvSpPr>
            <p:nvPr/>
          </p:nvSpPr>
          <p:spPr bwMode="auto">
            <a:xfrm>
              <a:off x="7071288" y="61751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656"/>
            <p:cNvSpPr>
              <a:spLocks/>
            </p:cNvSpPr>
            <p:nvPr/>
          </p:nvSpPr>
          <p:spPr bwMode="auto">
            <a:xfrm>
              <a:off x="7139550" y="6221237"/>
              <a:ext cx="28575" cy="301625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49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Oval 657"/>
            <p:cNvSpPr>
              <a:spLocks noChangeArrowheads="1"/>
            </p:cNvSpPr>
            <p:nvPr/>
          </p:nvSpPr>
          <p:spPr bwMode="auto">
            <a:xfrm>
              <a:off x="6036238" y="6089474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Oval 658"/>
            <p:cNvSpPr>
              <a:spLocks noChangeArrowheads="1"/>
            </p:cNvSpPr>
            <p:nvPr/>
          </p:nvSpPr>
          <p:spPr bwMode="auto">
            <a:xfrm>
              <a:off x="6133075" y="6152974"/>
              <a:ext cx="938213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Oval 659"/>
            <p:cNvSpPr>
              <a:spLocks noChangeArrowheads="1"/>
            </p:cNvSpPr>
            <p:nvPr/>
          </p:nvSpPr>
          <p:spPr bwMode="auto">
            <a:xfrm>
              <a:off x="6133075" y="6130749"/>
              <a:ext cx="938213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660"/>
            <p:cNvSpPr>
              <a:spLocks/>
            </p:cNvSpPr>
            <p:nvPr/>
          </p:nvSpPr>
          <p:spPr bwMode="auto">
            <a:xfrm>
              <a:off x="6133075" y="6130749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3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661"/>
            <p:cNvSpPr>
              <a:spLocks/>
            </p:cNvSpPr>
            <p:nvPr/>
          </p:nvSpPr>
          <p:spPr bwMode="auto">
            <a:xfrm>
              <a:off x="6036238" y="585769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662"/>
            <p:cNvSpPr>
              <a:spLocks/>
            </p:cNvSpPr>
            <p:nvPr/>
          </p:nvSpPr>
          <p:spPr bwMode="auto">
            <a:xfrm>
              <a:off x="6036238" y="5833887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663"/>
            <p:cNvSpPr>
              <a:spLocks/>
            </p:cNvSpPr>
            <p:nvPr/>
          </p:nvSpPr>
          <p:spPr bwMode="auto">
            <a:xfrm>
              <a:off x="6036238" y="5965649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664"/>
            <p:cNvSpPr>
              <a:spLocks/>
            </p:cNvSpPr>
            <p:nvPr/>
          </p:nvSpPr>
          <p:spPr bwMode="auto">
            <a:xfrm>
              <a:off x="6099738" y="5919612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665"/>
            <p:cNvSpPr>
              <a:spLocks/>
            </p:cNvSpPr>
            <p:nvPr/>
          </p:nvSpPr>
          <p:spPr bwMode="auto">
            <a:xfrm>
              <a:off x="6161650" y="5897387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666"/>
            <p:cNvSpPr>
              <a:spLocks/>
            </p:cNvSpPr>
            <p:nvPr/>
          </p:nvSpPr>
          <p:spPr bwMode="auto">
            <a:xfrm>
              <a:off x="6229913" y="5873574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667"/>
            <p:cNvSpPr>
              <a:spLocks/>
            </p:cNvSpPr>
            <p:nvPr/>
          </p:nvSpPr>
          <p:spPr bwMode="auto">
            <a:xfrm>
              <a:off x="6293413" y="5862462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668"/>
            <p:cNvSpPr>
              <a:spLocks/>
            </p:cNvSpPr>
            <p:nvPr/>
          </p:nvSpPr>
          <p:spPr bwMode="auto">
            <a:xfrm>
              <a:off x="6361675" y="5851349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669"/>
            <p:cNvSpPr>
              <a:spLocks/>
            </p:cNvSpPr>
            <p:nvPr/>
          </p:nvSpPr>
          <p:spPr bwMode="auto">
            <a:xfrm>
              <a:off x="6423588" y="5844999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670"/>
            <p:cNvSpPr>
              <a:spLocks/>
            </p:cNvSpPr>
            <p:nvPr/>
          </p:nvSpPr>
          <p:spPr bwMode="auto">
            <a:xfrm>
              <a:off x="6491850" y="5840237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671"/>
            <p:cNvSpPr>
              <a:spLocks/>
            </p:cNvSpPr>
            <p:nvPr/>
          </p:nvSpPr>
          <p:spPr bwMode="auto">
            <a:xfrm>
              <a:off x="6549000" y="5833887"/>
              <a:ext cx="33338" cy="557213"/>
            </a:xfrm>
            <a:custGeom>
              <a:avLst/>
              <a:gdLst>
                <a:gd name="T0" fmla="*/ 0 w 6"/>
                <a:gd name="T1" fmla="*/ 1 h 98"/>
                <a:gd name="T2" fmla="*/ 0 w 6"/>
                <a:gd name="T3" fmla="*/ 98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672"/>
            <p:cNvSpPr>
              <a:spLocks/>
            </p:cNvSpPr>
            <p:nvPr/>
          </p:nvSpPr>
          <p:spPr bwMode="auto">
            <a:xfrm>
              <a:off x="6617263" y="5833887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1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673"/>
            <p:cNvSpPr>
              <a:spLocks/>
            </p:cNvSpPr>
            <p:nvPr/>
          </p:nvSpPr>
          <p:spPr bwMode="auto">
            <a:xfrm>
              <a:off x="6707750" y="58402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674"/>
            <p:cNvSpPr>
              <a:spLocks/>
            </p:cNvSpPr>
            <p:nvPr/>
          </p:nvSpPr>
          <p:spPr bwMode="auto">
            <a:xfrm>
              <a:off x="6672825" y="5840237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675"/>
            <p:cNvSpPr>
              <a:spLocks/>
            </p:cNvSpPr>
            <p:nvPr/>
          </p:nvSpPr>
          <p:spPr bwMode="auto">
            <a:xfrm>
              <a:off x="6741088" y="5840237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676"/>
            <p:cNvSpPr>
              <a:spLocks/>
            </p:cNvSpPr>
            <p:nvPr/>
          </p:nvSpPr>
          <p:spPr bwMode="auto">
            <a:xfrm>
              <a:off x="6809350" y="58513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677"/>
            <p:cNvSpPr>
              <a:spLocks/>
            </p:cNvSpPr>
            <p:nvPr/>
          </p:nvSpPr>
          <p:spPr bwMode="auto">
            <a:xfrm>
              <a:off x="6877613" y="5862462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8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678"/>
            <p:cNvSpPr>
              <a:spLocks/>
            </p:cNvSpPr>
            <p:nvPr/>
          </p:nvSpPr>
          <p:spPr bwMode="auto">
            <a:xfrm>
              <a:off x="6934763" y="5873574"/>
              <a:ext cx="34925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679"/>
            <p:cNvSpPr>
              <a:spLocks/>
            </p:cNvSpPr>
            <p:nvPr/>
          </p:nvSpPr>
          <p:spPr bwMode="auto">
            <a:xfrm>
              <a:off x="7003025" y="5891037"/>
              <a:ext cx="34925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680"/>
            <p:cNvSpPr>
              <a:spLocks/>
            </p:cNvSpPr>
            <p:nvPr/>
          </p:nvSpPr>
          <p:spPr bwMode="auto">
            <a:xfrm>
              <a:off x="7071288" y="5919612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681"/>
            <p:cNvSpPr>
              <a:spLocks/>
            </p:cNvSpPr>
            <p:nvPr/>
          </p:nvSpPr>
          <p:spPr bwMode="auto">
            <a:xfrm>
              <a:off x="7139550" y="5965649"/>
              <a:ext cx="28575" cy="300038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Oval 682"/>
            <p:cNvSpPr>
              <a:spLocks noChangeArrowheads="1"/>
            </p:cNvSpPr>
            <p:nvPr/>
          </p:nvSpPr>
          <p:spPr bwMode="auto">
            <a:xfrm>
              <a:off x="6036238" y="5833887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Oval 683"/>
            <p:cNvSpPr>
              <a:spLocks noChangeArrowheads="1"/>
            </p:cNvSpPr>
            <p:nvPr/>
          </p:nvSpPr>
          <p:spPr bwMode="auto">
            <a:xfrm>
              <a:off x="6133075" y="590214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Oval 684"/>
            <p:cNvSpPr>
              <a:spLocks noChangeArrowheads="1"/>
            </p:cNvSpPr>
            <p:nvPr/>
          </p:nvSpPr>
          <p:spPr bwMode="auto">
            <a:xfrm>
              <a:off x="6133075" y="587357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685"/>
            <p:cNvSpPr>
              <a:spLocks/>
            </p:cNvSpPr>
            <p:nvPr/>
          </p:nvSpPr>
          <p:spPr bwMode="auto">
            <a:xfrm>
              <a:off x="6133075" y="5873574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3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686"/>
            <p:cNvSpPr>
              <a:spLocks/>
            </p:cNvSpPr>
            <p:nvPr/>
          </p:nvSpPr>
          <p:spPr bwMode="auto">
            <a:xfrm>
              <a:off x="6036238" y="5600524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687"/>
            <p:cNvSpPr>
              <a:spLocks/>
            </p:cNvSpPr>
            <p:nvPr/>
          </p:nvSpPr>
          <p:spPr bwMode="auto">
            <a:xfrm>
              <a:off x="6036238" y="557829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688"/>
            <p:cNvSpPr>
              <a:spLocks/>
            </p:cNvSpPr>
            <p:nvPr/>
          </p:nvSpPr>
          <p:spPr bwMode="auto">
            <a:xfrm>
              <a:off x="6036238" y="5710062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689"/>
            <p:cNvSpPr>
              <a:spLocks/>
            </p:cNvSpPr>
            <p:nvPr/>
          </p:nvSpPr>
          <p:spPr bwMode="auto">
            <a:xfrm>
              <a:off x="6099738" y="5664024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690"/>
            <p:cNvSpPr>
              <a:spLocks/>
            </p:cNvSpPr>
            <p:nvPr/>
          </p:nvSpPr>
          <p:spPr bwMode="auto">
            <a:xfrm>
              <a:off x="6161650" y="5641799"/>
              <a:ext cx="28575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691"/>
            <p:cNvSpPr>
              <a:spLocks/>
            </p:cNvSpPr>
            <p:nvPr/>
          </p:nvSpPr>
          <p:spPr bwMode="auto">
            <a:xfrm>
              <a:off x="6229913" y="5617987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692"/>
            <p:cNvSpPr>
              <a:spLocks/>
            </p:cNvSpPr>
            <p:nvPr/>
          </p:nvSpPr>
          <p:spPr bwMode="auto">
            <a:xfrm>
              <a:off x="6293413" y="5606874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693"/>
            <p:cNvSpPr>
              <a:spLocks/>
            </p:cNvSpPr>
            <p:nvPr/>
          </p:nvSpPr>
          <p:spPr bwMode="auto">
            <a:xfrm>
              <a:off x="6361675" y="5595762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694"/>
            <p:cNvSpPr>
              <a:spLocks/>
            </p:cNvSpPr>
            <p:nvPr/>
          </p:nvSpPr>
          <p:spPr bwMode="auto">
            <a:xfrm>
              <a:off x="6423588" y="5589412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695"/>
            <p:cNvSpPr>
              <a:spLocks/>
            </p:cNvSpPr>
            <p:nvPr/>
          </p:nvSpPr>
          <p:spPr bwMode="auto">
            <a:xfrm>
              <a:off x="6491850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696"/>
            <p:cNvSpPr>
              <a:spLocks/>
            </p:cNvSpPr>
            <p:nvPr/>
          </p:nvSpPr>
          <p:spPr bwMode="auto">
            <a:xfrm>
              <a:off x="6549000" y="5584649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697"/>
            <p:cNvSpPr>
              <a:spLocks/>
            </p:cNvSpPr>
            <p:nvPr/>
          </p:nvSpPr>
          <p:spPr bwMode="auto">
            <a:xfrm>
              <a:off x="6617263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698"/>
            <p:cNvSpPr>
              <a:spLocks/>
            </p:cNvSpPr>
            <p:nvPr/>
          </p:nvSpPr>
          <p:spPr bwMode="auto">
            <a:xfrm>
              <a:off x="6707750" y="55846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699"/>
            <p:cNvSpPr>
              <a:spLocks/>
            </p:cNvSpPr>
            <p:nvPr/>
          </p:nvSpPr>
          <p:spPr bwMode="auto">
            <a:xfrm>
              <a:off x="6672825" y="5584649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700"/>
            <p:cNvSpPr>
              <a:spLocks/>
            </p:cNvSpPr>
            <p:nvPr/>
          </p:nvSpPr>
          <p:spPr bwMode="auto">
            <a:xfrm>
              <a:off x="6741088" y="5589412"/>
              <a:ext cx="34925" cy="541338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01"/>
            <p:cNvSpPr>
              <a:spLocks/>
            </p:cNvSpPr>
            <p:nvPr/>
          </p:nvSpPr>
          <p:spPr bwMode="auto">
            <a:xfrm>
              <a:off x="6809350" y="5595762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702"/>
            <p:cNvSpPr>
              <a:spLocks/>
            </p:cNvSpPr>
            <p:nvPr/>
          </p:nvSpPr>
          <p:spPr bwMode="auto">
            <a:xfrm>
              <a:off x="6877613" y="5606874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03"/>
            <p:cNvSpPr>
              <a:spLocks/>
            </p:cNvSpPr>
            <p:nvPr/>
          </p:nvSpPr>
          <p:spPr bwMode="auto">
            <a:xfrm>
              <a:off x="6934763" y="5617987"/>
              <a:ext cx="34925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704"/>
            <p:cNvSpPr>
              <a:spLocks/>
            </p:cNvSpPr>
            <p:nvPr/>
          </p:nvSpPr>
          <p:spPr bwMode="auto">
            <a:xfrm>
              <a:off x="7003025" y="5635449"/>
              <a:ext cx="34925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05"/>
            <p:cNvSpPr>
              <a:spLocks/>
            </p:cNvSpPr>
            <p:nvPr/>
          </p:nvSpPr>
          <p:spPr bwMode="auto">
            <a:xfrm>
              <a:off x="7071288" y="56640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706"/>
            <p:cNvSpPr>
              <a:spLocks/>
            </p:cNvSpPr>
            <p:nvPr/>
          </p:nvSpPr>
          <p:spPr bwMode="auto">
            <a:xfrm>
              <a:off x="7139550" y="5710062"/>
              <a:ext cx="28575" cy="300038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Oval 707"/>
            <p:cNvSpPr>
              <a:spLocks noChangeArrowheads="1"/>
            </p:cNvSpPr>
            <p:nvPr/>
          </p:nvSpPr>
          <p:spPr bwMode="auto">
            <a:xfrm>
              <a:off x="6036238" y="5578299"/>
              <a:ext cx="1131888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Oval 708"/>
            <p:cNvSpPr>
              <a:spLocks noChangeArrowheads="1"/>
            </p:cNvSpPr>
            <p:nvPr/>
          </p:nvSpPr>
          <p:spPr bwMode="auto">
            <a:xfrm>
              <a:off x="6133075" y="5646562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Oval 709"/>
            <p:cNvSpPr>
              <a:spLocks noChangeArrowheads="1"/>
            </p:cNvSpPr>
            <p:nvPr/>
          </p:nvSpPr>
          <p:spPr bwMode="auto">
            <a:xfrm>
              <a:off x="6133075" y="5617987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710"/>
            <p:cNvSpPr>
              <a:spLocks/>
            </p:cNvSpPr>
            <p:nvPr/>
          </p:nvSpPr>
          <p:spPr bwMode="auto">
            <a:xfrm>
              <a:off x="6133075" y="5617987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3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711"/>
            <p:cNvSpPr>
              <a:spLocks/>
            </p:cNvSpPr>
            <p:nvPr/>
          </p:nvSpPr>
          <p:spPr bwMode="auto">
            <a:xfrm>
              <a:off x="6036238" y="5344937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712"/>
            <p:cNvSpPr>
              <a:spLocks/>
            </p:cNvSpPr>
            <p:nvPr/>
          </p:nvSpPr>
          <p:spPr bwMode="auto">
            <a:xfrm>
              <a:off x="6036238" y="5329062"/>
              <a:ext cx="1131888" cy="550863"/>
            </a:xfrm>
            <a:custGeom>
              <a:avLst/>
              <a:gdLst>
                <a:gd name="T0" fmla="*/ 199 w 199"/>
                <a:gd name="T1" fmla="*/ 64 h 97"/>
                <a:gd name="T2" fmla="*/ 100 w 199"/>
                <a:gd name="T3" fmla="*/ 97 h 97"/>
                <a:gd name="T4" fmla="*/ 100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100 w 199"/>
                <a:gd name="T11" fmla="*/ 0 h 97"/>
                <a:gd name="T12" fmla="*/ 100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100" y="97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713"/>
            <p:cNvSpPr>
              <a:spLocks/>
            </p:cNvSpPr>
            <p:nvPr/>
          </p:nvSpPr>
          <p:spPr bwMode="auto">
            <a:xfrm>
              <a:off x="6036238" y="545288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714"/>
            <p:cNvSpPr>
              <a:spLocks/>
            </p:cNvSpPr>
            <p:nvPr/>
          </p:nvSpPr>
          <p:spPr bwMode="auto">
            <a:xfrm>
              <a:off x="6099738" y="5408437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715"/>
            <p:cNvSpPr>
              <a:spLocks/>
            </p:cNvSpPr>
            <p:nvPr/>
          </p:nvSpPr>
          <p:spPr bwMode="auto">
            <a:xfrm>
              <a:off x="6161650" y="5384624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716"/>
            <p:cNvSpPr>
              <a:spLocks/>
            </p:cNvSpPr>
            <p:nvPr/>
          </p:nvSpPr>
          <p:spPr bwMode="auto">
            <a:xfrm>
              <a:off x="6229913" y="5362399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717"/>
            <p:cNvSpPr>
              <a:spLocks/>
            </p:cNvSpPr>
            <p:nvPr/>
          </p:nvSpPr>
          <p:spPr bwMode="auto">
            <a:xfrm>
              <a:off x="6293413" y="5351287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718"/>
            <p:cNvSpPr>
              <a:spLocks/>
            </p:cNvSpPr>
            <p:nvPr/>
          </p:nvSpPr>
          <p:spPr bwMode="auto">
            <a:xfrm>
              <a:off x="6361675" y="5340174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719"/>
            <p:cNvSpPr>
              <a:spLocks/>
            </p:cNvSpPr>
            <p:nvPr/>
          </p:nvSpPr>
          <p:spPr bwMode="auto">
            <a:xfrm>
              <a:off x="6423588" y="533382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720"/>
            <p:cNvSpPr>
              <a:spLocks/>
            </p:cNvSpPr>
            <p:nvPr/>
          </p:nvSpPr>
          <p:spPr bwMode="auto">
            <a:xfrm>
              <a:off x="6491850" y="5329062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721"/>
            <p:cNvSpPr>
              <a:spLocks/>
            </p:cNvSpPr>
            <p:nvPr/>
          </p:nvSpPr>
          <p:spPr bwMode="auto">
            <a:xfrm>
              <a:off x="6549000" y="5329062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722"/>
            <p:cNvSpPr>
              <a:spLocks/>
            </p:cNvSpPr>
            <p:nvPr/>
          </p:nvSpPr>
          <p:spPr bwMode="auto">
            <a:xfrm>
              <a:off x="6617263" y="5329062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23"/>
            <p:cNvSpPr>
              <a:spLocks/>
            </p:cNvSpPr>
            <p:nvPr/>
          </p:nvSpPr>
          <p:spPr bwMode="auto">
            <a:xfrm>
              <a:off x="6707750" y="53290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24"/>
            <p:cNvSpPr>
              <a:spLocks/>
            </p:cNvSpPr>
            <p:nvPr/>
          </p:nvSpPr>
          <p:spPr bwMode="auto">
            <a:xfrm>
              <a:off x="6672825" y="5329062"/>
              <a:ext cx="34925" cy="550863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25"/>
            <p:cNvSpPr>
              <a:spLocks/>
            </p:cNvSpPr>
            <p:nvPr/>
          </p:nvSpPr>
          <p:spPr bwMode="auto">
            <a:xfrm>
              <a:off x="6741088" y="5333824"/>
              <a:ext cx="34925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26"/>
            <p:cNvSpPr>
              <a:spLocks/>
            </p:cNvSpPr>
            <p:nvPr/>
          </p:nvSpPr>
          <p:spPr bwMode="auto">
            <a:xfrm>
              <a:off x="6809350" y="5340174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27"/>
            <p:cNvSpPr>
              <a:spLocks/>
            </p:cNvSpPr>
            <p:nvPr/>
          </p:nvSpPr>
          <p:spPr bwMode="auto">
            <a:xfrm>
              <a:off x="6877613" y="5351287"/>
              <a:ext cx="28575" cy="506413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728"/>
            <p:cNvSpPr>
              <a:spLocks/>
            </p:cNvSpPr>
            <p:nvPr/>
          </p:nvSpPr>
          <p:spPr bwMode="auto">
            <a:xfrm>
              <a:off x="6934763" y="5362399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29"/>
            <p:cNvSpPr>
              <a:spLocks/>
            </p:cNvSpPr>
            <p:nvPr/>
          </p:nvSpPr>
          <p:spPr bwMode="auto">
            <a:xfrm>
              <a:off x="7003025" y="5379862"/>
              <a:ext cx="34925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30"/>
            <p:cNvSpPr>
              <a:spLocks/>
            </p:cNvSpPr>
            <p:nvPr/>
          </p:nvSpPr>
          <p:spPr bwMode="auto">
            <a:xfrm>
              <a:off x="7071288" y="5408437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31"/>
            <p:cNvSpPr>
              <a:spLocks/>
            </p:cNvSpPr>
            <p:nvPr/>
          </p:nvSpPr>
          <p:spPr bwMode="auto">
            <a:xfrm>
              <a:off x="7139550" y="5452887"/>
              <a:ext cx="28575" cy="301625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Oval 732"/>
            <p:cNvSpPr>
              <a:spLocks noChangeArrowheads="1"/>
            </p:cNvSpPr>
            <p:nvPr/>
          </p:nvSpPr>
          <p:spPr bwMode="auto">
            <a:xfrm>
              <a:off x="6036238" y="5329062"/>
              <a:ext cx="1131888" cy="37465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Oval 733"/>
            <p:cNvSpPr>
              <a:spLocks noChangeArrowheads="1"/>
            </p:cNvSpPr>
            <p:nvPr/>
          </p:nvSpPr>
          <p:spPr bwMode="auto">
            <a:xfrm>
              <a:off x="6133075" y="5390974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Oval 734"/>
            <p:cNvSpPr>
              <a:spLocks noChangeArrowheads="1"/>
            </p:cNvSpPr>
            <p:nvPr/>
          </p:nvSpPr>
          <p:spPr bwMode="auto">
            <a:xfrm>
              <a:off x="6133075" y="5362399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735"/>
            <p:cNvSpPr>
              <a:spLocks/>
            </p:cNvSpPr>
            <p:nvPr/>
          </p:nvSpPr>
          <p:spPr bwMode="auto">
            <a:xfrm>
              <a:off x="6133075" y="5362399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3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736"/>
            <p:cNvSpPr>
              <a:spLocks/>
            </p:cNvSpPr>
            <p:nvPr/>
          </p:nvSpPr>
          <p:spPr bwMode="auto">
            <a:xfrm>
              <a:off x="6036238" y="5089349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737"/>
            <p:cNvSpPr>
              <a:spLocks/>
            </p:cNvSpPr>
            <p:nvPr/>
          </p:nvSpPr>
          <p:spPr bwMode="auto">
            <a:xfrm>
              <a:off x="6036238" y="5071887"/>
              <a:ext cx="1131888" cy="552450"/>
            </a:xfrm>
            <a:custGeom>
              <a:avLst/>
              <a:gdLst>
                <a:gd name="T0" fmla="*/ 199 w 199"/>
                <a:gd name="T1" fmla="*/ 64 h 97"/>
                <a:gd name="T2" fmla="*/ 100 w 199"/>
                <a:gd name="T3" fmla="*/ 97 h 97"/>
                <a:gd name="T4" fmla="*/ 100 w 199"/>
                <a:gd name="T5" fmla="*/ 97 h 97"/>
                <a:gd name="T6" fmla="*/ 0 w 199"/>
                <a:gd name="T7" fmla="*/ 64 h 97"/>
                <a:gd name="T8" fmla="*/ 0 w 199"/>
                <a:gd name="T9" fmla="*/ 33 h 97"/>
                <a:gd name="T10" fmla="*/ 100 w 199"/>
                <a:gd name="T11" fmla="*/ 0 h 97"/>
                <a:gd name="T12" fmla="*/ 100 w 199"/>
                <a:gd name="T13" fmla="*/ 0 h 97"/>
                <a:gd name="T14" fmla="*/ 199 w 199"/>
                <a:gd name="T15" fmla="*/ 33 h 97"/>
                <a:gd name="T16" fmla="*/ 199 w 199"/>
                <a:gd name="T17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7">
                  <a:moveTo>
                    <a:pt x="199" y="64"/>
                  </a:moveTo>
                  <a:cubicBezTo>
                    <a:pt x="199" y="83"/>
                    <a:pt x="154" y="97"/>
                    <a:pt x="100" y="97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45" y="97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4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738"/>
            <p:cNvSpPr>
              <a:spLocks/>
            </p:cNvSpPr>
            <p:nvPr/>
          </p:nvSpPr>
          <p:spPr bwMode="auto">
            <a:xfrm>
              <a:off x="6036238" y="5197299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739"/>
            <p:cNvSpPr>
              <a:spLocks/>
            </p:cNvSpPr>
            <p:nvPr/>
          </p:nvSpPr>
          <p:spPr bwMode="auto">
            <a:xfrm>
              <a:off x="6099738" y="5152849"/>
              <a:ext cx="33338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740"/>
            <p:cNvSpPr>
              <a:spLocks/>
            </p:cNvSpPr>
            <p:nvPr/>
          </p:nvSpPr>
          <p:spPr bwMode="auto">
            <a:xfrm>
              <a:off x="6161650" y="5129037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741"/>
            <p:cNvSpPr>
              <a:spLocks/>
            </p:cNvSpPr>
            <p:nvPr/>
          </p:nvSpPr>
          <p:spPr bwMode="auto">
            <a:xfrm>
              <a:off x="6229913" y="5106812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742"/>
            <p:cNvSpPr>
              <a:spLocks/>
            </p:cNvSpPr>
            <p:nvPr/>
          </p:nvSpPr>
          <p:spPr bwMode="auto">
            <a:xfrm>
              <a:off x="6293413" y="5095699"/>
              <a:ext cx="33338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743"/>
            <p:cNvSpPr>
              <a:spLocks/>
            </p:cNvSpPr>
            <p:nvPr/>
          </p:nvSpPr>
          <p:spPr bwMode="auto">
            <a:xfrm>
              <a:off x="6361675" y="5084587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744"/>
            <p:cNvSpPr>
              <a:spLocks/>
            </p:cNvSpPr>
            <p:nvPr/>
          </p:nvSpPr>
          <p:spPr bwMode="auto">
            <a:xfrm>
              <a:off x="6423588" y="5078237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745"/>
            <p:cNvSpPr>
              <a:spLocks/>
            </p:cNvSpPr>
            <p:nvPr/>
          </p:nvSpPr>
          <p:spPr bwMode="auto">
            <a:xfrm>
              <a:off x="6491850" y="5071887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746"/>
            <p:cNvSpPr>
              <a:spLocks/>
            </p:cNvSpPr>
            <p:nvPr/>
          </p:nvSpPr>
          <p:spPr bwMode="auto">
            <a:xfrm>
              <a:off x="6549000" y="5071887"/>
              <a:ext cx="33338" cy="552450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747"/>
            <p:cNvSpPr>
              <a:spLocks/>
            </p:cNvSpPr>
            <p:nvPr/>
          </p:nvSpPr>
          <p:spPr bwMode="auto">
            <a:xfrm>
              <a:off x="6617263" y="5071887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748"/>
            <p:cNvSpPr>
              <a:spLocks/>
            </p:cNvSpPr>
            <p:nvPr/>
          </p:nvSpPr>
          <p:spPr bwMode="auto">
            <a:xfrm>
              <a:off x="6707750" y="50718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749"/>
            <p:cNvSpPr>
              <a:spLocks/>
            </p:cNvSpPr>
            <p:nvPr/>
          </p:nvSpPr>
          <p:spPr bwMode="auto">
            <a:xfrm>
              <a:off x="6672825" y="5071887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750"/>
            <p:cNvSpPr>
              <a:spLocks/>
            </p:cNvSpPr>
            <p:nvPr/>
          </p:nvSpPr>
          <p:spPr bwMode="auto">
            <a:xfrm>
              <a:off x="6741088" y="5078237"/>
              <a:ext cx="34925" cy="539750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751"/>
            <p:cNvSpPr>
              <a:spLocks/>
            </p:cNvSpPr>
            <p:nvPr/>
          </p:nvSpPr>
          <p:spPr bwMode="auto">
            <a:xfrm>
              <a:off x="6809350" y="508458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752"/>
            <p:cNvSpPr>
              <a:spLocks/>
            </p:cNvSpPr>
            <p:nvPr/>
          </p:nvSpPr>
          <p:spPr bwMode="auto">
            <a:xfrm>
              <a:off x="6877613" y="5095699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753"/>
            <p:cNvSpPr>
              <a:spLocks/>
            </p:cNvSpPr>
            <p:nvPr/>
          </p:nvSpPr>
          <p:spPr bwMode="auto">
            <a:xfrm>
              <a:off x="6934763" y="5106812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754"/>
            <p:cNvSpPr>
              <a:spLocks/>
            </p:cNvSpPr>
            <p:nvPr/>
          </p:nvSpPr>
          <p:spPr bwMode="auto">
            <a:xfrm>
              <a:off x="7003025" y="5124274"/>
              <a:ext cx="34925" cy="449263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755"/>
            <p:cNvSpPr>
              <a:spLocks/>
            </p:cNvSpPr>
            <p:nvPr/>
          </p:nvSpPr>
          <p:spPr bwMode="auto">
            <a:xfrm>
              <a:off x="7071288" y="515284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756"/>
            <p:cNvSpPr>
              <a:spLocks/>
            </p:cNvSpPr>
            <p:nvPr/>
          </p:nvSpPr>
          <p:spPr bwMode="auto">
            <a:xfrm>
              <a:off x="7139550" y="5197299"/>
              <a:ext cx="28575" cy="301625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Oval 757"/>
            <p:cNvSpPr>
              <a:spLocks noChangeArrowheads="1"/>
            </p:cNvSpPr>
            <p:nvPr/>
          </p:nvSpPr>
          <p:spPr bwMode="auto">
            <a:xfrm>
              <a:off x="6036238" y="5071887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Oval 758"/>
            <p:cNvSpPr>
              <a:spLocks noChangeArrowheads="1"/>
            </p:cNvSpPr>
            <p:nvPr/>
          </p:nvSpPr>
          <p:spPr bwMode="auto">
            <a:xfrm>
              <a:off x="6133075" y="5135387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Oval 759"/>
            <p:cNvSpPr>
              <a:spLocks noChangeArrowheads="1"/>
            </p:cNvSpPr>
            <p:nvPr/>
          </p:nvSpPr>
          <p:spPr bwMode="auto">
            <a:xfrm>
              <a:off x="6133075" y="5106812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760"/>
            <p:cNvSpPr>
              <a:spLocks/>
            </p:cNvSpPr>
            <p:nvPr/>
          </p:nvSpPr>
          <p:spPr bwMode="auto">
            <a:xfrm>
              <a:off x="6133075" y="5106812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3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761"/>
            <p:cNvSpPr>
              <a:spLocks/>
            </p:cNvSpPr>
            <p:nvPr/>
          </p:nvSpPr>
          <p:spPr bwMode="auto">
            <a:xfrm>
              <a:off x="6036238" y="4833762"/>
              <a:ext cx="1131888" cy="557213"/>
            </a:xfrm>
            <a:custGeom>
              <a:avLst/>
              <a:gdLst>
                <a:gd name="T0" fmla="*/ 199 w 199"/>
                <a:gd name="T1" fmla="*/ 65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762"/>
            <p:cNvSpPr>
              <a:spLocks/>
            </p:cNvSpPr>
            <p:nvPr/>
          </p:nvSpPr>
          <p:spPr bwMode="auto">
            <a:xfrm>
              <a:off x="6036238" y="4816299"/>
              <a:ext cx="1131888" cy="557213"/>
            </a:xfrm>
            <a:custGeom>
              <a:avLst/>
              <a:gdLst>
                <a:gd name="T0" fmla="*/ 199 w 199"/>
                <a:gd name="T1" fmla="*/ 64 h 98"/>
                <a:gd name="T2" fmla="*/ 100 w 199"/>
                <a:gd name="T3" fmla="*/ 98 h 98"/>
                <a:gd name="T4" fmla="*/ 100 w 199"/>
                <a:gd name="T5" fmla="*/ 98 h 98"/>
                <a:gd name="T6" fmla="*/ 0 w 199"/>
                <a:gd name="T7" fmla="*/ 64 h 98"/>
                <a:gd name="T8" fmla="*/ 0 w 199"/>
                <a:gd name="T9" fmla="*/ 33 h 98"/>
                <a:gd name="T10" fmla="*/ 100 w 199"/>
                <a:gd name="T11" fmla="*/ 0 h 98"/>
                <a:gd name="T12" fmla="*/ 100 w 199"/>
                <a:gd name="T13" fmla="*/ 0 h 98"/>
                <a:gd name="T14" fmla="*/ 199 w 199"/>
                <a:gd name="T15" fmla="*/ 33 h 98"/>
                <a:gd name="T16" fmla="*/ 199 w 199"/>
                <a:gd name="T1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4"/>
                  </a:moveTo>
                  <a:cubicBezTo>
                    <a:pt x="199" y="83"/>
                    <a:pt x="154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5" y="98"/>
                    <a:pt x="0" y="83"/>
                    <a:pt x="0" y="6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5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4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763"/>
            <p:cNvSpPr>
              <a:spLocks/>
            </p:cNvSpPr>
            <p:nvPr/>
          </p:nvSpPr>
          <p:spPr bwMode="auto">
            <a:xfrm>
              <a:off x="6036238" y="4941712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50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764"/>
            <p:cNvSpPr>
              <a:spLocks/>
            </p:cNvSpPr>
            <p:nvPr/>
          </p:nvSpPr>
          <p:spPr bwMode="auto">
            <a:xfrm>
              <a:off x="6099738" y="4895674"/>
              <a:ext cx="33338" cy="393700"/>
            </a:xfrm>
            <a:custGeom>
              <a:avLst/>
              <a:gdLst>
                <a:gd name="T0" fmla="*/ 0 w 6"/>
                <a:gd name="T1" fmla="*/ 4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765"/>
            <p:cNvSpPr>
              <a:spLocks/>
            </p:cNvSpPr>
            <p:nvPr/>
          </p:nvSpPr>
          <p:spPr bwMode="auto">
            <a:xfrm>
              <a:off x="6161650" y="4873449"/>
              <a:ext cx="28575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4" y="77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766"/>
            <p:cNvSpPr>
              <a:spLocks/>
            </p:cNvSpPr>
            <p:nvPr/>
          </p:nvSpPr>
          <p:spPr bwMode="auto">
            <a:xfrm>
              <a:off x="6229913" y="4851224"/>
              <a:ext cx="28575" cy="482600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767"/>
            <p:cNvSpPr>
              <a:spLocks/>
            </p:cNvSpPr>
            <p:nvPr/>
          </p:nvSpPr>
          <p:spPr bwMode="auto">
            <a:xfrm>
              <a:off x="6293413" y="4840112"/>
              <a:ext cx="33338" cy="504825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9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768"/>
            <p:cNvSpPr>
              <a:spLocks/>
            </p:cNvSpPr>
            <p:nvPr/>
          </p:nvSpPr>
          <p:spPr bwMode="auto">
            <a:xfrm>
              <a:off x="6361675" y="4827412"/>
              <a:ext cx="33338" cy="530225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769"/>
            <p:cNvSpPr>
              <a:spLocks/>
            </p:cNvSpPr>
            <p:nvPr/>
          </p:nvSpPr>
          <p:spPr bwMode="auto">
            <a:xfrm>
              <a:off x="6423588" y="4822649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770"/>
            <p:cNvSpPr>
              <a:spLocks/>
            </p:cNvSpPr>
            <p:nvPr/>
          </p:nvSpPr>
          <p:spPr bwMode="auto">
            <a:xfrm>
              <a:off x="6491850" y="4816299"/>
              <a:ext cx="28575" cy="552450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771"/>
            <p:cNvSpPr>
              <a:spLocks/>
            </p:cNvSpPr>
            <p:nvPr/>
          </p:nvSpPr>
          <p:spPr bwMode="auto">
            <a:xfrm>
              <a:off x="6549000" y="4816299"/>
              <a:ext cx="33338" cy="557213"/>
            </a:xfrm>
            <a:custGeom>
              <a:avLst/>
              <a:gdLst>
                <a:gd name="T0" fmla="*/ 0 w 6"/>
                <a:gd name="T1" fmla="*/ 0 h 98"/>
                <a:gd name="T2" fmla="*/ 0 w 6"/>
                <a:gd name="T3" fmla="*/ 97 h 98"/>
                <a:gd name="T4" fmla="*/ 6 w 6"/>
                <a:gd name="T5" fmla="*/ 98 h 98"/>
                <a:gd name="T6" fmla="*/ 6 w 6"/>
                <a:gd name="T7" fmla="*/ 0 h 98"/>
                <a:gd name="T8" fmla="*/ 0 w 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8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8"/>
                    <a:pt x="6" y="9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772"/>
            <p:cNvSpPr>
              <a:spLocks/>
            </p:cNvSpPr>
            <p:nvPr/>
          </p:nvSpPr>
          <p:spPr bwMode="auto">
            <a:xfrm>
              <a:off x="6617263" y="4816299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7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773"/>
            <p:cNvSpPr>
              <a:spLocks/>
            </p:cNvSpPr>
            <p:nvPr/>
          </p:nvSpPr>
          <p:spPr bwMode="auto">
            <a:xfrm>
              <a:off x="6707750" y="48162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774"/>
            <p:cNvSpPr>
              <a:spLocks/>
            </p:cNvSpPr>
            <p:nvPr/>
          </p:nvSpPr>
          <p:spPr bwMode="auto">
            <a:xfrm>
              <a:off x="6672825" y="4816299"/>
              <a:ext cx="34925" cy="552450"/>
            </a:xfrm>
            <a:custGeom>
              <a:avLst/>
              <a:gdLst>
                <a:gd name="T0" fmla="*/ 6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6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775"/>
            <p:cNvSpPr>
              <a:spLocks/>
            </p:cNvSpPr>
            <p:nvPr/>
          </p:nvSpPr>
          <p:spPr bwMode="auto">
            <a:xfrm>
              <a:off x="6741088" y="4822649"/>
              <a:ext cx="34925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5 h 96"/>
                <a:gd name="T6" fmla="*/ 6 w 6"/>
                <a:gd name="T7" fmla="*/ 0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776"/>
            <p:cNvSpPr>
              <a:spLocks/>
            </p:cNvSpPr>
            <p:nvPr/>
          </p:nvSpPr>
          <p:spPr bwMode="auto">
            <a:xfrm>
              <a:off x="6809350" y="4827412"/>
              <a:ext cx="28575" cy="530225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4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777"/>
            <p:cNvSpPr>
              <a:spLocks/>
            </p:cNvSpPr>
            <p:nvPr/>
          </p:nvSpPr>
          <p:spPr bwMode="auto">
            <a:xfrm>
              <a:off x="6877613" y="4840112"/>
              <a:ext cx="28575" cy="504825"/>
            </a:xfrm>
            <a:custGeom>
              <a:avLst/>
              <a:gdLst>
                <a:gd name="T0" fmla="*/ 0 w 5"/>
                <a:gd name="T1" fmla="*/ 0 h 89"/>
                <a:gd name="T2" fmla="*/ 0 w 5"/>
                <a:gd name="T3" fmla="*/ 89 h 89"/>
                <a:gd name="T4" fmla="*/ 5 w 5"/>
                <a:gd name="T5" fmla="*/ 88 h 89"/>
                <a:gd name="T6" fmla="*/ 5 w 5"/>
                <a:gd name="T7" fmla="*/ 1 h 89"/>
                <a:gd name="T8" fmla="*/ 0 w 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778"/>
            <p:cNvSpPr>
              <a:spLocks/>
            </p:cNvSpPr>
            <p:nvPr/>
          </p:nvSpPr>
          <p:spPr bwMode="auto">
            <a:xfrm>
              <a:off x="6934763" y="4851224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2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779"/>
            <p:cNvSpPr>
              <a:spLocks/>
            </p:cNvSpPr>
            <p:nvPr/>
          </p:nvSpPr>
          <p:spPr bwMode="auto">
            <a:xfrm>
              <a:off x="7003025" y="4868687"/>
              <a:ext cx="34925" cy="447675"/>
            </a:xfrm>
            <a:custGeom>
              <a:avLst/>
              <a:gdLst>
                <a:gd name="T0" fmla="*/ 0 w 6"/>
                <a:gd name="T1" fmla="*/ 0 h 79"/>
                <a:gd name="T2" fmla="*/ 0 w 6"/>
                <a:gd name="T3" fmla="*/ 79 h 79"/>
                <a:gd name="T4" fmla="*/ 6 w 6"/>
                <a:gd name="T5" fmla="*/ 77 h 79"/>
                <a:gd name="T6" fmla="*/ 6 w 6"/>
                <a:gd name="T7" fmla="*/ 2 h 79"/>
                <a:gd name="T8" fmla="*/ 0 w 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6" y="7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780"/>
            <p:cNvSpPr>
              <a:spLocks/>
            </p:cNvSpPr>
            <p:nvPr/>
          </p:nvSpPr>
          <p:spPr bwMode="auto">
            <a:xfrm>
              <a:off x="7071288" y="4895674"/>
              <a:ext cx="28575" cy="393700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4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781"/>
            <p:cNvSpPr>
              <a:spLocks/>
            </p:cNvSpPr>
            <p:nvPr/>
          </p:nvSpPr>
          <p:spPr bwMode="auto">
            <a:xfrm>
              <a:off x="7139550" y="4941712"/>
              <a:ext cx="28575" cy="301625"/>
            </a:xfrm>
            <a:custGeom>
              <a:avLst/>
              <a:gdLst>
                <a:gd name="T0" fmla="*/ 5 w 5"/>
                <a:gd name="T1" fmla="*/ 42 h 53"/>
                <a:gd name="T2" fmla="*/ 5 w 5"/>
                <a:gd name="T3" fmla="*/ 11 h 53"/>
                <a:gd name="T4" fmla="*/ 0 w 5"/>
                <a:gd name="T5" fmla="*/ 0 h 53"/>
                <a:gd name="T6" fmla="*/ 0 w 5"/>
                <a:gd name="T7" fmla="*/ 53 h 53"/>
                <a:gd name="T8" fmla="*/ 5 w 5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5" y="4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7"/>
                    <a:pt x="3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0"/>
                    <a:pt x="5" y="46"/>
                    <a:pt x="5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Oval 782"/>
            <p:cNvSpPr>
              <a:spLocks noChangeArrowheads="1"/>
            </p:cNvSpPr>
            <p:nvPr/>
          </p:nvSpPr>
          <p:spPr bwMode="auto">
            <a:xfrm>
              <a:off x="6036238" y="4816299"/>
              <a:ext cx="1131888" cy="376238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Oval 783"/>
            <p:cNvSpPr>
              <a:spLocks noChangeArrowheads="1"/>
            </p:cNvSpPr>
            <p:nvPr/>
          </p:nvSpPr>
          <p:spPr bwMode="auto">
            <a:xfrm>
              <a:off x="6133075" y="4879799"/>
              <a:ext cx="938213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Oval 784"/>
            <p:cNvSpPr>
              <a:spLocks noChangeArrowheads="1"/>
            </p:cNvSpPr>
            <p:nvPr/>
          </p:nvSpPr>
          <p:spPr bwMode="auto">
            <a:xfrm>
              <a:off x="6133075" y="4851224"/>
              <a:ext cx="938213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785"/>
            <p:cNvSpPr>
              <a:spLocks/>
            </p:cNvSpPr>
            <p:nvPr/>
          </p:nvSpPr>
          <p:spPr bwMode="auto">
            <a:xfrm>
              <a:off x="6133075" y="4851224"/>
              <a:ext cx="938213" cy="147638"/>
            </a:xfrm>
            <a:custGeom>
              <a:avLst/>
              <a:gdLst>
                <a:gd name="T0" fmla="*/ 83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3 w 165"/>
                <a:gd name="T7" fmla="*/ 0 h 26"/>
                <a:gd name="T8" fmla="*/ 0 w 165"/>
                <a:gd name="T9" fmla="*/ 24 h 26"/>
                <a:gd name="T10" fmla="*/ 1 w 165"/>
                <a:gd name="T11" fmla="*/ 26 h 26"/>
                <a:gd name="T12" fmla="*/ 83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3" y="4"/>
                  </a:moveTo>
                  <a:cubicBezTo>
                    <a:pt x="125" y="4"/>
                    <a:pt x="161" y="14"/>
                    <a:pt x="164" y="26"/>
                  </a:cubicBezTo>
                  <a:cubicBezTo>
                    <a:pt x="165" y="26"/>
                    <a:pt x="165" y="25"/>
                    <a:pt x="165" y="24"/>
                  </a:cubicBezTo>
                  <a:cubicBezTo>
                    <a:pt x="165" y="11"/>
                    <a:pt x="128" y="0"/>
                    <a:pt x="83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4" y="14"/>
                    <a:pt x="40" y="4"/>
                    <a:pt x="83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Oval 786"/>
            <p:cNvSpPr>
              <a:spLocks noChangeArrowheads="1"/>
            </p:cNvSpPr>
            <p:nvPr/>
          </p:nvSpPr>
          <p:spPr bwMode="auto">
            <a:xfrm>
              <a:off x="4513825" y="6322837"/>
              <a:ext cx="1290638" cy="409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787"/>
            <p:cNvSpPr>
              <a:spLocks/>
            </p:cNvSpPr>
            <p:nvPr/>
          </p:nvSpPr>
          <p:spPr bwMode="auto">
            <a:xfrm>
              <a:off x="4599550" y="6113287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788"/>
            <p:cNvSpPr>
              <a:spLocks/>
            </p:cNvSpPr>
            <p:nvPr/>
          </p:nvSpPr>
          <p:spPr bwMode="auto">
            <a:xfrm>
              <a:off x="4599550" y="608947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789"/>
            <p:cNvSpPr>
              <a:spLocks/>
            </p:cNvSpPr>
            <p:nvPr/>
          </p:nvSpPr>
          <p:spPr bwMode="auto">
            <a:xfrm>
              <a:off x="4599550" y="6221237"/>
              <a:ext cx="28575" cy="301625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790"/>
            <p:cNvSpPr>
              <a:spLocks/>
            </p:cNvSpPr>
            <p:nvPr/>
          </p:nvSpPr>
          <p:spPr bwMode="auto">
            <a:xfrm>
              <a:off x="4661463" y="6175199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791"/>
            <p:cNvSpPr>
              <a:spLocks/>
            </p:cNvSpPr>
            <p:nvPr/>
          </p:nvSpPr>
          <p:spPr bwMode="auto">
            <a:xfrm>
              <a:off x="4724963" y="6152974"/>
              <a:ext cx="26988" cy="438150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792"/>
            <p:cNvSpPr>
              <a:spLocks/>
            </p:cNvSpPr>
            <p:nvPr/>
          </p:nvSpPr>
          <p:spPr bwMode="auto">
            <a:xfrm>
              <a:off x="4791638" y="6130749"/>
              <a:ext cx="28575" cy="476250"/>
            </a:xfrm>
            <a:custGeom>
              <a:avLst/>
              <a:gdLst>
                <a:gd name="T0" fmla="*/ 0 w 5"/>
                <a:gd name="T1" fmla="*/ 2 h 84"/>
                <a:gd name="T2" fmla="*/ 0 w 5"/>
                <a:gd name="T3" fmla="*/ 83 h 84"/>
                <a:gd name="T4" fmla="*/ 5 w 5"/>
                <a:gd name="T5" fmla="*/ 84 h 84"/>
                <a:gd name="T6" fmla="*/ 5 w 5"/>
                <a:gd name="T7" fmla="*/ 0 h 84"/>
                <a:gd name="T8" fmla="*/ 0 w 5"/>
                <a:gd name="T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4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3" y="84"/>
                    <a:pt x="5" y="8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793"/>
            <p:cNvSpPr>
              <a:spLocks/>
            </p:cNvSpPr>
            <p:nvPr/>
          </p:nvSpPr>
          <p:spPr bwMode="auto">
            <a:xfrm>
              <a:off x="4855138" y="6118049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794"/>
            <p:cNvSpPr>
              <a:spLocks/>
            </p:cNvSpPr>
            <p:nvPr/>
          </p:nvSpPr>
          <p:spPr bwMode="auto">
            <a:xfrm>
              <a:off x="4923400" y="6106937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795"/>
            <p:cNvSpPr>
              <a:spLocks/>
            </p:cNvSpPr>
            <p:nvPr/>
          </p:nvSpPr>
          <p:spPr bwMode="auto">
            <a:xfrm>
              <a:off x="4985313" y="6102174"/>
              <a:ext cx="28575" cy="539750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796"/>
            <p:cNvSpPr>
              <a:spLocks/>
            </p:cNvSpPr>
            <p:nvPr/>
          </p:nvSpPr>
          <p:spPr bwMode="auto">
            <a:xfrm>
              <a:off x="5048813" y="6095824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797"/>
            <p:cNvSpPr>
              <a:spLocks/>
            </p:cNvSpPr>
            <p:nvPr/>
          </p:nvSpPr>
          <p:spPr bwMode="auto">
            <a:xfrm>
              <a:off x="5110725" y="6089474"/>
              <a:ext cx="28575" cy="557213"/>
            </a:xfrm>
            <a:custGeom>
              <a:avLst/>
              <a:gdLst>
                <a:gd name="T0" fmla="*/ 0 w 5"/>
                <a:gd name="T1" fmla="*/ 1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798"/>
            <p:cNvSpPr>
              <a:spLocks/>
            </p:cNvSpPr>
            <p:nvPr/>
          </p:nvSpPr>
          <p:spPr bwMode="auto">
            <a:xfrm>
              <a:off x="5178988" y="6089474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799"/>
            <p:cNvSpPr>
              <a:spLocks/>
            </p:cNvSpPr>
            <p:nvPr/>
          </p:nvSpPr>
          <p:spPr bwMode="auto">
            <a:xfrm>
              <a:off x="5264713" y="6095824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800"/>
            <p:cNvSpPr>
              <a:spLocks/>
            </p:cNvSpPr>
            <p:nvPr/>
          </p:nvSpPr>
          <p:spPr bwMode="auto">
            <a:xfrm>
              <a:off x="5236138" y="6095824"/>
              <a:ext cx="33338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801"/>
            <p:cNvSpPr>
              <a:spLocks/>
            </p:cNvSpPr>
            <p:nvPr/>
          </p:nvSpPr>
          <p:spPr bwMode="auto">
            <a:xfrm>
              <a:off x="5304400" y="6095824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802"/>
            <p:cNvSpPr>
              <a:spLocks/>
            </p:cNvSpPr>
            <p:nvPr/>
          </p:nvSpPr>
          <p:spPr bwMode="auto">
            <a:xfrm>
              <a:off x="5372663" y="6106937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0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3" y="92"/>
                    <a:pt x="5" y="9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803"/>
            <p:cNvSpPr>
              <a:spLocks/>
            </p:cNvSpPr>
            <p:nvPr/>
          </p:nvSpPr>
          <p:spPr bwMode="auto">
            <a:xfrm>
              <a:off x="5434575" y="6118049"/>
              <a:ext cx="33338" cy="506413"/>
            </a:xfrm>
            <a:custGeom>
              <a:avLst/>
              <a:gdLst>
                <a:gd name="T0" fmla="*/ 0 w 6"/>
                <a:gd name="T1" fmla="*/ 0 h 89"/>
                <a:gd name="T2" fmla="*/ 0 w 6"/>
                <a:gd name="T3" fmla="*/ 89 h 89"/>
                <a:gd name="T4" fmla="*/ 6 w 6"/>
                <a:gd name="T5" fmla="*/ 88 h 89"/>
                <a:gd name="T6" fmla="*/ 6 w 6"/>
                <a:gd name="T7" fmla="*/ 1 h 89"/>
                <a:gd name="T8" fmla="*/ 0 w 6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8"/>
                    <a:pt x="6" y="8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804"/>
            <p:cNvSpPr>
              <a:spLocks/>
            </p:cNvSpPr>
            <p:nvPr/>
          </p:nvSpPr>
          <p:spPr bwMode="auto">
            <a:xfrm>
              <a:off x="5496488" y="6130749"/>
              <a:ext cx="34925" cy="482600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805"/>
            <p:cNvSpPr>
              <a:spLocks/>
            </p:cNvSpPr>
            <p:nvPr/>
          </p:nvSpPr>
          <p:spPr bwMode="auto">
            <a:xfrm>
              <a:off x="5564750" y="6146624"/>
              <a:ext cx="28575" cy="444500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5 w 5"/>
                <a:gd name="T5" fmla="*/ 76 h 78"/>
                <a:gd name="T6" fmla="*/ 5 w 5"/>
                <a:gd name="T7" fmla="*/ 2 h 78"/>
                <a:gd name="T8" fmla="*/ 0 w 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4" y="77"/>
                    <a:pt x="5" y="7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806"/>
            <p:cNvSpPr>
              <a:spLocks/>
            </p:cNvSpPr>
            <p:nvPr/>
          </p:nvSpPr>
          <p:spPr bwMode="auto">
            <a:xfrm>
              <a:off x="5633013" y="6175199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3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807"/>
            <p:cNvSpPr>
              <a:spLocks/>
            </p:cNvSpPr>
            <p:nvPr/>
          </p:nvSpPr>
          <p:spPr bwMode="auto">
            <a:xfrm>
              <a:off x="5696513" y="6221237"/>
              <a:ext cx="33338" cy="301625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49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Oval 809"/>
            <p:cNvSpPr>
              <a:spLocks noChangeArrowheads="1"/>
            </p:cNvSpPr>
            <p:nvPr/>
          </p:nvSpPr>
          <p:spPr bwMode="auto">
            <a:xfrm>
              <a:off x="4599550" y="6089474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Oval 810"/>
            <p:cNvSpPr>
              <a:spLocks noChangeArrowheads="1"/>
            </p:cNvSpPr>
            <p:nvPr/>
          </p:nvSpPr>
          <p:spPr bwMode="auto">
            <a:xfrm>
              <a:off x="4696387" y="6152974"/>
              <a:ext cx="936625" cy="277813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Oval 811"/>
            <p:cNvSpPr>
              <a:spLocks noChangeArrowheads="1"/>
            </p:cNvSpPr>
            <p:nvPr/>
          </p:nvSpPr>
          <p:spPr bwMode="auto">
            <a:xfrm>
              <a:off x="4696387" y="6130749"/>
              <a:ext cx="936625" cy="271463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812"/>
            <p:cNvSpPr>
              <a:spLocks/>
            </p:cNvSpPr>
            <p:nvPr/>
          </p:nvSpPr>
          <p:spPr bwMode="auto">
            <a:xfrm>
              <a:off x="4696387" y="6130749"/>
              <a:ext cx="936625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39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813"/>
            <p:cNvSpPr>
              <a:spLocks/>
            </p:cNvSpPr>
            <p:nvPr/>
          </p:nvSpPr>
          <p:spPr bwMode="auto">
            <a:xfrm>
              <a:off x="4599550" y="58576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3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3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3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814"/>
            <p:cNvSpPr>
              <a:spLocks/>
            </p:cNvSpPr>
            <p:nvPr/>
          </p:nvSpPr>
          <p:spPr bwMode="auto">
            <a:xfrm>
              <a:off x="4599550" y="5833886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815"/>
            <p:cNvSpPr>
              <a:spLocks/>
            </p:cNvSpPr>
            <p:nvPr/>
          </p:nvSpPr>
          <p:spPr bwMode="auto">
            <a:xfrm>
              <a:off x="4599550" y="5965649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3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816"/>
            <p:cNvSpPr>
              <a:spLocks/>
            </p:cNvSpPr>
            <p:nvPr/>
          </p:nvSpPr>
          <p:spPr bwMode="auto">
            <a:xfrm>
              <a:off x="4661462" y="5919611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5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817"/>
            <p:cNvSpPr>
              <a:spLocks/>
            </p:cNvSpPr>
            <p:nvPr/>
          </p:nvSpPr>
          <p:spPr bwMode="auto">
            <a:xfrm>
              <a:off x="4724962" y="5897386"/>
              <a:ext cx="26988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818"/>
            <p:cNvSpPr>
              <a:spLocks/>
            </p:cNvSpPr>
            <p:nvPr/>
          </p:nvSpPr>
          <p:spPr bwMode="auto">
            <a:xfrm>
              <a:off x="4791637" y="5873574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819"/>
            <p:cNvSpPr>
              <a:spLocks/>
            </p:cNvSpPr>
            <p:nvPr/>
          </p:nvSpPr>
          <p:spPr bwMode="auto">
            <a:xfrm>
              <a:off x="4855137" y="5862461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820"/>
            <p:cNvSpPr>
              <a:spLocks/>
            </p:cNvSpPr>
            <p:nvPr/>
          </p:nvSpPr>
          <p:spPr bwMode="auto">
            <a:xfrm>
              <a:off x="4923400" y="5851349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2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821"/>
            <p:cNvSpPr>
              <a:spLocks/>
            </p:cNvSpPr>
            <p:nvPr/>
          </p:nvSpPr>
          <p:spPr bwMode="auto">
            <a:xfrm>
              <a:off x="4985312" y="5844999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822"/>
            <p:cNvSpPr>
              <a:spLocks/>
            </p:cNvSpPr>
            <p:nvPr/>
          </p:nvSpPr>
          <p:spPr bwMode="auto">
            <a:xfrm>
              <a:off x="5048812" y="5840236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823"/>
            <p:cNvSpPr>
              <a:spLocks/>
            </p:cNvSpPr>
            <p:nvPr/>
          </p:nvSpPr>
          <p:spPr bwMode="auto">
            <a:xfrm>
              <a:off x="5110725" y="5833886"/>
              <a:ext cx="28575" cy="557213"/>
            </a:xfrm>
            <a:custGeom>
              <a:avLst/>
              <a:gdLst>
                <a:gd name="T0" fmla="*/ 0 w 5"/>
                <a:gd name="T1" fmla="*/ 1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0 h 98"/>
                <a:gd name="T8" fmla="*/ 0 w 5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4" y="98"/>
                    <a:pt x="5" y="9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824"/>
            <p:cNvSpPr>
              <a:spLocks/>
            </p:cNvSpPr>
            <p:nvPr/>
          </p:nvSpPr>
          <p:spPr bwMode="auto">
            <a:xfrm>
              <a:off x="5178987" y="5833886"/>
              <a:ext cx="28575" cy="557213"/>
            </a:xfrm>
            <a:custGeom>
              <a:avLst/>
              <a:gdLst>
                <a:gd name="T0" fmla="*/ 0 w 5"/>
                <a:gd name="T1" fmla="*/ 0 h 98"/>
                <a:gd name="T2" fmla="*/ 0 w 5"/>
                <a:gd name="T3" fmla="*/ 98 h 98"/>
                <a:gd name="T4" fmla="*/ 5 w 5"/>
                <a:gd name="T5" fmla="*/ 98 h 98"/>
                <a:gd name="T6" fmla="*/ 5 w 5"/>
                <a:gd name="T7" fmla="*/ 1 h 98"/>
                <a:gd name="T8" fmla="*/ 0 w 5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8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8"/>
                    <a:pt x="3" y="98"/>
                    <a:pt x="5" y="9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825"/>
            <p:cNvSpPr>
              <a:spLocks/>
            </p:cNvSpPr>
            <p:nvPr/>
          </p:nvSpPr>
          <p:spPr bwMode="auto">
            <a:xfrm>
              <a:off x="5264712" y="5840236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826"/>
            <p:cNvSpPr>
              <a:spLocks/>
            </p:cNvSpPr>
            <p:nvPr/>
          </p:nvSpPr>
          <p:spPr bwMode="auto">
            <a:xfrm>
              <a:off x="5236137" y="5840236"/>
              <a:ext cx="33338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827"/>
            <p:cNvSpPr>
              <a:spLocks/>
            </p:cNvSpPr>
            <p:nvPr/>
          </p:nvSpPr>
          <p:spPr bwMode="auto">
            <a:xfrm>
              <a:off x="5304400" y="5840236"/>
              <a:ext cx="33338" cy="546100"/>
            </a:xfrm>
            <a:custGeom>
              <a:avLst/>
              <a:gdLst>
                <a:gd name="T0" fmla="*/ 0 w 6"/>
                <a:gd name="T1" fmla="*/ 0 h 96"/>
                <a:gd name="T2" fmla="*/ 0 w 6"/>
                <a:gd name="T3" fmla="*/ 96 h 96"/>
                <a:gd name="T4" fmla="*/ 6 w 6"/>
                <a:gd name="T5" fmla="*/ 96 h 96"/>
                <a:gd name="T6" fmla="*/ 6 w 6"/>
                <a:gd name="T7" fmla="*/ 1 h 96"/>
                <a:gd name="T8" fmla="*/ 0 w 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6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4" y="96"/>
                    <a:pt x="6" y="9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828"/>
            <p:cNvSpPr>
              <a:spLocks/>
            </p:cNvSpPr>
            <p:nvPr/>
          </p:nvSpPr>
          <p:spPr bwMode="auto">
            <a:xfrm>
              <a:off x="5372662" y="5851349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3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829"/>
            <p:cNvSpPr>
              <a:spLocks/>
            </p:cNvSpPr>
            <p:nvPr/>
          </p:nvSpPr>
          <p:spPr bwMode="auto">
            <a:xfrm>
              <a:off x="5434575" y="5862461"/>
              <a:ext cx="33338" cy="506413"/>
            </a:xfrm>
            <a:custGeom>
              <a:avLst/>
              <a:gdLst>
                <a:gd name="T0" fmla="*/ 0 w 6"/>
                <a:gd name="T1" fmla="*/ 0 h 89"/>
                <a:gd name="T2" fmla="*/ 0 w 6"/>
                <a:gd name="T3" fmla="*/ 89 h 89"/>
                <a:gd name="T4" fmla="*/ 6 w 6"/>
                <a:gd name="T5" fmla="*/ 88 h 89"/>
                <a:gd name="T6" fmla="*/ 6 w 6"/>
                <a:gd name="T7" fmla="*/ 1 h 89"/>
                <a:gd name="T8" fmla="*/ 0 w 6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8"/>
                    <a:pt x="6" y="8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830"/>
            <p:cNvSpPr>
              <a:spLocks/>
            </p:cNvSpPr>
            <p:nvPr/>
          </p:nvSpPr>
          <p:spPr bwMode="auto">
            <a:xfrm>
              <a:off x="5496487" y="5873574"/>
              <a:ext cx="34925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3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4" y="84"/>
                    <a:pt x="6" y="8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831"/>
            <p:cNvSpPr>
              <a:spLocks/>
            </p:cNvSpPr>
            <p:nvPr/>
          </p:nvSpPr>
          <p:spPr bwMode="auto">
            <a:xfrm>
              <a:off x="5564750" y="5891036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832"/>
            <p:cNvSpPr>
              <a:spLocks/>
            </p:cNvSpPr>
            <p:nvPr/>
          </p:nvSpPr>
          <p:spPr bwMode="auto">
            <a:xfrm>
              <a:off x="5633012" y="5919611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3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833"/>
            <p:cNvSpPr>
              <a:spLocks/>
            </p:cNvSpPr>
            <p:nvPr/>
          </p:nvSpPr>
          <p:spPr bwMode="auto">
            <a:xfrm>
              <a:off x="5696512" y="5965649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Oval 834"/>
            <p:cNvSpPr>
              <a:spLocks noChangeArrowheads="1"/>
            </p:cNvSpPr>
            <p:nvPr/>
          </p:nvSpPr>
          <p:spPr bwMode="auto">
            <a:xfrm>
              <a:off x="4599550" y="5833886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Oval 835"/>
            <p:cNvSpPr>
              <a:spLocks noChangeArrowheads="1"/>
            </p:cNvSpPr>
            <p:nvPr/>
          </p:nvSpPr>
          <p:spPr bwMode="auto">
            <a:xfrm>
              <a:off x="4696387" y="5902149"/>
              <a:ext cx="936625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Oval 836"/>
            <p:cNvSpPr>
              <a:spLocks noChangeArrowheads="1"/>
            </p:cNvSpPr>
            <p:nvPr/>
          </p:nvSpPr>
          <p:spPr bwMode="auto">
            <a:xfrm>
              <a:off x="4696387" y="5873574"/>
              <a:ext cx="936625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837"/>
            <p:cNvSpPr>
              <a:spLocks/>
            </p:cNvSpPr>
            <p:nvPr/>
          </p:nvSpPr>
          <p:spPr bwMode="auto">
            <a:xfrm>
              <a:off x="4696387" y="5873574"/>
              <a:ext cx="936625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0"/>
                    <a:pt x="128" y="0"/>
                    <a:pt x="82" y="0"/>
                  </a:cubicBezTo>
                  <a:cubicBezTo>
                    <a:pt x="37" y="0"/>
                    <a:pt x="0" y="10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39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838"/>
            <p:cNvSpPr>
              <a:spLocks/>
            </p:cNvSpPr>
            <p:nvPr/>
          </p:nvSpPr>
          <p:spPr bwMode="auto">
            <a:xfrm>
              <a:off x="4599550" y="5600524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839"/>
            <p:cNvSpPr>
              <a:spLocks/>
            </p:cNvSpPr>
            <p:nvPr/>
          </p:nvSpPr>
          <p:spPr bwMode="auto">
            <a:xfrm>
              <a:off x="4599550" y="5578299"/>
              <a:ext cx="1130300" cy="557213"/>
            </a:xfrm>
            <a:custGeom>
              <a:avLst/>
              <a:gdLst>
                <a:gd name="T0" fmla="*/ 199 w 199"/>
                <a:gd name="T1" fmla="*/ 65 h 98"/>
                <a:gd name="T2" fmla="*/ 99 w 199"/>
                <a:gd name="T3" fmla="*/ 98 h 98"/>
                <a:gd name="T4" fmla="*/ 99 w 199"/>
                <a:gd name="T5" fmla="*/ 98 h 98"/>
                <a:gd name="T6" fmla="*/ 0 w 199"/>
                <a:gd name="T7" fmla="*/ 65 h 98"/>
                <a:gd name="T8" fmla="*/ 0 w 199"/>
                <a:gd name="T9" fmla="*/ 34 h 98"/>
                <a:gd name="T10" fmla="*/ 99 w 199"/>
                <a:gd name="T11" fmla="*/ 0 h 98"/>
                <a:gd name="T12" fmla="*/ 99 w 199"/>
                <a:gd name="T13" fmla="*/ 0 h 98"/>
                <a:gd name="T14" fmla="*/ 199 w 199"/>
                <a:gd name="T15" fmla="*/ 34 h 98"/>
                <a:gd name="T16" fmla="*/ 199 w 199"/>
                <a:gd name="T1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98">
                  <a:moveTo>
                    <a:pt x="199" y="65"/>
                  </a:moveTo>
                  <a:cubicBezTo>
                    <a:pt x="199" y="83"/>
                    <a:pt x="154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44" y="98"/>
                    <a:pt x="0" y="83"/>
                    <a:pt x="0" y="6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4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54" y="0"/>
                    <a:pt x="199" y="15"/>
                    <a:pt x="199" y="34"/>
                  </a:cubicBezTo>
                  <a:lnTo>
                    <a:pt x="199" y="65"/>
                  </a:ln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840"/>
            <p:cNvSpPr>
              <a:spLocks/>
            </p:cNvSpPr>
            <p:nvPr/>
          </p:nvSpPr>
          <p:spPr bwMode="auto">
            <a:xfrm>
              <a:off x="4599550" y="5710061"/>
              <a:ext cx="28575" cy="300038"/>
            </a:xfrm>
            <a:custGeom>
              <a:avLst/>
              <a:gdLst>
                <a:gd name="T0" fmla="*/ 0 w 5"/>
                <a:gd name="T1" fmla="*/ 11 h 53"/>
                <a:gd name="T2" fmla="*/ 0 w 5"/>
                <a:gd name="T3" fmla="*/ 42 h 53"/>
                <a:gd name="T4" fmla="*/ 5 w 5"/>
                <a:gd name="T5" fmla="*/ 53 h 53"/>
                <a:gd name="T6" fmla="*/ 5 w 5"/>
                <a:gd name="T7" fmla="*/ 0 h 53"/>
                <a:gd name="T8" fmla="*/ 0 w 5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3">
                  <a:moveTo>
                    <a:pt x="0" y="1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9"/>
                    <a:pt x="5" y="5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7"/>
                    <a:pt x="0" y="1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841"/>
            <p:cNvSpPr>
              <a:spLocks/>
            </p:cNvSpPr>
            <p:nvPr/>
          </p:nvSpPr>
          <p:spPr bwMode="auto">
            <a:xfrm>
              <a:off x="4661462" y="5664024"/>
              <a:ext cx="34925" cy="392113"/>
            </a:xfrm>
            <a:custGeom>
              <a:avLst/>
              <a:gdLst>
                <a:gd name="T0" fmla="*/ 0 w 6"/>
                <a:gd name="T1" fmla="*/ 3 h 69"/>
                <a:gd name="T2" fmla="*/ 0 w 6"/>
                <a:gd name="T3" fmla="*/ 66 h 69"/>
                <a:gd name="T4" fmla="*/ 6 w 6"/>
                <a:gd name="T5" fmla="*/ 69 h 69"/>
                <a:gd name="T6" fmla="*/ 6 w 6"/>
                <a:gd name="T7" fmla="*/ 0 h 69"/>
                <a:gd name="T8" fmla="*/ 0 w 6"/>
                <a:gd name="T9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9">
                  <a:moveTo>
                    <a:pt x="0" y="3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6" y="6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842"/>
            <p:cNvSpPr>
              <a:spLocks/>
            </p:cNvSpPr>
            <p:nvPr/>
          </p:nvSpPr>
          <p:spPr bwMode="auto">
            <a:xfrm>
              <a:off x="4724962" y="5641799"/>
              <a:ext cx="26988" cy="436563"/>
            </a:xfrm>
            <a:custGeom>
              <a:avLst/>
              <a:gdLst>
                <a:gd name="T0" fmla="*/ 0 w 5"/>
                <a:gd name="T1" fmla="*/ 2 h 77"/>
                <a:gd name="T2" fmla="*/ 0 w 5"/>
                <a:gd name="T3" fmla="*/ 75 h 77"/>
                <a:gd name="T4" fmla="*/ 5 w 5"/>
                <a:gd name="T5" fmla="*/ 77 h 77"/>
                <a:gd name="T6" fmla="*/ 5 w 5"/>
                <a:gd name="T7" fmla="*/ 0 h 77"/>
                <a:gd name="T8" fmla="*/ 0 w 5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7">
                  <a:moveTo>
                    <a:pt x="0" y="2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6"/>
                    <a:pt x="5" y="7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843"/>
            <p:cNvSpPr>
              <a:spLocks/>
            </p:cNvSpPr>
            <p:nvPr/>
          </p:nvSpPr>
          <p:spPr bwMode="auto">
            <a:xfrm>
              <a:off x="4791637" y="5617986"/>
              <a:ext cx="28575" cy="484188"/>
            </a:xfrm>
            <a:custGeom>
              <a:avLst/>
              <a:gdLst>
                <a:gd name="T0" fmla="*/ 0 w 5"/>
                <a:gd name="T1" fmla="*/ 2 h 85"/>
                <a:gd name="T2" fmla="*/ 0 w 5"/>
                <a:gd name="T3" fmla="*/ 83 h 85"/>
                <a:gd name="T4" fmla="*/ 5 w 5"/>
                <a:gd name="T5" fmla="*/ 85 h 85"/>
                <a:gd name="T6" fmla="*/ 5 w 5"/>
                <a:gd name="T7" fmla="*/ 0 h 85"/>
                <a:gd name="T8" fmla="*/ 0 w 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5">
                  <a:moveTo>
                    <a:pt x="0" y="2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3" y="84"/>
                    <a:pt x="5" y="8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844"/>
            <p:cNvSpPr>
              <a:spLocks/>
            </p:cNvSpPr>
            <p:nvPr/>
          </p:nvSpPr>
          <p:spPr bwMode="auto">
            <a:xfrm>
              <a:off x="4855137" y="5606874"/>
              <a:ext cx="33338" cy="506413"/>
            </a:xfrm>
            <a:custGeom>
              <a:avLst/>
              <a:gdLst>
                <a:gd name="T0" fmla="*/ 0 w 6"/>
                <a:gd name="T1" fmla="*/ 1 h 89"/>
                <a:gd name="T2" fmla="*/ 0 w 6"/>
                <a:gd name="T3" fmla="*/ 88 h 89"/>
                <a:gd name="T4" fmla="*/ 6 w 6"/>
                <a:gd name="T5" fmla="*/ 89 h 89"/>
                <a:gd name="T6" fmla="*/ 6 w 6"/>
                <a:gd name="T7" fmla="*/ 0 h 89"/>
                <a:gd name="T8" fmla="*/ 0 w 6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2" y="88"/>
                    <a:pt x="4" y="89"/>
                    <a:pt x="6" y="8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845"/>
            <p:cNvSpPr>
              <a:spLocks/>
            </p:cNvSpPr>
            <p:nvPr/>
          </p:nvSpPr>
          <p:spPr bwMode="auto">
            <a:xfrm>
              <a:off x="4923400" y="5595761"/>
              <a:ext cx="33338" cy="528638"/>
            </a:xfrm>
            <a:custGeom>
              <a:avLst/>
              <a:gdLst>
                <a:gd name="T0" fmla="*/ 0 w 6"/>
                <a:gd name="T1" fmla="*/ 1 h 93"/>
                <a:gd name="T2" fmla="*/ 0 w 6"/>
                <a:gd name="T3" fmla="*/ 92 h 93"/>
                <a:gd name="T4" fmla="*/ 6 w 6"/>
                <a:gd name="T5" fmla="*/ 93 h 93"/>
                <a:gd name="T6" fmla="*/ 6 w 6"/>
                <a:gd name="T7" fmla="*/ 0 h 93"/>
                <a:gd name="T8" fmla="*/ 0 w 6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3">
                  <a:moveTo>
                    <a:pt x="0" y="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2" y="93"/>
                    <a:pt x="4" y="93"/>
                    <a:pt x="6" y="9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846"/>
            <p:cNvSpPr>
              <a:spLocks/>
            </p:cNvSpPr>
            <p:nvPr/>
          </p:nvSpPr>
          <p:spPr bwMode="auto">
            <a:xfrm>
              <a:off x="4985312" y="5589411"/>
              <a:ext cx="28575" cy="541338"/>
            </a:xfrm>
            <a:custGeom>
              <a:avLst/>
              <a:gdLst>
                <a:gd name="T0" fmla="*/ 0 w 5"/>
                <a:gd name="T1" fmla="*/ 0 h 95"/>
                <a:gd name="T2" fmla="*/ 0 w 5"/>
                <a:gd name="T3" fmla="*/ 95 h 95"/>
                <a:gd name="T4" fmla="*/ 5 w 5"/>
                <a:gd name="T5" fmla="*/ 95 h 95"/>
                <a:gd name="T6" fmla="*/ 5 w 5"/>
                <a:gd name="T7" fmla="*/ 0 h 95"/>
                <a:gd name="T8" fmla="*/ 0 w 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3" y="95"/>
                    <a:pt x="5" y="9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847"/>
            <p:cNvSpPr>
              <a:spLocks/>
            </p:cNvSpPr>
            <p:nvPr/>
          </p:nvSpPr>
          <p:spPr bwMode="auto">
            <a:xfrm>
              <a:off x="5048812" y="5584649"/>
              <a:ext cx="33338" cy="550863"/>
            </a:xfrm>
            <a:custGeom>
              <a:avLst/>
              <a:gdLst>
                <a:gd name="T0" fmla="*/ 0 w 6"/>
                <a:gd name="T1" fmla="*/ 0 h 97"/>
                <a:gd name="T2" fmla="*/ 0 w 6"/>
                <a:gd name="T3" fmla="*/ 97 h 97"/>
                <a:gd name="T4" fmla="*/ 6 w 6"/>
                <a:gd name="T5" fmla="*/ 97 h 97"/>
                <a:gd name="T6" fmla="*/ 6 w 6"/>
                <a:gd name="T7" fmla="*/ 0 h 97"/>
                <a:gd name="T8" fmla="*/ 0 w 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848"/>
            <p:cNvSpPr>
              <a:spLocks/>
            </p:cNvSpPr>
            <p:nvPr/>
          </p:nvSpPr>
          <p:spPr bwMode="auto">
            <a:xfrm>
              <a:off x="5110725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849"/>
            <p:cNvSpPr>
              <a:spLocks/>
            </p:cNvSpPr>
            <p:nvPr/>
          </p:nvSpPr>
          <p:spPr bwMode="auto">
            <a:xfrm>
              <a:off x="5178987" y="5584649"/>
              <a:ext cx="28575" cy="550863"/>
            </a:xfrm>
            <a:custGeom>
              <a:avLst/>
              <a:gdLst>
                <a:gd name="T0" fmla="*/ 0 w 5"/>
                <a:gd name="T1" fmla="*/ 0 h 97"/>
                <a:gd name="T2" fmla="*/ 0 w 5"/>
                <a:gd name="T3" fmla="*/ 97 h 97"/>
                <a:gd name="T4" fmla="*/ 5 w 5"/>
                <a:gd name="T5" fmla="*/ 97 h 97"/>
                <a:gd name="T6" fmla="*/ 5 w 5"/>
                <a:gd name="T7" fmla="*/ 0 h 97"/>
                <a:gd name="T8" fmla="*/ 0 w 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3" y="97"/>
                    <a:pt x="5" y="9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850"/>
            <p:cNvSpPr>
              <a:spLocks/>
            </p:cNvSpPr>
            <p:nvPr/>
          </p:nvSpPr>
          <p:spPr bwMode="auto">
            <a:xfrm>
              <a:off x="5264712" y="5584649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851"/>
            <p:cNvSpPr>
              <a:spLocks/>
            </p:cNvSpPr>
            <p:nvPr/>
          </p:nvSpPr>
          <p:spPr bwMode="auto">
            <a:xfrm>
              <a:off x="5236137" y="5584649"/>
              <a:ext cx="33338" cy="550863"/>
            </a:xfrm>
            <a:custGeom>
              <a:avLst/>
              <a:gdLst>
                <a:gd name="T0" fmla="*/ 5 w 6"/>
                <a:gd name="T1" fmla="*/ 0 h 97"/>
                <a:gd name="T2" fmla="*/ 0 w 6"/>
                <a:gd name="T3" fmla="*/ 0 h 97"/>
                <a:gd name="T4" fmla="*/ 0 w 6"/>
                <a:gd name="T5" fmla="*/ 97 h 97"/>
                <a:gd name="T6" fmla="*/ 6 w 6"/>
                <a:gd name="T7" fmla="*/ 97 h 97"/>
                <a:gd name="T8" fmla="*/ 6 w 6"/>
                <a:gd name="T9" fmla="*/ 0 h 97"/>
                <a:gd name="T10" fmla="*/ 5 w 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7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4" y="97"/>
                    <a:pt x="6" y="9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852"/>
            <p:cNvSpPr>
              <a:spLocks/>
            </p:cNvSpPr>
            <p:nvPr/>
          </p:nvSpPr>
          <p:spPr bwMode="auto">
            <a:xfrm>
              <a:off x="5304400" y="5589411"/>
              <a:ext cx="33338" cy="541338"/>
            </a:xfrm>
            <a:custGeom>
              <a:avLst/>
              <a:gdLst>
                <a:gd name="T0" fmla="*/ 0 w 6"/>
                <a:gd name="T1" fmla="*/ 0 h 95"/>
                <a:gd name="T2" fmla="*/ 0 w 6"/>
                <a:gd name="T3" fmla="*/ 95 h 95"/>
                <a:gd name="T4" fmla="*/ 6 w 6"/>
                <a:gd name="T5" fmla="*/ 95 h 95"/>
                <a:gd name="T6" fmla="*/ 6 w 6"/>
                <a:gd name="T7" fmla="*/ 0 h 95"/>
                <a:gd name="T8" fmla="*/ 0 w 6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4" y="95"/>
                    <a:pt x="6" y="9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853"/>
            <p:cNvSpPr>
              <a:spLocks/>
            </p:cNvSpPr>
            <p:nvPr/>
          </p:nvSpPr>
          <p:spPr bwMode="auto">
            <a:xfrm>
              <a:off x="5372662" y="5595761"/>
              <a:ext cx="28575" cy="528638"/>
            </a:xfrm>
            <a:custGeom>
              <a:avLst/>
              <a:gdLst>
                <a:gd name="T0" fmla="*/ 0 w 5"/>
                <a:gd name="T1" fmla="*/ 0 h 93"/>
                <a:gd name="T2" fmla="*/ 0 w 5"/>
                <a:gd name="T3" fmla="*/ 93 h 93"/>
                <a:gd name="T4" fmla="*/ 5 w 5"/>
                <a:gd name="T5" fmla="*/ 92 h 93"/>
                <a:gd name="T6" fmla="*/ 5 w 5"/>
                <a:gd name="T7" fmla="*/ 1 h 93"/>
                <a:gd name="T8" fmla="*/ 0 w 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3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2" y="93"/>
                    <a:pt x="3" y="93"/>
                    <a:pt x="5" y="9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854"/>
            <p:cNvSpPr>
              <a:spLocks/>
            </p:cNvSpPr>
            <p:nvPr/>
          </p:nvSpPr>
          <p:spPr bwMode="auto">
            <a:xfrm>
              <a:off x="5434575" y="5606874"/>
              <a:ext cx="33338" cy="506413"/>
            </a:xfrm>
            <a:custGeom>
              <a:avLst/>
              <a:gdLst>
                <a:gd name="T0" fmla="*/ 0 w 6"/>
                <a:gd name="T1" fmla="*/ 0 h 89"/>
                <a:gd name="T2" fmla="*/ 0 w 6"/>
                <a:gd name="T3" fmla="*/ 89 h 89"/>
                <a:gd name="T4" fmla="*/ 6 w 6"/>
                <a:gd name="T5" fmla="*/ 88 h 89"/>
                <a:gd name="T6" fmla="*/ 6 w 6"/>
                <a:gd name="T7" fmla="*/ 1 h 89"/>
                <a:gd name="T8" fmla="*/ 0 w 6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9">
                  <a:moveTo>
                    <a:pt x="0" y="0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4" y="89"/>
                    <a:pt x="6" y="8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855"/>
            <p:cNvSpPr>
              <a:spLocks/>
            </p:cNvSpPr>
            <p:nvPr/>
          </p:nvSpPr>
          <p:spPr bwMode="auto">
            <a:xfrm>
              <a:off x="5496487" y="5617986"/>
              <a:ext cx="34925" cy="484188"/>
            </a:xfrm>
            <a:custGeom>
              <a:avLst/>
              <a:gdLst>
                <a:gd name="T0" fmla="*/ 0 w 6"/>
                <a:gd name="T1" fmla="*/ 0 h 85"/>
                <a:gd name="T2" fmla="*/ 0 w 6"/>
                <a:gd name="T3" fmla="*/ 85 h 85"/>
                <a:gd name="T4" fmla="*/ 6 w 6"/>
                <a:gd name="T5" fmla="*/ 84 h 85"/>
                <a:gd name="T6" fmla="*/ 6 w 6"/>
                <a:gd name="T7" fmla="*/ 1 h 85"/>
                <a:gd name="T8" fmla="*/ 0 w 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5"/>
                    <a:pt x="4" y="84"/>
                    <a:pt x="6" y="8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856"/>
            <p:cNvSpPr>
              <a:spLocks/>
            </p:cNvSpPr>
            <p:nvPr/>
          </p:nvSpPr>
          <p:spPr bwMode="auto">
            <a:xfrm>
              <a:off x="5564750" y="5635449"/>
              <a:ext cx="28575" cy="449263"/>
            </a:xfrm>
            <a:custGeom>
              <a:avLst/>
              <a:gdLst>
                <a:gd name="T0" fmla="*/ 0 w 5"/>
                <a:gd name="T1" fmla="*/ 0 h 79"/>
                <a:gd name="T2" fmla="*/ 0 w 5"/>
                <a:gd name="T3" fmla="*/ 79 h 79"/>
                <a:gd name="T4" fmla="*/ 5 w 5"/>
                <a:gd name="T5" fmla="*/ 77 h 79"/>
                <a:gd name="T6" fmla="*/ 5 w 5"/>
                <a:gd name="T7" fmla="*/ 2 h 79"/>
                <a:gd name="T8" fmla="*/ 0 w 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4" y="77"/>
                    <a:pt x="5" y="7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857"/>
            <p:cNvSpPr>
              <a:spLocks/>
            </p:cNvSpPr>
            <p:nvPr/>
          </p:nvSpPr>
          <p:spPr bwMode="auto">
            <a:xfrm>
              <a:off x="5633012" y="5664024"/>
              <a:ext cx="28575" cy="392113"/>
            </a:xfrm>
            <a:custGeom>
              <a:avLst/>
              <a:gdLst>
                <a:gd name="T0" fmla="*/ 0 w 5"/>
                <a:gd name="T1" fmla="*/ 0 h 69"/>
                <a:gd name="T2" fmla="*/ 0 w 5"/>
                <a:gd name="T3" fmla="*/ 69 h 69"/>
                <a:gd name="T4" fmla="*/ 5 w 5"/>
                <a:gd name="T5" fmla="*/ 66 h 69"/>
                <a:gd name="T6" fmla="*/ 5 w 5"/>
                <a:gd name="T7" fmla="*/ 3 h 69"/>
                <a:gd name="T8" fmla="*/ 0 w 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3" y="67"/>
                    <a:pt x="5" y="6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858"/>
            <p:cNvSpPr>
              <a:spLocks/>
            </p:cNvSpPr>
            <p:nvPr/>
          </p:nvSpPr>
          <p:spPr bwMode="auto">
            <a:xfrm>
              <a:off x="5696512" y="5710061"/>
              <a:ext cx="33338" cy="300038"/>
            </a:xfrm>
            <a:custGeom>
              <a:avLst/>
              <a:gdLst>
                <a:gd name="T0" fmla="*/ 6 w 6"/>
                <a:gd name="T1" fmla="*/ 42 h 53"/>
                <a:gd name="T2" fmla="*/ 6 w 6"/>
                <a:gd name="T3" fmla="*/ 11 h 53"/>
                <a:gd name="T4" fmla="*/ 0 w 6"/>
                <a:gd name="T5" fmla="*/ 0 h 53"/>
                <a:gd name="T6" fmla="*/ 0 w 6"/>
                <a:gd name="T7" fmla="*/ 53 h 53"/>
                <a:gd name="T8" fmla="*/ 6 w 6"/>
                <a:gd name="T9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3">
                  <a:moveTo>
                    <a:pt x="6" y="4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4" y="3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0"/>
                    <a:pt x="6" y="46"/>
                    <a:pt x="6" y="42"/>
                  </a:cubicBezTo>
                  <a:close/>
                </a:path>
              </a:pathLst>
            </a:custGeom>
            <a:solidFill>
              <a:srgbClr val="EF9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Oval 859"/>
            <p:cNvSpPr>
              <a:spLocks noChangeArrowheads="1"/>
            </p:cNvSpPr>
            <p:nvPr/>
          </p:nvSpPr>
          <p:spPr bwMode="auto">
            <a:xfrm>
              <a:off x="4599550" y="5578299"/>
              <a:ext cx="1130300" cy="381000"/>
            </a:xfrm>
            <a:prstGeom prst="ellipse">
              <a:avLst/>
            </a:prstGeom>
            <a:solidFill>
              <a:srgbClr val="FFCD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Oval 860"/>
            <p:cNvSpPr>
              <a:spLocks noChangeArrowheads="1"/>
            </p:cNvSpPr>
            <p:nvPr/>
          </p:nvSpPr>
          <p:spPr bwMode="auto">
            <a:xfrm>
              <a:off x="4696387" y="5646561"/>
              <a:ext cx="936625" cy="273050"/>
            </a:xfrm>
            <a:prstGeom prst="ellipse">
              <a:avLst/>
            </a:prstGeom>
            <a:solidFill>
              <a:srgbClr val="FFD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Oval 861"/>
            <p:cNvSpPr>
              <a:spLocks noChangeArrowheads="1"/>
            </p:cNvSpPr>
            <p:nvPr/>
          </p:nvSpPr>
          <p:spPr bwMode="auto">
            <a:xfrm>
              <a:off x="4696387" y="5617986"/>
              <a:ext cx="936625" cy="273050"/>
            </a:xfrm>
            <a:prstGeom prst="ellipse">
              <a:avLst/>
            </a:prstGeom>
            <a:solidFill>
              <a:srgbClr val="F7B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862"/>
            <p:cNvSpPr>
              <a:spLocks/>
            </p:cNvSpPr>
            <p:nvPr/>
          </p:nvSpPr>
          <p:spPr bwMode="auto">
            <a:xfrm>
              <a:off x="4696387" y="5617986"/>
              <a:ext cx="936625" cy="147638"/>
            </a:xfrm>
            <a:custGeom>
              <a:avLst/>
              <a:gdLst>
                <a:gd name="T0" fmla="*/ 82 w 165"/>
                <a:gd name="T1" fmla="*/ 4 h 26"/>
                <a:gd name="T2" fmla="*/ 164 w 165"/>
                <a:gd name="T3" fmla="*/ 26 h 26"/>
                <a:gd name="T4" fmla="*/ 165 w 165"/>
                <a:gd name="T5" fmla="*/ 24 h 26"/>
                <a:gd name="T6" fmla="*/ 82 w 165"/>
                <a:gd name="T7" fmla="*/ 0 h 26"/>
                <a:gd name="T8" fmla="*/ 0 w 165"/>
                <a:gd name="T9" fmla="*/ 24 h 26"/>
                <a:gd name="T10" fmla="*/ 0 w 165"/>
                <a:gd name="T11" fmla="*/ 26 h 26"/>
                <a:gd name="T12" fmla="*/ 82 w 165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26">
                  <a:moveTo>
                    <a:pt x="82" y="4"/>
                  </a:moveTo>
                  <a:cubicBezTo>
                    <a:pt x="125" y="4"/>
                    <a:pt x="160" y="14"/>
                    <a:pt x="164" y="26"/>
                  </a:cubicBezTo>
                  <a:cubicBezTo>
                    <a:pt x="165" y="25"/>
                    <a:pt x="165" y="25"/>
                    <a:pt x="165" y="24"/>
                  </a:cubicBezTo>
                  <a:cubicBezTo>
                    <a:pt x="165" y="11"/>
                    <a:pt x="128" y="0"/>
                    <a:pt x="82" y="0"/>
                  </a:cubicBezTo>
                  <a:cubicBezTo>
                    <a:pt x="37" y="0"/>
                    <a:pt x="0" y="11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" y="14"/>
                    <a:pt x="39" y="4"/>
                    <a:pt x="82" y="4"/>
                  </a:cubicBezTo>
                  <a:close/>
                </a:path>
              </a:pathLst>
            </a:custGeom>
            <a:solidFill>
              <a:srgbClr val="FAA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863"/>
            <p:cNvSpPr>
              <a:spLocks/>
            </p:cNvSpPr>
            <p:nvPr/>
          </p:nvSpPr>
          <p:spPr bwMode="auto">
            <a:xfrm>
              <a:off x="3759200" y="454787"/>
              <a:ext cx="7396193" cy="5497540"/>
            </a:xfrm>
            <a:custGeom>
              <a:avLst/>
              <a:gdLst>
                <a:gd name="T0" fmla="*/ 1208 w 1211"/>
                <a:gd name="T1" fmla="*/ 3 h 804"/>
                <a:gd name="T2" fmla="*/ 1198 w 1211"/>
                <a:gd name="T3" fmla="*/ 3 h 804"/>
                <a:gd name="T4" fmla="*/ 929 w 1211"/>
                <a:gd name="T5" fmla="*/ 242 h 804"/>
                <a:gd name="T6" fmla="*/ 720 w 1211"/>
                <a:gd name="T7" fmla="*/ 478 h 804"/>
                <a:gd name="T8" fmla="*/ 437 w 1211"/>
                <a:gd name="T9" fmla="*/ 615 h 804"/>
                <a:gd name="T10" fmla="*/ 201 w 1211"/>
                <a:gd name="T11" fmla="*/ 672 h 804"/>
                <a:gd name="T12" fmla="*/ 199 w 1211"/>
                <a:gd name="T13" fmla="*/ 672 h 804"/>
                <a:gd name="T14" fmla="*/ 0 w 1211"/>
                <a:gd name="T15" fmla="*/ 788 h 804"/>
                <a:gd name="T16" fmla="*/ 0 w 1211"/>
                <a:gd name="T17" fmla="*/ 804 h 804"/>
                <a:gd name="T18" fmla="*/ 206 w 1211"/>
                <a:gd name="T19" fmla="*/ 685 h 804"/>
                <a:gd name="T20" fmla="*/ 441 w 1211"/>
                <a:gd name="T21" fmla="*/ 629 h 804"/>
                <a:gd name="T22" fmla="*/ 443 w 1211"/>
                <a:gd name="T23" fmla="*/ 628 h 804"/>
                <a:gd name="T24" fmla="*/ 727 w 1211"/>
                <a:gd name="T25" fmla="*/ 490 h 804"/>
                <a:gd name="T26" fmla="*/ 729 w 1211"/>
                <a:gd name="T27" fmla="*/ 489 h 804"/>
                <a:gd name="T28" fmla="*/ 940 w 1211"/>
                <a:gd name="T29" fmla="*/ 251 h 804"/>
                <a:gd name="T30" fmla="*/ 1207 w 1211"/>
                <a:gd name="T31" fmla="*/ 13 h 804"/>
                <a:gd name="T32" fmla="*/ 1208 w 1211"/>
                <a:gd name="T33" fmla="*/ 3 h 804"/>
                <a:gd name="connsiteX0" fmla="*/ 10141 w 10156"/>
                <a:gd name="connsiteY0" fmla="*/ 28 h 11408"/>
                <a:gd name="connsiteX1" fmla="*/ 10059 w 10156"/>
                <a:gd name="connsiteY1" fmla="*/ 28 h 11408"/>
                <a:gd name="connsiteX2" fmla="*/ 7837 w 10156"/>
                <a:gd name="connsiteY2" fmla="*/ 3001 h 11408"/>
                <a:gd name="connsiteX3" fmla="*/ 6111 w 10156"/>
                <a:gd name="connsiteY3" fmla="*/ 5936 h 11408"/>
                <a:gd name="connsiteX4" fmla="*/ 3775 w 10156"/>
                <a:gd name="connsiteY4" fmla="*/ 7640 h 11408"/>
                <a:gd name="connsiteX5" fmla="*/ 1826 w 10156"/>
                <a:gd name="connsiteY5" fmla="*/ 8349 h 11408"/>
                <a:gd name="connsiteX6" fmla="*/ 1809 w 10156"/>
                <a:gd name="connsiteY6" fmla="*/ 8349 h 11408"/>
                <a:gd name="connsiteX7" fmla="*/ 166 w 10156"/>
                <a:gd name="connsiteY7" fmla="*/ 9792 h 11408"/>
                <a:gd name="connsiteX8" fmla="*/ 55 w 10156"/>
                <a:gd name="connsiteY8" fmla="*/ 11408 h 11408"/>
                <a:gd name="connsiteX9" fmla="*/ 1867 w 10156"/>
                <a:gd name="connsiteY9" fmla="*/ 8511 h 11408"/>
                <a:gd name="connsiteX10" fmla="*/ 3808 w 10156"/>
                <a:gd name="connsiteY10" fmla="*/ 7814 h 11408"/>
                <a:gd name="connsiteX11" fmla="*/ 3824 w 10156"/>
                <a:gd name="connsiteY11" fmla="*/ 7802 h 11408"/>
                <a:gd name="connsiteX12" fmla="*/ 6169 w 10156"/>
                <a:gd name="connsiteY12" fmla="*/ 6086 h 11408"/>
                <a:gd name="connsiteX13" fmla="*/ 6186 w 10156"/>
                <a:gd name="connsiteY13" fmla="*/ 6073 h 11408"/>
                <a:gd name="connsiteX14" fmla="*/ 7928 w 10156"/>
                <a:gd name="connsiteY14" fmla="*/ 3113 h 11408"/>
                <a:gd name="connsiteX15" fmla="*/ 10133 w 10156"/>
                <a:gd name="connsiteY15" fmla="*/ 153 h 11408"/>
                <a:gd name="connsiteX16" fmla="*/ 10141 w 10156"/>
                <a:gd name="connsiteY16" fmla="*/ 28 h 11408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18 w 10333"/>
                <a:gd name="connsiteY0" fmla="*/ 28 h 11596"/>
                <a:gd name="connsiteX1" fmla="*/ 10236 w 10333"/>
                <a:gd name="connsiteY1" fmla="*/ 28 h 11596"/>
                <a:gd name="connsiteX2" fmla="*/ 8014 w 10333"/>
                <a:gd name="connsiteY2" fmla="*/ 3001 h 11596"/>
                <a:gd name="connsiteX3" fmla="*/ 6288 w 10333"/>
                <a:gd name="connsiteY3" fmla="*/ 5936 h 11596"/>
                <a:gd name="connsiteX4" fmla="*/ 3952 w 10333"/>
                <a:gd name="connsiteY4" fmla="*/ 7640 h 11596"/>
                <a:gd name="connsiteX5" fmla="*/ 2003 w 10333"/>
                <a:gd name="connsiteY5" fmla="*/ 8349 h 11596"/>
                <a:gd name="connsiteX6" fmla="*/ 1986 w 10333"/>
                <a:gd name="connsiteY6" fmla="*/ 8349 h 11596"/>
                <a:gd name="connsiteX7" fmla="*/ 214 w 10333"/>
                <a:gd name="connsiteY7" fmla="*/ 10987 h 11596"/>
                <a:gd name="connsiteX8" fmla="*/ 232 w 10333"/>
                <a:gd name="connsiteY8" fmla="*/ 11408 h 11596"/>
                <a:gd name="connsiteX9" fmla="*/ 2044 w 10333"/>
                <a:gd name="connsiteY9" fmla="*/ 8511 h 11596"/>
                <a:gd name="connsiteX10" fmla="*/ 3985 w 10333"/>
                <a:gd name="connsiteY10" fmla="*/ 7814 h 11596"/>
                <a:gd name="connsiteX11" fmla="*/ 4001 w 10333"/>
                <a:gd name="connsiteY11" fmla="*/ 7802 h 11596"/>
                <a:gd name="connsiteX12" fmla="*/ 6346 w 10333"/>
                <a:gd name="connsiteY12" fmla="*/ 6086 h 11596"/>
                <a:gd name="connsiteX13" fmla="*/ 6363 w 10333"/>
                <a:gd name="connsiteY13" fmla="*/ 6073 h 11596"/>
                <a:gd name="connsiteX14" fmla="*/ 8105 w 10333"/>
                <a:gd name="connsiteY14" fmla="*/ 3113 h 11596"/>
                <a:gd name="connsiteX15" fmla="*/ 10310 w 10333"/>
                <a:gd name="connsiteY15" fmla="*/ 153 h 11596"/>
                <a:gd name="connsiteX16" fmla="*/ 10318 w 10333"/>
                <a:gd name="connsiteY16" fmla="*/ 28 h 11596"/>
                <a:gd name="connsiteX0" fmla="*/ 10359 w 10374"/>
                <a:gd name="connsiteY0" fmla="*/ 28 h 11724"/>
                <a:gd name="connsiteX1" fmla="*/ 10277 w 10374"/>
                <a:gd name="connsiteY1" fmla="*/ 28 h 11724"/>
                <a:gd name="connsiteX2" fmla="*/ 8055 w 10374"/>
                <a:gd name="connsiteY2" fmla="*/ 3001 h 11724"/>
                <a:gd name="connsiteX3" fmla="*/ 6329 w 10374"/>
                <a:gd name="connsiteY3" fmla="*/ 5936 h 11724"/>
                <a:gd name="connsiteX4" fmla="*/ 3993 w 10374"/>
                <a:gd name="connsiteY4" fmla="*/ 7640 h 11724"/>
                <a:gd name="connsiteX5" fmla="*/ 2044 w 10374"/>
                <a:gd name="connsiteY5" fmla="*/ 8349 h 11724"/>
                <a:gd name="connsiteX6" fmla="*/ 2027 w 10374"/>
                <a:gd name="connsiteY6" fmla="*/ 8349 h 11724"/>
                <a:gd name="connsiteX7" fmla="*/ 189 w 10374"/>
                <a:gd name="connsiteY7" fmla="*/ 11304 h 11724"/>
                <a:gd name="connsiteX8" fmla="*/ 273 w 10374"/>
                <a:gd name="connsiteY8" fmla="*/ 11408 h 11724"/>
                <a:gd name="connsiteX9" fmla="*/ 2085 w 10374"/>
                <a:gd name="connsiteY9" fmla="*/ 8511 h 11724"/>
                <a:gd name="connsiteX10" fmla="*/ 4026 w 10374"/>
                <a:gd name="connsiteY10" fmla="*/ 7814 h 11724"/>
                <a:gd name="connsiteX11" fmla="*/ 4042 w 10374"/>
                <a:gd name="connsiteY11" fmla="*/ 7802 h 11724"/>
                <a:gd name="connsiteX12" fmla="*/ 6387 w 10374"/>
                <a:gd name="connsiteY12" fmla="*/ 6086 h 11724"/>
                <a:gd name="connsiteX13" fmla="*/ 6404 w 10374"/>
                <a:gd name="connsiteY13" fmla="*/ 6073 h 11724"/>
                <a:gd name="connsiteX14" fmla="*/ 8146 w 10374"/>
                <a:gd name="connsiteY14" fmla="*/ 3113 h 11724"/>
                <a:gd name="connsiteX15" fmla="*/ 10351 w 10374"/>
                <a:gd name="connsiteY15" fmla="*/ 153 h 11724"/>
                <a:gd name="connsiteX16" fmla="*/ 10359 w 10374"/>
                <a:gd name="connsiteY16" fmla="*/ 28 h 11724"/>
                <a:gd name="connsiteX0" fmla="*/ 10359 w 10374"/>
                <a:gd name="connsiteY0" fmla="*/ 28 h 11724"/>
                <a:gd name="connsiteX1" fmla="*/ 10277 w 10374"/>
                <a:gd name="connsiteY1" fmla="*/ 28 h 11724"/>
                <a:gd name="connsiteX2" fmla="*/ 8055 w 10374"/>
                <a:gd name="connsiteY2" fmla="*/ 3001 h 11724"/>
                <a:gd name="connsiteX3" fmla="*/ 6329 w 10374"/>
                <a:gd name="connsiteY3" fmla="*/ 5936 h 11724"/>
                <a:gd name="connsiteX4" fmla="*/ 3993 w 10374"/>
                <a:gd name="connsiteY4" fmla="*/ 7640 h 11724"/>
                <a:gd name="connsiteX5" fmla="*/ 2044 w 10374"/>
                <a:gd name="connsiteY5" fmla="*/ 8349 h 11724"/>
                <a:gd name="connsiteX6" fmla="*/ 2027 w 10374"/>
                <a:gd name="connsiteY6" fmla="*/ 8349 h 11724"/>
                <a:gd name="connsiteX7" fmla="*/ 189 w 10374"/>
                <a:gd name="connsiteY7" fmla="*/ 11304 h 11724"/>
                <a:gd name="connsiteX8" fmla="*/ 273 w 10374"/>
                <a:gd name="connsiteY8" fmla="*/ 11408 h 11724"/>
                <a:gd name="connsiteX9" fmla="*/ 2085 w 10374"/>
                <a:gd name="connsiteY9" fmla="*/ 8511 h 11724"/>
                <a:gd name="connsiteX10" fmla="*/ 4026 w 10374"/>
                <a:gd name="connsiteY10" fmla="*/ 7814 h 11724"/>
                <a:gd name="connsiteX11" fmla="*/ 4042 w 10374"/>
                <a:gd name="connsiteY11" fmla="*/ 7802 h 11724"/>
                <a:gd name="connsiteX12" fmla="*/ 6387 w 10374"/>
                <a:gd name="connsiteY12" fmla="*/ 6086 h 11724"/>
                <a:gd name="connsiteX13" fmla="*/ 6404 w 10374"/>
                <a:gd name="connsiteY13" fmla="*/ 6073 h 11724"/>
                <a:gd name="connsiteX14" fmla="*/ 8146 w 10374"/>
                <a:gd name="connsiteY14" fmla="*/ 3113 h 11724"/>
                <a:gd name="connsiteX15" fmla="*/ 10351 w 10374"/>
                <a:gd name="connsiteY15" fmla="*/ 153 h 11724"/>
                <a:gd name="connsiteX16" fmla="*/ 10359 w 10374"/>
                <a:gd name="connsiteY16" fmla="*/ 28 h 11724"/>
                <a:gd name="connsiteX0" fmla="*/ 10260 w 10275"/>
                <a:gd name="connsiteY0" fmla="*/ 28 h 11595"/>
                <a:gd name="connsiteX1" fmla="*/ 10178 w 10275"/>
                <a:gd name="connsiteY1" fmla="*/ 28 h 11595"/>
                <a:gd name="connsiteX2" fmla="*/ 7956 w 10275"/>
                <a:gd name="connsiteY2" fmla="*/ 3001 h 11595"/>
                <a:gd name="connsiteX3" fmla="*/ 6230 w 10275"/>
                <a:gd name="connsiteY3" fmla="*/ 5936 h 11595"/>
                <a:gd name="connsiteX4" fmla="*/ 3894 w 10275"/>
                <a:gd name="connsiteY4" fmla="*/ 7640 h 11595"/>
                <a:gd name="connsiteX5" fmla="*/ 1945 w 10275"/>
                <a:gd name="connsiteY5" fmla="*/ 8349 h 11595"/>
                <a:gd name="connsiteX6" fmla="*/ 1928 w 10275"/>
                <a:gd name="connsiteY6" fmla="*/ 8349 h 11595"/>
                <a:gd name="connsiteX7" fmla="*/ 90 w 10275"/>
                <a:gd name="connsiteY7" fmla="*/ 11304 h 11595"/>
                <a:gd name="connsiteX8" fmla="*/ 174 w 10275"/>
                <a:gd name="connsiteY8" fmla="*/ 11408 h 11595"/>
                <a:gd name="connsiteX9" fmla="*/ 1986 w 10275"/>
                <a:gd name="connsiteY9" fmla="*/ 8511 h 11595"/>
                <a:gd name="connsiteX10" fmla="*/ 3927 w 10275"/>
                <a:gd name="connsiteY10" fmla="*/ 7814 h 11595"/>
                <a:gd name="connsiteX11" fmla="*/ 3943 w 10275"/>
                <a:gd name="connsiteY11" fmla="*/ 7802 h 11595"/>
                <a:gd name="connsiteX12" fmla="*/ 6288 w 10275"/>
                <a:gd name="connsiteY12" fmla="*/ 6086 h 11595"/>
                <a:gd name="connsiteX13" fmla="*/ 6305 w 10275"/>
                <a:gd name="connsiteY13" fmla="*/ 6073 h 11595"/>
                <a:gd name="connsiteX14" fmla="*/ 8047 w 10275"/>
                <a:gd name="connsiteY14" fmla="*/ 3113 h 11595"/>
                <a:gd name="connsiteX15" fmla="*/ 10252 w 10275"/>
                <a:gd name="connsiteY15" fmla="*/ 153 h 11595"/>
                <a:gd name="connsiteX16" fmla="*/ 10260 w 10275"/>
                <a:gd name="connsiteY16" fmla="*/ 28 h 11595"/>
                <a:gd name="connsiteX0" fmla="*/ 10178 w 10193"/>
                <a:gd name="connsiteY0" fmla="*/ 28 h 11408"/>
                <a:gd name="connsiteX1" fmla="*/ 10096 w 10193"/>
                <a:gd name="connsiteY1" fmla="*/ 28 h 11408"/>
                <a:gd name="connsiteX2" fmla="*/ 7874 w 10193"/>
                <a:gd name="connsiteY2" fmla="*/ 3001 h 11408"/>
                <a:gd name="connsiteX3" fmla="*/ 6148 w 10193"/>
                <a:gd name="connsiteY3" fmla="*/ 5936 h 11408"/>
                <a:gd name="connsiteX4" fmla="*/ 3812 w 10193"/>
                <a:gd name="connsiteY4" fmla="*/ 7640 h 11408"/>
                <a:gd name="connsiteX5" fmla="*/ 1863 w 10193"/>
                <a:gd name="connsiteY5" fmla="*/ 8349 h 11408"/>
                <a:gd name="connsiteX6" fmla="*/ 1846 w 10193"/>
                <a:gd name="connsiteY6" fmla="*/ 8349 h 11408"/>
                <a:gd name="connsiteX7" fmla="*/ 8 w 10193"/>
                <a:gd name="connsiteY7" fmla="*/ 11304 h 11408"/>
                <a:gd name="connsiteX8" fmla="*/ 92 w 10193"/>
                <a:gd name="connsiteY8" fmla="*/ 11408 h 11408"/>
                <a:gd name="connsiteX9" fmla="*/ 1904 w 10193"/>
                <a:gd name="connsiteY9" fmla="*/ 8511 h 11408"/>
                <a:gd name="connsiteX10" fmla="*/ 3845 w 10193"/>
                <a:gd name="connsiteY10" fmla="*/ 7814 h 11408"/>
                <a:gd name="connsiteX11" fmla="*/ 3861 w 10193"/>
                <a:gd name="connsiteY11" fmla="*/ 7802 h 11408"/>
                <a:gd name="connsiteX12" fmla="*/ 6206 w 10193"/>
                <a:gd name="connsiteY12" fmla="*/ 6086 h 11408"/>
                <a:gd name="connsiteX13" fmla="*/ 6223 w 10193"/>
                <a:gd name="connsiteY13" fmla="*/ 6073 h 11408"/>
                <a:gd name="connsiteX14" fmla="*/ 7965 w 10193"/>
                <a:gd name="connsiteY14" fmla="*/ 3113 h 11408"/>
                <a:gd name="connsiteX15" fmla="*/ 10170 w 10193"/>
                <a:gd name="connsiteY15" fmla="*/ 153 h 11408"/>
                <a:gd name="connsiteX16" fmla="*/ 10178 w 10193"/>
                <a:gd name="connsiteY16" fmla="*/ 28 h 11408"/>
                <a:gd name="connsiteX0" fmla="*/ 10178 w 10193"/>
                <a:gd name="connsiteY0" fmla="*/ 28 h 11408"/>
                <a:gd name="connsiteX1" fmla="*/ 10096 w 10193"/>
                <a:gd name="connsiteY1" fmla="*/ 28 h 11408"/>
                <a:gd name="connsiteX2" fmla="*/ 7874 w 10193"/>
                <a:gd name="connsiteY2" fmla="*/ 3001 h 11408"/>
                <a:gd name="connsiteX3" fmla="*/ 6148 w 10193"/>
                <a:gd name="connsiteY3" fmla="*/ 5936 h 11408"/>
                <a:gd name="connsiteX4" fmla="*/ 3812 w 10193"/>
                <a:gd name="connsiteY4" fmla="*/ 7640 h 11408"/>
                <a:gd name="connsiteX5" fmla="*/ 1863 w 10193"/>
                <a:gd name="connsiteY5" fmla="*/ 8349 h 11408"/>
                <a:gd name="connsiteX6" fmla="*/ 1846 w 10193"/>
                <a:gd name="connsiteY6" fmla="*/ 8349 h 11408"/>
                <a:gd name="connsiteX7" fmla="*/ 8 w 10193"/>
                <a:gd name="connsiteY7" fmla="*/ 11304 h 11408"/>
                <a:gd name="connsiteX8" fmla="*/ 92 w 10193"/>
                <a:gd name="connsiteY8" fmla="*/ 11408 h 11408"/>
                <a:gd name="connsiteX9" fmla="*/ 1904 w 10193"/>
                <a:gd name="connsiteY9" fmla="*/ 8511 h 11408"/>
                <a:gd name="connsiteX10" fmla="*/ 3845 w 10193"/>
                <a:gd name="connsiteY10" fmla="*/ 7814 h 11408"/>
                <a:gd name="connsiteX11" fmla="*/ 3861 w 10193"/>
                <a:gd name="connsiteY11" fmla="*/ 7802 h 11408"/>
                <a:gd name="connsiteX12" fmla="*/ 6206 w 10193"/>
                <a:gd name="connsiteY12" fmla="*/ 6086 h 11408"/>
                <a:gd name="connsiteX13" fmla="*/ 6223 w 10193"/>
                <a:gd name="connsiteY13" fmla="*/ 6073 h 11408"/>
                <a:gd name="connsiteX14" fmla="*/ 7965 w 10193"/>
                <a:gd name="connsiteY14" fmla="*/ 3113 h 11408"/>
                <a:gd name="connsiteX15" fmla="*/ 10170 w 10193"/>
                <a:gd name="connsiteY15" fmla="*/ 153 h 11408"/>
                <a:gd name="connsiteX16" fmla="*/ 10178 w 10193"/>
                <a:gd name="connsiteY16" fmla="*/ 28 h 11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193" h="11408">
                  <a:moveTo>
                    <a:pt x="10178" y="28"/>
                  </a:moveTo>
                  <a:cubicBezTo>
                    <a:pt x="10153" y="-9"/>
                    <a:pt x="10120" y="-9"/>
                    <a:pt x="10096" y="28"/>
                  </a:cubicBezTo>
                  <a:lnTo>
                    <a:pt x="7874" y="3001"/>
                  </a:lnTo>
                  <a:lnTo>
                    <a:pt x="6148" y="5936"/>
                  </a:lnTo>
                  <a:lnTo>
                    <a:pt x="3812" y="7640"/>
                  </a:lnTo>
                  <a:lnTo>
                    <a:pt x="1863" y="8349"/>
                  </a:lnTo>
                  <a:cubicBezTo>
                    <a:pt x="1857" y="8349"/>
                    <a:pt x="2222" y="8226"/>
                    <a:pt x="1846" y="8349"/>
                  </a:cubicBezTo>
                  <a:cubicBezTo>
                    <a:pt x="1371" y="9106"/>
                    <a:pt x="344" y="10777"/>
                    <a:pt x="8" y="11304"/>
                  </a:cubicBezTo>
                  <a:cubicBezTo>
                    <a:pt x="-18" y="11330"/>
                    <a:pt x="31" y="11323"/>
                    <a:pt x="92" y="11408"/>
                  </a:cubicBezTo>
                  <a:cubicBezTo>
                    <a:pt x="408" y="10943"/>
                    <a:pt x="1390" y="9343"/>
                    <a:pt x="1904" y="8511"/>
                  </a:cubicBezTo>
                  <a:lnTo>
                    <a:pt x="3845" y="7814"/>
                  </a:lnTo>
                  <a:cubicBezTo>
                    <a:pt x="3853" y="7814"/>
                    <a:pt x="3853" y="7814"/>
                    <a:pt x="3861" y="7802"/>
                  </a:cubicBezTo>
                  <a:lnTo>
                    <a:pt x="6206" y="6086"/>
                  </a:lnTo>
                  <a:cubicBezTo>
                    <a:pt x="6215" y="6086"/>
                    <a:pt x="6223" y="6073"/>
                    <a:pt x="6223" y="6073"/>
                  </a:cubicBezTo>
                  <a:lnTo>
                    <a:pt x="7965" y="3113"/>
                  </a:lnTo>
                  <a:lnTo>
                    <a:pt x="10170" y="153"/>
                  </a:lnTo>
                  <a:cubicBezTo>
                    <a:pt x="10195" y="128"/>
                    <a:pt x="10203" y="66"/>
                    <a:pt x="10178" y="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ADE4"/>
                </a:gs>
                <a:gs pos="83000">
                  <a:srgbClr val="2EADE4"/>
                </a:gs>
                <a:gs pos="100000">
                  <a:srgbClr val="2EADE4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Oval 864"/>
            <p:cNvSpPr>
              <a:spLocks noChangeArrowheads="1"/>
            </p:cNvSpPr>
            <p:nvPr/>
          </p:nvSpPr>
          <p:spPr bwMode="auto">
            <a:xfrm>
              <a:off x="4985866" y="4350102"/>
              <a:ext cx="334963" cy="3349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Oval 865"/>
            <p:cNvSpPr>
              <a:spLocks noChangeArrowheads="1"/>
            </p:cNvSpPr>
            <p:nvPr/>
          </p:nvSpPr>
          <p:spPr bwMode="auto">
            <a:xfrm>
              <a:off x="5065241" y="4429477"/>
              <a:ext cx="171450" cy="169863"/>
            </a:xfrm>
            <a:prstGeom prst="ellipse">
              <a:avLst/>
            </a:pr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Oval 866"/>
            <p:cNvSpPr>
              <a:spLocks noChangeArrowheads="1"/>
            </p:cNvSpPr>
            <p:nvPr/>
          </p:nvSpPr>
          <p:spPr bwMode="auto">
            <a:xfrm>
              <a:off x="6334452" y="4007822"/>
              <a:ext cx="334963" cy="330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Oval 867"/>
            <p:cNvSpPr>
              <a:spLocks noChangeArrowheads="1"/>
            </p:cNvSpPr>
            <p:nvPr/>
          </p:nvSpPr>
          <p:spPr bwMode="auto">
            <a:xfrm>
              <a:off x="6413827" y="4087197"/>
              <a:ext cx="176213" cy="169863"/>
            </a:xfrm>
            <a:prstGeom prst="ellipse">
              <a:avLst/>
            </a:pr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Oval 868"/>
            <p:cNvSpPr>
              <a:spLocks noChangeArrowheads="1"/>
            </p:cNvSpPr>
            <p:nvPr/>
          </p:nvSpPr>
          <p:spPr bwMode="auto">
            <a:xfrm>
              <a:off x="8181369" y="3122701"/>
              <a:ext cx="328613" cy="330200"/>
            </a:xfrm>
            <a:prstGeom prst="ellipse">
              <a:avLst/>
            </a:pr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Oval 869"/>
            <p:cNvSpPr>
              <a:spLocks noChangeArrowheads="1"/>
            </p:cNvSpPr>
            <p:nvPr/>
          </p:nvSpPr>
          <p:spPr bwMode="auto">
            <a:xfrm>
              <a:off x="8260744" y="3203664"/>
              <a:ext cx="169863" cy="169863"/>
            </a:xfrm>
            <a:prstGeom prst="ellipse">
              <a:avLst/>
            </a:pr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Oval 870"/>
            <p:cNvSpPr>
              <a:spLocks noChangeArrowheads="1"/>
            </p:cNvSpPr>
            <p:nvPr/>
          </p:nvSpPr>
          <p:spPr bwMode="auto">
            <a:xfrm>
              <a:off x="9401737" y="1712661"/>
              <a:ext cx="328613" cy="334963"/>
            </a:xfrm>
            <a:prstGeom prst="ellipse">
              <a:avLst/>
            </a:pr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Oval 871"/>
            <p:cNvSpPr>
              <a:spLocks noChangeArrowheads="1"/>
            </p:cNvSpPr>
            <p:nvPr/>
          </p:nvSpPr>
          <p:spPr bwMode="auto">
            <a:xfrm>
              <a:off x="9481112" y="1792036"/>
              <a:ext cx="169863" cy="176213"/>
            </a:xfrm>
            <a:prstGeom prst="ellipse">
              <a:avLst/>
            </a:pr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872"/>
            <p:cNvSpPr>
              <a:spLocks/>
            </p:cNvSpPr>
            <p:nvPr/>
          </p:nvSpPr>
          <p:spPr bwMode="auto">
            <a:xfrm>
              <a:off x="10787625" y="445911"/>
              <a:ext cx="363538" cy="374650"/>
            </a:xfrm>
            <a:custGeom>
              <a:avLst/>
              <a:gdLst>
                <a:gd name="T0" fmla="*/ 55 w 64"/>
                <a:gd name="T1" fmla="*/ 66 h 66"/>
                <a:gd name="T2" fmla="*/ 49 w 64"/>
                <a:gd name="T3" fmla="*/ 59 h 66"/>
                <a:gd name="T4" fmla="*/ 50 w 64"/>
                <a:gd name="T5" fmla="*/ 15 h 66"/>
                <a:gd name="T6" fmla="*/ 7 w 64"/>
                <a:gd name="T7" fmla="*/ 14 h 66"/>
                <a:gd name="T8" fmla="*/ 0 w 64"/>
                <a:gd name="T9" fmla="*/ 7 h 66"/>
                <a:gd name="T10" fmla="*/ 7 w 64"/>
                <a:gd name="T11" fmla="*/ 0 h 66"/>
                <a:gd name="T12" fmla="*/ 57 w 64"/>
                <a:gd name="T13" fmla="*/ 1 h 66"/>
                <a:gd name="T14" fmla="*/ 64 w 64"/>
                <a:gd name="T15" fmla="*/ 9 h 66"/>
                <a:gd name="T16" fmla="*/ 63 w 64"/>
                <a:gd name="T17" fmla="*/ 59 h 66"/>
                <a:gd name="T18" fmla="*/ 55 w 64"/>
                <a:gd name="T1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6">
                  <a:moveTo>
                    <a:pt x="55" y="66"/>
                  </a:moveTo>
                  <a:cubicBezTo>
                    <a:pt x="51" y="66"/>
                    <a:pt x="48" y="62"/>
                    <a:pt x="49" y="59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1"/>
                    <a:pt x="64" y="5"/>
                    <a:pt x="64" y="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3" y="63"/>
                    <a:pt x="59" y="66"/>
                    <a:pt x="55" y="66"/>
                  </a:cubicBezTo>
                  <a:close/>
                </a:path>
              </a:pathLst>
            </a:custGeom>
            <a:solidFill>
              <a:srgbClr val="2E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873"/>
            <p:cNvSpPr>
              <a:spLocks noEditPoints="1"/>
            </p:cNvSpPr>
            <p:nvPr/>
          </p:nvSpPr>
          <p:spPr bwMode="auto">
            <a:xfrm>
              <a:off x="10598546" y="1421301"/>
              <a:ext cx="1198563" cy="414338"/>
            </a:xfrm>
            <a:custGeom>
              <a:avLst/>
              <a:gdLst>
                <a:gd name="T0" fmla="*/ 106 w 211"/>
                <a:gd name="T1" fmla="*/ 73 h 73"/>
                <a:gd name="T2" fmla="*/ 81 w 211"/>
                <a:gd name="T3" fmla="*/ 66 h 73"/>
                <a:gd name="T4" fmla="*/ 106 w 211"/>
                <a:gd name="T5" fmla="*/ 61 h 73"/>
                <a:gd name="T6" fmla="*/ 106 w 211"/>
                <a:gd name="T7" fmla="*/ 73 h 73"/>
                <a:gd name="T8" fmla="*/ 118 w 211"/>
                <a:gd name="T9" fmla="*/ 67 h 73"/>
                <a:gd name="T10" fmla="*/ 142 w 211"/>
                <a:gd name="T11" fmla="*/ 59 h 73"/>
                <a:gd name="T12" fmla="*/ 143 w 211"/>
                <a:gd name="T13" fmla="*/ 71 h 73"/>
                <a:gd name="T14" fmla="*/ 124 w 211"/>
                <a:gd name="T15" fmla="*/ 73 h 73"/>
                <a:gd name="T16" fmla="*/ 68 w 211"/>
                <a:gd name="T17" fmla="*/ 71 h 73"/>
                <a:gd name="T18" fmla="*/ 45 w 211"/>
                <a:gd name="T19" fmla="*/ 60 h 73"/>
                <a:gd name="T20" fmla="*/ 69 w 211"/>
                <a:gd name="T21" fmla="*/ 59 h 73"/>
                <a:gd name="T22" fmla="*/ 69 w 211"/>
                <a:gd name="T23" fmla="*/ 71 h 73"/>
                <a:gd name="T24" fmla="*/ 155 w 211"/>
                <a:gd name="T25" fmla="*/ 63 h 73"/>
                <a:gd name="T26" fmla="*/ 176 w 211"/>
                <a:gd name="T27" fmla="*/ 51 h 73"/>
                <a:gd name="T28" fmla="*/ 180 w 211"/>
                <a:gd name="T29" fmla="*/ 62 h 73"/>
                <a:gd name="T30" fmla="*/ 161 w 211"/>
                <a:gd name="T31" fmla="*/ 68 h 73"/>
                <a:gd name="T32" fmla="*/ 31 w 211"/>
                <a:gd name="T33" fmla="*/ 62 h 73"/>
                <a:gd name="T34" fmla="*/ 11 w 211"/>
                <a:gd name="T35" fmla="*/ 45 h 73"/>
                <a:gd name="T36" fmla="*/ 35 w 211"/>
                <a:gd name="T37" fmla="*/ 51 h 73"/>
                <a:gd name="T38" fmla="*/ 33 w 211"/>
                <a:gd name="T39" fmla="*/ 63 h 73"/>
                <a:gd name="T40" fmla="*/ 190 w 211"/>
                <a:gd name="T41" fmla="*/ 52 h 73"/>
                <a:gd name="T42" fmla="*/ 199 w 211"/>
                <a:gd name="T43" fmla="*/ 34 h 73"/>
                <a:gd name="T44" fmla="*/ 205 w 211"/>
                <a:gd name="T45" fmla="*/ 28 h 73"/>
                <a:gd name="T46" fmla="*/ 211 w 211"/>
                <a:gd name="T47" fmla="*/ 34 h 73"/>
                <a:gd name="T48" fmla="*/ 195 w 211"/>
                <a:gd name="T49" fmla="*/ 54 h 73"/>
                <a:gd name="T50" fmla="*/ 0 w 211"/>
                <a:gd name="T51" fmla="*/ 34 h 73"/>
                <a:gd name="T52" fmla="*/ 13 w 211"/>
                <a:gd name="T53" fmla="*/ 15 h 73"/>
                <a:gd name="T54" fmla="*/ 19 w 211"/>
                <a:gd name="T55" fmla="*/ 24 h 73"/>
                <a:gd name="T56" fmla="*/ 6 w 211"/>
                <a:gd name="T57" fmla="*/ 40 h 73"/>
                <a:gd name="T58" fmla="*/ 27 w 211"/>
                <a:gd name="T59" fmla="*/ 13 h 73"/>
                <a:gd name="T60" fmla="*/ 49 w 211"/>
                <a:gd name="T61" fmla="*/ 1 h 73"/>
                <a:gd name="T62" fmla="*/ 52 w 211"/>
                <a:gd name="T63" fmla="*/ 12 h 73"/>
                <a:gd name="T64" fmla="*/ 33 w 211"/>
                <a:gd name="T65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1" h="73">
                  <a:moveTo>
                    <a:pt x="106" y="73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99" y="73"/>
                    <a:pt x="93" y="73"/>
                    <a:pt x="87" y="72"/>
                  </a:cubicBezTo>
                  <a:cubicBezTo>
                    <a:pt x="83" y="72"/>
                    <a:pt x="81" y="69"/>
                    <a:pt x="81" y="66"/>
                  </a:cubicBezTo>
                  <a:cubicBezTo>
                    <a:pt x="81" y="63"/>
                    <a:pt x="84" y="60"/>
                    <a:pt x="87" y="61"/>
                  </a:cubicBezTo>
                  <a:cubicBezTo>
                    <a:pt x="93" y="61"/>
                    <a:pt x="99" y="61"/>
                    <a:pt x="106" y="61"/>
                  </a:cubicBezTo>
                  <a:cubicBezTo>
                    <a:pt x="109" y="61"/>
                    <a:pt x="111" y="64"/>
                    <a:pt x="111" y="67"/>
                  </a:cubicBezTo>
                  <a:cubicBezTo>
                    <a:pt x="111" y="70"/>
                    <a:pt x="109" y="73"/>
                    <a:pt x="106" y="73"/>
                  </a:cubicBezTo>
                  <a:close/>
                  <a:moveTo>
                    <a:pt x="124" y="73"/>
                  </a:moveTo>
                  <a:cubicBezTo>
                    <a:pt x="121" y="73"/>
                    <a:pt x="118" y="70"/>
                    <a:pt x="118" y="67"/>
                  </a:cubicBezTo>
                  <a:cubicBezTo>
                    <a:pt x="118" y="64"/>
                    <a:pt x="120" y="61"/>
                    <a:pt x="124" y="61"/>
                  </a:cubicBezTo>
                  <a:cubicBezTo>
                    <a:pt x="130" y="60"/>
                    <a:pt x="136" y="60"/>
                    <a:pt x="142" y="59"/>
                  </a:cubicBezTo>
                  <a:cubicBezTo>
                    <a:pt x="145" y="59"/>
                    <a:pt x="148" y="61"/>
                    <a:pt x="148" y="64"/>
                  </a:cubicBezTo>
                  <a:cubicBezTo>
                    <a:pt x="149" y="67"/>
                    <a:pt x="146" y="70"/>
                    <a:pt x="143" y="71"/>
                  </a:cubicBezTo>
                  <a:cubicBezTo>
                    <a:pt x="137" y="71"/>
                    <a:pt x="131" y="72"/>
                    <a:pt x="124" y="72"/>
                  </a:cubicBezTo>
                  <a:cubicBezTo>
                    <a:pt x="124" y="72"/>
                    <a:pt x="124" y="73"/>
                    <a:pt x="124" y="73"/>
                  </a:cubicBezTo>
                  <a:close/>
                  <a:moveTo>
                    <a:pt x="69" y="71"/>
                  </a:moveTo>
                  <a:cubicBezTo>
                    <a:pt x="68" y="71"/>
                    <a:pt x="68" y="71"/>
                    <a:pt x="68" y="71"/>
                  </a:cubicBezTo>
                  <a:cubicBezTo>
                    <a:pt x="61" y="70"/>
                    <a:pt x="55" y="69"/>
                    <a:pt x="49" y="67"/>
                  </a:cubicBezTo>
                  <a:cubicBezTo>
                    <a:pt x="46" y="67"/>
                    <a:pt x="44" y="64"/>
                    <a:pt x="45" y="60"/>
                  </a:cubicBezTo>
                  <a:cubicBezTo>
                    <a:pt x="45" y="57"/>
                    <a:pt x="49" y="55"/>
                    <a:pt x="52" y="56"/>
                  </a:cubicBezTo>
                  <a:cubicBezTo>
                    <a:pt x="57" y="57"/>
                    <a:pt x="63" y="58"/>
                    <a:pt x="69" y="59"/>
                  </a:cubicBezTo>
                  <a:cubicBezTo>
                    <a:pt x="73" y="59"/>
                    <a:pt x="75" y="62"/>
                    <a:pt x="75" y="66"/>
                  </a:cubicBezTo>
                  <a:cubicBezTo>
                    <a:pt x="74" y="69"/>
                    <a:pt x="72" y="71"/>
                    <a:pt x="69" y="71"/>
                  </a:cubicBezTo>
                  <a:close/>
                  <a:moveTo>
                    <a:pt x="161" y="68"/>
                  </a:moveTo>
                  <a:cubicBezTo>
                    <a:pt x="158" y="68"/>
                    <a:pt x="155" y="66"/>
                    <a:pt x="155" y="63"/>
                  </a:cubicBezTo>
                  <a:cubicBezTo>
                    <a:pt x="154" y="60"/>
                    <a:pt x="156" y="57"/>
                    <a:pt x="159" y="56"/>
                  </a:cubicBezTo>
                  <a:cubicBezTo>
                    <a:pt x="166" y="54"/>
                    <a:pt x="171" y="53"/>
                    <a:pt x="176" y="51"/>
                  </a:cubicBezTo>
                  <a:cubicBezTo>
                    <a:pt x="179" y="50"/>
                    <a:pt x="183" y="52"/>
                    <a:pt x="184" y="55"/>
                  </a:cubicBezTo>
                  <a:cubicBezTo>
                    <a:pt x="185" y="58"/>
                    <a:pt x="183" y="61"/>
                    <a:pt x="180" y="62"/>
                  </a:cubicBezTo>
                  <a:cubicBezTo>
                    <a:pt x="175" y="64"/>
                    <a:pt x="169" y="66"/>
                    <a:pt x="162" y="67"/>
                  </a:cubicBezTo>
                  <a:cubicBezTo>
                    <a:pt x="161" y="67"/>
                    <a:pt x="161" y="68"/>
                    <a:pt x="161" y="68"/>
                  </a:cubicBezTo>
                  <a:close/>
                  <a:moveTo>
                    <a:pt x="33" y="63"/>
                  </a:moveTo>
                  <a:cubicBezTo>
                    <a:pt x="32" y="63"/>
                    <a:pt x="31" y="62"/>
                    <a:pt x="31" y="62"/>
                  </a:cubicBezTo>
                  <a:cubicBezTo>
                    <a:pt x="24" y="60"/>
                    <a:pt x="18" y="57"/>
                    <a:pt x="13" y="53"/>
                  </a:cubicBezTo>
                  <a:cubicBezTo>
                    <a:pt x="10" y="52"/>
                    <a:pt x="9" y="48"/>
                    <a:pt x="11" y="45"/>
                  </a:cubicBezTo>
                  <a:cubicBezTo>
                    <a:pt x="13" y="43"/>
                    <a:pt x="17" y="42"/>
                    <a:pt x="19" y="44"/>
                  </a:cubicBezTo>
                  <a:cubicBezTo>
                    <a:pt x="23" y="46"/>
                    <a:pt x="29" y="49"/>
                    <a:pt x="35" y="51"/>
                  </a:cubicBezTo>
                  <a:cubicBezTo>
                    <a:pt x="38" y="52"/>
                    <a:pt x="39" y="56"/>
                    <a:pt x="38" y="59"/>
                  </a:cubicBezTo>
                  <a:cubicBezTo>
                    <a:pt x="37" y="61"/>
                    <a:pt x="35" y="63"/>
                    <a:pt x="33" y="63"/>
                  </a:cubicBezTo>
                  <a:close/>
                  <a:moveTo>
                    <a:pt x="195" y="54"/>
                  </a:moveTo>
                  <a:cubicBezTo>
                    <a:pt x="193" y="54"/>
                    <a:pt x="191" y="54"/>
                    <a:pt x="190" y="52"/>
                  </a:cubicBezTo>
                  <a:cubicBezTo>
                    <a:pt x="188" y="49"/>
                    <a:pt x="189" y="45"/>
                    <a:pt x="192" y="44"/>
                  </a:cubicBezTo>
                  <a:cubicBezTo>
                    <a:pt x="196" y="40"/>
                    <a:pt x="199" y="37"/>
                    <a:pt x="199" y="34"/>
                  </a:cubicBezTo>
                  <a:cubicBezTo>
                    <a:pt x="199" y="31"/>
                    <a:pt x="202" y="28"/>
                    <a:pt x="205" y="28"/>
                  </a:cubicBezTo>
                  <a:cubicBezTo>
                    <a:pt x="205" y="28"/>
                    <a:pt x="205" y="28"/>
                    <a:pt x="205" y="28"/>
                  </a:cubicBezTo>
                  <a:cubicBezTo>
                    <a:pt x="208" y="28"/>
                    <a:pt x="211" y="30"/>
                    <a:pt x="211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1" y="39"/>
                    <a:pt x="209" y="46"/>
                    <a:pt x="198" y="53"/>
                  </a:cubicBezTo>
                  <a:cubicBezTo>
                    <a:pt x="197" y="54"/>
                    <a:pt x="196" y="54"/>
                    <a:pt x="195" y="54"/>
                  </a:cubicBezTo>
                  <a:close/>
                  <a:moveTo>
                    <a:pt x="6" y="40"/>
                  </a:moveTo>
                  <a:cubicBezTo>
                    <a:pt x="3" y="40"/>
                    <a:pt x="0" y="37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9"/>
                    <a:pt x="2" y="22"/>
                    <a:pt x="13" y="15"/>
                  </a:cubicBezTo>
                  <a:cubicBezTo>
                    <a:pt x="15" y="13"/>
                    <a:pt x="19" y="13"/>
                    <a:pt x="21" y="16"/>
                  </a:cubicBezTo>
                  <a:cubicBezTo>
                    <a:pt x="23" y="19"/>
                    <a:pt x="22" y="22"/>
                    <a:pt x="19" y="24"/>
                  </a:cubicBezTo>
                  <a:cubicBezTo>
                    <a:pt x="17" y="26"/>
                    <a:pt x="12" y="30"/>
                    <a:pt x="12" y="34"/>
                  </a:cubicBezTo>
                  <a:cubicBezTo>
                    <a:pt x="12" y="37"/>
                    <a:pt x="9" y="40"/>
                    <a:pt x="6" y="40"/>
                  </a:cubicBezTo>
                  <a:close/>
                  <a:moveTo>
                    <a:pt x="33" y="17"/>
                  </a:moveTo>
                  <a:cubicBezTo>
                    <a:pt x="30" y="17"/>
                    <a:pt x="28" y="16"/>
                    <a:pt x="27" y="13"/>
                  </a:cubicBezTo>
                  <a:cubicBezTo>
                    <a:pt x="26" y="10"/>
                    <a:pt x="27" y="7"/>
                    <a:pt x="31" y="6"/>
                  </a:cubicBezTo>
                  <a:cubicBezTo>
                    <a:pt x="36" y="4"/>
                    <a:pt x="42" y="2"/>
                    <a:pt x="49" y="1"/>
                  </a:cubicBezTo>
                  <a:cubicBezTo>
                    <a:pt x="52" y="0"/>
                    <a:pt x="55" y="2"/>
                    <a:pt x="56" y="5"/>
                  </a:cubicBezTo>
                  <a:cubicBezTo>
                    <a:pt x="57" y="8"/>
                    <a:pt x="55" y="11"/>
                    <a:pt x="52" y="12"/>
                  </a:cubicBezTo>
                  <a:cubicBezTo>
                    <a:pt x="45" y="13"/>
                    <a:pt x="40" y="15"/>
                    <a:pt x="35" y="17"/>
                  </a:cubicBezTo>
                  <a:cubicBezTo>
                    <a:pt x="34" y="17"/>
                    <a:pt x="33" y="17"/>
                    <a:pt x="33" y="1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874"/>
            <p:cNvSpPr>
              <a:spLocks/>
            </p:cNvSpPr>
            <p:nvPr/>
          </p:nvSpPr>
          <p:spPr bwMode="auto">
            <a:xfrm>
              <a:off x="10617762" y="1712736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875"/>
            <p:cNvSpPr>
              <a:spLocks/>
            </p:cNvSpPr>
            <p:nvPr/>
          </p:nvSpPr>
          <p:spPr bwMode="auto">
            <a:xfrm>
              <a:off x="10617762" y="1963561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0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0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876"/>
            <p:cNvSpPr>
              <a:spLocks/>
            </p:cNvSpPr>
            <p:nvPr/>
          </p:nvSpPr>
          <p:spPr bwMode="auto">
            <a:xfrm>
              <a:off x="10617762" y="2212799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3 h 27"/>
                <a:gd name="T4" fmla="*/ 0 w 12"/>
                <a:gd name="T5" fmla="*/ 20 h 27"/>
                <a:gd name="T6" fmla="*/ 2 w 12"/>
                <a:gd name="T7" fmla="*/ 14 h 27"/>
                <a:gd name="T8" fmla="*/ 0 w 12"/>
                <a:gd name="T9" fmla="*/ 7 h 27"/>
                <a:gd name="T10" fmla="*/ 0 w 12"/>
                <a:gd name="T11" fmla="*/ 5 h 27"/>
                <a:gd name="T12" fmla="*/ 5 w 12"/>
                <a:gd name="T13" fmla="*/ 0 h 27"/>
                <a:gd name="T14" fmla="*/ 10 w 12"/>
                <a:gd name="T15" fmla="*/ 5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3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877"/>
            <p:cNvSpPr>
              <a:spLocks/>
            </p:cNvSpPr>
            <p:nvPr/>
          </p:nvSpPr>
          <p:spPr bwMode="auto">
            <a:xfrm>
              <a:off x="10617762" y="2463624"/>
              <a:ext cx="68263" cy="152400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3 h 27"/>
                <a:gd name="T4" fmla="*/ 0 w 12"/>
                <a:gd name="T5" fmla="*/ 20 h 27"/>
                <a:gd name="T6" fmla="*/ 2 w 12"/>
                <a:gd name="T7" fmla="*/ 14 h 27"/>
                <a:gd name="T8" fmla="*/ 0 w 12"/>
                <a:gd name="T9" fmla="*/ 7 h 27"/>
                <a:gd name="T10" fmla="*/ 0 w 12"/>
                <a:gd name="T11" fmla="*/ 5 h 27"/>
                <a:gd name="T12" fmla="*/ 5 w 12"/>
                <a:gd name="T13" fmla="*/ 0 h 27"/>
                <a:gd name="T14" fmla="*/ 10 w 12"/>
                <a:gd name="T15" fmla="*/ 5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3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878"/>
            <p:cNvSpPr>
              <a:spLocks/>
            </p:cNvSpPr>
            <p:nvPr/>
          </p:nvSpPr>
          <p:spPr bwMode="auto">
            <a:xfrm>
              <a:off x="10617762" y="2690636"/>
              <a:ext cx="61913" cy="169863"/>
            </a:xfrm>
            <a:custGeom>
              <a:avLst/>
              <a:gdLst>
                <a:gd name="T0" fmla="*/ 5 w 11"/>
                <a:gd name="T1" fmla="*/ 30 h 30"/>
                <a:gd name="T2" fmla="*/ 0 w 11"/>
                <a:gd name="T3" fmla="*/ 26 h 30"/>
                <a:gd name="T4" fmla="*/ 0 w 11"/>
                <a:gd name="T5" fmla="*/ 19 h 30"/>
                <a:gd name="T6" fmla="*/ 1 w 11"/>
                <a:gd name="T7" fmla="*/ 15 h 30"/>
                <a:gd name="T8" fmla="*/ 0 w 11"/>
                <a:gd name="T9" fmla="*/ 11 h 30"/>
                <a:gd name="T10" fmla="*/ 0 w 11"/>
                <a:gd name="T11" fmla="*/ 4 h 30"/>
                <a:gd name="T12" fmla="*/ 5 w 11"/>
                <a:gd name="T13" fmla="*/ 0 h 30"/>
                <a:gd name="T14" fmla="*/ 10 w 11"/>
                <a:gd name="T15" fmla="*/ 4 h 30"/>
                <a:gd name="T16" fmla="*/ 10 w 11"/>
                <a:gd name="T17" fmla="*/ 11 h 30"/>
                <a:gd name="T18" fmla="*/ 10 w 11"/>
                <a:gd name="T19" fmla="*/ 13 h 30"/>
                <a:gd name="T20" fmla="*/ 10 w 11"/>
                <a:gd name="T21" fmla="*/ 17 h 30"/>
                <a:gd name="T22" fmla="*/ 10 w 11"/>
                <a:gd name="T23" fmla="*/ 19 h 30"/>
                <a:gd name="T24" fmla="*/ 10 w 11"/>
                <a:gd name="T25" fmla="*/ 26 h 30"/>
                <a:gd name="T26" fmla="*/ 5 w 11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0">
                  <a:moveTo>
                    <a:pt x="5" y="30"/>
                  </a:moveTo>
                  <a:cubicBezTo>
                    <a:pt x="3" y="30"/>
                    <a:pt x="0" y="28"/>
                    <a:pt x="0" y="2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1" y="16"/>
                    <a:pt x="1" y="15"/>
                  </a:cubicBezTo>
                  <a:cubicBezTo>
                    <a:pt x="1" y="14"/>
                    <a:pt x="0" y="12"/>
                    <a:pt x="0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3"/>
                  </a:cubicBezTo>
                  <a:cubicBezTo>
                    <a:pt x="11" y="14"/>
                    <a:pt x="11" y="16"/>
                    <a:pt x="10" y="17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8"/>
                    <a:pt x="8" y="30"/>
                    <a:pt x="5" y="30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879"/>
            <p:cNvSpPr>
              <a:spLocks/>
            </p:cNvSpPr>
            <p:nvPr/>
          </p:nvSpPr>
          <p:spPr bwMode="auto">
            <a:xfrm>
              <a:off x="10617762" y="2935111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2 h 27"/>
                <a:gd name="T4" fmla="*/ 0 w 12"/>
                <a:gd name="T5" fmla="*/ 20 h 27"/>
                <a:gd name="T6" fmla="*/ 2 w 12"/>
                <a:gd name="T7" fmla="*/ 13 h 27"/>
                <a:gd name="T8" fmla="*/ 0 w 12"/>
                <a:gd name="T9" fmla="*/ 7 h 27"/>
                <a:gd name="T10" fmla="*/ 0 w 12"/>
                <a:gd name="T11" fmla="*/ 4 h 27"/>
                <a:gd name="T12" fmla="*/ 5 w 12"/>
                <a:gd name="T13" fmla="*/ 0 h 27"/>
                <a:gd name="T14" fmla="*/ 10 w 12"/>
                <a:gd name="T15" fmla="*/ 4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2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1" y="11"/>
                  </a:cubicBezTo>
                  <a:cubicBezTo>
                    <a:pt x="12" y="12"/>
                    <a:pt x="12" y="14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880"/>
            <p:cNvSpPr>
              <a:spLocks/>
            </p:cNvSpPr>
            <p:nvPr/>
          </p:nvSpPr>
          <p:spPr bwMode="auto">
            <a:xfrm>
              <a:off x="10617762" y="3185936"/>
              <a:ext cx="68263" cy="152400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2 h 27"/>
                <a:gd name="T4" fmla="*/ 0 w 12"/>
                <a:gd name="T5" fmla="*/ 20 h 27"/>
                <a:gd name="T6" fmla="*/ 2 w 12"/>
                <a:gd name="T7" fmla="*/ 13 h 27"/>
                <a:gd name="T8" fmla="*/ 0 w 12"/>
                <a:gd name="T9" fmla="*/ 7 h 27"/>
                <a:gd name="T10" fmla="*/ 0 w 12"/>
                <a:gd name="T11" fmla="*/ 4 h 27"/>
                <a:gd name="T12" fmla="*/ 5 w 12"/>
                <a:gd name="T13" fmla="*/ 0 h 27"/>
                <a:gd name="T14" fmla="*/ 10 w 12"/>
                <a:gd name="T15" fmla="*/ 4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2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1" y="11"/>
                  </a:cubicBezTo>
                  <a:cubicBezTo>
                    <a:pt x="12" y="12"/>
                    <a:pt x="12" y="14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881"/>
            <p:cNvSpPr>
              <a:spLocks/>
            </p:cNvSpPr>
            <p:nvPr/>
          </p:nvSpPr>
          <p:spPr bwMode="auto">
            <a:xfrm>
              <a:off x="10617762" y="3430411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8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8 h 28"/>
                <a:gd name="T18" fmla="*/ 11 w 12"/>
                <a:gd name="T19" fmla="*/ 12 h 28"/>
                <a:gd name="T20" fmla="*/ 11 w 12"/>
                <a:gd name="T21" fmla="*/ 17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1" y="16"/>
                    <a:pt x="2" y="14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10"/>
                    <a:pt x="11" y="12"/>
                  </a:cubicBezTo>
                  <a:cubicBezTo>
                    <a:pt x="12" y="13"/>
                    <a:pt x="12" y="15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882"/>
            <p:cNvSpPr>
              <a:spLocks/>
            </p:cNvSpPr>
            <p:nvPr/>
          </p:nvSpPr>
          <p:spPr bwMode="auto">
            <a:xfrm>
              <a:off x="10617762" y="3679649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2 h 28"/>
                <a:gd name="T20" fmla="*/ 11 w 12"/>
                <a:gd name="T21" fmla="*/ 17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2"/>
                  </a:cubicBezTo>
                  <a:cubicBezTo>
                    <a:pt x="12" y="13"/>
                    <a:pt x="12" y="15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883"/>
            <p:cNvSpPr>
              <a:spLocks/>
            </p:cNvSpPr>
            <p:nvPr/>
          </p:nvSpPr>
          <p:spPr bwMode="auto">
            <a:xfrm>
              <a:off x="10617762" y="3930474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884"/>
            <p:cNvSpPr>
              <a:spLocks/>
            </p:cNvSpPr>
            <p:nvPr/>
          </p:nvSpPr>
          <p:spPr bwMode="auto">
            <a:xfrm>
              <a:off x="10617762" y="4179711"/>
              <a:ext cx="68263" cy="160338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0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0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885"/>
            <p:cNvSpPr>
              <a:spLocks/>
            </p:cNvSpPr>
            <p:nvPr/>
          </p:nvSpPr>
          <p:spPr bwMode="auto">
            <a:xfrm>
              <a:off x="10617762" y="4430536"/>
              <a:ext cx="68263" cy="152400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3 h 27"/>
                <a:gd name="T4" fmla="*/ 0 w 12"/>
                <a:gd name="T5" fmla="*/ 20 h 27"/>
                <a:gd name="T6" fmla="*/ 2 w 12"/>
                <a:gd name="T7" fmla="*/ 14 h 27"/>
                <a:gd name="T8" fmla="*/ 0 w 12"/>
                <a:gd name="T9" fmla="*/ 7 h 27"/>
                <a:gd name="T10" fmla="*/ 0 w 12"/>
                <a:gd name="T11" fmla="*/ 5 h 27"/>
                <a:gd name="T12" fmla="*/ 5 w 12"/>
                <a:gd name="T13" fmla="*/ 0 h 27"/>
                <a:gd name="T14" fmla="*/ 10 w 12"/>
                <a:gd name="T15" fmla="*/ 5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3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886"/>
            <p:cNvSpPr>
              <a:spLocks/>
            </p:cNvSpPr>
            <p:nvPr/>
          </p:nvSpPr>
          <p:spPr bwMode="auto">
            <a:xfrm>
              <a:off x="10617762" y="4679774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3 h 27"/>
                <a:gd name="T4" fmla="*/ 0 w 12"/>
                <a:gd name="T5" fmla="*/ 20 h 27"/>
                <a:gd name="T6" fmla="*/ 2 w 12"/>
                <a:gd name="T7" fmla="*/ 14 h 27"/>
                <a:gd name="T8" fmla="*/ 0 w 12"/>
                <a:gd name="T9" fmla="*/ 7 h 27"/>
                <a:gd name="T10" fmla="*/ 0 w 12"/>
                <a:gd name="T11" fmla="*/ 5 h 27"/>
                <a:gd name="T12" fmla="*/ 5 w 12"/>
                <a:gd name="T13" fmla="*/ 0 h 27"/>
                <a:gd name="T14" fmla="*/ 10 w 12"/>
                <a:gd name="T15" fmla="*/ 5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3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887"/>
            <p:cNvSpPr>
              <a:spLocks/>
            </p:cNvSpPr>
            <p:nvPr/>
          </p:nvSpPr>
          <p:spPr bwMode="auto">
            <a:xfrm>
              <a:off x="10617762" y="4930599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2 h 27"/>
                <a:gd name="T4" fmla="*/ 0 w 12"/>
                <a:gd name="T5" fmla="*/ 20 h 27"/>
                <a:gd name="T6" fmla="*/ 2 w 12"/>
                <a:gd name="T7" fmla="*/ 13 h 27"/>
                <a:gd name="T8" fmla="*/ 0 w 12"/>
                <a:gd name="T9" fmla="*/ 7 h 27"/>
                <a:gd name="T10" fmla="*/ 0 w 12"/>
                <a:gd name="T11" fmla="*/ 4 h 27"/>
                <a:gd name="T12" fmla="*/ 5 w 12"/>
                <a:gd name="T13" fmla="*/ 0 h 27"/>
                <a:gd name="T14" fmla="*/ 10 w 12"/>
                <a:gd name="T15" fmla="*/ 4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2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1" y="11"/>
                  </a:cubicBezTo>
                  <a:cubicBezTo>
                    <a:pt x="12" y="12"/>
                    <a:pt x="12" y="14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888"/>
            <p:cNvSpPr>
              <a:spLocks/>
            </p:cNvSpPr>
            <p:nvPr/>
          </p:nvSpPr>
          <p:spPr bwMode="auto">
            <a:xfrm>
              <a:off x="10617762" y="5179836"/>
              <a:ext cx="68263" cy="153988"/>
            </a:xfrm>
            <a:custGeom>
              <a:avLst/>
              <a:gdLst>
                <a:gd name="T0" fmla="*/ 5 w 12"/>
                <a:gd name="T1" fmla="*/ 27 h 27"/>
                <a:gd name="T2" fmla="*/ 0 w 12"/>
                <a:gd name="T3" fmla="*/ 22 h 27"/>
                <a:gd name="T4" fmla="*/ 0 w 12"/>
                <a:gd name="T5" fmla="*/ 20 h 27"/>
                <a:gd name="T6" fmla="*/ 2 w 12"/>
                <a:gd name="T7" fmla="*/ 13 h 27"/>
                <a:gd name="T8" fmla="*/ 0 w 12"/>
                <a:gd name="T9" fmla="*/ 7 h 27"/>
                <a:gd name="T10" fmla="*/ 0 w 12"/>
                <a:gd name="T11" fmla="*/ 4 h 27"/>
                <a:gd name="T12" fmla="*/ 5 w 12"/>
                <a:gd name="T13" fmla="*/ 0 h 27"/>
                <a:gd name="T14" fmla="*/ 10 w 12"/>
                <a:gd name="T15" fmla="*/ 4 h 27"/>
                <a:gd name="T16" fmla="*/ 10 w 12"/>
                <a:gd name="T17" fmla="*/ 7 h 27"/>
                <a:gd name="T18" fmla="*/ 11 w 12"/>
                <a:gd name="T19" fmla="*/ 11 h 27"/>
                <a:gd name="T20" fmla="*/ 11 w 12"/>
                <a:gd name="T21" fmla="*/ 16 h 27"/>
                <a:gd name="T22" fmla="*/ 10 w 12"/>
                <a:gd name="T23" fmla="*/ 20 h 27"/>
                <a:gd name="T24" fmla="*/ 10 w 12"/>
                <a:gd name="T25" fmla="*/ 22 h 27"/>
                <a:gd name="T26" fmla="*/ 5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5" y="27"/>
                  </a:moveTo>
                  <a:cubicBezTo>
                    <a:pt x="3" y="27"/>
                    <a:pt x="0" y="25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1" y="11"/>
                  </a:cubicBezTo>
                  <a:cubicBezTo>
                    <a:pt x="12" y="12"/>
                    <a:pt x="12" y="14"/>
                    <a:pt x="11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5"/>
                    <a:pt x="8" y="27"/>
                    <a:pt x="5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889"/>
            <p:cNvSpPr>
              <a:spLocks/>
            </p:cNvSpPr>
            <p:nvPr/>
          </p:nvSpPr>
          <p:spPr bwMode="auto">
            <a:xfrm>
              <a:off x="10617762" y="5424311"/>
              <a:ext cx="68263" cy="160338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8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8 h 28"/>
                <a:gd name="T18" fmla="*/ 11 w 12"/>
                <a:gd name="T19" fmla="*/ 12 h 28"/>
                <a:gd name="T20" fmla="*/ 11 w 12"/>
                <a:gd name="T21" fmla="*/ 17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1" y="16"/>
                    <a:pt x="2" y="14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10"/>
                    <a:pt x="11" y="12"/>
                  </a:cubicBezTo>
                  <a:cubicBezTo>
                    <a:pt x="12" y="13"/>
                    <a:pt x="12" y="15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890"/>
            <p:cNvSpPr>
              <a:spLocks/>
            </p:cNvSpPr>
            <p:nvPr/>
          </p:nvSpPr>
          <p:spPr bwMode="auto">
            <a:xfrm>
              <a:off x="10617762" y="5675136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2 h 28"/>
                <a:gd name="T20" fmla="*/ 11 w 12"/>
                <a:gd name="T21" fmla="*/ 17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2"/>
                  </a:cubicBezTo>
                  <a:cubicBezTo>
                    <a:pt x="12" y="13"/>
                    <a:pt x="12" y="15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891"/>
            <p:cNvSpPr>
              <a:spLocks/>
            </p:cNvSpPr>
            <p:nvPr/>
          </p:nvSpPr>
          <p:spPr bwMode="auto">
            <a:xfrm>
              <a:off x="10617762" y="5925961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1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1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8" y="28"/>
                    <a:pt x="5" y="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892"/>
            <p:cNvSpPr>
              <a:spLocks/>
            </p:cNvSpPr>
            <p:nvPr/>
          </p:nvSpPr>
          <p:spPr bwMode="auto">
            <a:xfrm>
              <a:off x="10617762" y="6175199"/>
              <a:ext cx="68263" cy="158750"/>
            </a:xfrm>
            <a:custGeom>
              <a:avLst/>
              <a:gdLst>
                <a:gd name="T0" fmla="*/ 5 w 12"/>
                <a:gd name="T1" fmla="*/ 28 h 28"/>
                <a:gd name="T2" fmla="*/ 0 w 12"/>
                <a:gd name="T3" fmla="*/ 23 h 28"/>
                <a:gd name="T4" fmla="*/ 0 w 12"/>
                <a:gd name="T5" fmla="*/ 20 h 28"/>
                <a:gd name="T6" fmla="*/ 2 w 12"/>
                <a:gd name="T7" fmla="*/ 14 h 28"/>
                <a:gd name="T8" fmla="*/ 0 w 12"/>
                <a:gd name="T9" fmla="*/ 7 h 28"/>
                <a:gd name="T10" fmla="*/ 0 w 12"/>
                <a:gd name="T11" fmla="*/ 5 h 28"/>
                <a:gd name="T12" fmla="*/ 5 w 12"/>
                <a:gd name="T13" fmla="*/ 0 h 28"/>
                <a:gd name="T14" fmla="*/ 10 w 12"/>
                <a:gd name="T15" fmla="*/ 5 h 28"/>
                <a:gd name="T16" fmla="*/ 10 w 12"/>
                <a:gd name="T17" fmla="*/ 7 h 28"/>
                <a:gd name="T18" fmla="*/ 11 w 12"/>
                <a:gd name="T19" fmla="*/ 11 h 28"/>
                <a:gd name="T20" fmla="*/ 11 w 12"/>
                <a:gd name="T21" fmla="*/ 16 h 28"/>
                <a:gd name="T22" fmla="*/ 10 w 12"/>
                <a:gd name="T23" fmla="*/ 20 h 28"/>
                <a:gd name="T24" fmla="*/ 10 w 12"/>
                <a:gd name="T25" fmla="*/ 23 h 28"/>
                <a:gd name="T26" fmla="*/ 5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5" y="28"/>
                  </a:moveTo>
                  <a:cubicBezTo>
                    <a:pt x="3" y="28"/>
                    <a:pt x="0" y="25"/>
                    <a:pt x="0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10"/>
                    <a:pt x="11" y="11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5"/>
                    <a:pt x="8" y="28"/>
                    <a:pt x="5" y="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893"/>
            <p:cNvSpPr>
              <a:spLocks noEditPoints="1"/>
            </p:cNvSpPr>
            <p:nvPr/>
          </p:nvSpPr>
          <p:spPr bwMode="auto">
            <a:xfrm>
              <a:off x="10617762" y="6386336"/>
              <a:ext cx="1187450" cy="288925"/>
            </a:xfrm>
            <a:custGeom>
              <a:avLst/>
              <a:gdLst>
                <a:gd name="T0" fmla="*/ 105 w 209"/>
                <a:gd name="T1" fmla="*/ 51 h 51"/>
                <a:gd name="T2" fmla="*/ 95 w 209"/>
                <a:gd name="T3" fmla="*/ 51 h 51"/>
                <a:gd name="T4" fmla="*/ 91 w 209"/>
                <a:gd name="T5" fmla="*/ 46 h 51"/>
                <a:gd name="T6" fmla="*/ 96 w 209"/>
                <a:gd name="T7" fmla="*/ 42 h 51"/>
                <a:gd name="T8" fmla="*/ 114 w 209"/>
                <a:gd name="T9" fmla="*/ 42 h 51"/>
                <a:gd name="T10" fmla="*/ 114 w 209"/>
                <a:gd name="T11" fmla="*/ 42 h 51"/>
                <a:gd name="T12" fmla="*/ 119 w 209"/>
                <a:gd name="T13" fmla="*/ 46 h 51"/>
                <a:gd name="T14" fmla="*/ 114 w 209"/>
                <a:gd name="T15" fmla="*/ 51 h 51"/>
                <a:gd name="T16" fmla="*/ 105 w 209"/>
                <a:gd name="T17" fmla="*/ 51 h 51"/>
                <a:gd name="T18" fmla="*/ 132 w 209"/>
                <a:gd name="T19" fmla="*/ 50 h 51"/>
                <a:gd name="T20" fmla="*/ 128 w 209"/>
                <a:gd name="T21" fmla="*/ 46 h 51"/>
                <a:gd name="T22" fmla="*/ 132 w 209"/>
                <a:gd name="T23" fmla="*/ 41 h 51"/>
                <a:gd name="T24" fmla="*/ 150 w 209"/>
                <a:gd name="T25" fmla="*/ 38 h 51"/>
                <a:gd name="T26" fmla="*/ 155 w 209"/>
                <a:gd name="T27" fmla="*/ 42 h 51"/>
                <a:gd name="T28" fmla="*/ 151 w 209"/>
                <a:gd name="T29" fmla="*/ 47 h 51"/>
                <a:gd name="T30" fmla="*/ 133 w 209"/>
                <a:gd name="T31" fmla="*/ 50 h 51"/>
                <a:gd name="T32" fmla="*/ 132 w 209"/>
                <a:gd name="T33" fmla="*/ 50 h 51"/>
                <a:gd name="T34" fmla="*/ 77 w 209"/>
                <a:gd name="T35" fmla="*/ 50 h 51"/>
                <a:gd name="T36" fmla="*/ 76 w 209"/>
                <a:gd name="T37" fmla="*/ 50 h 51"/>
                <a:gd name="T38" fmla="*/ 58 w 209"/>
                <a:gd name="T39" fmla="*/ 47 h 51"/>
                <a:gd name="T40" fmla="*/ 54 w 209"/>
                <a:gd name="T41" fmla="*/ 42 h 51"/>
                <a:gd name="T42" fmla="*/ 59 w 209"/>
                <a:gd name="T43" fmla="*/ 38 h 51"/>
                <a:gd name="T44" fmla="*/ 77 w 209"/>
                <a:gd name="T45" fmla="*/ 41 h 51"/>
                <a:gd name="T46" fmla="*/ 82 w 209"/>
                <a:gd name="T47" fmla="*/ 46 h 51"/>
                <a:gd name="T48" fmla="*/ 77 w 209"/>
                <a:gd name="T49" fmla="*/ 50 h 51"/>
                <a:gd name="T50" fmla="*/ 169 w 209"/>
                <a:gd name="T51" fmla="*/ 44 h 51"/>
                <a:gd name="T52" fmla="*/ 164 w 209"/>
                <a:gd name="T53" fmla="*/ 40 h 51"/>
                <a:gd name="T54" fmla="*/ 167 w 209"/>
                <a:gd name="T55" fmla="*/ 34 h 51"/>
                <a:gd name="T56" fmla="*/ 184 w 209"/>
                <a:gd name="T57" fmla="*/ 28 h 51"/>
                <a:gd name="T58" fmla="*/ 190 w 209"/>
                <a:gd name="T59" fmla="*/ 31 h 51"/>
                <a:gd name="T60" fmla="*/ 188 w 209"/>
                <a:gd name="T61" fmla="*/ 37 h 51"/>
                <a:gd name="T62" fmla="*/ 170 w 209"/>
                <a:gd name="T63" fmla="*/ 43 h 51"/>
                <a:gd name="T64" fmla="*/ 169 w 209"/>
                <a:gd name="T65" fmla="*/ 44 h 51"/>
                <a:gd name="T66" fmla="*/ 41 w 209"/>
                <a:gd name="T67" fmla="*/ 44 h 51"/>
                <a:gd name="T68" fmla="*/ 39 w 209"/>
                <a:gd name="T69" fmla="*/ 43 h 51"/>
                <a:gd name="T70" fmla="*/ 21 w 209"/>
                <a:gd name="T71" fmla="*/ 37 h 51"/>
                <a:gd name="T72" fmla="*/ 19 w 209"/>
                <a:gd name="T73" fmla="*/ 31 h 51"/>
                <a:gd name="T74" fmla="*/ 25 w 209"/>
                <a:gd name="T75" fmla="*/ 28 h 51"/>
                <a:gd name="T76" fmla="*/ 42 w 209"/>
                <a:gd name="T77" fmla="*/ 34 h 51"/>
                <a:gd name="T78" fmla="*/ 45 w 209"/>
                <a:gd name="T79" fmla="*/ 40 h 51"/>
                <a:gd name="T80" fmla="*/ 41 w 209"/>
                <a:gd name="T81" fmla="*/ 44 h 51"/>
                <a:gd name="T82" fmla="*/ 201 w 209"/>
                <a:gd name="T83" fmla="*/ 27 h 51"/>
                <a:gd name="T84" fmla="*/ 198 w 209"/>
                <a:gd name="T85" fmla="*/ 26 h 51"/>
                <a:gd name="T86" fmla="*/ 197 w 209"/>
                <a:gd name="T87" fmla="*/ 19 h 51"/>
                <a:gd name="T88" fmla="*/ 199 w 209"/>
                <a:gd name="T89" fmla="*/ 14 h 51"/>
                <a:gd name="T90" fmla="*/ 199 w 209"/>
                <a:gd name="T91" fmla="*/ 4 h 51"/>
                <a:gd name="T92" fmla="*/ 204 w 209"/>
                <a:gd name="T93" fmla="*/ 0 h 51"/>
                <a:gd name="T94" fmla="*/ 209 w 209"/>
                <a:gd name="T95" fmla="*/ 4 h 51"/>
                <a:gd name="T96" fmla="*/ 209 w 209"/>
                <a:gd name="T97" fmla="*/ 14 h 51"/>
                <a:gd name="T98" fmla="*/ 205 w 209"/>
                <a:gd name="T99" fmla="*/ 25 h 51"/>
                <a:gd name="T100" fmla="*/ 201 w 209"/>
                <a:gd name="T101" fmla="*/ 27 h 51"/>
                <a:gd name="T102" fmla="*/ 8 w 209"/>
                <a:gd name="T103" fmla="*/ 27 h 51"/>
                <a:gd name="T104" fmla="*/ 5 w 209"/>
                <a:gd name="T105" fmla="*/ 25 h 51"/>
                <a:gd name="T106" fmla="*/ 0 w 209"/>
                <a:gd name="T107" fmla="*/ 14 h 51"/>
                <a:gd name="T108" fmla="*/ 0 w 209"/>
                <a:gd name="T109" fmla="*/ 4 h 51"/>
                <a:gd name="T110" fmla="*/ 5 w 209"/>
                <a:gd name="T111" fmla="*/ 0 h 51"/>
                <a:gd name="T112" fmla="*/ 10 w 209"/>
                <a:gd name="T113" fmla="*/ 4 h 51"/>
                <a:gd name="T114" fmla="*/ 10 w 209"/>
                <a:gd name="T115" fmla="*/ 14 h 51"/>
                <a:gd name="T116" fmla="*/ 12 w 209"/>
                <a:gd name="T117" fmla="*/ 19 h 51"/>
                <a:gd name="T118" fmla="*/ 11 w 209"/>
                <a:gd name="T119" fmla="*/ 26 h 51"/>
                <a:gd name="T120" fmla="*/ 8 w 209"/>
                <a:gd name="T12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51">
                  <a:moveTo>
                    <a:pt x="105" y="51"/>
                  </a:moveTo>
                  <a:cubicBezTo>
                    <a:pt x="102" y="51"/>
                    <a:pt x="98" y="51"/>
                    <a:pt x="95" y="51"/>
                  </a:cubicBezTo>
                  <a:cubicBezTo>
                    <a:pt x="93" y="51"/>
                    <a:pt x="91" y="49"/>
                    <a:pt x="91" y="46"/>
                  </a:cubicBezTo>
                  <a:cubicBezTo>
                    <a:pt x="91" y="44"/>
                    <a:pt x="93" y="41"/>
                    <a:pt x="96" y="42"/>
                  </a:cubicBezTo>
                  <a:cubicBezTo>
                    <a:pt x="102" y="42"/>
                    <a:pt x="108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6" y="42"/>
                    <a:pt x="119" y="44"/>
                    <a:pt x="119" y="46"/>
                  </a:cubicBezTo>
                  <a:cubicBezTo>
                    <a:pt x="119" y="49"/>
                    <a:pt x="117" y="51"/>
                    <a:pt x="114" y="51"/>
                  </a:cubicBezTo>
                  <a:cubicBezTo>
                    <a:pt x="111" y="51"/>
                    <a:pt x="108" y="51"/>
                    <a:pt x="105" y="51"/>
                  </a:cubicBezTo>
                  <a:close/>
                  <a:moveTo>
                    <a:pt x="132" y="50"/>
                  </a:moveTo>
                  <a:cubicBezTo>
                    <a:pt x="130" y="50"/>
                    <a:pt x="128" y="48"/>
                    <a:pt x="128" y="46"/>
                  </a:cubicBezTo>
                  <a:cubicBezTo>
                    <a:pt x="127" y="43"/>
                    <a:pt x="129" y="41"/>
                    <a:pt x="132" y="41"/>
                  </a:cubicBezTo>
                  <a:cubicBezTo>
                    <a:pt x="138" y="40"/>
                    <a:pt x="144" y="39"/>
                    <a:pt x="150" y="38"/>
                  </a:cubicBezTo>
                  <a:cubicBezTo>
                    <a:pt x="152" y="38"/>
                    <a:pt x="155" y="39"/>
                    <a:pt x="155" y="42"/>
                  </a:cubicBezTo>
                  <a:cubicBezTo>
                    <a:pt x="156" y="45"/>
                    <a:pt x="154" y="47"/>
                    <a:pt x="151" y="47"/>
                  </a:cubicBezTo>
                  <a:cubicBezTo>
                    <a:pt x="146" y="48"/>
                    <a:pt x="139" y="49"/>
                    <a:pt x="133" y="50"/>
                  </a:cubicBezTo>
                  <a:cubicBezTo>
                    <a:pt x="133" y="50"/>
                    <a:pt x="132" y="50"/>
                    <a:pt x="132" y="50"/>
                  </a:cubicBezTo>
                  <a:close/>
                  <a:moveTo>
                    <a:pt x="77" y="50"/>
                  </a:moveTo>
                  <a:cubicBezTo>
                    <a:pt x="77" y="50"/>
                    <a:pt x="77" y="50"/>
                    <a:pt x="76" y="50"/>
                  </a:cubicBezTo>
                  <a:cubicBezTo>
                    <a:pt x="70" y="49"/>
                    <a:pt x="64" y="48"/>
                    <a:pt x="58" y="47"/>
                  </a:cubicBezTo>
                  <a:cubicBezTo>
                    <a:pt x="55" y="47"/>
                    <a:pt x="54" y="45"/>
                    <a:pt x="54" y="42"/>
                  </a:cubicBezTo>
                  <a:cubicBezTo>
                    <a:pt x="54" y="39"/>
                    <a:pt x="57" y="38"/>
                    <a:pt x="59" y="38"/>
                  </a:cubicBezTo>
                  <a:cubicBezTo>
                    <a:pt x="65" y="39"/>
                    <a:pt x="71" y="40"/>
                    <a:pt x="77" y="41"/>
                  </a:cubicBezTo>
                  <a:cubicBezTo>
                    <a:pt x="80" y="41"/>
                    <a:pt x="82" y="43"/>
                    <a:pt x="82" y="46"/>
                  </a:cubicBezTo>
                  <a:cubicBezTo>
                    <a:pt x="81" y="48"/>
                    <a:pt x="79" y="50"/>
                    <a:pt x="77" y="50"/>
                  </a:cubicBezTo>
                  <a:close/>
                  <a:moveTo>
                    <a:pt x="169" y="44"/>
                  </a:moveTo>
                  <a:cubicBezTo>
                    <a:pt x="167" y="44"/>
                    <a:pt x="165" y="42"/>
                    <a:pt x="164" y="40"/>
                  </a:cubicBezTo>
                  <a:cubicBezTo>
                    <a:pt x="163" y="38"/>
                    <a:pt x="165" y="35"/>
                    <a:pt x="167" y="34"/>
                  </a:cubicBezTo>
                  <a:cubicBezTo>
                    <a:pt x="174" y="33"/>
                    <a:pt x="179" y="31"/>
                    <a:pt x="184" y="28"/>
                  </a:cubicBezTo>
                  <a:cubicBezTo>
                    <a:pt x="186" y="27"/>
                    <a:pt x="189" y="28"/>
                    <a:pt x="190" y="31"/>
                  </a:cubicBezTo>
                  <a:cubicBezTo>
                    <a:pt x="192" y="33"/>
                    <a:pt x="190" y="36"/>
                    <a:pt x="188" y="37"/>
                  </a:cubicBezTo>
                  <a:cubicBezTo>
                    <a:pt x="183" y="39"/>
                    <a:pt x="177" y="42"/>
                    <a:pt x="170" y="43"/>
                  </a:cubicBezTo>
                  <a:cubicBezTo>
                    <a:pt x="170" y="44"/>
                    <a:pt x="169" y="44"/>
                    <a:pt x="169" y="44"/>
                  </a:cubicBezTo>
                  <a:close/>
                  <a:moveTo>
                    <a:pt x="41" y="44"/>
                  </a:moveTo>
                  <a:cubicBezTo>
                    <a:pt x="40" y="44"/>
                    <a:pt x="40" y="44"/>
                    <a:pt x="39" y="43"/>
                  </a:cubicBezTo>
                  <a:cubicBezTo>
                    <a:pt x="32" y="42"/>
                    <a:pt x="26" y="39"/>
                    <a:pt x="21" y="37"/>
                  </a:cubicBezTo>
                  <a:cubicBezTo>
                    <a:pt x="19" y="36"/>
                    <a:pt x="18" y="33"/>
                    <a:pt x="19" y="31"/>
                  </a:cubicBezTo>
                  <a:cubicBezTo>
                    <a:pt x="20" y="28"/>
                    <a:pt x="23" y="27"/>
                    <a:pt x="25" y="28"/>
                  </a:cubicBezTo>
                  <a:cubicBezTo>
                    <a:pt x="30" y="31"/>
                    <a:pt x="35" y="33"/>
                    <a:pt x="42" y="34"/>
                  </a:cubicBezTo>
                  <a:cubicBezTo>
                    <a:pt x="44" y="35"/>
                    <a:pt x="46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lose/>
                  <a:moveTo>
                    <a:pt x="201" y="27"/>
                  </a:moveTo>
                  <a:cubicBezTo>
                    <a:pt x="200" y="27"/>
                    <a:pt x="199" y="27"/>
                    <a:pt x="198" y="26"/>
                  </a:cubicBezTo>
                  <a:cubicBezTo>
                    <a:pt x="196" y="24"/>
                    <a:pt x="196" y="21"/>
                    <a:pt x="197" y="19"/>
                  </a:cubicBezTo>
                  <a:cubicBezTo>
                    <a:pt x="199" y="17"/>
                    <a:pt x="199" y="16"/>
                    <a:pt x="199" y="14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9" y="2"/>
                    <a:pt x="202" y="0"/>
                    <a:pt x="204" y="0"/>
                  </a:cubicBezTo>
                  <a:cubicBezTo>
                    <a:pt x="207" y="0"/>
                    <a:pt x="209" y="2"/>
                    <a:pt x="209" y="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8"/>
                    <a:pt x="208" y="22"/>
                    <a:pt x="205" y="25"/>
                  </a:cubicBezTo>
                  <a:cubicBezTo>
                    <a:pt x="204" y="26"/>
                    <a:pt x="202" y="27"/>
                    <a:pt x="201" y="27"/>
                  </a:cubicBezTo>
                  <a:close/>
                  <a:moveTo>
                    <a:pt x="8" y="27"/>
                  </a:moveTo>
                  <a:cubicBezTo>
                    <a:pt x="7" y="27"/>
                    <a:pt x="5" y="26"/>
                    <a:pt x="5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6"/>
                    <a:pt x="11" y="17"/>
                    <a:pt x="12" y="19"/>
                  </a:cubicBezTo>
                  <a:cubicBezTo>
                    <a:pt x="14" y="21"/>
                    <a:pt x="13" y="24"/>
                    <a:pt x="11" y="26"/>
                  </a:cubicBezTo>
                  <a:cubicBezTo>
                    <a:pt x="10" y="26"/>
                    <a:pt x="9" y="27"/>
                    <a:pt x="8" y="2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894"/>
            <p:cNvSpPr>
              <a:spLocks/>
            </p:cNvSpPr>
            <p:nvPr/>
          </p:nvSpPr>
          <p:spPr bwMode="auto">
            <a:xfrm>
              <a:off x="11736950" y="6175199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0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0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2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8"/>
                    <a:pt x="7" y="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895"/>
            <p:cNvSpPr>
              <a:spLocks/>
            </p:cNvSpPr>
            <p:nvPr/>
          </p:nvSpPr>
          <p:spPr bwMode="auto">
            <a:xfrm>
              <a:off x="11736950" y="5925961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896"/>
            <p:cNvSpPr>
              <a:spLocks/>
            </p:cNvSpPr>
            <p:nvPr/>
          </p:nvSpPr>
          <p:spPr bwMode="auto">
            <a:xfrm>
              <a:off x="11736950" y="5675136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7 h 28"/>
                <a:gd name="T8" fmla="*/ 1 w 12"/>
                <a:gd name="T9" fmla="*/ 12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897"/>
            <p:cNvSpPr>
              <a:spLocks/>
            </p:cNvSpPr>
            <p:nvPr/>
          </p:nvSpPr>
          <p:spPr bwMode="auto">
            <a:xfrm>
              <a:off x="11736950" y="5424311"/>
              <a:ext cx="68263" cy="160338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7 h 28"/>
                <a:gd name="T8" fmla="*/ 1 w 12"/>
                <a:gd name="T9" fmla="*/ 12 h 28"/>
                <a:gd name="T10" fmla="*/ 2 w 12"/>
                <a:gd name="T11" fmla="*/ 8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8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5" y="0"/>
                    <a:pt x="7" y="0"/>
                  </a:cubicBezTo>
                  <a:cubicBezTo>
                    <a:pt x="10" y="0"/>
                    <a:pt x="12" y="3"/>
                    <a:pt x="12" y="5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9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898"/>
            <p:cNvSpPr>
              <a:spLocks/>
            </p:cNvSpPr>
            <p:nvPr/>
          </p:nvSpPr>
          <p:spPr bwMode="auto">
            <a:xfrm>
              <a:off x="11736950" y="5179836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2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4 h 27"/>
                <a:gd name="T14" fmla="*/ 7 w 12"/>
                <a:gd name="T15" fmla="*/ 0 h 27"/>
                <a:gd name="T16" fmla="*/ 12 w 12"/>
                <a:gd name="T17" fmla="*/ 4 h 27"/>
                <a:gd name="T18" fmla="*/ 12 w 12"/>
                <a:gd name="T19" fmla="*/ 7 h 27"/>
                <a:gd name="T20" fmla="*/ 10 w 12"/>
                <a:gd name="T21" fmla="*/ 13 h 27"/>
                <a:gd name="T22" fmla="*/ 12 w 12"/>
                <a:gd name="T23" fmla="*/ 20 h 27"/>
                <a:gd name="T24" fmla="*/ 12 w 12"/>
                <a:gd name="T25" fmla="*/ 22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3"/>
                  </a:cubicBezTo>
                  <a:cubicBezTo>
                    <a:pt x="11" y="15"/>
                    <a:pt x="12" y="18"/>
                    <a:pt x="12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899"/>
            <p:cNvSpPr>
              <a:spLocks/>
            </p:cNvSpPr>
            <p:nvPr/>
          </p:nvSpPr>
          <p:spPr bwMode="auto">
            <a:xfrm>
              <a:off x="11736950" y="4930599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2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4 h 27"/>
                <a:gd name="T14" fmla="*/ 7 w 12"/>
                <a:gd name="T15" fmla="*/ 0 h 27"/>
                <a:gd name="T16" fmla="*/ 12 w 12"/>
                <a:gd name="T17" fmla="*/ 4 h 27"/>
                <a:gd name="T18" fmla="*/ 12 w 12"/>
                <a:gd name="T19" fmla="*/ 7 h 27"/>
                <a:gd name="T20" fmla="*/ 10 w 12"/>
                <a:gd name="T21" fmla="*/ 13 h 27"/>
                <a:gd name="T22" fmla="*/ 12 w 12"/>
                <a:gd name="T23" fmla="*/ 20 h 27"/>
                <a:gd name="T24" fmla="*/ 12 w 12"/>
                <a:gd name="T25" fmla="*/ 22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3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900"/>
            <p:cNvSpPr>
              <a:spLocks/>
            </p:cNvSpPr>
            <p:nvPr/>
          </p:nvSpPr>
          <p:spPr bwMode="auto">
            <a:xfrm>
              <a:off x="11736950" y="4679774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3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5 h 27"/>
                <a:gd name="T14" fmla="*/ 7 w 12"/>
                <a:gd name="T15" fmla="*/ 0 h 27"/>
                <a:gd name="T16" fmla="*/ 12 w 12"/>
                <a:gd name="T17" fmla="*/ 5 h 27"/>
                <a:gd name="T18" fmla="*/ 12 w 12"/>
                <a:gd name="T19" fmla="*/ 7 h 27"/>
                <a:gd name="T20" fmla="*/ 10 w 12"/>
                <a:gd name="T21" fmla="*/ 14 h 27"/>
                <a:gd name="T22" fmla="*/ 12 w 12"/>
                <a:gd name="T23" fmla="*/ 20 h 27"/>
                <a:gd name="T24" fmla="*/ 12 w 12"/>
                <a:gd name="T25" fmla="*/ 23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901"/>
            <p:cNvSpPr>
              <a:spLocks/>
            </p:cNvSpPr>
            <p:nvPr/>
          </p:nvSpPr>
          <p:spPr bwMode="auto">
            <a:xfrm>
              <a:off x="11736950" y="4430536"/>
              <a:ext cx="68263" cy="152400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3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5 h 27"/>
                <a:gd name="T14" fmla="*/ 7 w 12"/>
                <a:gd name="T15" fmla="*/ 0 h 27"/>
                <a:gd name="T16" fmla="*/ 12 w 12"/>
                <a:gd name="T17" fmla="*/ 5 h 27"/>
                <a:gd name="T18" fmla="*/ 12 w 12"/>
                <a:gd name="T19" fmla="*/ 7 h 27"/>
                <a:gd name="T20" fmla="*/ 10 w 12"/>
                <a:gd name="T21" fmla="*/ 14 h 27"/>
                <a:gd name="T22" fmla="*/ 12 w 12"/>
                <a:gd name="T23" fmla="*/ 20 h 27"/>
                <a:gd name="T24" fmla="*/ 12 w 12"/>
                <a:gd name="T25" fmla="*/ 23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2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902"/>
            <p:cNvSpPr>
              <a:spLocks/>
            </p:cNvSpPr>
            <p:nvPr/>
          </p:nvSpPr>
          <p:spPr bwMode="auto">
            <a:xfrm>
              <a:off x="11736950" y="4179711"/>
              <a:ext cx="68263" cy="160338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0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0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2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903"/>
            <p:cNvSpPr>
              <a:spLocks/>
            </p:cNvSpPr>
            <p:nvPr/>
          </p:nvSpPr>
          <p:spPr bwMode="auto">
            <a:xfrm>
              <a:off x="11736950" y="3930474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904"/>
            <p:cNvSpPr>
              <a:spLocks/>
            </p:cNvSpPr>
            <p:nvPr/>
          </p:nvSpPr>
          <p:spPr bwMode="auto">
            <a:xfrm>
              <a:off x="11736950" y="3679649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7 h 28"/>
                <a:gd name="T8" fmla="*/ 1 w 12"/>
                <a:gd name="T9" fmla="*/ 12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905"/>
            <p:cNvSpPr>
              <a:spLocks/>
            </p:cNvSpPr>
            <p:nvPr/>
          </p:nvSpPr>
          <p:spPr bwMode="auto">
            <a:xfrm>
              <a:off x="11736950" y="3430411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7 h 28"/>
                <a:gd name="T8" fmla="*/ 1 w 12"/>
                <a:gd name="T9" fmla="*/ 12 h 28"/>
                <a:gd name="T10" fmla="*/ 2 w 12"/>
                <a:gd name="T11" fmla="*/ 8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8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7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5" y="0"/>
                    <a:pt x="7" y="0"/>
                  </a:cubicBezTo>
                  <a:cubicBezTo>
                    <a:pt x="10" y="0"/>
                    <a:pt x="12" y="3"/>
                    <a:pt x="12" y="5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9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906"/>
            <p:cNvSpPr>
              <a:spLocks/>
            </p:cNvSpPr>
            <p:nvPr/>
          </p:nvSpPr>
          <p:spPr bwMode="auto">
            <a:xfrm>
              <a:off x="11736950" y="3185936"/>
              <a:ext cx="68263" cy="152400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2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4 h 27"/>
                <a:gd name="T14" fmla="*/ 7 w 12"/>
                <a:gd name="T15" fmla="*/ 0 h 27"/>
                <a:gd name="T16" fmla="*/ 12 w 12"/>
                <a:gd name="T17" fmla="*/ 4 h 27"/>
                <a:gd name="T18" fmla="*/ 12 w 12"/>
                <a:gd name="T19" fmla="*/ 7 h 27"/>
                <a:gd name="T20" fmla="*/ 10 w 12"/>
                <a:gd name="T21" fmla="*/ 13 h 27"/>
                <a:gd name="T22" fmla="*/ 12 w 12"/>
                <a:gd name="T23" fmla="*/ 20 h 27"/>
                <a:gd name="T24" fmla="*/ 12 w 12"/>
                <a:gd name="T25" fmla="*/ 22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3"/>
                  </a:cubicBezTo>
                  <a:cubicBezTo>
                    <a:pt x="11" y="15"/>
                    <a:pt x="12" y="18"/>
                    <a:pt x="12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907"/>
            <p:cNvSpPr>
              <a:spLocks/>
            </p:cNvSpPr>
            <p:nvPr/>
          </p:nvSpPr>
          <p:spPr bwMode="auto">
            <a:xfrm>
              <a:off x="11736950" y="2935111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2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4 h 27"/>
                <a:gd name="T14" fmla="*/ 7 w 12"/>
                <a:gd name="T15" fmla="*/ 0 h 27"/>
                <a:gd name="T16" fmla="*/ 12 w 12"/>
                <a:gd name="T17" fmla="*/ 4 h 27"/>
                <a:gd name="T18" fmla="*/ 12 w 12"/>
                <a:gd name="T19" fmla="*/ 7 h 27"/>
                <a:gd name="T20" fmla="*/ 10 w 12"/>
                <a:gd name="T21" fmla="*/ 13 h 27"/>
                <a:gd name="T22" fmla="*/ 12 w 12"/>
                <a:gd name="T23" fmla="*/ 20 h 27"/>
                <a:gd name="T24" fmla="*/ 12 w 12"/>
                <a:gd name="T25" fmla="*/ 22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3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908"/>
            <p:cNvSpPr>
              <a:spLocks/>
            </p:cNvSpPr>
            <p:nvPr/>
          </p:nvSpPr>
          <p:spPr bwMode="auto">
            <a:xfrm>
              <a:off x="11748062" y="2690636"/>
              <a:ext cx="57150" cy="169863"/>
            </a:xfrm>
            <a:custGeom>
              <a:avLst/>
              <a:gdLst>
                <a:gd name="T0" fmla="*/ 5 w 10"/>
                <a:gd name="T1" fmla="*/ 30 h 30"/>
                <a:gd name="T2" fmla="*/ 0 w 10"/>
                <a:gd name="T3" fmla="*/ 26 h 30"/>
                <a:gd name="T4" fmla="*/ 0 w 10"/>
                <a:gd name="T5" fmla="*/ 19 h 30"/>
                <a:gd name="T6" fmla="*/ 0 w 10"/>
                <a:gd name="T7" fmla="*/ 17 h 30"/>
                <a:gd name="T8" fmla="*/ 0 w 10"/>
                <a:gd name="T9" fmla="*/ 13 h 30"/>
                <a:gd name="T10" fmla="*/ 0 w 10"/>
                <a:gd name="T11" fmla="*/ 11 h 30"/>
                <a:gd name="T12" fmla="*/ 0 w 10"/>
                <a:gd name="T13" fmla="*/ 4 h 30"/>
                <a:gd name="T14" fmla="*/ 5 w 10"/>
                <a:gd name="T15" fmla="*/ 0 h 30"/>
                <a:gd name="T16" fmla="*/ 10 w 10"/>
                <a:gd name="T17" fmla="*/ 4 h 30"/>
                <a:gd name="T18" fmla="*/ 10 w 10"/>
                <a:gd name="T19" fmla="*/ 11 h 30"/>
                <a:gd name="T20" fmla="*/ 9 w 10"/>
                <a:gd name="T21" fmla="*/ 15 h 30"/>
                <a:gd name="T22" fmla="*/ 10 w 10"/>
                <a:gd name="T23" fmla="*/ 19 h 30"/>
                <a:gd name="T24" fmla="*/ 10 w 10"/>
                <a:gd name="T25" fmla="*/ 26 h 30"/>
                <a:gd name="T26" fmla="*/ 5 w 10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30">
                  <a:moveTo>
                    <a:pt x="5" y="30"/>
                  </a:moveTo>
                  <a:cubicBezTo>
                    <a:pt x="3" y="30"/>
                    <a:pt x="0" y="28"/>
                    <a:pt x="0" y="2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4"/>
                    <a:pt x="9" y="15"/>
                  </a:cubicBezTo>
                  <a:cubicBezTo>
                    <a:pt x="10" y="16"/>
                    <a:pt x="10" y="18"/>
                    <a:pt x="10" y="1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8"/>
                    <a:pt x="8" y="30"/>
                    <a:pt x="5" y="30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909"/>
            <p:cNvSpPr>
              <a:spLocks/>
            </p:cNvSpPr>
            <p:nvPr/>
          </p:nvSpPr>
          <p:spPr bwMode="auto">
            <a:xfrm>
              <a:off x="11736950" y="2463624"/>
              <a:ext cx="68263" cy="152400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3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5 h 27"/>
                <a:gd name="T14" fmla="*/ 7 w 12"/>
                <a:gd name="T15" fmla="*/ 0 h 27"/>
                <a:gd name="T16" fmla="*/ 12 w 12"/>
                <a:gd name="T17" fmla="*/ 5 h 27"/>
                <a:gd name="T18" fmla="*/ 12 w 12"/>
                <a:gd name="T19" fmla="*/ 7 h 27"/>
                <a:gd name="T20" fmla="*/ 10 w 12"/>
                <a:gd name="T21" fmla="*/ 14 h 27"/>
                <a:gd name="T22" fmla="*/ 12 w 12"/>
                <a:gd name="T23" fmla="*/ 20 h 27"/>
                <a:gd name="T24" fmla="*/ 12 w 12"/>
                <a:gd name="T25" fmla="*/ 23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7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910"/>
            <p:cNvSpPr>
              <a:spLocks/>
            </p:cNvSpPr>
            <p:nvPr/>
          </p:nvSpPr>
          <p:spPr bwMode="auto">
            <a:xfrm>
              <a:off x="11736950" y="2212799"/>
              <a:ext cx="68263" cy="153988"/>
            </a:xfrm>
            <a:custGeom>
              <a:avLst/>
              <a:gdLst>
                <a:gd name="T0" fmla="*/ 7 w 12"/>
                <a:gd name="T1" fmla="*/ 27 h 27"/>
                <a:gd name="T2" fmla="*/ 2 w 12"/>
                <a:gd name="T3" fmla="*/ 23 h 27"/>
                <a:gd name="T4" fmla="*/ 2 w 12"/>
                <a:gd name="T5" fmla="*/ 20 h 27"/>
                <a:gd name="T6" fmla="*/ 1 w 12"/>
                <a:gd name="T7" fmla="*/ 16 h 27"/>
                <a:gd name="T8" fmla="*/ 1 w 12"/>
                <a:gd name="T9" fmla="*/ 11 h 27"/>
                <a:gd name="T10" fmla="*/ 2 w 12"/>
                <a:gd name="T11" fmla="*/ 7 h 27"/>
                <a:gd name="T12" fmla="*/ 2 w 12"/>
                <a:gd name="T13" fmla="*/ 5 h 27"/>
                <a:gd name="T14" fmla="*/ 7 w 12"/>
                <a:gd name="T15" fmla="*/ 0 h 27"/>
                <a:gd name="T16" fmla="*/ 12 w 12"/>
                <a:gd name="T17" fmla="*/ 5 h 27"/>
                <a:gd name="T18" fmla="*/ 12 w 12"/>
                <a:gd name="T19" fmla="*/ 7 h 27"/>
                <a:gd name="T20" fmla="*/ 10 w 12"/>
                <a:gd name="T21" fmla="*/ 14 h 27"/>
                <a:gd name="T22" fmla="*/ 12 w 12"/>
                <a:gd name="T23" fmla="*/ 20 h 27"/>
                <a:gd name="T24" fmla="*/ 12 w 12"/>
                <a:gd name="T25" fmla="*/ 23 h 27"/>
                <a:gd name="T26" fmla="*/ 7 w 12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7">
                  <a:moveTo>
                    <a:pt x="7" y="27"/>
                  </a:moveTo>
                  <a:cubicBezTo>
                    <a:pt x="5" y="27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1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7"/>
                    <a:pt x="7" y="27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911"/>
            <p:cNvSpPr>
              <a:spLocks/>
            </p:cNvSpPr>
            <p:nvPr/>
          </p:nvSpPr>
          <p:spPr bwMode="auto">
            <a:xfrm>
              <a:off x="11736950" y="1963561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0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0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5"/>
                    <a:pt x="2" y="23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9"/>
                    <a:pt x="11" y="12"/>
                    <a:pt x="10" y="14"/>
                  </a:cubicBezTo>
                  <a:cubicBezTo>
                    <a:pt x="11" y="16"/>
                    <a:pt x="12" y="18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912"/>
            <p:cNvSpPr>
              <a:spLocks/>
            </p:cNvSpPr>
            <p:nvPr/>
          </p:nvSpPr>
          <p:spPr bwMode="auto">
            <a:xfrm>
              <a:off x="11736950" y="1712736"/>
              <a:ext cx="68263" cy="158750"/>
            </a:xfrm>
            <a:custGeom>
              <a:avLst/>
              <a:gdLst>
                <a:gd name="T0" fmla="*/ 7 w 12"/>
                <a:gd name="T1" fmla="*/ 28 h 28"/>
                <a:gd name="T2" fmla="*/ 2 w 12"/>
                <a:gd name="T3" fmla="*/ 23 h 28"/>
                <a:gd name="T4" fmla="*/ 2 w 12"/>
                <a:gd name="T5" fmla="*/ 21 h 28"/>
                <a:gd name="T6" fmla="*/ 1 w 12"/>
                <a:gd name="T7" fmla="*/ 16 h 28"/>
                <a:gd name="T8" fmla="*/ 1 w 12"/>
                <a:gd name="T9" fmla="*/ 11 h 28"/>
                <a:gd name="T10" fmla="*/ 2 w 12"/>
                <a:gd name="T11" fmla="*/ 7 h 28"/>
                <a:gd name="T12" fmla="*/ 2 w 12"/>
                <a:gd name="T13" fmla="*/ 5 h 28"/>
                <a:gd name="T14" fmla="*/ 7 w 12"/>
                <a:gd name="T15" fmla="*/ 0 h 28"/>
                <a:gd name="T16" fmla="*/ 12 w 12"/>
                <a:gd name="T17" fmla="*/ 5 h 28"/>
                <a:gd name="T18" fmla="*/ 12 w 12"/>
                <a:gd name="T19" fmla="*/ 7 h 28"/>
                <a:gd name="T20" fmla="*/ 10 w 12"/>
                <a:gd name="T21" fmla="*/ 14 h 28"/>
                <a:gd name="T22" fmla="*/ 12 w 12"/>
                <a:gd name="T23" fmla="*/ 21 h 28"/>
                <a:gd name="T24" fmla="*/ 12 w 12"/>
                <a:gd name="T25" fmla="*/ 23 h 28"/>
                <a:gd name="T26" fmla="*/ 7 w 12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8">
                  <a:moveTo>
                    <a:pt x="7" y="28"/>
                  </a:moveTo>
                  <a:cubicBezTo>
                    <a:pt x="5" y="28"/>
                    <a:pt x="2" y="26"/>
                    <a:pt x="2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9"/>
                    <a:pt x="2" y="18"/>
                    <a:pt x="1" y="16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10"/>
                    <a:pt x="2" y="9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0"/>
                    <a:pt x="11" y="12"/>
                    <a:pt x="10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6"/>
                    <a:pt x="10" y="28"/>
                    <a:pt x="7" y="28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913"/>
            <p:cNvSpPr>
              <a:spLocks noEditPoints="1"/>
            </p:cNvSpPr>
            <p:nvPr/>
          </p:nvSpPr>
          <p:spPr bwMode="auto">
            <a:xfrm>
              <a:off x="10617762" y="1366661"/>
              <a:ext cx="1187450" cy="295275"/>
            </a:xfrm>
            <a:custGeom>
              <a:avLst/>
              <a:gdLst>
                <a:gd name="T0" fmla="*/ 204 w 209"/>
                <a:gd name="T1" fmla="*/ 52 h 52"/>
                <a:gd name="T2" fmla="*/ 199 w 209"/>
                <a:gd name="T3" fmla="*/ 47 h 52"/>
                <a:gd name="T4" fmla="*/ 199 w 209"/>
                <a:gd name="T5" fmla="*/ 38 h 52"/>
                <a:gd name="T6" fmla="*/ 197 w 209"/>
                <a:gd name="T7" fmla="*/ 33 h 52"/>
                <a:gd name="T8" fmla="*/ 198 w 209"/>
                <a:gd name="T9" fmla="*/ 26 h 52"/>
                <a:gd name="T10" fmla="*/ 205 w 209"/>
                <a:gd name="T11" fmla="*/ 27 h 52"/>
                <a:gd name="T12" fmla="*/ 209 w 209"/>
                <a:gd name="T13" fmla="*/ 38 h 52"/>
                <a:gd name="T14" fmla="*/ 209 w 209"/>
                <a:gd name="T15" fmla="*/ 47 h 52"/>
                <a:gd name="T16" fmla="*/ 204 w 209"/>
                <a:gd name="T17" fmla="*/ 52 h 52"/>
                <a:gd name="T18" fmla="*/ 5 w 209"/>
                <a:gd name="T19" fmla="*/ 52 h 52"/>
                <a:gd name="T20" fmla="*/ 0 w 209"/>
                <a:gd name="T21" fmla="*/ 47 h 52"/>
                <a:gd name="T22" fmla="*/ 0 w 209"/>
                <a:gd name="T23" fmla="*/ 38 h 52"/>
                <a:gd name="T24" fmla="*/ 5 w 209"/>
                <a:gd name="T25" fmla="*/ 27 h 52"/>
                <a:gd name="T26" fmla="*/ 11 w 209"/>
                <a:gd name="T27" fmla="*/ 26 h 52"/>
                <a:gd name="T28" fmla="*/ 12 w 209"/>
                <a:gd name="T29" fmla="*/ 33 h 52"/>
                <a:gd name="T30" fmla="*/ 10 w 209"/>
                <a:gd name="T31" fmla="*/ 38 h 52"/>
                <a:gd name="T32" fmla="*/ 10 w 209"/>
                <a:gd name="T33" fmla="*/ 47 h 52"/>
                <a:gd name="T34" fmla="*/ 5 w 209"/>
                <a:gd name="T35" fmla="*/ 52 h 52"/>
                <a:gd name="T36" fmla="*/ 186 w 209"/>
                <a:gd name="T37" fmla="*/ 24 h 52"/>
                <a:gd name="T38" fmla="*/ 184 w 209"/>
                <a:gd name="T39" fmla="*/ 23 h 52"/>
                <a:gd name="T40" fmla="*/ 168 w 209"/>
                <a:gd name="T41" fmla="*/ 17 h 52"/>
                <a:gd name="T42" fmla="*/ 164 w 209"/>
                <a:gd name="T43" fmla="*/ 12 h 52"/>
                <a:gd name="T44" fmla="*/ 170 w 209"/>
                <a:gd name="T45" fmla="*/ 8 h 52"/>
                <a:gd name="T46" fmla="*/ 188 w 209"/>
                <a:gd name="T47" fmla="*/ 15 h 52"/>
                <a:gd name="T48" fmla="*/ 191 w 209"/>
                <a:gd name="T49" fmla="*/ 21 h 52"/>
                <a:gd name="T50" fmla="*/ 186 w 209"/>
                <a:gd name="T51" fmla="*/ 24 h 52"/>
                <a:gd name="T52" fmla="*/ 23 w 209"/>
                <a:gd name="T53" fmla="*/ 24 h 52"/>
                <a:gd name="T54" fmla="*/ 19 w 209"/>
                <a:gd name="T55" fmla="*/ 21 h 52"/>
                <a:gd name="T56" fmla="*/ 21 w 209"/>
                <a:gd name="T57" fmla="*/ 15 h 52"/>
                <a:gd name="T58" fmla="*/ 39 w 209"/>
                <a:gd name="T59" fmla="*/ 8 h 52"/>
                <a:gd name="T60" fmla="*/ 45 w 209"/>
                <a:gd name="T61" fmla="*/ 12 h 52"/>
                <a:gd name="T62" fmla="*/ 42 w 209"/>
                <a:gd name="T63" fmla="*/ 17 h 52"/>
                <a:gd name="T64" fmla="*/ 25 w 209"/>
                <a:gd name="T65" fmla="*/ 23 h 52"/>
                <a:gd name="T66" fmla="*/ 23 w 209"/>
                <a:gd name="T67" fmla="*/ 24 h 52"/>
                <a:gd name="T68" fmla="*/ 151 w 209"/>
                <a:gd name="T69" fmla="*/ 14 h 52"/>
                <a:gd name="T70" fmla="*/ 150 w 209"/>
                <a:gd name="T71" fmla="*/ 14 h 52"/>
                <a:gd name="T72" fmla="*/ 132 w 209"/>
                <a:gd name="T73" fmla="*/ 11 h 52"/>
                <a:gd name="T74" fmla="*/ 128 w 209"/>
                <a:gd name="T75" fmla="*/ 6 h 52"/>
                <a:gd name="T76" fmla="*/ 133 w 209"/>
                <a:gd name="T77" fmla="*/ 2 h 52"/>
                <a:gd name="T78" fmla="*/ 152 w 209"/>
                <a:gd name="T79" fmla="*/ 4 h 52"/>
                <a:gd name="T80" fmla="*/ 155 w 209"/>
                <a:gd name="T81" fmla="*/ 10 h 52"/>
                <a:gd name="T82" fmla="*/ 151 w 209"/>
                <a:gd name="T83" fmla="*/ 14 h 52"/>
                <a:gd name="T84" fmla="*/ 59 w 209"/>
                <a:gd name="T85" fmla="*/ 14 h 52"/>
                <a:gd name="T86" fmla="*/ 54 w 209"/>
                <a:gd name="T87" fmla="*/ 10 h 52"/>
                <a:gd name="T88" fmla="*/ 58 w 209"/>
                <a:gd name="T89" fmla="*/ 4 h 52"/>
                <a:gd name="T90" fmla="*/ 77 w 209"/>
                <a:gd name="T91" fmla="*/ 2 h 52"/>
                <a:gd name="T92" fmla="*/ 82 w 209"/>
                <a:gd name="T93" fmla="*/ 6 h 52"/>
                <a:gd name="T94" fmla="*/ 77 w 209"/>
                <a:gd name="T95" fmla="*/ 11 h 52"/>
                <a:gd name="T96" fmla="*/ 60 w 209"/>
                <a:gd name="T97" fmla="*/ 14 h 52"/>
                <a:gd name="T98" fmla="*/ 59 w 209"/>
                <a:gd name="T99" fmla="*/ 14 h 52"/>
                <a:gd name="T100" fmla="*/ 114 w 209"/>
                <a:gd name="T101" fmla="*/ 10 h 52"/>
                <a:gd name="T102" fmla="*/ 114 w 209"/>
                <a:gd name="T103" fmla="*/ 10 h 52"/>
                <a:gd name="T104" fmla="*/ 96 w 209"/>
                <a:gd name="T105" fmla="*/ 10 h 52"/>
                <a:gd name="T106" fmla="*/ 91 w 209"/>
                <a:gd name="T107" fmla="*/ 5 h 52"/>
                <a:gd name="T108" fmla="*/ 95 w 209"/>
                <a:gd name="T109" fmla="*/ 1 h 52"/>
                <a:gd name="T110" fmla="*/ 114 w 209"/>
                <a:gd name="T111" fmla="*/ 1 h 52"/>
                <a:gd name="T112" fmla="*/ 119 w 209"/>
                <a:gd name="T113" fmla="*/ 5 h 52"/>
                <a:gd name="T114" fmla="*/ 114 w 209"/>
                <a:gd name="T115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9" h="52">
                  <a:moveTo>
                    <a:pt x="204" y="52"/>
                  </a:moveTo>
                  <a:cubicBezTo>
                    <a:pt x="202" y="52"/>
                    <a:pt x="199" y="50"/>
                    <a:pt x="199" y="47"/>
                  </a:cubicBezTo>
                  <a:cubicBezTo>
                    <a:pt x="199" y="38"/>
                    <a:pt x="199" y="38"/>
                    <a:pt x="199" y="38"/>
                  </a:cubicBezTo>
                  <a:cubicBezTo>
                    <a:pt x="199" y="36"/>
                    <a:pt x="199" y="34"/>
                    <a:pt x="197" y="33"/>
                  </a:cubicBezTo>
                  <a:cubicBezTo>
                    <a:pt x="196" y="31"/>
                    <a:pt x="196" y="28"/>
                    <a:pt x="198" y="26"/>
                  </a:cubicBezTo>
                  <a:cubicBezTo>
                    <a:pt x="200" y="24"/>
                    <a:pt x="203" y="25"/>
                    <a:pt x="205" y="27"/>
                  </a:cubicBezTo>
                  <a:cubicBezTo>
                    <a:pt x="208" y="30"/>
                    <a:pt x="209" y="34"/>
                    <a:pt x="209" y="38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9" y="50"/>
                    <a:pt x="207" y="52"/>
                    <a:pt x="204" y="52"/>
                  </a:cubicBezTo>
                  <a:close/>
                  <a:moveTo>
                    <a:pt x="5" y="52"/>
                  </a:moveTo>
                  <a:cubicBezTo>
                    <a:pt x="3" y="52"/>
                    <a:pt x="0" y="50"/>
                    <a:pt x="0" y="4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4"/>
                    <a:pt x="2" y="30"/>
                    <a:pt x="5" y="27"/>
                  </a:cubicBezTo>
                  <a:cubicBezTo>
                    <a:pt x="6" y="25"/>
                    <a:pt x="9" y="24"/>
                    <a:pt x="11" y="26"/>
                  </a:cubicBezTo>
                  <a:cubicBezTo>
                    <a:pt x="13" y="27"/>
                    <a:pt x="14" y="30"/>
                    <a:pt x="12" y="33"/>
                  </a:cubicBezTo>
                  <a:cubicBezTo>
                    <a:pt x="11" y="34"/>
                    <a:pt x="10" y="36"/>
                    <a:pt x="10" y="3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50"/>
                    <a:pt x="8" y="52"/>
                    <a:pt x="5" y="52"/>
                  </a:cubicBezTo>
                  <a:close/>
                  <a:moveTo>
                    <a:pt x="186" y="24"/>
                  </a:moveTo>
                  <a:cubicBezTo>
                    <a:pt x="186" y="24"/>
                    <a:pt x="185" y="24"/>
                    <a:pt x="184" y="23"/>
                  </a:cubicBezTo>
                  <a:cubicBezTo>
                    <a:pt x="180" y="21"/>
                    <a:pt x="174" y="19"/>
                    <a:pt x="168" y="17"/>
                  </a:cubicBezTo>
                  <a:cubicBezTo>
                    <a:pt x="165" y="17"/>
                    <a:pt x="164" y="14"/>
                    <a:pt x="164" y="12"/>
                  </a:cubicBezTo>
                  <a:cubicBezTo>
                    <a:pt x="165" y="9"/>
                    <a:pt x="168" y="8"/>
                    <a:pt x="170" y="8"/>
                  </a:cubicBezTo>
                  <a:cubicBezTo>
                    <a:pt x="177" y="10"/>
                    <a:pt x="183" y="12"/>
                    <a:pt x="188" y="15"/>
                  </a:cubicBezTo>
                  <a:cubicBezTo>
                    <a:pt x="191" y="16"/>
                    <a:pt x="192" y="19"/>
                    <a:pt x="191" y="21"/>
                  </a:cubicBezTo>
                  <a:cubicBezTo>
                    <a:pt x="190" y="23"/>
                    <a:pt x="188" y="24"/>
                    <a:pt x="186" y="24"/>
                  </a:cubicBezTo>
                  <a:close/>
                  <a:moveTo>
                    <a:pt x="23" y="24"/>
                  </a:moveTo>
                  <a:cubicBezTo>
                    <a:pt x="21" y="24"/>
                    <a:pt x="20" y="23"/>
                    <a:pt x="19" y="21"/>
                  </a:cubicBezTo>
                  <a:cubicBezTo>
                    <a:pt x="18" y="19"/>
                    <a:pt x="19" y="16"/>
                    <a:pt x="21" y="15"/>
                  </a:cubicBezTo>
                  <a:cubicBezTo>
                    <a:pt x="26" y="12"/>
                    <a:pt x="33" y="10"/>
                    <a:pt x="39" y="8"/>
                  </a:cubicBezTo>
                  <a:cubicBezTo>
                    <a:pt x="42" y="8"/>
                    <a:pt x="45" y="9"/>
                    <a:pt x="45" y="12"/>
                  </a:cubicBezTo>
                  <a:cubicBezTo>
                    <a:pt x="46" y="14"/>
                    <a:pt x="44" y="17"/>
                    <a:pt x="42" y="17"/>
                  </a:cubicBezTo>
                  <a:cubicBezTo>
                    <a:pt x="36" y="19"/>
                    <a:pt x="30" y="21"/>
                    <a:pt x="25" y="23"/>
                  </a:cubicBezTo>
                  <a:cubicBezTo>
                    <a:pt x="25" y="24"/>
                    <a:pt x="24" y="24"/>
                    <a:pt x="23" y="24"/>
                  </a:cubicBezTo>
                  <a:close/>
                  <a:moveTo>
                    <a:pt x="151" y="14"/>
                  </a:moveTo>
                  <a:cubicBezTo>
                    <a:pt x="151" y="14"/>
                    <a:pt x="150" y="14"/>
                    <a:pt x="150" y="14"/>
                  </a:cubicBezTo>
                  <a:cubicBezTo>
                    <a:pt x="144" y="13"/>
                    <a:pt x="138" y="12"/>
                    <a:pt x="132" y="11"/>
                  </a:cubicBezTo>
                  <a:cubicBezTo>
                    <a:pt x="129" y="11"/>
                    <a:pt x="128" y="9"/>
                    <a:pt x="128" y="6"/>
                  </a:cubicBezTo>
                  <a:cubicBezTo>
                    <a:pt x="128" y="3"/>
                    <a:pt x="130" y="2"/>
                    <a:pt x="133" y="2"/>
                  </a:cubicBezTo>
                  <a:cubicBezTo>
                    <a:pt x="139" y="2"/>
                    <a:pt x="146" y="3"/>
                    <a:pt x="152" y="4"/>
                  </a:cubicBezTo>
                  <a:cubicBezTo>
                    <a:pt x="154" y="5"/>
                    <a:pt x="156" y="7"/>
                    <a:pt x="155" y="10"/>
                  </a:cubicBezTo>
                  <a:cubicBezTo>
                    <a:pt x="155" y="12"/>
                    <a:pt x="153" y="14"/>
                    <a:pt x="151" y="14"/>
                  </a:cubicBezTo>
                  <a:close/>
                  <a:moveTo>
                    <a:pt x="59" y="14"/>
                  </a:moveTo>
                  <a:cubicBezTo>
                    <a:pt x="56" y="14"/>
                    <a:pt x="54" y="12"/>
                    <a:pt x="54" y="10"/>
                  </a:cubicBezTo>
                  <a:cubicBezTo>
                    <a:pt x="54" y="7"/>
                    <a:pt x="55" y="5"/>
                    <a:pt x="58" y="4"/>
                  </a:cubicBezTo>
                  <a:cubicBezTo>
                    <a:pt x="64" y="3"/>
                    <a:pt x="70" y="2"/>
                    <a:pt x="77" y="2"/>
                  </a:cubicBezTo>
                  <a:cubicBezTo>
                    <a:pt x="79" y="2"/>
                    <a:pt x="82" y="3"/>
                    <a:pt x="82" y="6"/>
                  </a:cubicBezTo>
                  <a:cubicBezTo>
                    <a:pt x="82" y="9"/>
                    <a:pt x="80" y="11"/>
                    <a:pt x="77" y="11"/>
                  </a:cubicBezTo>
                  <a:cubicBezTo>
                    <a:pt x="71" y="12"/>
                    <a:pt x="65" y="13"/>
                    <a:pt x="60" y="14"/>
                  </a:cubicBezTo>
                  <a:cubicBezTo>
                    <a:pt x="59" y="14"/>
                    <a:pt x="59" y="14"/>
                    <a:pt x="59" y="14"/>
                  </a:cubicBezTo>
                  <a:close/>
                  <a:moveTo>
                    <a:pt x="114" y="10"/>
                  </a:moveTo>
                  <a:cubicBezTo>
                    <a:pt x="114" y="10"/>
                    <a:pt x="114" y="10"/>
                    <a:pt x="114" y="10"/>
                  </a:cubicBezTo>
                  <a:cubicBezTo>
                    <a:pt x="108" y="10"/>
                    <a:pt x="102" y="10"/>
                    <a:pt x="96" y="10"/>
                  </a:cubicBezTo>
                  <a:cubicBezTo>
                    <a:pt x="93" y="10"/>
                    <a:pt x="91" y="8"/>
                    <a:pt x="91" y="5"/>
                  </a:cubicBezTo>
                  <a:cubicBezTo>
                    <a:pt x="91" y="3"/>
                    <a:pt x="93" y="1"/>
                    <a:pt x="95" y="1"/>
                  </a:cubicBezTo>
                  <a:cubicBezTo>
                    <a:pt x="102" y="0"/>
                    <a:pt x="108" y="0"/>
                    <a:pt x="114" y="1"/>
                  </a:cubicBezTo>
                  <a:cubicBezTo>
                    <a:pt x="117" y="1"/>
                    <a:pt x="119" y="3"/>
                    <a:pt x="119" y="5"/>
                  </a:cubicBezTo>
                  <a:cubicBezTo>
                    <a:pt x="119" y="8"/>
                    <a:pt x="117" y="10"/>
                    <a:pt x="114" y="10"/>
                  </a:cubicBezTo>
                  <a:close/>
                </a:path>
              </a:pathLst>
            </a:custGeom>
            <a:solidFill>
              <a:srgbClr val="4A5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725D89D-6FFF-4992-B86E-51F5222FADD9}"/>
              </a:ext>
            </a:extLst>
          </p:cNvPr>
          <p:cNvSpPr/>
          <p:nvPr/>
        </p:nvSpPr>
        <p:spPr>
          <a:xfrm>
            <a:off x="505240" y="3661291"/>
            <a:ext cx="1717260" cy="42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2000" b="1" dirty="0">
                <a:solidFill>
                  <a:schemeClr val="bg1"/>
                </a:solidFill>
              </a:rPr>
              <a:t>PUSHIPPT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78" name="文本框 977">
            <a:extLst>
              <a:ext uri="{FF2B5EF4-FFF2-40B4-BE49-F238E27FC236}">
                <a16:creationId xmlns:a16="http://schemas.microsoft.com/office/drawing/2014/main" xmlns="" id="{37A6479C-D221-463A-8D83-2226C25E9A50}"/>
              </a:ext>
            </a:extLst>
          </p:cNvPr>
          <p:cNvSpPr txBox="1"/>
          <p:nvPr/>
        </p:nvSpPr>
        <p:spPr>
          <a:xfrm>
            <a:off x="631980" y="6071251"/>
            <a:ext cx="18133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演讲人：璞石</a:t>
            </a:r>
            <a:r>
              <a:rPr lang="en-US" altLang="zh-CN" sz="1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PPT</a:t>
            </a:r>
            <a:endParaRPr lang="zh-CN" altLang="en-US" sz="16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81" name="文本框 980">
            <a:extLst>
              <a:ext uri="{FF2B5EF4-FFF2-40B4-BE49-F238E27FC236}">
                <a16:creationId xmlns:a16="http://schemas.microsoft.com/office/drawing/2014/main" xmlns="" id="{27723EAF-0105-444E-BF9A-7A72F5D8EDF4}"/>
              </a:ext>
            </a:extLst>
          </p:cNvPr>
          <p:cNvSpPr txBox="1"/>
          <p:nvPr/>
        </p:nvSpPr>
        <p:spPr>
          <a:xfrm>
            <a:off x="2519846" y="6071251"/>
            <a:ext cx="19558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时间</a:t>
            </a:r>
            <a:r>
              <a:rPr lang="zh-CN" altLang="en-US" sz="1600" b="1">
                <a:solidFill>
                  <a:schemeClr val="accent3">
                    <a:lumMod val="40000"/>
                    <a:lumOff val="60000"/>
                  </a:schemeClr>
                </a:solidFill>
              </a:rPr>
              <a:t>：</a:t>
            </a:r>
            <a:r>
              <a:rPr lang="en-US" altLang="zh-CN" sz="1600" b="1">
                <a:solidFill>
                  <a:schemeClr val="accent3">
                    <a:lumMod val="40000"/>
                    <a:lumOff val="60000"/>
                  </a:schemeClr>
                </a:solidFill>
              </a:rPr>
              <a:t>202X.12.12</a:t>
            </a:r>
            <a:endParaRPr lang="zh-CN" altLang="en-US" sz="16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640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17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65245" y="3244334"/>
            <a:ext cx="559358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璞石</a:t>
            </a:r>
            <a:r>
              <a:rPr lang="en-US" altLang="zh-CN" dirty="0" smtClean="0">
                <a:hlinkClick r:id="rId2"/>
              </a:rPr>
              <a:t>PPT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39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3" r="12583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1" r="12731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8" r="12758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2" r="12612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4" r="12604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4" r="12604"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4" r="12604"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4" r="12604"/>
          <a:stretch>
            <a:fillRect/>
          </a:stretch>
        </p:blipFill>
        <p:spPr/>
      </p:pic>
      <p:grpSp>
        <p:nvGrpSpPr>
          <p:cNvPr id="13" name="组合 12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14" name="文本框 13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350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对象 2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4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24" name="对象 2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椭圆 27"/>
          <p:cNvSpPr/>
          <p:nvPr/>
        </p:nvSpPr>
        <p:spPr>
          <a:xfrm>
            <a:off x="3172215" y="3761417"/>
            <a:ext cx="2338637" cy="23386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280702" y="3761417"/>
            <a:ext cx="2338637" cy="23386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807279" y="1591571"/>
            <a:ext cx="2338637" cy="23386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665639" y="1591571"/>
            <a:ext cx="2338637" cy="23386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581149" y="1591571"/>
            <a:ext cx="2338637" cy="23386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3" r="16863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7" r="15077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1" r="16841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3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3" r="16863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4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9" r="12469"/>
          <a:stretch>
            <a:fillRect/>
          </a:stretch>
        </p:blipFill>
        <p:spPr/>
      </p:pic>
      <p:grpSp>
        <p:nvGrpSpPr>
          <p:cNvPr id="16" name="组合 15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17" name="文本框 16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807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对象 1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8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16" name="对象 15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自由: 形状 23"/>
          <p:cNvSpPr/>
          <p:nvPr/>
        </p:nvSpPr>
        <p:spPr>
          <a:xfrm rot="20995636">
            <a:off x="-158150" y="3040590"/>
            <a:ext cx="12882316" cy="4831095"/>
          </a:xfrm>
          <a:custGeom>
            <a:avLst/>
            <a:gdLst>
              <a:gd name="connsiteX0" fmla="*/ 12882316 w 12882316"/>
              <a:gd name="connsiteY0" fmla="*/ 0 h 4831095"/>
              <a:gd name="connsiteX1" fmla="*/ 12024140 w 12882316"/>
              <a:gd name="connsiteY1" fmla="*/ 4831095 h 4831095"/>
              <a:gd name="connsiteX2" fmla="*/ 0 w 12882316"/>
              <a:gd name="connsiteY2" fmla="*/ 2695173 h 4831095"/>
              <a:gd name="connsiteX3" fmla="*/ 478760 w 12882316"/>
              <a:gd name="connsiteY3" fmla="*/ 0 h 483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82316" h="4831095">
                <a:moveTo>
                  <a:pt x="12882316" y="0"/>
                </a:moveTo>
                <a:lnTo>
                  <a:pt x="12024140" y="4831095"/>
                </a:lnTo>
                <a:lnTo>
                  <a:pt x="0" y="2695173"/>
                </a:lnTo>
                <a:lnTo>
                  <a:pt x="47876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465127" y="1407886"/>
            <a:ext cx="3666216" cy="3666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5" r="16885"/>
          <a:stretch>
            <a:fillRect/>
          </a:stretch>
        </p:blipFill>
        <p:spPr/>
      </p:pic>
      <p:sp>
        <p:nvSpPr>
          <p:cNvPr id="25" name="椭圆 24"/>
          <p:cNvSpPr/>
          <p:nvPr/>
        </p:nvSpPr>
        <p:spPr>
          <a:xfrm>
            <a:off x="7799305" y="3025629"/>
            <a:ext cx="1111443" cy="11114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092578" y="3252647"/>
            <a:ext cx="495867" cy="661910"/>
            <a:chOff x="2639219" y="3510757"/>
            <a:chExt cx="348456" cy="465138"/>
          </a:xfrm>
          <a:solidFill>
            <a:schemeClr val="bg1"/>
          </a:solidFill>
        </p:grpSpPr>
        <p:sp>
          <p:nvSpPr>
            <p:cNvPr id="27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30"/>
                    <a:pt x="16973" y="20250"/>
                    <a:pt x="13500" y="20250"/>
                  </a:cubicBezTo>
                  <a:lnTo>
                    <a:pt x="8100" y="20250"/>
                  </a:lnTo>
                  <a:cubicBezTo>
                    <a:pt x="4627" y="20250"/>
                    <a:pt x="1800" y="18130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8"/>
                    <a:pt x="2203" y="10125"/>
                    <a:pt x="2700" y="10125"/>
                  </a:cubicBezTo>
                  <a:lnTo>
                    <a:pt x="4500" y="10125"/>
                  </a:lnTo>
                  <a:lnTo>
                    <a:pt x="17100" y="10125"/>
                  </a:lnTo>
                  <a:lnTo>
                    <a:pt x="18900" y="10125"/>
                  </a:lnTo>
                  <a:cubicBezTo>
                    <a:pt x="19397" y="10125"/>
                    <a:pt x="19800" y="10428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7"/>
                  </a:lnTo>
                  <a:lnTo>
                    <a:pt x="14400" y="8775"/>
                  </a:lnTo>
                  <a:lnTo>
                    <a:pt x="7200" y="8775"/>
                  </a:lnTo>
                  <a:lnTo>
                    <a:pt x="7200" y="6077"/>
                  </a:lnTo>
                  <a:lnTo>
                    <a:pt x="7200" y="6075"/>
                  </a:lnTo>
                  <a:cubicBezTo>
                    <a:pt x="7200" y="4584"/>
                    <a:pt x="8812" y="3375"/>
                    <a:pt x="10800" y="3375"/>
                  </a:cubicBezTo>
                  <a:cubicBezTo>
                    <a:pt x="12788" y="3375"/>
                    <a:pt x="14400" y="4584"/>
                    <a:pt x="14400" y="6075"/>
                  </a:cubicBezTo>
                  <a:moveTo>
                    <a:pt x="4500" y="6075"/>
                  </a:moveTo>
                  <a:cubicBezTo>
                    <a:pt x="4500" y="3465"/>
                    <a:pt x="7320" y="1350"/>
                    <a:pt x="10800" y="1350"/>
                  </a:cubicBezTo>
                  <a:cubicBezTo>
                    <a:pt x="14280" y="1350"/>
                    <a:pt x="17100" y="3465"/>
                    <a:pt x="17100" y="6075"/>
                  </a:cubicBezTo>
                  <a:lnTo>
                    <a:pt x="17100" y="8775"/>
                  </a:lnTo>
                  <a:lnTo>
                    <a:pt x="15300" y="8775"/>
                  </a:lnTo>
                  <a:lnTo>
                    <a:pt x="15300" y="6077"/>
                  </a:lnTo>
                  <a:cubicBezTo>
                    <a:pt x="15300" y="4213"/>
                    <a:pt x="13286" y="2702"/>
                    <a:pt x="10800" y="2702"/>
                  </a:cubicBezTo>
                  <a:cubicBezTo>
                    <a:pt x="8314" y="2702"/>
                    <a:pt x="6300" y="4213"/>
                    <a:pt x="6300" y="6077"/>
                  </a:cubicBezTo>
                  <a:lnTo>
                    <a:pt x="6300" y="8775"/>
                  </a:lnTo>
                  <a:lnTo>
                    <a:pt x="4500" y="8775"/>
                  </a:lnTo>
                  <a:cubicBezTo>
                    <a:pt x="4500" y="8775"/>
                    <a:pt x="4500" y="6075"/>
                    <a:pt x="4500" y="6075"/>
                  </a:cubicBezTo>
                  <a:close/>
                  <a:moveTo>
                    <a:pt x="18900" y="8775"/>
                  </a:moveTo>
                  <a:lnTo>
                    <a:pt x="18900" y="6075"/>
                  </a:lnTo>
                  <a:cubicBezTo>
                    <a:pt x="18900" y="2719"/>
                    <a:pt x="15274" y="0"/>
                    <a:pt x="10800" y="0"/>
                  </a:cubicBezTo>
                  <a:cubicBezTo>
                    <a:pt x="6326" y="0"/>
                    <a:pt x="2700" y="2719"/>
                    <a:pt x="2700" y="6075"/>
                  </a:cubicBezTo>
                  <a:lnTo>
                    <a:pt x="2700" y="8775"/>
                  </a:lnTo>
                  <a:cubicBezTo>
                    <a:pt x="1208" y="8775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1"/>
                    <a:pt x="3626" y="21600"/>
                    <a:pt x="8100" y="21600"/>
                  </a:cubicBezTo>
                  <a:lnTo>
                    <a:pt x="13500" y="21600"/>
                  </a:lnTo>
                  <a:cubicBezTo>
                    <a:pt x="17974" y="21600"/>
                    <a:pt x="21600" y="18881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2" y="8775"/>
                    <a:pt x="18900" y="87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2" y="16821"/>
                  </a:cubicBezTo>
                  <a:cubicBezTo>
                    <a:pt x="5070" y="19494"/>
                    <a:pt x="6916" y="21600"/>
                    <a:pt x="10800" y="21600"/>
                  </a:cubicBezTo>
                  <a:cubicBezTo>
                    <a:pt x="15016" y="21600"/>
                    <a:pt x="16530" y="19515"/>
                    <a:pt x="18004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741249" y="4764200"/>
            <a:ext cx="38792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0" name="矩形 29"/>
          <p:cNvSpPr/>
          <p:nvPr/>
        </p:nvSpPr>
        <p:spPr>
          <a:xfrm>
            <a:off x="7726670" y="436409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2" name="椭圆 31"/>
          <p:cNvSpPr/>
          <p:nvPr/>
        </p:nvSpPr>
        <p:spPr>
          <a:xfrm>
            <a:off x="1646494" y="4321549"/>
            <a:ext cx="627128" cy="6271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12488" y="5062006"/>
            <a:ext cx="304634" cy="3046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358973" y="5773206"/>
            <a:ext cx="304634" cy="3046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19" name="文本框 18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853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2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4" name="对象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0"/>
            <a:ext cx="12192000" cy="43542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9" r="16809"/>
          <a:stretch>
            <a:fillRect/>
          </a:stretch>
        </p:blipFill>
        <p:spPr/>
      </p:pic>
      <p:sp>
        <p:nvSpPr>
          <p:cNvPr id="15" name="矩形 14"/>
          <p:cNvSpPr/>
          <p:nvPr/>
        </p:nvSpPr>
        <p:spPr>
          <a:xfrm>
            <a:off x="6246277" y="2591980"/>
            <a:ext cx="429109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6" name="矩形 15"/>
          <p:cNvSpPr/>
          <p:nvPr/>
        </p:nvSpPr>
        <p:spPr>
          <a:xfrm>
            <a:off x="6246277" y="219187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258920" y="4763381"/>
            <a:ext cx="27747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82498" y="5046390"/>
            <a:ext cx="403689" cy="391957"/>
            <a:chOff x="8216107" y="4449763"/>
            <a:chExt cx="464344" cy="450850"/>
          </a:xfrm>
        </p:grpSpPr>
        <p:sp>
          <p:nvSpPr>
            <p:cNvPr id="19" name="AutoShape 16"/>
            <p:cNvSpPr>
              <a:spLocks/>
            </p:cNvSpPr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9"/>
                    <a:pt x="4838" y="21600"/>
                    <a:pt x="10800" y="21600"/>
                  </a:cubicBezTo>
                  <a:cubicBezTo>
                    <a:pt x="16762" y="21600"/>
                    <a:pt x="21600" y="16759"/>
                    <a:pt x="21600" y="10800"/>
                  </a:cubicBezTo>
                  <a:cubicBezTo>
                    <a:pt x="21600" y="4841"/>
                    <a:pt x="16762" y="0"/>
                    <a:pt x="10800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AutoShape 17"/>
            <p:cNvSpPr>
              <a:spLocks/>
            </p:cNvSpPr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/>
              <a:ahLst/>
              <a:cxnLst/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9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8" y="11143"/>
                    <a:pt x="18478" y="10935"/>
                    <a:pt x="18722" y="10588"/>
                  </a:cubicBezTo>
                  <a:cubicBezTo>
                    <a:pt x="18790" y="10491"/>
                    <a:pt x="18842" y="10382"/>
                    <a:pt x="18886" y="10267"/>
                  </a:cubicBezTo>
                  <a:cubicBezTo>
                    <a:pt x="18891" y="10252"/>
                    <a:pt x="18902" y="10240"/>
                    <a:pt x="18907" y="10224"/>
                  </a:cubicBezTo>
                  <a:cubicBezTo>
                    <a:pt x="19378" y="10881"/>
                    <a:pt x="19637" y="11687"/>
                    <a:pt x="19637" y="12542"/>
                  </a:cubicBezTo>
                  <a:cubicBezTo>
                    <a:pt x="19637" y="13614"/>
                    <a:pt x="19230" y="14608"/>
                    <a:pt x="18509" y="15329"/>
                  </a:cubicBezTo>
                  <a:moveTo>
                    <a:pt x="17673" y="17768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5" y="20206"/>
                    <a:pt x="1309" y="19114"/>
                    <a:pt x="1309" y="17768"/>
                  </a:cubicBezTo>
                  <a:lnTo>
                    <a:pt x="1309" y="6786"/>
                  </a:lnTo>
                  <a:cubicBezTo>
                    <a:pt x="1931" y="7335"/>
                    <a:pt x="2730" y="7665"/>
                    <a:pt x="3600" y="7665"/>
                  </a:cubicBezTo>
                  <a:lnTo>
                    <a:pt x="14400" y="7665"/>
                  </a:lnTo>
                  <a:lnTo>
                    <a:pt x="17019" y="7665"/>
                  </a:lnTo>
                  <a:cubicBezTo>
                    <a:pt x="17379" y="7665"/>
                    <a:pt x="17673" y="7977"/>
                    <a:pt x="17673" y="8361"/>
                  </a:cubicBezTo>
                  <a:lnTo>
                    <a:pt x="17673" y="9755"/>
                  </a:lnTo>
                  <a:lnTo>
                    <a:pt x="11782" y="9755"/>
                  </a:lnTo>
                  <a:cubicBezTo>
                    <a:pt x="9974" y="9755"/>
                    <a:pt x="8509" y="11314"/>
                    <a:pt x="8509" y="13239"/>
                  </a:cubicBezTo>
                  <a:cubicBezTo>
                    <a:pt x="8509" y="15163"/>
                    <a:pt x="9974" y="16723"/>
                    <a:pt x="11782" y="16723"/>
                  </a:cubicBezTo>
                  <a:lnTo>
                    <a:pt x="17673" y="16723"/>
                  </a:lnTo>
                  <a:cubicBezTo>
                    <a:pt x="17673" y="16723"/>
                    <a:pt x="17673" y="17768"/>
                    <a:pt x="17673" y="17768"/>
                  </a:cubicBezTo>
                  <a:close/>
                  <a:moveTo>
                    <a:pt x="16363" y="5574"/>
                  </a:moveTo>
                  <a:lnTo>
                    <a:pt x="16363" y="6271"/>
                  </a:lnTo>
                  <a:lnTo>
                    <a:pt x="14400" y="6271"/>
                  </a:lnTo>
                  <a:lnTo>
                    <a:pt x="3600" y="6271"/>
                  </a:lnTo>
                  <a:cubicBezTo>
                    <a:pt x="3247" y="6271"/>
                    <a:pt x="2916" y="6179"/>
                    <a:pt x="2618" y="6027"/>
                  </a:cubicBezTo>
                  <a:lnTo>
                    <a:pt x="2618" y="5574"/>
                  </a:lnTo>
                  <a:cubicBezTo>
                    <a:pt x="2618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8" y="4877"/>
                  </a:lnTo>
                  <a:lnTo>
                    <a:pt x="2618" y="4181"/>
                  </a:lnTo>
                  <a:lnTo>
                    <a:pt x="16363" y="4181"/>
                  </a:lnTo>
                  <a:cubicBezTo>
                    <a:pt x="16363" y="4181"/>
                    <a:pt x="16363" y="4877"/>
                    <a:pt x="16363" y="4877"/>
                  </a:cubicBezTo>
                  <a:close/>
                  <a:moveTo>
                    <a:pt x="16363" y="3484"/>
                  </a:moveTo>
                  <a:lnTo>
                    <a:pt x="2618" y="3484"/>
                  </a:lnTo>
                  <a:lnTo>
                    <a:pt x="2618" y="2787"/>
                  </a:lnTo>
                  <a:lnTo>
                    <a:pt x="16363" y="2787"/>
                  </a:lnTo>
                  <a:cubicBezTo>
                    <a:pt x="16363" y="2787"/>
                    <a:pt x="16363" y="3484"/>
                    <a:pt x="16363" y="3484"/>
                  </a:cubicBezTo>
                  <a:close/>
                  <a:moveTo>
                    <a:pt x="3600" y="1394"/>
                  </a:moveTo>
                  <a:lnTo>
                    <a:pt x="14400" y="1394"/>
                  </a:lnTo>
                  <a:lnTo>
                    <a:pt x="17019" y="1394"/>
                  </a:lnTo>
                  <a:cubicBezTo>
                    <a:pt x="17379" y="1394"/>
                    <a:pt x="17673" y="1706"/>
                    <a:pt x="17673" y="2090"/>
                  </a:cubicBezTo>
                  <a:lnTo>
                    <a:pt x="17673" y="3832"/>
                  </a:lnTo>
                  <a:lnTo>
                    <a:pt x="17673" y="4181"/>
                  </a:lnTo>
                  <a:lnTo>
                    <a:pt x="17673" y="6399"/>
                  </a:lnTo>
                  <a:cubicBezTo>
                    <a:pt x="17467" y="6321"/>
                    <a:pt x="17249" y="6271"/>
                    <a:pt x="17019" y="6271"/>
                  </a:cubicBezTo>
                  <a:lnTo>
                    <a:pt x="17018" y="6271"/>
                  </a:lnTo>
                  <a:lnTo>
                    <a:pt x="17018" y="5574"/>
                  </a:lnTo>
                  <a:lnTo>
                    <a:pt x="17018" y="4181"/>
                  </a:lnTo>
                  <a:lnTo>
                    <a:pt x="17018" y="2787"/>
                  </a:lnTo>
                  <a:cubicBezTo>
                    <a:pt x="17018" y="2402"/>
                    <a:pt x="16725" y="2090"/>
                    <a:pt x="16363" y="2090"/>
                  </a:cubicBezTo>
                  <a:lnTo>
                    <a:pt x="2618" y="2090"/>
                  </a:lnTo>
                  <a:cubicBezTo>
                    <a:pt x="2256" y="2090"/>
                    <a:pt x="1963" y="2402"/>
                    <a:pt x="1963" y="2787"/>
                  </a:cubicBezTo>
                  <a:lnTo>
                    <a:pt x="1963" y="4181"/>
                  </a:lnTo>
                  <a:lnTo>
                    <a:pt x="1963" y="5535"/>
                  </a:lnTo>
                  <a:cubicBezTo>
                    <a:pt x="1559" y="5094"/>
                    <a:pt x="1309" y="4496"/>
                    <a:pt x="1309" y="3832"/>
                  </a:cubicBezTo>
                  <a:cubicBezTo>
                    <a:pt x="1309" y="2486"/>
                    <a:pt x="2335" y="1394"/>
                    <a:pt x="3600" y="1394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1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6"/>
                    <a:pt x="18102" y="0"/>
                    <a:pt x="17019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5" y="0"/>
                    <a:pt x="0" y="1719"/>
                    <a:pt x="0" y="3832"/>
                  </a:cubicBezTo>
                  <a:lnTo>
                    <a:pt x="0" y="17768"/>
                  </a:lnTo>
                  <a:cubicBezTo>
                    <a:pt x="0" y="19881"/>
                    <a:pt x="1615" y="21600"/>
                    <a:pt x="3600" y="21600"/>
                  </a:cubicBezTo>
                  <a:lnTo>
                    <a:pt x="15382" y="21600"/>
                  </a:lnTo>
                  <a:cubicBezTo>
                    <a:pt x="17367" y="21600"/>
                    <a:pt x="18982" y="19881"/>
                    <a:pt x="18982" y="17768"/>
                  </a:cubicBezTo>
                  <a:lnTo>
                    <a:pt x="18982" y="16723"/>
                  </a:lnTo>
                  <a:lnTo>
                    <a:pt x="18983" y="16723"/>
                  </a:lnTo>
                  <a:cubicBezTo>
                    <a:pt x="21600" y="14632"/>
                    <a:pt x="21600" y="10452"/>
                    <a:pt x="18983" y="8361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AutoShape 100"/>
          <p:cNvSpPr>
            <a:spLocks/>
          </p:cNvSpPr>
          <p:nvPr/>
        </p:nvSpPr>
        <p:spPr bwMode="auto">
          <a:xfrm>
            <a:off x="4521816" y="4997991"/>
            <a:ext cx="384747" cy="44035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057" y="6750"/>
                </a:moveTo>
                <a:lnTo>
                  <a:pt x="1543" y="6750"/>
                </a:lnTo>
                <a:lnTo>
                  <a:pt x="1543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5"/>
                </a:moveTo>
                <a:lnTo>
                  <a:pt x="4114" y="10125"/>
                </a:lnTo>
                <a:lnTo>
                  <a:pt x="3857" y="8100"/>
                </a:lnTo>
                <a:lnTo>
                  <a:pt x="17743" y="8100"/>
                </a:lnTo>
                <a:cubicBezTo>
                  <a:pt x="17743" y="8100"/>
                  <a:pt x="17485" y="10125"/>
                  <a:pt x="17485" y="10125"/>
                </a:cubicBezTo>
                <a:close/>
                <a:moveTo>
                  <a:pt x="16542" y="17550"/>
                </a:moveTo>
                <a:lnTo>
                  <a:pt x="5057" y="17550"/>
                </a:lnTo>
                <a:lnTo>
                  <a:pt x="4200" y="10800"/>
                </a:lnTo>
                <a:lnTo>
                  <a:pt x="17399" y="10800"/>
                </a:lnTo>
                <a:cubicBezTo>
                  <a:pt x="17399" y="10800"/>
                  <a:pt x="16542" y="17550"/>
                  <a:pt x="16542" y="17550"/>
                </a:cubicBezTo>
                <a:close/>
                <a:moveTo>
                  <a:pt x="5401" y="20250"/>
                </a:moveTo>
                <a:lnTo>
                  <a:pt x="5143" y="18225"/>
                </a:lnTo>
                <a:lnTo>
                  <a:pt x="16456" y="18225"/>
                </a:lnTo>
                <a:lnTo>
                  <a:pt x="16200" y="20250"/>
                </a:lnTo>
                <a:cubicBezTo>
                  <a:pt x="16200" y="20250"/>
                  <a:pt x="5401" y="20250"/>
                  <a:pt x="5401" y="20250"/>
                </a:cubicBezTo>
                <a:close/>
                <a:moveTo>
                  <a:pt x="3857" y="1350"/>
                </a:moveTo>
                <a:lnTo>
                  <a:pt x="17743" y="1350"/>
                </a:lnTo>
                <a:lnTo>
                  <a:pt x="18514" y="3375"/>
                </a:lnTo>
                <a:lnTo>
                  <a:pt x="3086" y="3375"/>
                </a:lnTo>
                <a:cubicBezTo>
                  <a:pt x="3086" y="3375"/>
                  <a:pt x="3857" y="1350"/>
                  <a:pt x="3857" y="1350"/>
                </a:cubicBezTo>
                <a:close/>
                <a:moveTo>
                  <a:pt x="20143" y="3390"/>
                </a:moveTo>
                <a:lnTo>
                  <a:pt x="19206" y="923"/>
                </a:lnTo>
                <a:cubicBezTo>
                  <a:pt x="18997" y="372"/>
                  <a:pt x="18407" y="0"/>
                  <a:pt x="17743" y="0"/>
                </a:cubicBezTo>
                <a:lnTo>
                  <a:pt x="3857" y="0"/>
                </a:lnTo>
                <a:cubicBezTo>
                  <a:pt x="3193" y="0"/>
                  <a:pt x="2603" y="372"/>
                  <a:pt x="2393" y="923"/>
                </a:cubicBezTo>
                <a:lnTo>
                  <a:pt x="1449" y="3391"/>
                </a:lnTo>
                <a:cubicBezTo>
                  <a:pt x="643" y="3437"/>
                  <a:pt x="0" y="4009"/>
                  <a:pt x="0" y="4725"/>
                </a:cubicBezTo>
                <a:lnTo>
                  <a:pt x="0" y="6750"/>
                </a:lnTo>
                <a:cubicBezTo>
                  <a:pt x="0" y="7495"/>
                  <a:pt x="691" y="8100"/>
                  <a:pt x="1543" y="8100"/>
                </a:cubicBezTo>
                <a:lnTo>
                  <a:pt x="2341" y="8100"/>
                </a:lnTo>
                <a:cubicBezTo>
                  <a:pt x="2341" y="8151"/>
                  <a:pt x="2317" y="8199"/>
                  <a:pt x="2324" y="8249"/>
                </a:cubicBezTo>
                <a:lnTo>
                  <a:pt x="3867" y="20399"/>
                </a:lnTo>
                <a:cubicBezTo>
                  <a:pt x="3953" y="21083"/>
                  <a:pt x="4614" y="21600"/>
                  <a:pt x="5401" y="21600"/>
                </a:cubicBezTo>
                <a:lnTo>
                  <a:pt x="16200" y="21600"/>
                </a:lnTo>
                <a:cubicBezTo>
                  <a:pt x="16987" y="21600"/>
                  <a:pt x="17647" y="21083"/>
                  <a:pt x="17732" y="20399"/>
                </a:cubicBezTo>
                <a:lnTo>
                  <a:pt x="19275" y="8249"/>
                </a:lnTo>
                <a:cubicBezTo>
                  <a:pt x="19283" y="8199"/>
                  <a:pt x="19259" y="8151"/>
                  <a:pt x="19259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7"/>
                  <a:pt x="20952" y="3432"/>
                  <a:pt x="20143" y="339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558320" y="5030181"/>
            <a:ext cx="319745" cy="426814"/>
            <a:chOff x="2639219" y="3510757"/>
            <a:chExt cx="348456" cy="465138"/>
          </a:xfrm>
        </p:grpSpPr>
        <p:sp>
          <p:nvSpPr>
            <p:cNvPr id="23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30"/>
                    <a:pt x="16973" y="20250"/>
                    <a:pt x="13500" y="20250"/>
                  </a:cubicBezTo>
                  <a:lnTo>
                    <a:pt x="8100" y="20250"/>
                  </a:lnTo>
                  <a:cubicBezTo>
                    <a:pt x="4627" y="20250"/>
                    <a:pt x="1800" y="18130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8"/>
                    <a:pt x="2203" y="10125"/>
                    <a:pt x="2700" y="10125"/>
                  </a:cubicBezTo>
                  <a:lnTo>
                    <a:pt x="4500" y="10125"/>
                  </a:lnTo>
                  <a:lnTo>
                    <a:pt x="17100" y="10125"/>
                  </a:lnTo>
                  <a:lnTo>
                    <a:pt x="18900" y="10125"/>
                  </a:lnTo>
                  <a:cubicBezTo>
                    <a:pt x="19397" y="10125"/>
                    <a:pt x="19800" y="10428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7"/>
                  </a:lnTo>
                  <a:lnTo>
                    <a:pt x="14400" y="8775"/>
                  </a:lnTo>
                  <a:lnTo>
                    <a:pt x="7200" y="8775"/>
                  </a:lnTo>
                  <a:lnTo>
                    <a:pt x="7200" y="6077"/>
                  </a:lnTo>
                  <a:lnTo>
                    <a:pt x="7200" y="6075"/>
                  </a:lnTo>
                  <a:cubicBezTo>
                    <a:pt x="7200" y="4584"/>
                    <a:pt x="8812" y="3375"/>
                    <a:pt x="10800" y="3375"/>
                  </a:cubicBezTo>
                  <a:cubicBezTo>
                    <a:pt x="12788" y="3375"/>
                    <a:pt x="14400" y="4584"/>
                    <a:pt x="14400" y="6075"/>
                  </a:cubicBezTo>
                  <a:moveTo>
                    <a:pt x="4500" y="6075"/>
                  </a:moveTo>
                  <a:cubicBezTo>
                    <a:pt x="4500" y="3465"/>
                    <a:pt x="7320" y="1350"/>
                    <a:pt x="10800" y="1350"/>
                  </a:cubicBezTo>
                  <a:cubicBezTo>
                    <a:pt x="14280" y="1350"/>
                    <a:pt x="17100" y="3465"/>
                    <a:pt x="17100" y="6075"/>
                  </a:cubicBezTo>
                  <a:lnTo>
                    <a:pt x="17100" y="8775"/>
                  </a:lnTo>
                  <a:lnTo>
                    <a:pt x="15300" y="8775"/>
                  </a:lnTo>
                  <a:lnTo>
                    <a:pt x="15300" y="6077"/>
                  </a:lnTo>
                  <a:cubicBezTo>
                    <a:pt x="15300" y="4213"/>
                    <a:pt x="13286" y="2702"/>
                    <a:pt x="10800" y="2702"/>
                  </a:cubicBezTo>
                  <a:cubicBezTo>
                    <a:pt x="8314" y="2702"/>
                    <a:pt x="6300" y="4213"/>
                    <a:pt x="6300" y="6077"/>
                  </a:cubicBezTo>
                  <a:lnTo>
                    <a:pt x="6300" y="8775"/>
                  </a:lnTo>
                  <a:lnTo>
                    <a:pt x="4500" y="8775"/>
                  </a:lnTo>
                  <a:cubicBezTo>
                    <a:pt x="4500" y="8775"/>
                    <a:pt x="4500" y="6075"/>
                    <a:pt x="4500" y="6075"/>
                  </a:cubicBezTo>
                  <a:close/>
                  <a:moveTo>
                    <a:pt x="18900" y="8775"/>
                  </a:moveTo>
                  <a:lnTo>
                    <a:pt x="18900" y="6075"/>
                  </a:lnTo>
                  <a:cubicBezTo>
                    <a:pt x="18900" y="2719"/>
                    <a:pt x="15274" y="0"/>
                    <a:pt x="10800" y="0"/>
                  </a:cubicBezTo>
                  <a:cubicBezTo>
                    <a:pt x="6326" y="0"/>
                    <a:pt x="2700" y="2719"/>
                    <a:pt x="2700" y="6075"/>
                  </a:cubicBezTo>
                  <a:lnTo>
                    <a:pt x="2700" y="8775"/>
                  </a:lnTo>
                  <a:cubicBezTo>
                    <a:pt x="1208" y="8775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1"/>
                    <a:pt x="3626" y="21600"/>
                    <a:pt x="8100" y="21600"/>
                  </a:cubicBezTo>
                  <a:lnTo>
                    <a:pt x="13500" y="21600"/>
                  </a:lnTo>
                  <a:cubicBezTo>
                    <a:pt x="17974" y="21600"/>
                    <a:pt x="21600" y="18881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2" y="8775"/>
                    <a:pt x="18900" y="8775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2" y="16821"/>
                  </a:cubicBezTo>
                  <a:cubicBezTo>
                    <a:pt x="5070" y="19494"/>
                    <a:pt x="6916" y="21600"/>
                    <a:pt x="10800" y="21600"/>
                  </a:cubicBezTo>
                  <a:cubicBezTo>
                    <a:pt x="15016" y="21600"/>
                    <a:pt x="16530" y="19515"/>
                    <a:pt x="18004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2" y="0"/>
                    <a:pt x="10800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4363749" y="4885490"/>
            <a:ext cx="716682" cy="716682"/>
          </a:xfrm>
          <a:prstGeom prst="ellipse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08854" y="4885490"/>
            <a:ext cx="716682" cy="716682"/>
          </a:xfrm>
          <a:prstGeom prst="ellipse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359851" y="4885490"/>
            <a:ext cx="716682" cy="716682"/>
          </a:xfrm>
          <a:prstGeom prst="ellipse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31" name="文本框 30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195054" y="4763381"/>
            <a:ext cx="27747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4" name="矩形 33"/>
          <p:cNvSpPr/>
          <p:nvPr/>
        </p:nvSpPr>
        <p:spPr>
          <a:xfrm>
            <a:off x="9198595" y="4763381"/>
            <a:ext cx="27747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58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2" name="think-cell Slide" r:id="rId4" imgW="351" imgH="351" progId="TCLayout.ActiveDocument.1">
                  <p:embed/>
                </p:oleObj>
              </mc:Choice>
              <mc:Fallback>
                <p:oleObj name="think-cell Slide" r:id="rId4" imgW="351" imgH="351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平行四边形 3"/>
          <p:cNvSpPr/>
          <p:nvPr/>
        </p:nvSpPr>
        <p:spPr>
          <a:xfrm>
            <a:off x="1081411" y="1610071"/>
            <a:ext cx="7608847" cy="5247929"/>
          </a:xfrm>
          <a:prstGeom prst="parallelogram">
            <a:avLst>
              <a:gd name="adj" fmla="val 4679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380342"/>
            <a:ext cx="12192000" cy="365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" r="3769"/>
          <a:stretch>
            <a:fillRect/>
          </a:stretch>
        </p:blipFill>
        <p:spPr/>
      </p:pic>
      <p:sp>
        <p:nvSpPr>
          <p:cNvPr id="9" name="矩形 8"/>
          <p:cNvSpPr/>
          <p:nvPr/>
        </p:nvSpPr>
        <p:spPr>
          <a:xfrm>
            <a:off x="8110553" y="2866063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110552" y="3266173"/>
            <a:ext cx="38882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5" name="矩形 14"/>
          <p:cNvSpPr/>
          <p:nvPr/>
        </p:nvSpPr>
        <p:spPr>
          <a:xfrm>
            <a:off x="7443272" y="4308470"/>
            <a:ext cx="1973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443271" y="4708580"/>
            <a:ext cx="38882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5" name="椭圆 4"/>
          <p:cNvSpPr/>
          <p:nvPr/>
        </p:nvSpPr>
        <p:spPr>
          <a:xfrm>
            <a:off x="1796828" y="3062757"/>
            <a:ext cx="562937" cy="5629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箭头: 右 5"/>
          <p:cNvSpPr/>
          <p:nvPr/>
        </p:nvSpPr>
        <p:spPr>
          <a:xfrm>
            <a:off x="1944610" y="3126510"/>
            <a:ext cx="341182" cy="435429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744" y="4537190"/>
            <a:ext cx="562937" cy="5629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箭头: 右 17"/>
          <p:cNvSpPr/>
          <p:nvPr/>
        </p:nvSpPr>
        <p:spPr>
          <a:xfrm>
            <a:off x="1249526" y="4600943"/>
            <a:ext cx="341182" cy="435429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20" name="文本框 19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723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2" r="12642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0" r="12620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8" r="12648"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 r="12621"/>
          <a:stretch>
            <a:fillRect/>
          </a:stretch>
        </p:blipFill>
        <p:spPr/>
      </p:pic>
      <p:sp>
        <p:nvSpPr>
          <p:cNvPr id="30" name="矩形 29"/>
          <p:cNvSpPr/>
          <p:nvPr/>
        </p:nvSpPr>
        <p:spPr>
          <a:xfrm>
            <a:off x="5231600" y="2902899"/>
            <a:ext cx="64460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1" name="矩形 30"/>
          <p:cNvSpPr/>
          <p:nvPr/>
        </p:nvSpPr>
        <p:spPr>
          <a:xfrm>
            <a:off x="5231601" y="250278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5231600" y="3615256"/>
            <a:ext cx="64460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点击此处添加你需要的内容，可以是一定篇幅的文本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可以是一定篇幅的文本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点击此处添加你需要的内容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752028" y="1598826"/>
            <a:ext cx="10785123" cy="7477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09394" y="232678"/>
            <a:ext cx="5305843" cy="796761"/>
            <a:chOff x="3509394" y="232678"/>
            <a:chExt cx="5305843" cy="796761"/>
          </a:xfrm>
        </p:grpSpPr>
        <p:sp>
          <p:nvSpPr>
            <p:cNvPr id="14" name="文本框 13"/>
            <p:cNvSpPr txBox="1"/>
            <p:nvPr/>
          </p:nvSpPr>
          <p:spPr>
            <a:xfrm>
              <a:off x="3603554" y="232678"/>
              <a:ext cx="5211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点击此处添加页面主要内容标题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09394" y="767829"/>
              <a:ext cx="51732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点击此处添加这个页面的副标题，尽量精简地对标题进行阐述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2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ADE4"/>
      </a:accent1>
      <a:accent2>
        <a:srgbClr val="4A535D"/>
      </a:accent2>
      <a:accent3>
        <a:srgbClr val="697685"/>
      </a:accent3>
      <a:accent4>
        <a:srgbClr val="8A95A2"/>
      </a:accent4>
      <a:accent5>
        <a:srgbClr val="2EADE4"/>
      </a:accent5>
      <a:accent6>
        <a:srgbClr val="4A535D"/>
      </a:accent6>
      <a:hlink>
        <a:srgbClr val="7F7F7F"/>
      </a:hlink>
      <a:folHlink>
        <a:srgbClr val="61ADC0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4095</Words>
  <Application>Microsoft Office PowerPoint</Application>
  <PresentationFormat>宽屏</PresentationFormat>
  <Paragraphs>184</Paragraphs>
  <Slides>32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Franklin Gothic Demi</vt:lpstr>
      <vt:lpstr>等线</vt:lpstr>
      <vt:lpstr>微软雅黑</vt:lpstr>
      <vt:lpstr>Arial</vt:lpstr>
      <vt:lpstr>Calibri</vt:lpstr>
      <vt:lpstr>Impact</vt:lpstr>
      <vt:lpstr>Office 主题​​</vt:lpstr>
      <vt:lpstr>think-cell 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璞石PPT</dc:creator>
  <cp:keywords>51PPT模板网</cp:keywords>
  <dc:description>www.51pp tm oban.com</dc:description>
  <cp:lastModifiedBy>YANGs</cp:lastModifiedBy>
  <cp:revision>65</cp:revision>
  <dcterms:created xsi:type="dcterms:W3CDTF">2016-06-16T15:47:22Z</dcterms:created>
  <dcterms:modified xsi:type="dcterms:W3CDTF">2020-11-09T13:15:53Z</dcterms:modified>
</cp:coreProperties>
</file>