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3.xml" ContentType="application/vnd.openxmlformats-officedocument.presentationml.notesSlide+xml"/>
  <Override PartName="/ppt/charts/chart5.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 id="2147483663" r:id="rId3"/>
  </p:sldMasterIdLst>
  <p:notesMasterIdLst>
    <p:notesMasterId r:id="rId35"/>
  </p:notesMasterIdLst>
  <p:sldIdLst>
    <p:sldId id="256" r:id="rId4"/>
    <p:sldId id="258" r:id="rId5"/>
    <p:sldId id="259" r:id="rId6"/>
    <p:sldId id="287" r:id="rId7"/>
    <p:sldId id="288" r:id="rId8"/>
    <p:sldId id="285" r:id="rId9"/>
    <p:sldId id="289" r:id="rId10"/>
    <p:sldId id="290" r:id="rId11"/>
    <p:sldId id="269" r:id="rId12"/>
    <p:sldId id="277" r:id="rId13"/>
    <p:sldId id="278" r:id="rId14"/>
    <p:sldId id="279" r:id="rId15"/>
    <p:sldId id="264" r:id="rId16"/>
    <p:sldId id="265" r:id="rId17"/>
    <p:sldId id="267" r:id="rId18"/>
    <p:sldId id="284" r:id="rId19"/>
    <p:sldId id="291" r:id="rId20"/>
    <p:sldId id="292" r:id="rId21"/>
    <p:sldId id="293" r:id="rId22"/>
    <p:sldId id="280" r:id="rId23"/>
    <p:sldId id="282" r:id="rId24"/>
    <p:sldId id="283" r:id="rId25"/>
    <p:sldId id="270" r:id="rId26"/>
    <p:sldId id="271" r:id="rId27"/>
    <p:sldId id="272" r:id="rId28"/>
    <p:sldId id="273" r:id="rId29"/>
    <p:sldId id="274" r:id="rId30"/>
    <p:sldId id="275" r:id="rId31"/>
    <p:sldId id="276" r:id="rId32"/>
    <p:sldId id="294" r:id="rId33"/>
    <p:sldId id="295"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9F78"/>
    <a:srgbClr val="99C979"/>
    <a:srgbClr val="648879"/>
    <a:srgbClr val="5490DA"/>
    <a:srgbClr val="3A66AB"/>
    <a:srgbClr val="EBA1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41" autoAdjust="0"/>
    <p:restoredTop sz="93577" autoAdjust="0"/>
  </p:normalViewPr>
  <p:slideViewPr>
    <p:cSldViewPr snapToGrid="0">
      <p:cViewPr varScale="1">
        <p:scale>
          <a:sx n="99" d="100"/>
          <a:sy n="99" d="100"/>
        </p:scale>
        <p:origin x="408" y="90"/>
      </p:cViewPr>
      <p:guideLst>
        <p:guide orient="horz" pos="2160"/>
        <p:guide pos="3840"/>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image" Target="../media/image12.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879F78"/>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648879"/>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99C979"/>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25"/>
        <c:overlap val="-25"/>
        <c:axId val="871542848"/>
        <c:axId val="871210464"/>
      </c:barChart>
      <c:catAx>
        <c:axId val="871542848"/>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871210464"/>
        <c:crosses val="autoZero"/>
        <c:auto val="1"/>
        <c:lblAlgn val="ctr"/>
        <c:lblOffset val="100"/>
        <c:noMultiLvlLbl val="0"/>
      </c:catAx>
      <c:valAx>
        <c:axId val="871210464"/>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85000"/>
                    <a:lumOff val="15000"/>
                  </a:schemeClr>
                </a:solidFill>
                <a:latin typeface="+mn-lt"/>
                <a:ea typeface="+mn-ea"/>
                <a:cs typeface="+mn-cs"/>
              </a:defRPr>
            </a:pPr>
            <a:endParaRPr lang="zh-CN"/>
          </a:p>
        </c:txPr>
        <c:crossAx val="871542848"/>
        <c:crosses val="autoZero"/>
        <c:crossBetween val="between"/>
      </c:valAx>
      <c:spPr>
        <a:ln>
          <a:noFill/>
        </a:ln>
      </c:spPr>
    </c:plotArea>
    <c:legend>
      <c:legendPos val="b"/>
      <c:overlay val="0"/>
      <c:txPr>
        <a:bodyPr rot="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rgbClr val="648879"/>
              </a:solidFill>
              <a:ln w="19050">
                <a:noFill/>
              </a:ln>
              <a:effectLst>
                <a:innerShdw blurRad="127000" dist="50800" dir="13500000">
                  <a:prstClr val="black">
                    <a:alpha val="30000"/>
                  </a:prstClr>
                </a:innerShdw>
              </a:effectLst>
            </c:spPr>
          </c:dPt>
          <c:dPt>
            <c:idx val="1"/>
            <c:bubble3D val="0"/>
            <c:spPr>
              <a:solidFill>
                <a:schemeClr val="bg1">
                  <a:lumMod val="85000"/>
                </a:schemeClr>
              </a:solidFill>
              <a:ln w="19050">
                <a:noFill/>
              </a:ln>
              <a:effectLst>
                <a:innerShdw blurRad="127000" dist="50800" dir="13500000">
                  <a:prstClr val="black">
                    <a:alpha val="30000"/>
                  </a:prstClr>
                </a:innerShdw>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rgbClr val="99C979"/>
              </a:solidFill>
              <a:ln w="19050">
                <a:noFill/>
              </a:ln>
              <a:effectLst>
                <a:innerShdw blurRad="127000" dist="50800" dir="13500000">
                  <a:prstClr val="black">
                    <a:alpha val="30000"/>
                  </a:prstClr>
                </a:innerShdw>
              </a:effectLst>
            </c:spPr>
          </c:dPt>
          <c:dPt>
            <c:idx val="1"/>
            <c:bubble3D val="0"/>
            <c:spPr>
              <a:solidFill>
                <a:schemeClr val="bg1">
                  <a:lumMod val="85000"/>
                </a:schemeClr>
              </a:solidFill>
              <a:ln w="19050">
                <a:noFill/>
              </a:ln>
              <a:effectLst>
                <a:innerShdw blurRad="127000" dist="50800" dir="13500000">
                  <a:prstClr val="black">
                    <a:alpha val="30000"/>
                  </a:prstClr>
                </a:innerShdw>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0"/>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rgbClr val="879F78"/>
              </a:solidFill>
              <a:ln w="19050">
                <a:noFill/>
              </a:ln>
              <a:effectLst>
                <a:innerShdw blurRad="127000" dist="50800" dir="13500000">
                  <a:prstClr val="black">
                    <a:alpha val="30000"/>
                  </a:prstClr>
                </a:innerShdw>
              </a:effectLst>
            </c:spPr>
          </c:dPt>
          <c:dPt>
            <c:idx val="1"/>
            <c:bubble3D val="0"/>
            <c:spPr>
              <a:solidFill>
                <a:schemeClr val="bg1">
                  <a:lumMod val="85000"/>
                </a:schemeClr>
              </a:solidFill>
              <a:ln w="19050">
                <a:noFill/>
              </a:ln>
              <a:effectLst>
                <a:innerShdw blurRad="127000" dist="50800" dir="13500000">
                  <a:prstClr val="black">
                    <a:alpha val="30000"/>
                  </a:prstClr>
                </a:innerShdw>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0"/>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1"/>
      <c:txPr>
        <a:bodyPr rot="0" spcFirstLastPara="0" vertOverflow="ellipsis" vert="horz" wrap="square" anchor="ctr" anchorCtr="1"/>
        <a:lstStyle/>
        <a:p>
          <a:pPr>
            <a:defRPr lang="zh-CN" sz="1440" b="1"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rgbClr val="99C979"/>
              </a:solidFill>
              <a:effectLst/>
            </c:spPr>
          </c:dPt>
          <c:dPt>
            <c:idx val="1"/>
            <c:invertIfNegative val="0"/>
            <c:bubble3D val="0"/>
            <c:spPr>
              <a:solidFill>
                <a:srgbClr val="648879"/>
              </a:solidFill>
              <a:effectLst/>
            </c:spPr>
          </c:dPt>
          <c:dPt>
            <c:idx val="2"/>
            <c:invertIfNegative val="0"/>
            <c:bubble3D val="0"/>
            <c:spPr>
              <a:solidFill>
                <a:srgbClr val="879F78"/>
              </a:solidFill>
              <a:effectLst/>
            </c:spPr>
          </c:dPt>
          <c:dPt>
            <c:idx val="3"/>
            <c:invertIfNegative val="0"/>
            <c:bubble3D val="0"/>
            <c:spPr>
              <a:solidFill>
                <a:srgbClr val="99C979"/>
              </a:solidFill>
              <a:effectLst/>
            </c:spPr>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ser>
        <c:dLbls>
          <c:showLegendKey val="0"/>
          <c:showVal val="0"/>
          <c:showCatName val="0"/>
          <c:showSerName val="0"/>
          <c:showPercent val="0"/>
          <c:showBubbleSize val="0"/>
        </c:dLbls>
        <c:gapWidth val="40"/>
        <c:overlap val="100"/>
        <c:axId val="1497184688"/>
        <c:axId val="1497193392"/>
      </c:barChart>
      <c:catAx>
        <c:axId val="1497184688"/>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1497193392"/>
        <c:crosses val="autoZero"/>
        <c:auto val="1"/>
        <c:lblAlgn val="ctr"/>
        <c:lblOffset val="100"/>
        <c:noMultiLvlLbl val="0"/>
      </c:catAx>
      <c:valAx>
        <c:axId val="1497193392"/>
        <c:scaling>
          <c:orientation val="minMax"/>
          <c:max val="120"/>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1497184688"/>
        <c:crosses val="autoZero"/>
        <c:crossBetween val="between"/>
      </c:valAx>
      <c:spPr>
        <a:noFill/>
        <a:ln w="25400">
          <a:noFill/>
        </a:ln>
      </c:spPr>
    </c:plotArea>
    <c:plotVisOnly val="1"/>
    <c:dispBlanksAs val="gap"/>
    <c:showDLblsOverMax val="0"/>
  </c:chart>
  <c:txPr>
    <a:bodyPr/>
    <a:lstStyle/>
    <a:p>
      <a:pPr>
        <a:defRPr lang="zh-CN" sz="1200">
          <a:solidFill>
            <a:schemeClr val="tx1">
              <a:lumMod val="50000"/>
            </a:schemeClr>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E80607-C339-4E4E-8BAA-8CC7873C4247}" type="datetimeFigureOut">
              <a:rPr lang="zh-CN" altLang="en-US" smtClean="0"/>
              <a:pPr/>
              <a:t>2020/11/10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8F0A09-E032-432F-831E-C261AAA2F1DC}" type="slidenum">
              <a:rPr lang="zh-CN" altLang="en-US" smtClean="0"/>
              <a:pPr/>
              <a:t>‹#›</a:t>
            </a:fld>
            <a:endParaRPr lang="zh-CN" altLang="en-US"/>
          </a:p>
        </p:txBody>
      </p:sp>
    </p:spTree>
    <p:extLst>
      <p:ext uri="{BB962C8B-B14F-4D97-AF65-F5344CB8AC3E}">
        <p14:creationId xmlns:p14="http://schemas.microsoft.com/office/powerpoint/2010/main" val="2836767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263554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228760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658895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240955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77709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1906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733329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095795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965963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026214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367261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4</a:t>
            </a:fld>
            <a:endParaRPr lang="zh-CN" altLang="en-US"/>
          </a:p>
        </p:txBody>
      </p:sp>
    </p:spTree>
    <p:extLst>
      <p:ext uri="{BB962C8B-B14F-4D97-AF65-F5344CB8AC3E}">
        <p14:creationId xmlns:p14="http://schemas.microsoft.com/office/powerpoint/2010/main" val="1605245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788884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098322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206980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697725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65974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7</a:t>
            </a:fld>
            <a:endParaRPr lang="zh-CN" altLang="en-US"/>
          </a:p>
        </p:txBody>
      </p:sp>
    </p:spTree>
    <p:extLst>
      <p:ext uri="{BB962C8B-B14F-4D97-AF65-F5344CB8AC3E}">
        <p14:creationId xmlns:p14="http://schemas.microsoft.com/office/powerpoint/2010/main" val="1777345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8</a:t>
            </a:fld>
            <a:endParaRPr lang="zh-CN" altLang="en-US"/>
          </a:p>
        </p:txBody>
      </p:sp>
    </p:spTree>
    <p:extLst>
      <p:ext uri="{BB962C8B-B14F-4D97-AF65-F5344CB8AC3E}">
        <p14:creationId xmlns:p14="http://schemas.microsoft.com/office/powerpoint/2010/main" val="1001580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968341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13</a:t>
            </a:fld>
            <a:endParaRPr lang="zh-CN" altLang="en-US"/>
          </a:p>
        </p:txBody>
      </p:sp>
    </p:spTree>
    <p:extLst>
      <p:ext uri="{BB962C8B-B14F-4D97-AF65-F5344CB8AC3E}">
        <p14:creationId xmlns:p14="http://schemas.microsoft.com/office/powerpoint/2010/main" val="3157567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212215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phone 6 floatin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1331" cy="6858000"/>
          </a:xfrm>
          <a:prstGeom prst="rect">
            <a:avLst/>
          </a:prstGeom>
        </p:spPr>
      </p:pic>
      <p:sp>
        <p:nvSpPr>
          <p:cNvPr id="3" name="矩形 2"/>
          <p:cNvSpPr/>
          <p:nvPr/>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1331" cy="6858000"/>
          </a:xfrm>
          <a:prstGeom prst="rect">
            <a:avLst/>
          </a:prstGeom>
        </p:spPr>
      </p:pic>
      <p:sp>
        <p:nvSpPr>
          <p:cNvPr id="5" name="矩形 4"/>
          <p:cNvSpPr/>
          <p:nvPr userDrawn="1"/>
        </p:nvSpPr>
        <p:spPr>
          <a:xfrm>
            <a:off x="0" y="0"/>
            <a:ext cx="12192000" cy="6858000"/>
          </a:xfrm>
          <a:prstGeom prst="rect">
            <a:avLst/>
          </a:prstGeom>
          <a:solidFill>
            <a:srgbClr val="FFFFFF">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a:gsLst>
              <a:gs pos="0">
                <a:schemeClr val="bg1">
                  <a:alpha val="0"/>
                </a:schemeClr>
              </a:gs>
              <a:gs pos="100000">
                <a:schemeClr val="bg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262743" y="219982"/>
            <a:ext cx="10269582" cy="473075"/>
          </a:xfrm>
        </p:spPr>
        <p:txBody>
          <a:bodyPr>
            <a:noAutofit/>
          </a:bodyPr>
          <a:lstStyle>
            <a:lvl1pPr>
              <a:defRPr sz="2800" b="1">
                <a:solidFill>
                  <a:srgbClr val="648879"/>
                </a:solidFill>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stretch>
            <a:fillRect/>
          </a:stretch>
        </p:blipFill>
        <p:spPr>
          <a:xfrm>
            <a:off x="0" y="0"/>
            <a:ext cx="12192000" cy="38354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pic>
        <p:nvPicPr>
          <p:cNvPr id="8" name="图片 7"/>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0" y="4110211"/>
            <a:ext cx="3200400" cy="2747789"/>
          </a:xfrm>
          <a:prstGeom prst="rect">
            <a:avLst/>
          </a:prstGeom>
        </p:spPr>
      </p:pic>
      <p:sp>
        <p:nvSpPr>
          <p:cNvPr id="9" name="对角圆角矩形 8"/>
          <p:cNvSpPr/>
          <p:nvPr userDrawn="1"/>
        </p:nvSpPr>
        <p:spPr bwMode="auto">
          <a:xfrm>
            <a:off x="297688" y="222609"/>
            <a:ext cx="680212" cy="680212"/>
          </a:xfrm>
          <a:prstGeom prst="round2DiagRect">
            <a:avLst/>
          </a:prstGeom>
          <a:gradFill flip="none" rotWithShape="1">
            <a:gsLst>
              <a:gs pos="0">
                <a:srgbClr val="648879"/>
              </a:gs>
              <a:gs pos="100000">
                <a:srgbClr val="879F78"/>
              </a:gs>
            </a:gsLst>
            <a:lin ang="8100000" scaled="1"/>
            <a:tileRect/>
          </a:gradFill>
          <a:ln w="28575" cap="flat" cmpd="sng" algn="ctr">
            <a:no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noAutofit/>
          </a:bodyPr>
          <a:lstStyle/>
          <a:p>
            <a:pPr algn="ctr" defTabSz="801370" fontAlgn="base">
              <a:spcBef>
                <a:spcPct val="0"/>
              </a:spcBef>
              <a:spcAft>
                <a:spcPct val="0"/>
              </a:spcAft>
            </a:pPr>
            <a:endParaRPr lang="zh-CN" altLang="en-US" sz="6600" b="1" dirty="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ppt_w</p:attrName>
                                        </p:attrNameLst>
                                      </p:cBhvr>
                                      <p:tavLst>
                                        <p:tav tm="0">
                                          <p:val>
                                            <p:fltVal val="0"/>
                                          </p:val>
                                        </p:tav>
                                        <p:tav tm="100000">
                                          <p:val>
                                            <p:strVal val="#ppt_w"/>
                                          </p:val>
                                        </p:tav>
                                      </p:tavLst>
                                    </p:anim>
                                    <p:anim calcmode="lin" valueType="num">
                                      <p:cBhvr>
                                        <p:cTn id="8" dur="400" fill="hold"/>
                                        <p:tgtEl>
                                          <p:spTgt spid="9"/>
                                        </p:tgtEl>
                                        <p:attrNameLst>
                                          <p:attrName>ppt_h</p:attrName>
                                        </p:attrNameLst>
                                      </p:cBhvr>
                                      <p:tavLst>
                                        <p:tav tm="0">
                                          <p:val>
                                            <p:fltVal val="0"/>
                                          </p:val>
                                        </p:tav>
                                        <p:tav tm="100000">
                                          <p:val>
                                            <p:strVal val="#ppt_h"/>
                                          </p:val>
                                        </p:tav>
                                      </p:tavLst>
                                    </p:anim>
                                    <p:animEffect transition="in" filter="fade">
                                      <p:cBhvr>
                                        <p:cTn id="9"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pPr/>
              <a:t>2020/11/10</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6.xml"/><Relationship Id="rId5" Type="http://schemas.openxmlformats.org/officeDocument/2006/relationships/image" Target="../media/image21.emf"/><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xml"/><Relationship Id="rId7" Type="http://schemas.openxmlformats.org/officeDocument/2006/relationships/notesSlide" Target="../notesSlides/notesSlide2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8"/>
          <a:stretch>
            <a:fillRect/>
          </a:stretch>
        </p:blipFill>
        <p:spPr>
          <a:xfrm>
            <a:off x="0" y="0"/>
            <a:ext cx="12191999" cy="6858000"/>
          </a:xfrm>
          <a:prstGeom prst="rect">
            <a:avLst/>
          </a:prstGeom>
        </p:spPr>
      </p:pic>
      <p:sp>
        <p:nvSpPr>
          <p:cNvPr id="2" name="PA_矩形 259"/>
          <p:cNvSpPr>
            <a:spLocks noChangeArrowheads="1"/>
          </p:cNvSpPr>
          <p:nvPr>
            <p:custDataLst>
              <p:tags r:id="rId1"/>
            </p:custDataLst>
          </p:nvPr>
        </p:nvSpPr>
        <p:spPr bwMode="auto">
          <a:xfrm>
            <a:off x="4142406" y="3837424"/>
            <a:ext cx="3907177" cy="35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705" cap="all" dirty="0">
                <a:solidFill>
                  <a:srgbClr val="063A3C"/>
                </a:solidFill>
                <a:cs typeface="Arial" panose="020B0604020202020204" pitchFamily="34" charset="0"/>
              </a:rPr>
              <a:t>适用于述职报</a:t>
            </a:r>
            <a:r>
              <a:rPr lang="zh-CN" altLang="en-US" sz="1705" cap="all" dirty="0" smtClean="0">
                <a:solidFill>
                  <a:srgbClr val="063A3C"/>
                </a:solidFill>
                <a:cs typeface="Arial" panose="020B0604020202020204" pitchFamily="34" charset="0"/>
              </a:rPr>
              <a:t>告 </a:t>
            </a:r>
            <a:r>
              <a:rPr lang="en-US" altLang="zh-CN" sz="1705" cap="all" dirty="0" smtClean="0">
                <a:solidFill>
                  <a:srgbClr val="063A3C"/>
                </a:solidFill>
                <a:cs typeface="Arial" panose="020B0604020202020204" pitchFamily="34" charset="0"/>
              </a:rPr>
              <a:t>/ </a:t>
            </a:r>
            <a:r>
              <a:rPr lang="zh-CN" altLang="en-US" sz="1705" cap="all" dirty="0" smtClean="0">
                <a:solidFill>
                  <a:srgbClr val="063A3C"/>
                </a:solidFill>
                <a:cs typeface="Arial" panose="020B0604020202020204" pitchFamily="34" charset="0"/>
              </a:rPr>
              <a:t>个</a:t>
            </a:r>
            <a:r>
              <a:rPr lang="zh-CN" altLang="en-US" sz="1705" cap="all" dirty="0">
                <a:solidFill>
                  <a:srgbClr val="063A3C"/>
                </a:solidFill>
                <a:cs typeface="Arial" panose="020B0604020202020204" pitchFamily="34" charset="0"/>
              </a:rPr>
              <a:t>人简</a:t>
            </a:r>
            <a:r>
              <a:rPr lang="zh-CN" altLang="en-US" sz="1705" cap="all" dirty="0" smtClean="0">
                <a:solidFill>
                  <a:srgbClr val="063A3C"/>
                </a:solidFill>
                <a:cs typeface="Arial" panose="020B0604020202020204" pitchFamily="34" charset="0"/>
              </a:rPr>
              <a:t>介 </a:t>
            </a:r>
            <a:r>
              <a:rPr lang="en-US" altLang="zh-CN" sz="1705" cap="all" dirty="0" smtClean="0">
                <a:solidFill>
                  <a:srgbClr val="063A3C"/>
                </a:solidFill>
                <a:cs typeface="Arial" panose="020B0604020202020204" pitchFamily="34" charset="0"/>
              </a:rPr>
              <a:t>/ </a:t>
            </a:r>
            <a:r>
              <a:rPr lang="zh-CN" altLang="en-US" sz="1705" cap="all" dirty="0" smtClean="0">
                <a:solidFill>
                  <a:srgbClr val="063A3C"/>
                </a:solidFill>
                <a:cs typeface="Arial" panose="020B0604020202020204" pitchFamily="34" charset="0"/>
              </a:rPr>
              <a:t>工</a:t>
            </a:r>
            <a:r>
              <a:rPr lang="zh-CN" altLang="en-US" sz="1705" cap="all" dirty="0">
                <a:solidFill>
                  <a:srgbClr val="063A3C"/>
                </a:solidFill>
                <a:cs typeface="Arial" panose="020B0604020202020204" pitchFamily="34" charset="0"/>
              </a:rPr>
              <a:t>作总结</a:t>
            </a:r>
          </a:p>
        </p:txBody>
      </p:sp>
      <p:cxnSp>
        <p:nvCxnSpPr>
          <p:cNvPr id="3" name="PA_直接连接符 2"/>
          <p:cNvCxnSpPr/>
          <p:nvPr>
            <p:custDataLst>
              <p:tags r:id="rId2"/>
            </p:custDataLst>
          </p:nvPr>
        </p:nvCxnSpPr>
        <p:spPr>
          <a:xfrm>
            <a:off x="2476941" y="3635532"/>
            <a:ext cx="7204941" cy="0"/>
          </a:xfrm>
          <a:prstGeom prst="line">
            <a:avLst/>
          </a:prstGeom>
          <a:ln w="9525">
            <a:gradFill flip="none" rotWithShape="1">
              <a:gsLst>
                <a:gs pos="0">
                  <a:schemeClr val="accent1">
                    <a:lumMod val="5000"/>
                    <a:lumOff val="95000"/>
                    <a:alpha val="0"/>
                  </a:schemeClr>
                </a:gs>
                <a:gs pos="51000">
                  <a:srgbClr val="648879"/>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PA_矩形 259"/>
          <p:cNvSpPr>
            <a:spLocks noChangeArrowheads="1"/>
          </p:cNvSpPr>
          <p:nvPr>
            <p:custDataLst>
              <p:tags r:id="rId3"/>
            </p:custDataLst>
          </p:nvPr>
        </p:nvSpPr>
        <p:spPr bwMode="auto">
          <a:xfrm>
            <a:off x="4117575" y="617957"/>
            <a:ext cx="3923674" cy="210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085" b="1" cap="all" dirty="0" smtClean="0">
                <a:solidFill>
                  <a:srgbClr val="879F78"/>
                </a:solidFill>
                <a:latin typeface="Impact" panose="020B0806030902050204" pitchFamily="34" charset="0"/>
                <a:cs typeface="Arial" panose="020B0604020202020204" pitchFamily="34" charset="0"/>
              </a:rPr>
              <a:t>2020</a:t>
            </a:r>
            <a:endParaRPr lang="zh-CN" altLang="en-US" sz="13085" b="1" cap="all" dirty="0">
              <a:solidFill>
                <a:srgbClr val="879F78"/>
              </a:solidFill>
              <a:latin typeface="Impact" panose="020B0806030902050204" pitchFamily="34" charset="0"/>
              <a:cs typeface="Arial" panose="020B0604020202020204" pitchFamily="34" charset="0"/>
            </a:endParaRPr>
          </a:p>
        </p:txBody>
      </p:sp>
      <p:sp>
        <p:nvSpPr>
          <p:cNvPr id="14" name="PA_文本框 10"/>
          <p:cNvSpPr txBox="1"/>
          <p:nvPr>
            <p:custDataLst>
              <p:tags r:id="rId4"/>
            </p:custDataLst>
          </p:nvPr>
        </p:nvSpPr>
        <p:spPr>
          <a:xfrm>
            <a:off x="2644795" y="2650674"/>
            <a:ext cx="6902402" cy="742767"/>
          </a:xfrm>
          <a:prstGeom prst="rect">
            <a:avLst/>
          </a:prstGeom>
          <a:noFill/>
        </p:spPr>
        <p:txBody>
          <a:bodyPr wrap="none" lIns="65024" tIns="32512" rIns="65024" bIns="32512">
            <a:spAutoFit/>
          </a:bodyPr>
          <a:lstStyle/>
          <a:p>
            <a:pPr algn="ctr">
              <a:buNone/>
            </a:pPr>
            <a:r>
              <a:rPr lang="zh-CN" altLang="en-US" sz="4400" b="1" cap="all" dirty="0" smtClean="0">
                <a:solidFill>
                  <a:srgbClr val="648879"/>
                </a:solidFill>
                <a:latin typeface="+mj-ea"/>
                <a:ea typeface="+mj-ea"/>
                <a:cs typeface="Arial" panose="020B0604020202020204" pitchFamily="34" charset="0"/>
              </a:rPr>
              <a:t>文艺风小花清新风商务通用</a:t>
            </a:r>
            <a:endParaRPr lang="zh-CN" altLang="en-US" sz="4400" b="1" cap="all" dirty="0">
              <a:solidFill>
                <a:srgbClr val="648879"/>
              </a:solidFill>
              <a:latin typeface="+mj-ea"/>
              <a:ea typeface="+mj-ea"/>
              <a:cs typeface="Arial" panose="020B0604020202020204" pitchFamily="34" charset="0"/>
            </a:endParaRPr>
          </a:p>
        </p:txBody>
      </p:sp>
      <p:sp>
        <p:nvSpPr>
          <p:cNvPr id="12" name="PA_矩形 259"/>
          <p:cNvSpPr>
            <a:spLocks noChangeArrowheads="1"/>
          </p:cNvSpPr>
          <p:nvPr>
            <p:custDataLst>
              <p:tags r:id="rId5"/>
            </p:custDataLst>
          </p:nvPr>
        </p:nvSpPr>
        <p:spPr bwMode="auto">
          <a:xfrm>
            <a:off x="4101078" y="532381"/>
            <a:ext cx="3923674" cy="210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085" b="1" cap="all" dirty="0" smtClean="0">
                <a:ln>
                  <a:solidFill>
                    <a:schemeClr val="tx1">
                      <a:lumMod val="65000"/>
                      <a:lumOff val="35000"/>
                    </a:schemeClr>
                  </a:solidFill>
                </a:ln>
                <a:noFill/>
                <a:latin typeface="Impact" panose="020B0806030902050204" pitchFamily="34" charset="0"/>
                <a:cs typeface="Arial" panose="020B0604020202020204" pitchFamily="34" charset="0"/>
              </a:rPr>
              <a:t>2020</a:t>
            </a:r>
            <a:endParaRPr lang="zh-CN" altLang="en-US" sz="13085" b="1" cap="all" dirty="0">
              <a:ln>
                <a:solidFill>
                  <a:schemeClr val="tx1">
                    <a:lumMod val="65000"/>
                    <a:lumOff val="35000"/>
                  </a:schemeClr>
                </a:solidFill>
              </a:ln>
              <a:noFill/>
              <a:latin typeface="Impact" panose="020B0806030902050204" pitchFamily="34" charset="0"/>
              <a:cs typeface="Arial" panose="020B0604020202020204" pitchFamily="34" charset="0"/>
            </a:endParaRPr>
          </a:p>
        </p:txBody>
      </p:sp>
      <p:sp>
        <p:nvSpPr>
          <p:cNvPr id="8" name="圆角矩形 7"/>
          <p:cNvSpPr/>
          <p:nvPr/>
        </p:nvSpPr>
        <p:spPr>
          <a:xfrm>
            <a:off x="4847765" y="4445788"/>
            <a:ext cx="2496457" cy="522515"/>
          </a:xfrm>
          <a:prstGeom prst="roundRect">
            <a:avLst>
              <a:gd name="adj" fmla="val 50000"/>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bg1"/>
                </a:solidFill>
                <a:latin typeface="微软雅黑" panose="020B0503020204020204" pitchFamily="34" charset="-122"/>
                <a:ea typeface="微软雅黑" panose="020B0503020204020204" pitchFamily="34" charset="-122"/>
              </a:rPr>
              <a:t>汇报人：</a:t>
            </a:r>
            <a:r>
              <a:rPr lang="en-US" altLang="zh-CN" dirty="0" smtClean="0">
                <a:solidFill>
                  <a:schemeClr val="bg1"/>
                </a:solidFill>
                <a:latin typeface="微软雅黑" panose="020B0503020204020204" pitchFamily="34" charset="-122"/>
                <a:ea typeface="微软雅黑" panose="020B0503020204020204" pitchFamily="34" charset="-122"/>
              </a:rPr>
              <a:t>SUNNY</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par>
                          <p:cTn id="16" fill="hold">
                            <p:stCondLst>
                              <p:cond delay="115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800" fill="hold"/>
                                        <p:tgtEl>
                                          <p:spTgt spid="14"/>
                                        </p:tgtEl>
                                        <p:attrNameLst>
                                          <p:attrName>ppt_x</p:attrName>
                                        </p:attrNameLst>
                                      </p:cBhvr>
                                      <p:tavLst>
                                        <p:tav tm="0">
                                          <p:val>
                                            <p:strVal val="1+#ppt_w/2"/>
                                          </p:val>
                                        </p:tav>
                                        <p:tav tm="100000">
                                          <p:val>
                                            <p:strVal val="#ppt_x"/>
                                          </p:val>
                                        </p:tav>
                                      </p:tavLst>
                                    </p:anim>
                                    <p:anim calcmode="lin" valueType="num">
                                      <p:cBhvr additive="base">
                                        <p:cTn id="20" dur="8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2830"/>
                            </p:stCondLst>
                            <p:childTnLst>
                              <p:par>
                                <p:cTn id="22" presetID="2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333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463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par>
                          <p:cTn id="37" fill="hold">
                            <p:stCondLst>
                              <p:cond delay="513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2"/>
                                        </p:tgtEl>
                                        <p:attrNameLst>
                                          <p:attrName>ppt_y</p:attrName>
                                        </p:attrNameLst>
                                      </p:cBhvr>
                                      <p:tavLst>
                                        <p:tav tm="0">
                                          <p:val>
                                            <p:strVal val="#ppt_y"/>
                                          </p:val>
                                        </p:tav>
                                        <p:tav tm="100000">
                                          <p:val>
                                            <p:strVal val="#ppt_y"/>
                                          </p:val>
                                        </p:tav>
                                      </p:tavLst>
                                    </p:anim>
                                    <p:anim calcmode="lin" valueType="num">
                                      <p:cBhvr>
                                        <p:cTn id="4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2"/>
                                        </p:tgtEl>
                                      </p:cBhvr>
                                    </p:animEffect>
                                  </p:childTnLst>
                                </p:cTn>
                              </p:par>
                            </p:childTnLst>
                          </p:cTn>
                        </p:par>
                        <p:par>
                          <p:cTn id="45" fill="hold">
                            <p:stCondLst>
                              <p:cond delay="578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14" grpId="0"/>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93643" y="1477396"/>
            <a:ext cx="2737578" cy="3963986"/>
          </a:xfrm>
          <a:prstGeom prst="rect">
            <a:avLst/>
          </a:prstGeom>
        </p:spPr>
      </p:pic>
      <p:sp>
        <p:nvSpPr>
          <p:cNvPr id="14" name="文本2"/>
          <p:cNvSpPr/>
          <p:nvPr/>
        </p:nvSpPr>
        <p:spPr bwMode="auto">
          <a:xfrm>
            <a:off x="4746008" y="2166370"/>
            <a:ext cx="6560622"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a:t>
            </a:r>
            <a:r>
              <a:rPr lang="zh-CN" altLang="en-US" sz="1400" dirty="0" smtClean="0"/>
              <a:t>尽</a:t>
            </a:r>
            <a:r>
              <a:rPr lang="en-US" altLang="zh-CN" sz="1400" dirty="0" smtClean="0"/>
              <a:t>…</a:t>
            </a:r>
            <a:endParaRPr lang="zh-CN" altLang="en-US" sz="1400" kern="0" dirty="0">
              <a:solidFill>
                <a:srgbClr val="4D4D4D"/>
              </a:solidFill>
              <a:latin typeface="+mn-ea"/>
              <a:cs typeface="+mn-ea"/>
            </a:endParaRPr>
          </a:p>
        </p:txBody>
      </p:sp>
      <p:sp>
        <p:nvSpPr>
          <p:cNvPr id="15" name="深色2"/>
          <p:cNvSpPr/>
          <p:nvPr/>
        </p:nvSpPr>
        <p:spPr bwMode="auto">
          <a:xfrm>
            <a:off x="4142834" y="2164783"/>
            <a:ext cx="603172" cy="657224"/>
          </a:xfrm>
          <a:prstGeom prst="rect">
            <a:avLst/>
          </a:prstGeom>
          <a:solidFill>
            <a:srgbClr val="648879"/>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1</a:t>
            </a:r>
            <a:endParaRPr lang="zh-CN" altLang="en-US" sz="1500" kern="0" dirty="0">
              <a:solidFill>
                <a:srgbClr val="FFFFFF"/>
              </a:solidFill>
              <a:latin typeface="+mn-ea"/>
              <a:cs typeface="+mn-ea"/>
            </a:endParaRPr>
          </a:p>
        </p:txBody>
      </p:sp>
      <p:sp>
        <p:nvSpPr>
          <p:cNvPr id="16" name="文本3"/>
          <p:cNvSpPr/>
          <p:nvPr/>
        </p:nvSpPr>
        <p:spPr bwMode="auto">
          <a:xfrm>
            <a:off x="4746008" y="2825184"/>
            <a:ext cx="6560622"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a:t>
            </a:r>
            <a:r>
              <a:rPr lang="zh-CN" altLang="en-US" sz="1400" dirty="0" smtClean="0"/>
              <a:t>尽</a:t>
            </a:r>
            <a:r>
              <a:rPr lang="en-US" altLang="zh-CN" sz="1400" dirty="0" smtClean="0"/>
              <a:t>…</a:t>
            </a:r>
            <a:endParaRPr lang="zh-CN" altLang="en-US" sz="1400" dirty="0">
              <a:latin typeface="+mn-ea"/>
              <a:cs typeface="+mn-ea"/>
            </a:endParaRPr>
          </a:p>
        </p:txBody>
      </p:sp>
      <p:sp>
        <p:nvSpPr>
          <p:cNvPr id="17" name="深色3"/>
          <p:cNvSpPr/>
          <p:nvPr/>
        </p:nvSpPr>
        <p:spPr bwMode="auto">
          <a:xfrm>
            <a:off x="4150771" y="2823595"/>
            <a:ext cx="603172" cy="657224"/>
          </a:xfrm>
          <a:prstGeom prst="rect">
            <a:avLst/>
          </a:prstGeom>
          <a:solidFill>
            <a:srgbClr val="879F78"/>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2</a:t>
            </a:r>
            <a:endParaRPr lang="zh-CN" altLang="en-US" sz="1500" kern="0" dirty="0">
              <a:solidFill>
                <a:srgbClr val="FFFFFF"/>
              </a:solidFill>
              <a:latin typeface="+mn-ea"/>
              <a:cs typeface="+mn-ea"/>
            </a:endParaRPr>
          </a:p>
        </p:txBody>
      </p:sp>
      <p:sp>
        <p:nvSpPr>
          <p:cNvPr id="18" name="文本4"/>
          <p:cNvSpPr/>
          <p:nvPr/>
        </p:nvSpPr>
        <p:spPr bwMode="auto">
          <a:xfrm>
            <a:off x="4746008" y="3482408"/>
            <a:ext cx="6560622"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a:t>
            </a:r>
            <a:r>
              <a:rPr lang="zh-CN" altLang="en-US" sz="1400" dirty="0" smtClean="0"/>
              <a:t>尽</a:t>
            </a:r>
            <a:r>
              <a:rPr lang="en-US" altLang="zh-CN" sz="1400" dirty="0" smtClean="0"/>
              <a:t>…</a:t>
            </a:r>
            <a:endParaRPr lang="zh-CN" altLang="en-US" sz="1400" dirty="0">
              <a:latin typeface="+mn-ea"/>
              <a:cs typeface="+mn-ea"/>
            </a:endParaRPr>
          </a:p>
        </p:txBody>
      </p:sp>
      <p:sp>
        <p:nvSpPr>
          <p:cNvPr id="19" name="深色4"/>
          <p:cNvSpPr/>
          <p:nvPr/>
        </p:nvSpPr>
        <p:spPr bwMode="auto">
          <a:xfrm>
            <a:off x="4150771" y="3480820"/>
            <a:ext cx="603172" cy="658812"/>
          </a:xfrm>
          <a:prstGeom prst="rect">
            <a:avLst/>
          </a:prstGeom>
          <a:solidFill>
            <a:srgbClr val="648879"/>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3</a:t>
            </a:r>
            <a:endParaRPr lang="zh-CN" altLang="en-US" sz="1500" kern="0" dirty="0">
              <a:solidFill>
                <a:srgbClr val="FFFFFF"/>
              </a:solidFill>
              <a:latin typeface="+mn-ea"/>
              <a:cs typeface="+mn-ea"/>
            </a:endParaRPr>
          </a:p>
        </p:txBody>
      </p:sp>
      <p:sp>
        <p:nvSpPr>
          <p:cNvPr id="20" name="文本5"/>
          <p:cNvSpPr/>
          <p:nvPr/>
        </p:nvSpPr>
        <p:spPr bwMode="auto">
          <a:xfrm>
            <a:off x="4746008" y="4128520"/>
            <a:ext cx="6560622"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a:t>
            </a:r>
            <a:r>
              <a:rPr lang="zh-CN" altLang="en-US" sz="1400" dirty="0" smtClean="0"/>
              <a:t>尽</a:t>
            </a:r>
            <a:r>
              <a:rPr lang="en-US" altLang="zh-CN" sz="1400" dirty="0" smtClean="0"/>
              <a:t>…</a:t>
            </a:r>
            <a:endParaRPr lang="zh-CN" altLang="en-US" sz="1400" dirty="0">
              <a:latin typeface="+mn-ea"/>
              <a:cs typeface="+mn-ea"/>
            </a:endParaRPr>
          </a:p>
        </p:txBody>
      </p:sp>
      <p:sp>
        <p:nvSpPr>
          <p:cNvPr id="21" name="深色5"/>
          <p:cNvSpPr/>
          <p:nvPr/>
        </p:nvSpPr>
        <p:spPr bwMode="auto">
          <a:xfrm>
            <a:off x="4150771" y="4126933"/>
            <a:ext cx="603172" cy="658812"/>
          </a:xfrm>
          <a:prstGeom prst="rect">
            <a:avLst/>
          </a:prstGeom>
          <a:solidFill>
            <a:srgbClr val="879F78"/>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4</a:t>
            </a:r>
            <a:endParaRPr lang="zh-CN" altLang="en-US" sz="1500" kern="0" dirty="0">
              <a:solidFill>
                <a:srgbClr val="FFFFFF"/>
              </a:solidFill>
              <a:latin typeface="+mn-ea"/>
              <a:cs typeface="+mn-ea"/>
            </a:endParaRPr>
          </a:p>
        </p:txBody>
      </p:sp>
      <p:sp>
        <p:nvSpPr>
          <p:cNvPr id="22" name="文本6"/>
          <p:cNvSpPr/>
          <p:nvPr/>
        </p:nvSpPr>
        <p:spPr bwMode="auto">
          <a:xfrm>
            <a:off x="4746008" y="4785746"/>
            <a:ext cx="6560622" cy="6556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nSpc>
                <a:spcPct val="120000"/>
              </a:lnSpc>
              <a:defRPr/>
            </a:pPr>
            <a:r>
              <a:rPr lang="zh-CN" altLang="en-US" sz="1400" dirty="0"/>
              <a:t>文字内容需概括精炼，建议与标题相关并符合整体语言风格，语言描述</a:t>
            </a:r>
            <a:r>
              <a:rPr lang="zh-CN" altLang="en-US" sz="1400" dirty="0" smtClean="0"/>
              <a:t>尽</a:t>
            </a:r>
            <a:r>
              <a:rPr lang="en-US" altLang="zh-CN" sz="1400" dirty="0" smtClean="0"/>
              <a:t>…</a:t>
            </a:r>
            <a:endParaRPr lang="zh-CN" altLang="en-US" sz="1400" dirty="0">
              <a:latin typeface="+mn-ea"/>
              <a:cs typeface="+mn-ea"/>
            </a:endParaRPr>
          </a:p>
        </p:txBody>
      </p:sp>
      <p:sp>
        <p:nvSpPr>
          <p:cNvPr id="23" name="深色6"/>
          <p:cNvSpPr/>
          <p:nvPr/>
        </p:nvSpPr>
        <p:spPr bwMode="auto">
          <a:xfrm>
            <a:off x="4150771" y="4785746"/>
            <a:ext cx="603172" cy="657224"/>
          </a:xfrm>
          <a:prstGeom prst="rect">
            <a:avLst/>
          </a:prstGeom>
          <a:solidFill>
            <a:srgbClr val="648879"/>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en-US" altLang="zh-CN" sz="1500" kern="0" dirty="0">
                <a:solidFill>
                  <a:srgbClr val="FFFFFF"/>
                </a:solidFill>
                <a:latin typeface="+mn-ea"/>
                <a:cs typeface="+mn-ea"/>
              </a:rPr>
              <a:t>5</a:t>
            </a:r>
            <a:endParaRPr lang="zh-CN" altLang="en-US" sz="1500" kern="0" dirty="0">
              <a:solidFill>
                <a:srgbClr val="FFFFFF"/>
              </a:solidFill>
              <a:latin typeface="+mn-ea"/>
              <a:cs typeface="+mn-ea"/>
            </a:endParaRPr>
          </a:p>
        </p:txBody>
      </p:sp>
      <p:grpSp>
        <p:nvGrpSpPr>
          <p:cNvPr id="3" name="组合 2"/>
          <p:cNvGrpSpPr/>
          <p:nvPr/>
        </p:nvGrpSpPr>
        <p:grpSpPr>
          <a:xfrm>
            <a:off x="4150770" y="1458346"/>
            <a:ext cx="7155860" cy="708025"/>
            <a:chOff x="3509506" y="1748631"/>
            <a:chExt cx="8121560" cy="708025"/>
          </a:xfrm>
        </p:grpSpPr>
        <p:sp>
          <p:nvSpPr>
            <p:cNvPr id="12" name="文本1"/>
            <p:cNvSpPr/>
            <p:nvPr/>
          </p:nvSpPr>
          <p:spPr bwMode="auto">
            <a:xfrm>
              <a:off x="3907917" y="1769269"/>
              <a:ext cx="7723149" cy="687387"/>
            </a:xfrm>
            <a:prstGeom prst="rect">
              <a:avLst/>
            </a:prstGeom>
            <a:solidFill>
              <a:srgbClr val="648879"/>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r>
                <a:rPr lang="zh-CN" altLang="en-US" sz="1500" kern="0" dirty="0">
                  <a:solidFill>
                    <a:srgbClr val="F9F9F9"/>
                  </a:solidFill>
                  <a:latin typeface="+mn-ea"/>
                  <a:cs typeface="+mn-ea"/>
                </a:rPr>
                <a:t>单击此处输入标题</a:t>
              </a:r>
            </a:p>
          </p:txBody>
        </p:sp>
        <p:sp>
          <p:nvSpPr>
            <p:cNvPr id="13" name="深色1"/>
            <p:cNvSpPr>
              <a:spLocks noChangeArrowheads="1"/>
            </p:cNvSpPr>
            <p:nvPr/>
          </p:nvSpPr>
          <p:spPr bwMode="ltGray">
            <a:xfrm>
              <a:off x="3509506" y="1748631"/>
              <a:ext cx="875898" cy="708025"/>
            </a:xfrm>
            <a:prstGeom prst="homePlate">
              <a:avLst>
                <a:gd name="adj" fmla="val 25000"/>
              </a:avLst>
            </a:prstGeom>
            <a:solidFill>
              <a:srgbClr val="99C979"/>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a:lnSpc>
                  <a:spcPct val="120000"/>
                </a:lnSpc>
                <a:defRPr/>
              </a:pPr>
              <a:endParaRPr lang="zh-CN" altLang="zh-CN" sz="1500" kern="0">
                <a:solidFill>
                  <a:srgbClr val="F9F9F9"/>
                </a:solidFill>
                <a:latin typeface="+mn-ea"/>
                <a:cs typeface="+mn-ea"/>
              </a:endParaRPr>
            </a:p>
          </p:txBody>
        </p:sp>
        <p:pic>
          <p:nvPicPr>
            <p:cNvPr id="32778" name="图片 2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66649" y="1793081"/>
              <a:ext cx="639679"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lstStyle/>
          <a:p>
            <a:r>
              <a:rPr lang="zh-CN" altLang="en-US" dirty="0"/>
              <a:t>单击此处添加标题文本</a:t>
            </a:r>
            <a:endParaRPr lang="zh-CN" altLang="en-US" dirty="0">
              <a:ea typeface="+mn-ea"/>
              <a:cs typeface="+mn-ea"/>
            </a:endParaRPr>
          </a:p>
        </p:txBody>
      </p:sp>
      <p:sp>
        <p:nvSpPr>
          <p:cNvPr id="24" name="文本框 23"/>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47" presetClass="entr" presetSubtype="0" fill="hold" grpId="0" nodeType="withEffect">
                                  <p:stCondLst>
                                    <p:cond delay="6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9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12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15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18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30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par>
                                <p:cTn id="43" presetID="22" presetClass="entr" presetSubtype="8" fill="hold" grpId="0" nodeType="withEffect">
                                  <p:stCondLst>
                                    <p:cond delay="90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par>
                                <p:cTn id="46" presetID="22" presetClass="entr" presetSubtype="8" fill="hold" grpId="0" nodeType="withEffect">
                                  <p:stCondLst>
                                    <p:cond delay="120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99429" y="1397741"/>
            <a:ext cx="5712361" cy="958848"/>
            <a:chOff x="3905886" y="1363360"/>
            <a:chExt cx="4385998" cy="729789"/>
          </a:xfrm>
        </p:grpSpPr>
        <p:sp>
          <p:nvSpPr>
            <p:cNvPr id="27" name="任意多边形 26"/>
            <p:cNvSpPr/>
            <p:nvPr/>
          </p:nvSpPr>
          <p:spPr>
            <a:xfrm>
              <a:off x="3905886" y="1363360"/>
              <a:ext cx="4385998" cy="729789"/>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1" name="文本框 30"/>
            <p:cNvSpPr txBox="1"/>
            <p:nvPr/>
          </p:nvSpPr>
          <p:spPr>
            <a:xfrm>
              <a:off x="4322011" y="1453256"/>
              <a:ext cx="3149219" cy="56220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7" name="组合 6"/>
          <p:cNvGrpSpPr/>
          <p:nvPr/>
        </p:nvGrpSpPr>
        <p:grpSpPr>
          <a:xfrm>
            <a:off x="5099429" y="2502642"/>
            <a:ext cx="5712361" cy="958849"/>
            <a:chOff x="3905886" y="2204315"/>
            <a:chExt cx="4385998" cy="729791"/>
          </a:xfrm>
        </p:grpSpPr>
        <p:sp>
          <p:nvSpPr>
            <p:cNvPr id="28" name="任意多边形 27"/>
            <p:cNvSpPr/>
            <p:nvPr/>
          </p:nvSpPr>
          <p:spPr>
            <a:xfrm>
              <a:off x="3905886" y="2204315"/>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2" name="文本框 31"/>
            <p:cNvSpPr txBox="1"/>
            <p:nvPr/>
          </p:nvSpPr>
          <p:spPr>
            <a:xfrm>
              <a:off x="4322011" y="2272462"/>
              <a:ext cx="3149219" cy="562206"/>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8" name="组合 7"/>
          <p:cNvGrpSpPr/>
          <p:nvPr/>
        </p:nvGrpSpPr>
        <p:grpSpPr>
          <a:xfrm>
            <a:off x="5099429" y="3584681"/>
            <a:ext cx="5712361" cy="958849"/>
            <a:chOff x="3905886" y="3027863"/>
            <a:chExt cx="4385998" cy="729790"/>
          </a:xfrm>
        </p:grpSpPr>
        <p:sp>
          <p:nvSpPr>
            <p:cNvPr id="29" name="任意多边形 28"/>
            <p:cNvSpPr/>
            <p:nvPr/>
          </p:nvSpPr>
          <p:spPr>
            <a:xfrm>
              <a:off x="3905886" y="3027863"/>
              <a:ext cx="4385998" cy="72979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3" name="文本框 32"/>
            <p:cNvSpPr txBox="1"/>
            <p:nvPr/>
          </p:nvSpPr>
          <p:spPr>
            <a:xfrm>
              <a:off x="4322011" y="3072502"/>
              <a:ext cx="3149219" cy="56220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9" name="组合 8"/>
          <p:cNvGrpSpPr/>
          <p:nvPr/>
        </p:nvGrpSpPr>
        <p:grpSpPr>
          <a:xfrm>
            <a:off x="5099429" y="4689580"/>
            <a:ext cx="5712361" cy="958849"/>
            <a:chOff x="3905886" y="3868806"/>
            <a:chExt cx="4385998" cy="729789"/>
          </a:xfrm>
        </p:grpSpPr>
        <p:sp>
          <p:nvSpPr>
            <p:cNvPr id="30" name="任意多边形 29"/>
            <p:cNvSpPr/>
            <p:nvPr/>
          </p:nvSpPr>
          <p:spPr>
            <a:xfrm>
              <a:off x="3905886" y="3868806"/>
              <a:ext cx="4385998" cy="729789"/>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4" name="文本框 33"/>
            <p:cNvSpPr txBox="1"/>
            <p:nvPr/>
          </p:nvSpPr>
          <p:spPr>
            <a:xfrm>
              <a:off x="4322011" y="3947103"/>
              <a:ext cx="3149219" cy="562204"/>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3" name="组合 2"/>
          <p:cNvGrpSpPr/>
          <p:nvPr/>
        </p:nvGrpSpPr>
        <p:grpSpPr>
          <a:xfrm>
            <a:off x="2817630" y="2502642"/>
            <a:ext cx="2436016" cy="958849"/>
            <a:chOff x="2153902" y="2204314"/>
            <a:chExt cx="1870393" cy="729791"/>
          </a:xfrm>
        </p:grpSpPr>
        <p:sp>
          <p:nvSpPr>
            <p:cNvPr id="24" name="五边形 23"/>
            <p:cNvSpPr/>
            <p:nvPr/>
          </p:nvSpPr>
          <p:spPr>
            <a:xfrm>
              <a:off x="2153902" y="2204314"/>
              <a:ext cx="1870393" cy="729791"/>
            </a:xfrm>
            <a:prstGeom prst="homePlate">
              <a:avLst>
                <a:gd name="adj" fmla="val 30537"/>
              </a:avLst>
            </a:prstGeom>
            <a:solidFill>
              <a:srgbClr val="879F78"/>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endParaRPr>
            </a:p>
          </p:txBody>
        </p:sp>
        <p:sp>
          <p:nvSpPr>
            <p:cNvPr id="35" name="文本框 34"/>
            <p:cNvSpPr txBox="1"/>
            <p:nvPr/>
          </p:nvSpPr>
          <p:spPr>
            <a:xfrm>
              <a:off x="2354958" y="2282127"/>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具体文本内容</a:t>
              </a:r>
            </a:p>
          </p:txBody>
        </p:sp>
      </p:grpSp>
      <p:grpSp>
        <p:nvGrpSpPr>
          <p:cNvPr id="4" name="组合 3"/>
          <p:cNvGrpSpPr/>
          <p:nvPr/>
        </p:nvGrpSpPr>
        <p:grpSpPr>
          <a:xfrm>
            <a:off x="2817630" y="3584682"/>
            <a:ext cx="2436016" cy="958849"/>
            <a:chOff x="2153902" y="3027867"/>
            <a:chExt cx="1870393" cy="729791"/>
          </a:xfrm>
        </p:grpSpPr>
        <p:sp>
          <p:nvSpPr>
            <p:cNvPr id="25" name="五边形 24"/>
            <p:cNvSpPr/>
            <p:nvPr/>
          </p:nvSpPr>
          <p:spPr>
            <a:xfrm>
              <a:off x="2153902" y="3027867"/>
              <a:ext cx="1870393" cy="729791"/>
            </a:xfrm>
            <a:prstGeom prst="homePlate">
              <a:avLst>
                <a:gd name="adj" fmla="val 30537"/>
              </a:avLst>
            </a:prstGeom>
            <a:solidFill>
              <a:srgbClr val="648879"/>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endParaRPr>
            </a:p>
          </p:txBody>
        </p:sp>
        <p:sp>
          <p:nvSpPr>
            <p:cNvPr id="36" name="文本框 35"/>
            <p:cNvSpPr txBox="1"/>
            <p:nvPr/>
          </p:nvSpPr>
          <p:spPr>
            <a:xfrm>
              <a:off x="2354958" y="3142411"/>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点击插入具体</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文本内容</a:t>
              </a:r>
            </a:p>
          </p:txBody>
        </p:sp>
      </p:grpSp>
      <p:grpSp>
        <p:nvGrpSpPr>
          <p:cNvPr id="5" name="组合 4"/>
          <p:cNvGrpSpPr/>
          <p:nvPr/>
        </p:nvGrpSpPr>
        <p:grpSpPr>
          <a:xfrm>
            <a:off x="2817630" y="4689583"/>
            <a:ext cx="2436016" cy="958849"/>
            <a:chOff x="2153902" y="3868819"/>
            <a:chExt cx="1870393" cy="729791"/>
          </a:xfrm>
        </p:grpSpPr>
        <p:sp>
          <p:nvSpPr>
            <p:cNvPr id="26" name="五边形 25"/>
            <p:cNvSpPr/>
            <p:nvPr/>
          </p:nvSpPr>
          <p:spPr>
            <a:xfrm>
              <a:off x="2153902" y="3868819"/>
              <a:ext cx="1870393" cy="729791"/>
            </a:xfrm>
            <a:prstGeom prst="homePlate">
              <a:avLst>
                <a:gd name="adj" fmla="val 30537"/>
              </a:avLst>
            </a:prstGeom>
            <a:solidFill>
              <a:srgbClr val="879F78"/>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endParaRPr>
            </a:p>
          </p:txBody>
        </p:sp>
        <p:sp>
          <p:nvSpPr>
            <p:cNvPr id="37" name="文本框 36"/>
            <p:cNvSpPr txBox="1"/>
            <p:nvPr/>
          </p:nvSpPr>
          <p:spPr>
            <a:xfrm>
              <a:off x="2354958" y="3954364"/>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具体文本内容</a:t>
              </a:r>
            </a:p>
          </p:txBody>
        </p:sp>
      </p:grpSp>
      <p:grpSp>
        <p:nvGrpSpPr>
          <p:cNvPr id="2" name="组合 1"/>
          <p:cNvGrpSpPr/>
          <p:nvPr/>
        </p:nvGrpSpPr>
        <p:grpSpPr>
          <a:xfrm>
            <a:off x="2817630" y="1397743"/>
            <a:ext cx="2436016" cy="958849"/>
            <a:chOff x="2153902" y="1363363"/>
            <a:chExt cx="1870393" cy="729791"/>
          </a:xfrm>
        </p:grpSpPr>
        <p:sp>
          <p:nvSpPr>
            <p:cNvPr id="23" name="五边形 22"/>
            <p:cNvSpPr/>
            <p:nvPr/>
          </p:nvSpPr>
          <p:spPr>
            <a:xfrm>
              <a:off x="2153902" y="1363363"/>
              <a:ext cx="1870393" cy="729791"/>
            </a:xfrm>
            <a:prstGeom prst="homePlate">
              <a:avLst>
                <a:gd name="adj" fmla="val 30537"/>
              </a:avLst>
            </a:prstGeom>
            <a:solidFill>
              <a:srgbClr val="648879"/>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38" name="文本框 37"/>
            <p:cNvSpPr txBox="1"/>
            <p:nvPr/>
          </p:nvSpPr>
          <p:spPr>
            <a:xfrm>
              <a:off x="2325960" y="1452773"/>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点击插入具体</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文本内容</a:t>
              </a:r>
            </a:p>
          </p:txBody>
        </p:sp>
      </p:grpSp>
      <p:grpSp>
        <p:nvGrpSpPr>
          <p:cNvPr id="20" name="组合 19"/>
          <p:cNvGrpSpPr/>
          <p:nvPr/>
        </p:nvGrpSpPr>
        <p:grpSpPr>
          <a:xfrm flipH="1">
            <a:off x="1158066" y="1814984"/>
            <a:ext cx="1588700" cy="3698867"/>
            <a:chOff x="2051050" y="1727200"/>
            <a:chExt cx="792163" cy="1911350"/>
          </a:xfrm>
          <a:effectLst/>
        </p:grpSpPr>
        <p:sp>
          <p:nvSpPr>
            <p:cNvPr id="21" name="Freeform 100"/>
            <p:cNvSpPr/>
            <p:nvPr/>
          </p:nvSpPr>
          <p:spPr bwMode="auto">
            <a:xfrm>
              <a:off x="2579688" y="2960688"/>
              <a:ext cx="166688" cy="539750"/>
            </a:xfrm>
            <a:custGeom>
              <a:avLst/>
              <a:gdLst>
                <a:gd name="T0" fmla="*/ 0 w 12"/>
                <a:gd name="T1" fmla="*/ 4 h 39"/>
                <a:gd name="T2" fmla="*/ 9 w 12"/>
                <a:gd name="T3" fmla="*/ 0 h 39"/>
                <a:gd name="T4" fmla="*/ 11 w 12"/>
                <a:gd name="T5" fmla="*/ 5 h 39"/>
                <a:gd name="T6" fmla="*/ 11 w 12"/>
                <a:gd name="T7" fmla="*/ 19 h 39"/>
                <a:gd name="T8" fmla="*/ 11 w 12"/>
                <a:gd name="T9" fmla="*/ 19 h 39"/>
                <a:gd name="T10" fmla="*/ 11 w 12"/>
                <a:gd name="T11" fmla="*/ 19 h 39"/>
                <a:gd name="T12" fmla="*/ 11 w 12"/>
                <a:gd name="T13" fmla="*/ 19 h 39"/>
                <a:gd name="T14" fmla="*/ 11 w 12"/>
                <a:gd name="T15" fmla="*/ 19 h 39"/>
                <a:gd name="T16" fmla="*/ 11 w 12"/>
                <a:gd name="T17" fmla="*/ 19 h 39"/>
                <a:gd name="T18" fmla="*/ 11 w 12"/>
                <a:gd name="T19" fmla="*/ 20 h 39"/>
                <a:gd name="T20" fmla="*/ 9 w 12"/>
                <a:gd name="T21" fmla="*/ 28 h 39"/>
                <a:gd name="T22" fmla="*/ 8 w 12"/>
                <a:gd name="T23" fmla="*/ 39 h 39"/>
                <a:gd name="T24" fmla="*/ 8 w 12"/>
                <a:gd name="T25" fmla="*/ 39 h 39"/>
                <a:gd name="T26" fmla="*/ 8 w 12"/>
                <a:gd name="T27" fmla="*/ 39 h 39"/>
                <a:gd name="T28" fmla="*/ 3 w 12"/>
                <a:gd name="T29" fmla="*/ 39 h 39"/>
                <a:gd name="T30" fmla="*/ 1 w 12"/>
                <a:gd name="T31" fmla="*/ 37 h 39"/>
                <a:gd name="T32" fmla="*/ 2 w 12"/>
                <a:gd name="T33" fmla="*/ 35 h 39"/>
                <a:gd name="T34" fmla="*/ 7 w 12"/>
                <a:gd name="T35" fmla="*/ 35 h 39"/>
                <a:gd name="T36" fmla="*/ 0 w 12"/>
                <a:gd name="T37" fmla="*/ 32 h 39"/>
                <a:gd name="T38" fmla="*/ 8 w 12"/>
                <a:gd name="T39" fmla="*/ 33 h 39"/>
                <a:gd name="T40" fmla="*/ 8 w 12"/>
                <a:gd name="T41" fmla="*/ 29 h 39"/>
                <a:gd name="T42" fmla="*/ 5 w 12"/>
                <a:gd name="T43" fmla="*/ 30 h 39"/>
                <a:gd name="T44" fmla="*/ 8 w 12"/>
                <a:gd name="T45" fmla="*/ 26 h 39"/>
                <a:gd name="T46" fmla="*/ 5 w 12"/>
                <a:gd name="T47" fmla="*/ 26 h 39"/>
                <a:gd name="T48" fmla="*/ 8 w 12"/>
                <a:gd name="T49" fmla="*/ 23 h 39"/>
                <a:gd name="T50" fmla="*/ 5 w 12"/>
                <a:gd name="T51" fmla="*/ 20 h 39"/>
                <a:gd name="T52" fmla="*/ 6 w 12"/>
                <a:gd name="T53" fmla="*/ 17 h 39"/>
                <a:gd name="T54" fmla="*/ 9 w 12"/>
                <a:gd name="T55" fmla="*/ 16 h 39"/>
                <a:gd name="T56" fmla="*/ 9 w 12"/>
                <a:gd name="T57" fmla="*/ 15 h 39"/>
                <a:gd name="T58" fmla="*/ 5 w 12"/>
                <a:gd name="T59" fmla="*/ 10 h 39"/>
                <a:gd name="T60" fmla="*/ 9 w 12"/>
                <a:gd name="T61" fmla="*/ 10 h 39"/>
                <a:gd name="T62" fmla="*/ 4 w 12"/>
                <a:gd name="T63" fmla="*/ 7 h 39"/>
                <a:gd name="T64" fmla="*/ 6 w 12"/>
                <a:gd name="T65" fmla="*/ 7 h 39"/>
                <a:gd name="T66" fmla="*/ 9 w 12"/>
                <a:gd name="T67" fmla="*/ 6 h 39"/>
                <a:gd name="T68" fmla="*/ 7 w 12"/>
                <a:gd name="T69" fmla="*/ 5 h 39"/>
                <a:gd name="T70" fmla="*/ 9 w 12"/>
                <a:gd name="T71" fmla="*/ 4 h 39"/>
                <a:gd name="T72" fmla="*/ 0 w 12"/>
                <a:gd name="T7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0" name="Freeform 93"/>
            <p:cNvSpPr/>
            <p:nvPr/>
          </p:nvSpPr>
          <p:spPr bwMode="auto">
            <a:xfrm>
              <a:off x="2481263" y="1892300"/>
              <a:ext cx="125413" cy="180975"/>
            </a:xfrm>
            <a:custGeom>
              <a:avLst/>
              <a:gdLst>
                <a:gd name="T0" fmla="*/ 9 w 9"/>
                <a:gd name="T1" fmla="*/ 6 h 13"/>
                <a:gd name="T2" fmla="*/ 9 w 9"/>
                <a:gd name="T3" fmla="*/ 0 h 13"/>
                <a:gd name="T4" fmla="*/ 3 w 9"/>
                <a:gd name="T5" fmla="*/ 3 h 13"/>
                <a:gd name="T6" fmla="*/ 1 w 9"/>
                <a:gd name="T7" fmla="*/ 9 h 13"/>
                <a:gd name="T8" fmla="*/ 5 w 9"/>
                <a:gd name="T9" fmla="*/ 13 h 13"/>
                <a:gd name="T10" fmla="*/ 9 w 9"/>
                <a:gd name="T11" fmla="*/ 6 h 13"/>
              </a:gdLst>
              <a:ahLst/>
              <a:cxnLst>
                <a:cxn ang="0">
                  <a:pos x="T0" y="T1"/>
                </a:cxn>
                <a:cxn ang="0">
                  <a:pos x="T2" y="T3"/>
                </a:cxn>
                <a:cxn ang="0">
                  <a:pos x="T4" y="T5"/>
                </a:cxn>
                <a:cxn ang="0">
                  <a:pos x="T6" y="T7"/>
                </a:cxn>
                <a:cxn ang="0">
                  <a:pos x="T8" y="T9"/>
                </a:cxn>
                <a:cxn ang="0">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1" name="Freeform 94"/>
            <p:cNvSpPr/>
            <p:nvPr/>
          </p:nvSpPr>
          <p:spPr bwMode="auto">
            <a:xfrm>
              <a:off x="2509838" y="3459163"/>
              <a:ext cx="193675" cy="179387"/>
            </a:xfrm>
            <a:custGeom>
              <a:avLst/>
              <a:gdLst>
                <a:gd name="T0" fmla="*/ 12 w 14"/>
                <a:gd name="T1" fmla="*/ 1 h 13"/>
                <a:gd name="T2" fmla="*/ 13 w 14"/>
                <a:gd name="T3" fmla="*/ 7 h 13"/>
                <a:gd name="T4" fmla="*/ 13 w 14"/>
                <a:gd name="T5" fmla="*/ 9 h 13"/>
                <a:gd name="T6" fmla="*/ 11 w 14"/>
                <a:gd name="T7" fmla="*/ 9 h 13"/>
                <a:gd name="T8" fmla="*/ 5 w 14"/>
                <a:gd name="T9" fmla="*/ 12 h 13"/>
                <a:gd name="T10" fmla="*/ 0 w 14"/>
                <a:gd name="T11" fmla="*/ 11 h 13"/>
                <a:gd name="T12" fmla="*/ 3 w 14"/>
                <a:gd name="T13" fmla="*/ 7 h 13"/>
                <a:gd name="T14" fmla="*/ 5 w 14"/>
                <a:gd name="T15" fmla="*/ 1 h 13"/>
                <a:gd name="T16" fmla="*/ 12 w 14"/>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2" name="Freeform 95"/>
            <p:cNvSpPr/>
            <p:nvPr/>
          </p:nvSpPr>
          <p:spPr bwMode="auto">
            <a:xfrm>
              <a:off x="2051050" y="2211388"/>
              <a:ext cx="166688" cy="96837"/>
            </a:xfrm>
            <a:custGeom>
              <a:avLst/>
              <a:gdLst>
                <a:gd name="T0" fmla="*/ 0 w 12"/>
                <a:gd name="T1" fmla="*/ 3 h 7"/>
                <a:gd name="T2" fmla="*/ 3 w 12"/>
                <a:gd name="T3" fmla="*/ 3 h 7"/>
                <a:gd name="T4" fmla="*/ 7 w 12"/>
                <a:gd name="T5" fmla="*/ 3 h 7"/>
                <a:gd name="T6" fmla="*/ 8 w 12"/>
                <a:gd name="T7" fmla="*/ 2 h 7"/>
                <a:gd name="T8" fmla="*/ 8 w 12"/>
                <a:gd name="T9" fmla="*/ 0 h 7"/>
                <a:gd name="T10" fmla="*/ 10 w 12"/>
                <a:gd name="T11" fmla="*/ 3 h 7"/>
                <a:gd name="T12" fmla="*/ 12 w 12"/>
                <a:gd name="T13" fmla="*/ 5 h 7"/>
                <a:gd name="T14" fmla="*/ 10 w 12"/>
                <a:gd name="T15" fmla="*/ 7 h 7"/>
                <a:gd name="T16" fmla="*/ 5 w 12"/>
                <a:gd name="T17" fmla="*/ 7 h 7"/>
                <a:gd name="T18" fmla="*/ 0 w 12"/>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7">
                  <a:moveTo>
                    <a:pt x="0" y="3"/>
                  </a:move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cubicBezTo>
                    <a:pt x="10" y="7"/>
                    <a:pt x="10" y="7"/>
                    <a:pt x="10" y="7"/>
                  </a:cubicBezTo>
                  <a:cubicBezTo>
                    <a:pt x="10" y="7"/>
                    <a:pt x="6" y="7"/>
                    <a:pt x="5" y="7"/>
                  </a:cubicBezTo>
                  <a:cubicBezTo>
                    <a:pt x="5" y="7"/>
                    <a:pt x="0" y="4"/>
                    <a:pt x="0" y="4"/>
                  </a:cubicBezTo>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3" name="Freeform 96"/>
            <p:cNvSpPr/>
            <p:nvPr/>
          </p:nvSpPr>
          <p:spPr bwMode="auto">
            <a:xfrm>
              <a:off x="2370138" y="3430588"/>
              <a:ext cx="236538" cy="111125"/>
            </a:xfrm>
            <a:custGeom>
              <a:avLst/>
              <a:gdLst>
                <a:gd name="T0" fmla="*/ 15 w 17"/>
                <a:gd name="T1" fmla="*/ 6 h 8"/>
                <a:gd name="T2" fmla="*/ 9 w 17"/>
                <a:gd name="T3" fmla="*/ 8 h 8"/>
                <a:gd name="T4" fmla="*/ 1 w 17"/>
                <a:gd name="T5" fmla="*/ 8 h 8"/>
                <a:gd name="T6" fmla="*/ 3 w 17"/>
                <a:gd name="T7" fmla="*/ 6 h 8"/>
                <a:gd name="T8" fmla="*/ 8 w 17"/>
                <a:gd name="T9" fmla="*/ 5 h 8"/>
                <a:gd name="T10" fmla="*/ 13 w 17"/>
                <a:gd name="T11" fmla="*/ 0 h 8"/>
                <a:gd name="T12" fmla="*/ 17 w 17"/>
                <a:gd name="T13" fmla="*/ 0 h 8"/>
                <a:gd name="T14" fmla="*/ 15 w 1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4" name="Freeform 97"/>
            <p:cNvSpPr/>
            <p:nvPr/>
          </p:nvSpPr>
          <p:spPr bwMode="auto">
            <a:xfrm>
              <a:off x="2411413" y="2544763"/>
              <a:ext cx="223838" cy="914400"/>
            </a:xfrm>
            <a:custGeom>
              <a:avLst/>
              <a:gdLst>
                <a:gd name="T0" fmla="*/ 14 w 16"/>
                <a:gd name="T1" fmla="*/ 66 h 66"/>
                <a:gd name="T2" fmla="*/ 9 w 16"/>
                <a:gd name="T3" fmla="*/ 64 h 66"/>
                <a:gd name="T4" fmla="*/ 9 w 16"/>
                <a:gd name="T5" fmla="*/ 62 h 66"/>
                <a:gd name="T6" fmla="*/ 11 w 16"/>
                <a:gd name="T7" fmla="*/ 60 h 66"/>
                <a:gd name="T8" fmla="*/ 10 w 16"/>
                <a:gd name="T9" fmla="*/ 58 h 66"/>
                <a:gd name="T10" fmla="*/ 11 w 16"/>
                <a:gd name="T11" fmla="*/ 56 h 66"/>
                <a:gd name="T12" fmla="*/ 9 w 16"/>
                <a:gd name="T13" fmla="*/ 55 h 66"/>
                <a:gd name="T14" fmla="*/ 10 w 16"/>
                <a:gd name="T15" fmla="*/ 52 h 66"/>
                <a:gd name="T16" fmla="*/ 9 w 16"/>
                <a:gd name="T17" fmla="*/ 46 h 66"/>
                <a:gd name="T18" fmla="*/ 9 w 16"/>
                <a:gd name="T19" fmla="*/ 42 h 66"/>
                <a:gd name="T20" fmla="*/ 9 w 16"/>
                <a:gd name="T21" fmla="*/ 42 h 66"/>
                <a:gd name="T22" fmla="*/ 7 w 16"/>
                <a:gd name="T23" fmla="*/ 40 h 66"/>
                <a:gd name="T24" fmla="*/ 7 w 16"/>
                <a:gd name="T25" fmla="*/ 38 h 66"/>
                <a:gd name="T26" fmla="*/ 6 w 16"/>
                <a:gd name="T27" fmla="*/ 35 h 66"/>
                <a:gd name="T28" fmla="*/ 1 w 16"/>
                <a:gd name="T29" fmla="*/ 10 h 66"/>
                <a:gd name="T30" fmla="*/ 1 w 16"/>
                <a:gd name="T31" fmla="*/ 0 h 66"/>
                <a:gd name="T32" fmla="*/ 6 w 16"/>
                <a:gd name="T33" fmla="*/ 1 h 66"/>
                <a:gd name="T34" fmla="*/ 9 w 16"/>
                <a:gd name="T35" fmla="*/ 4 h 66"/>
                <a:gd name="T36" fmla="*/ 14 w 16"/>
                <a:gd name="T37" fmla="*/ 19 h 66"/>
                <a:gd name="T38" fmla="*/ 13 w 16"/>
                <a:gd name="T39" fmla="*/ 33 h 66"/>
                <a:gd name="T40" fmla="*/ 15 w 16"/>
                <a:gd name="T41" fmla="*/ 44 h 66"/>
                <a:gd name="T42" fmla="*/ 15 w 16"/>
                <a:gd name="T43" fmla="*/ 61 h 66"/>
                <a:gd name="T44" fmla="*/ 14 w 16"/>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5" name="Freeform 98"/>
            <p:cNvSpPr/>
            <p:nvPr/>
          </p:nvSpPr>
          <p:spPr bwMode="auto">
            <a:xfrm>
              <a:off x="2425700" y="2544763"/>
              <a:ext cx="209550" cy="914400"/>
            </a:xfrm>
            <a:custGeom>
              <a:avLst/>
              <a:gdLst>
                <a:gd name="T0" fmla="*/ 0 w 15"/>
                <a:gd name="T1" fmla="*/ 0 h 66"/>
                <a:gd name="T2" fmla="*/ 5 w 15"/>
                <a:gd name="T3" fmla="*/ 1 h 66"/>
                <a:gd name="T4" fmla="*/ 8 w 15"/>
                <a:gd name="T5" fmla="*/ 4 h 66"/>
                <a:gd name="T6" fmla="*/ 13 w 15"/>
                <a:gd name="T7" fmla="*/ 19 h 66"/>
                <a:gd name="T8" fmla="*/ 12 w 15"/>
                <a:gd name="T9" fmla="*/ 33 h 66"/>
                <a:gd name="T10" fmla="*/ 14 w 15"/>
                <a:gd name="T11" fmla="*/ 44 h 66"/>
                <a:gd name="T12" fmla="*/ 14 w 15"/>
                <a:gd name="T13" fmla="*/ 61 h 66"/>
                <a:gd name="T14" fmla="*/ 13 w 15"/>
                <a:gd name="T15" fmla="*/ 66 h 66"/>
                <a:gd name="T16" fmla="*/ 8 w 15"/>
                <a:gd name="T17" fmla="*/ 64 h 66"/>
                <a:gd name="T18" fmla="*/ 8 w 15"/>
                <a:gd name="T19" fmla="*/ 63 h 66"/>
                <a:gd name="T20" fmla="*/ 11 w 15"/>
                <a:gd name="T21" fmla="*/ 61 h 66"/>
                <a:gd name="T22" fmla="*/ 10 w 15"/>
                <a:gd name="T23" fmla="*/ 60 h 66"/>
                <a:gd name="T24" fmla="*/ 10 w 15"/>
                <a:gd name="T25" fmla="*/ 60 h 66"/>
                <a:gd name="T26" fmla="*/ 9 w 15"/>
                <a:gd name="T27" fmla="*/ 59 h 66"/>
                <a:gd name="T28" fmla="*/ 11 w 15"/>
                <a:gd name="T29" fmla="*/ 56 h 66"/>
                <a:gd name="T30" fmla="*/ 10 w 15"/>
                <a:gd name="T31" fmla="*/ 56 h 66"/>
                <a:gd name="T32" fmla="*/ 8 w 15"/>
                <a:gd name="T33" fmla="*/ 55 h 66"/>
                <a:gd name="T34" fmla="*/ 8 w 15"/>
                <a:gd name="T35" fmla="*/ 55 h 66"/>
                <a:gd name="T36" fmla="*/ 11 w 15"/>
                <a:gd name="T37" fmla="*/ 53 h 66"/>
                <a:gd name="T38" fmla="*/ 12 w 15"/>
                <a:gd name="T39" fmla="*/ 49 h 66"/>
                <a:gd name="T40" fmla="*/ 9 w 15"/>
                <a:gd name="T41" fmla="*/ 52 h 66"/>
                <a:gd name="T42" fmla="*/ 10 w 15"/>
                <a:gd name="T43" fmla="*/ 47 h 66"/>
                <a:gd name="T44" fmla="*/ 9 w 15"/>
                <a:gd name="T45" fmla="*/ 49 h 66"/>
                <a:gd name="T46" fmla="*/ 8 w 15"/>
                <a:gd name="T47" fmla="*/ 46 h 66"/>
                <a:gd name="T48" fmla="*/ 10 w 15"/>
                <a:gd name="T49" fmla="*/ 42 h 66"/>
                <a:gd name="T50" fmla="*/ 9 w 15"/>
                <a:gd name="T51" fmla="*/ 38 h 66"/>
                <a:gd name="T52" fmla="*/ 7 w 15"/>
                <a:gd name="T53" fmla="*/ 41 h 66"/>
                <a:gd name="T54" fmla="*/ 6 w 15"/>
                <a:gd name="T55" fmla="*/ 40 h 66"/>
                <a:gd name="T56" fmla="*/ 9 w 15"/>
                <a:gd name="T57" fmla="*/ 36 h 66"/>
                <a:gd name="T58" fmla="*/ 8 w 15"/>
                <a:gd name="T59" fmla="*/ 34 h 66"/>
                <a:gd name="T60" fmla="*/ 5 w 15"/>
                <a:gd name="T61" fmla="*/ 35 h 66"/>
                <a:gd name="T62" fmla="*/ 5 w 15"/>
                <a:gd name="T63" fmla="*/ 35 h 66"/>
                <a:gd name="T64" fmla="*/ 8 w 15"/>
                <a:gd name="T65" fmla="*/ 31 h 66"/>
                <a:gd name="T66" fmla="*/ 5 w 15"/>
                <a:gd name="T67" fmla="*/ 20 h 66"/>
                <a:gd name="T68" fmla="*/ 0 w 15"/>
                <a:gd name="T69" fmla="*/ 10 h 66"/>
                <a:gd name="T70" fmla="*/ 0 w 15"/>
                <a:gd name="T7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6" name="Freeform 99"/>
            <p:cNvSpPr/>
            <p:nvPr/>
          </p:nvSpPr>
          <p:spPr bwMode="auto">
            <a:xfrm>
              <a:off x="2454275" y="2516188"/>
              <a:ext cx="292100" cy="984250"/>
            </a:xfrm>
            <a:custGeom>
              <a:avLst/>
              <a:gdLst>
                <a:gd name="T0" fmla="*/ 18 w 21"/>
                <a:gd name="T1" fmla="*/ 60 h 71"/>
                <a:gd name="T2" fmla="*/ 17 w 21"/>
                <a:gd name="T3" fmla="*/ 71 h 71"/>
                <a:gd name="T4" fmla="*/ 12 w 21"/>
                <a:gd name="T5" fmla="*/ 71 h 71"/>
                <a:gd name="T6" fmla="*/ 9 w 21"/>
                <a:gd name="T7" fmla="*/ 69 h 71"/>
                <a:gd name="T8" fmla="*/ 9 w 21"/>
                <a:gd name="T9" fmla="*/ 64 h 71"/>
                <a:gd name="T10" fmla="*/ 11 w 21"/>
                <a:gd name="T11" fmla="*/ 60 h 71"/>
                <a:gd name="T12" fmla="*/ 11 w 21"/>
                <a:gd name="T13" fmla="*/ 53 h 71"/>
                <a:gd name="T14" fmla="*/ 10 w 21"/>
                <a:gd name="T15" fmla="*/ 41 h 71"/>
                <a:gd name="T16" fmla="*/ 8 w 21"/>
                <a:gd name="T17" fmla="*/ 35 h 71"/>
                <a:gd name="T18" fmla="*/ 8 w 21"/>
                <a:gd name="T19" fmla="*/ 27 h 71"/>
                <a:gd name="T20" fmla="*/ 5 w 21"/>
                <a:gd name="T21" fmla="*/ 21 h 71"/>
                <a:gd name="T22" fmla="*/ 1 w 21"/>
                <a:gd name="T23" fmla="*/ 8 h 71"/>
                <a:gd name="T24" fmla="*/ 0 w 21"/>
                <a:gd name="T25" fmla="*/ 2 h 71"/>
                <a:gd name="T26" fmla="*/ 9 w 21"/>
                <a:gd name="T27" fmla="*/ 1 h 71"/>
                <a:gd name="T28" fmla="*/ 17 w 21"/>
                <a:gd name="T29" fmla="*/ 1 h 71"/>
                <a:gd name="T30" fmla="*/ 20 w 21"/>
                <a:gd name="T31" fmla="*/ 12 h 71"/>
                <a:gd name="T32" fmla="*/ 19 w 21"/>
                <a:gd name="T33" fmla="*/ 20 h 71"/>
                <a:gd name="T34" fmla="*/ 19 w 21"/>
                <a:gd name="T35" fmla="*/ 24 h 71"/>
                <a:gd name="T36" fmla="*/ 18 w 21"/>
                <a:gd name="T37" fmla="*/ 32 h 71"/>
                <a:gd name="T38" fmla="*/ 20 w 21"/>
                <a:gd name="T39" fmla="*/ 37 h 71"/>
                <a:gd name="T40" fmla="*/ 20 w 21"/>
                <a:gd name="T41" fmla="*/ 52 h 71"/>
                <a:gd name="T42" fmla="*/ 18 w 21"/>
                <a:gd name="T43"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7" name="Freeform 101"/>
            <p:cNvSpPr/>
            <p:nvPr/>
          </p:nvSpPr>
          <p:spPr bwMode="auto">
            <a:xfrm>
              <a:off x="2454275" y="2516188"/>
              <a:ext cx="304800" cy="415925"/>
            </a:xfrm>
            <a:custGeom>
              <a:avLst/>
              <a:gdLst>
                <a:gd name="T0" fmla="*/ 9 w 22"/>
                <a:gd name="T1" fmla="*/ 1 h 30"/>
                <a:gd name="T2" fmla="*/ 17 w 22"/>
                <a:gd name="T3" fmla="*/ 1 h 30"/>
                <a:gd name="T4" fmla="*/ 21 w 22"/>
                <a:gd name="T5" fmla="*/ 11 h 30"/>
                <a:gd name="T6" fmla="*/ 21 w 22"/>
                <a:gd name="T7" fmla="*/ 19 h 30"/>
                <a:gd name="T8" fmla="*/ 20 w 22"/>
                <a:gd name="T9" fmla="*/ 25 h 30"/>
                <a:gd name="T10" fmla="*/ 18 w 22"/>
                <a:gd name="T11" fmla="*/ 30 h 30"/>
                <a:gd name="T12" fmla="*/ 14 w 22"/>
                <a:gd name="T13" fmla="*/ 24 h 30"/>
                <a:gd name="T14" fmla="*/ 17 w 22"/>
                <a:gd name="T15" fmla="*/ 25 h 30"/>
                <a:gd name="T16" fmla="*/ 15 w 22"/>
                <a:gd name="T17" fmla="*/ 15 h 30"/>
                <a:gd name="T18" fmla="*/ 14 w 22"/>
                <a:gd name="T19" fmla="*/ 7 h 30"/>
                <a:gd name="T20" fmla="*/ 5 w 22"/>
                <a:gd name="T21" fmla="*/ 7 h 30"/>
                <a:gd name="T22" fmla="*/ 2 w 22"/>
                <a:gd name="T23" fmla="*/ 9 h 30"/>
                <a:gd name="T24" fmla="*/ 1 w 22"/>
                <a:gd name="T25" fmla="*/ 8 h 30"/>
                <a:gd name="T26" fmla="*/ 0 w 22"/>
                <a:gd name="T27" fmla="*/ 2 h 30"/>
                <a:gd name="T28" fmla="*/ 9 w 22"/>
                <a:gd name="T2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8" name="Freeform 102"/>
            <p:cNvSpPr/>
            <p:nvPr/>
          </p:nvSpPr>
          <p:spPr bwMode="auto">
            <a:xfrm>
              <a:off x="2425700" y="2474913"/>
              <a:ext cx="222250" cy="82550"/>
            </a:xfrm>
            <a:custGeom>
              <a:avLst/>
              <a:gdLst>
                <a:gd name="T0" fmla="*/ 16 w 16"/>
                <a:gd name="T1" fmla="*/ 3 h 6"/>
                <a:gd name="T2" fmla="*/ 3 w 16"/>
                <a:gd name="T3" fmla="*/ 6 h 6"/>
                <a:gd name="T4" fmla="*/ 0 w 16"/>
                <a:gd name="T5" fmla="*/ 5 h 6"/>
                <a:gd name="T6" fmla="*/ 0 w 16"/>
                <a:gd name="T7" fmla="*/ 2 h 6"/>
                <a:gd name="T8" fmla="*/ 16 w 16"/>
                <a:gd name="T9" fmla="*/ 0 h 6"/>
                <a:gd name="T10" fmla="*/ 16 w 16"/>
                <a:gd name="T11" fmla="*/ 3 h 6"/>
              </a:gdLst>
              <a:ahLst/>
              <a:cxnLst>
                <a:cxn ang="0">
                  <a:pos x="T0" y="T1"/>
                </a:cxn>
                <a:cxn ang="0">
                  <a:pos x="T2" y="T3"/>
                </a:cxn>
                <a:cxn ang="0">
                  <a:pos x="T4" y="T5"/>
                </a:cxn>
                <a:cxn ang="0">
                  <a:pos x="T6" y="T7"/>
                </a:cxn>
                <a:cxn ang="0">
                  <a:pos x="T8" y="T9"/>
                </a:cxn>
                <a:cxn ang="0">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9" name="Freeform 103"/>
            <p:cNvSpPr/>
            <p:nvPr/>
          </p:nvSpPr>
          <p:spPr bwMode="auto">
            <a:xfrm>
              <a:off x="2425700" y="1947863"/>
              <a:ext cx="209550" cy="582612"/>
            </a:xfrm>
            <a:custGeom>
              <a:avLst/>
              <a:gdLst>
                <a:gd name="T0" fmla="*/ 15 w 15"/>
                <a:gd name="T1" fmla="*/ 37 h 42"/>
                <a:gd name="T2" fmla="*/ 10 w 15"/>
                <a:gd name="T3" fmla="*/ 41 h 42"/>
                <a:gd name="T4" fmla="*/ 0 w 15"/>
                <a:gd name="T5" fmla="*/ 40 h 42"/>
                <a:gd name="T6" fmla="*/ 2 w 15"/>
                <a:gd name="T7" fmla="*/ 27 h 42"/>
                <a:gd name="T8" fmla="*/ 1 w 15"/>
                <a:gd name="T9" fmla="*/ 19 h 42"/>
                <a:gd name="T10" fmla="*/ 5 w 15"/>
                <a:gd name="T11" fmla="*/ 8 h 42"/>
                <a:gd name="T12" fmla="*/ 5 w 15"/>
                <a:gd name="T13" fmla="*/ 3 h 42"/>
                <a:gd name="T14" fmla="*/ 7 w 15"/>
                <a:gd name="T15" fmla="*/ 6 h 42"/>
                <a:gd name="T16" fmla="*/ 13 w 15"/>
                <a:gd name="T17" fmla="*/ 0 h 42"/>
                <a:gd name="T18" fmla="*/ 15 w 15"/>
                <a:gd name="T19" fmla="*/ 2 h 42"/>
                <a:gd name="T20" fmla="*/ 15 w 15"/>
                <a:gd name="T21"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0" name="Freeform 104"/>
            <p:cNvSpPr/>
            <p:nvPr/>
          </p:nvSpPr>
          <p:spPr bwMode="auto">
            <a:xfrm>
              <a:off x="2425700" y="1947863"/>
              <a:ext cx="209550" cy="582612"/>
            </a:xfrm>
            <a:custGeom>
              <a:avLst/>
              <a:gdLst>
                <a:gd name="T0" fmla="*/ 5 w 15"/>
                <a:gd name="T1" fmla="*/ 40 h 42"/>
                <a:gd name="T2" fmla="*/ 12 w 15"/>
                <a:gd name="T3" fmla="*/ 36 h 42"/>
                <a:gd name="T4" fmla="*/ 12 w 15"/>
                <a:gd name="T5" fmla="*/ 33 h 42"/>
                <a:gd name="T6" fmla="*/ 5 w 15"/>
                <a:gd name="T7" fmla="*/ 37 h 42"/>
                <a:gd name="T8" fmla="*/ 12 w 15"/>
                <a:gd name="T9" fmla="*/ 26 h 42"/>
                <a:gd name="T10" fmla="*/ 13 w 15"/>
                <a:gd name="T11" fmla="*/ 6 h 42"/>
                <a:gd name="T12" fmla="*/ 10 w 15"/>
                <a:gd name="T13" fmla="*/ 9 h 42"/>
                <a:gd name="T14" fmla="*/ 12 w 15"/>
                <a:gd name="T15" fmla="*/ 5 h 42"/>
                <a:gd name="T16" fmla="*/ 9 w 15"/>
                <a:gd name="T17" fmla="*/ 5 h 42"/>
                <a:gd name="T18" fmla="*/ 13 w 15"/>
                <a:gd name="T19" fmla="*/ 0 h 42"/>
                <a:gd name="T20" fmla="*/ 15 w 15"/>
                <a:gd name="T21" fmla="*/ 2 h 42"/>
                <a:gd name="T22" fmla="*/ 15 w 15"/>
                <a:gd name="T23" fmla="*/ 37 h 42"/>
                <a:gd name="T24" fmla="*/ 10 w 15"/>
                <a:gd name="T25" fmla="*/ 41 h 42"/>
                <a:gd name="T26" fmla="*/ 0 w 15"/>
                <a:gd name="T27" fmla="*/ 40 h 42"/>
                <a:gd name="T28" fmla="*/ 0 w 15"/>
                <a:gd name="T29" fmla="*/ 40 h 42"/>
                <a:gd name="T30" fmla="*/ 5 w 15"/>
                <a:gd name="T3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1" name="Freeform 105"/>
            <p:cNvSpPr/>
            <p:nvPr/>
          </p:nvSpPr>
          <p:spPr bwMode="auto">
            <a:xfrm>
              <a:off x="2536825" y="1976438"/>
              <a:ext cx="306388" cy="733425"/>
            </a:xfrm>
            <a:custGeom>
              <a:avLst/>
              <a:gdLst>
                <a:gd name="T0" fmla="*/ 22 w 22"/>
                <a:gd name="T1" fmla="*/ 50 h 53"/>
                <a:gd name="T2" fmla="*/ 14 w 22"/>
                <a:gd name="T3" fmla="*/ 53 h 53"/>
                <a:gd name="T4" fmla="*/ 3 w 22"/>
                <a:gd name="T5" fmla="*/ 34 h 53"/>
                <a:gd name="T6" fmla="*/ 0 w 22"/>
                <a:gd name="T7" fmla="*/ 25 h 53"/>
                <a:gd name="T8" fmla="*/ 7 w 22"/>
                <a:gd name="T9" fmla="*/ 0 h 53"/>
                <a:gd name="T10" fmla="*/ 14 w 22"/>
                <a:gd name="T11" fmla="*/ 3 h 53"/>
                <a:gd name="T12" fmla="*/ 13 w 22"/>
                <a:gd name="T13" fmla="*/ 16 h 53"/>
                <a:gd name="T14" fmla="*/ 22 w 22"/>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2" name="Freeform 106"/>
            <p:cNvSpPr/>
            <p:nvPr/>
          </p:nvSpPr>
          <p:spPr bwMode="auto">
            <a:xfrm>
              <a:off x="2425700" y="2032000"/>
              <a:ext cx="125413" cy="484187"/>
            </a:xfrm>
            <a:custGeom>
              <a:avLst/>
              <a:gdLst>
                <a:gd name="T0" fmla="*/ 4 w 9"/>
                <a:gd name="T1" fmla="*/ 33 h 35"/>
                <a:gd name="T2" fmla="*/ 2 w 9"/>
                <a:gd name="T3" fmla="*/ 35 h 35"/>
                <a:gd name="T4" fmla="*/ 0 w 9"/>
                <a:gd name="T5" fmla="*/ 33 h 35"/>
                <a:gd name="T6" fmla="*/ 2 w 9"/>
                <a:gd name="T7" fmla="*/ 15 h 35"/>
                <a:gd name="T8" fmla="*/ 6 w 9"/>
                <a:gd name="T9" fmla="*/ 4 h 35"/>
                <a:gd name="T10" fmla="*/ 7 w 9"/>
                <a:gd name="T11" fmla="*/ 0 h 35"/>
                <a:gd name="T12" fmla="*/ 9 w 9"/>
                <a:gd name="T13" fmla="*/ 2 h 35"/>
                <a:gd name="T14" fmla="*/ 8 w 9"/>
                <a:gd name="T15" fmla="*/ 4 h 35"/>
                <a:gd name="T16" fmla="*/ 6 w 9"/>
                <a:gd name="T17" fmla="*/ 13 h 35"/>
                <a:gd name="T18" fmla="*/ 4 w 9"/>
                <a:gd name="T1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3" name="Freeform 107"/>
            <p:cNvSpPr/>
            <p:nvPr/>
          </p:nvSpPr>
          <p:spPr bwMode="auto">
            <a:xfrm>
              <a:off x="2147888" y="2211388"/>
              <a:ext cx="277813" cy="193675"/>
            </a:xfrm>
            <a:custGeom>
              <a:avLst/>
              <a:gdLst>
                <a:gd name="T0" fmla="*/ 1 w 20"/>
                <a:gd name="T1" fmla="*/ 10 h 14"/>
                <a:gd name="T2" fmla="*/ 3 w 20"/>
                <a:gd name="T3" fmla="*/ 3 h 14"/>
                <a:gd name="T4" fmla="*/ 9 w 20"/>
                <a:gd name="T5" fmla="*/ 5 h 14"/>
                <a:gd name="T6" fmla="*/ 11 w 20"/>
                <a:gd name="T7" fmla="*/ 6 h 14"/>
                <a:gd name="T8" fmla="*/ 14 w 20"/>
                <a:gd name="T9" fmla="*/ 6 h 14"/>
                <a:gd name="T10" fmla="*/ 16 w 20"/>
                <a:gd name="T11" fmla="*/ 6 h 14"/>
                <a:gd name="T12" fmla="*/ 17 w 20"/>
                <a:gd name="T13" fmla="*/ 5 h 14"/>
                <a:gd name="T14" fmla="*/ 19 w 20"/>
                <a:gd name="T15" fmla="*/ 0 h 14"/>
                <a:gd name="T16" fmla="*/ 20 w 20"/>
                <a:gd name="T17" fmla="*/ 12 h 14"/>
                <a:gd name="T18" fmla="*/ 19 w 20"/>
                <a:gd name="T19" fmla="*/ 14 h 14"/>
                <a:gd name="T20" fmla="*/ 11 w 20"/>
                <a:gd name="T21" fmla="*/ 13 h 14"/>
                <a:gd name="T22" fmla="*/ 1 w 20"/>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4" name="Freeform 108"/>
            <p:cNvSpPr/>
            <p:nvPr/>
          </p:nvSpPr>
          <p:spPr bwMode="auto">
            <a:xfrm>
              <a:off x="2162175" y="2252663"/>
              <a:ext cx="236538" cy="139700"/>
            </a:xfrm>
            <a:custGeom>
              <a:avLst/>
              <a:gdLst>
                <a:gd name="T0" fmla="*/ 2 w 17"/>
                <a:gd name="T1" fmla="*/ 0 h 10"/>
                <a:gd name="T2" fmla="*/ 8 w 17"/>
                <a:gd name="T3" fmla="*/ 2 h 10"/>
                <a:gd name="T4" fmla="*/ 10 w 17"/>
                <a:gd name="T5" fmla="*/ 3 h 10"/>
                <a:gd name="T6" fmla="*/ 13 w 17"/>
                <a:gd name="T7" fmla="*/ 3 h 10"/>
                <a:gd name="T8" fmla="*/ 15 w 17"/>
                <a:gd name="T9" fmla="*/ 3 h 10"/>
                <a:gd name="T10" fmla="*/ 16 w 17"/>
                <a:gd name="T11" fmla="*/ 5 h 10"/>
                <a:gd name="T12" fmla="*/ 14 w 17"/>
                <a:gd name="T13" fmla="*/ 5 h 10"/>
                <a:gd name="T14" fmla="*/ 17 w 17"/>
                <a:gd name="T15" fmla="*/ 10 h 10"/>
                <a:gd name="T16" fmla="*/ 13 w 17"/>
                <a:gd name="T17" fmla="*/ 5 h 10"/>
                <a:gd name="T18" fmla="*/ 9 w 17"/>
                <a:gd name="T19" fmla="*/ 4 h 10"/>
                <a:gd name="T20" fmla="*/ 11 w 17"/>
                <a:gd name="T21" fmla="*/ 8 h 10"/>
                <a:gd name="T22" fmla="*/ 6 w 17"/>
                <a:gd name="T23" fmla="*/ 3 h 10"/>
                <a:gd name="T24" fmla="*/ 3 w 17"/>
                <a:gd name="T25" fmla="*/ 4 h 10"/>
                <a:gd name="T26" fmla="*/ 0 w 17"/>
                <a:gd name="T27" fmla="*/ 5 h 10"/>
                <a:gd name="T28" fmla="*/ 0 w 17"/>
                <a:gd name="T29" fmla="*/ 5 h 10"/>
                <a:gd name="T30" fmla="*/ 2 w 1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5" name="Freeform 109"/>
            <p:cNvSpPr/>
            <p:nvPr/>
          </p:nvSpPr>
          <p:spPr bwMode="auto">
            <a:xfrm>
              <a:off x="2536825" y="1990725"/>
              <a:ext cx="125413" cy="512762"/>
            </a:xfrm>
            <a:custGeom>
              <a:avLst/>
              <a:gdLst>
                <a:gd name="T0" fmla="*/ 6 w 9"/>
                <a:gd name="T1" fmla="*/ 37 h 37"/>
                <a:gd name="T2" fmla="*/ 3 w 9"/>
                <a:gd name="T3" fmla="*/ 33 h 37"/>
                <a:gd name="T4" fmla="*/ 1 w 9"/>
                <a:gd name="T5" fmla="*/ 29 h 37"/>
                <a:gd name="T6" fmla="*/ 1 w 9"/>
                <a:gd name="T7" fmla="*/ 23 h 37"/>
                <a:gd name="T8" fmla="*/ 8 w 9"/>
                <a:gd name="T9" fmla="*/ 5 h 37"/>
                <a:gd name="T10" fmla="*/ 7 w 9"/>
                <a:gd name="T11" fmla="*/ 4 h 37"/>
                <a:gd name="T12" fmla="*/ 8 w 9"/>
                <a:gd name="T13" fmla="*/ 0 h 37"/>
                <a:gd name="T14" fmla="*/ 9 w 9"/>
                <a:gd name="T15" fmla="*/ 0 h 37"/>
                <a:gd name="T16" fmla="*/ 8 w 9"/>
                <a:gd name="T17" fmla="*/ 3 h 37"/>
                <a:gd name="T18" fmla="*/ 8 w 9"/>
                <a:gd name="T19" fmla="*/ 5 h 37"/>
                <a:gd name="T20" fmla="*/ 2 w 9"/>
                <a:gd name="T21" fmla="*/ 23 h 37"/>
                <a:gd name="T22" fmla="*/ 4 w 9"/>
                <a:gd name="T23" fmla="*/ 32 h 37"/>
                <a:gd name="T24" fmla="*/ 6 w 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6" name="Freeform 110"/>
            <p:cNvSpPr/>
            <p:nvPr/>
          </p:nvSpPr>
          <p:spPr bwMode="auto">
            <a:xfrm>
              <a:off x="2620963" y="2032000"/>
              <a:ext cx="138113" cy="568325"/>
            </a:xfrm>
            <a:custGeom>
              <a:avLst/>
              <a:gdLst>
                <a:gd name="T0" fmla="*/ 3 w 10"/>
                <a:gd name="T1" fmla="*/ 8 h 41"/>
                <a:gd name="T2" fmla="*/ 0 w 10"/>
                <a:gd name="T3" fmla="*/ 11 h 41"/>
                <a:gd name="T4" fmla="*/ 6 w 10"/>
                <a:gd name="T5" fmla="*/ 3 h 41"/>
                <a:gd name="T6" fmla="*/ 8 w 10"/>
                <a:gd name="T7" fmla="*/ 0 h 41"/>
                <a:gd name="T8" fmla="*/ 7 w 10"/>
                <a:gd name="T9" fmla="*/ 12 h 41"/>
                <a:gd name="T10" fmla="*/ 10 w 10"/>
                <a:gd name="T11" fmla="*/ 28 h 41"/>
                <a:gd name="T12" fmla="*/ 8 w 10"/>
                <a:gd name="T13" fmla="*/ 32 h 41"/>
                <a:gd name="T14" fmla="*/ 3 w 10"/>
                <a:gd name="T15" fmla="*/ 41 h 41"/>
                <a:gd name="T16" fmla="*/ 1 w 10"/>
                <a:gd name="T17" fmla="*/ 36 h 41"/>
                <a:gd name="T18" fmla="*/ 4 w 10"/>
                <a:gd name="T19" fmla="*/ 27 h 41"/>
                <a:gd name="T20" fmla="*/ 1 w 10"/>
                <a:gd name="T21" fmla="*/ 27 h 41"/>
                <a:gd name="T22" fmla="*/ 4 w 10"/>
                <a:gd name="T23" fmla="*/ 26 h 41"/>
                <a:gd name="T24" fmla="*/ 4 w 10"/>
                <a:gd name="T25" fmla="*/ 20 h 41"/>
                <a:gd name="T26" fmla="*/ 4 w 10"/>
                <a:gd name="T27" fmla="*/ 16 h 41"/>
                <a:gd name="T28" fmla="*/ 3 w 10"/>
                <a:gd name="T29" fmla="*/ 13 h 41"/>
                <a:gd name="T30" fmla="*/ 3 w 10"/>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7" name="Freeform 111"/>
            <p:cNvSpPr/>
            <p:nvPr/>
          </p:nvSpPr>
          <p:spPr bwMode="auto">
            <a:xfrm>
              <a:off x="2647950" y="2003425"/>
              <a:ext cx="55563" cy="96837"/>
            </a:xfrm>
            <a:custGeom>
              <a:avLst/>
              <a:gdLst>
                <a:gd name="T0" fmla="*/ 0 w 4"/>
                <a:gd name="T1" fmla="*/ 7 h 7"/>
                <a:gd name="T2" fmla="*/ 3 w 4"/>
                <a:gd name="T3" fmla="*/ 0 h 7"/>
                <a:gd name="T4" fmla="*/ 4 w 4"/>
                <a:gd name="T5" fmla="*/ 1 h 7"/>
                <a:gd name="T6" fmla="*/ 0 w 4"/>
                <a:gd name="T7" fmla="*/ 7 h 7"/>
              </a:gdLst>
              <a:ahLst/>
              <a:cxnLst>
                <a:cxn ang="0">
                  <a:pos x="T0" y="T1"/>
                </a:cxn>
                <a:cxn ang="0">
                  <a:pos x="T2" y="T3"/>
                </a:cxn>
                <a:cxn ang="0">
                  <a:pos x="T4" y="T5"/>
                </a:cxn>
                <a:cxn ang="0">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8" name="Freeform 112"/>
            <p:cNvSpPr/>
            <p:nvPr/>
          </p:nvSpPr>
          <p:spPr bwMode="auto">
            <a:xfrm>
              <a:off x="2606675" y="2571750"/>
              <a:ext cx="84138" cy="138112"/>
            </a:xfrm>
            <a:custGeom>
              <a:avLst/>
              <a:gdLst>
                <a:gd name="T0" fmla="*/ 6 w 6"/>
                <a:gd name="T1" fmla="*/ 3 h 10"/>
                <a:gd name="T2" fmla="*/ 5 w 6"/>
                <a:gd name="T3" fmla="*/ 8 h 10"/>
                <a:gd name="T4" fmla="*/ 5 w 6"/>
                <a:gd name="T5" fmla="*/ 10 h 10"/>
                <a:gd name="T6" fmla="*/ 0 w 6"/>
                <a:gd name="T7" fmla="*/ 6 h 10"/>
                <a:gd name="T8" fmla="*/ 2 w 6"/>
                <a:gd name="T9" fmla="*/ 1 h 10"/>
                <a:gd name="T10" fmla="*/ 6 w 6"/>
                <a:gd name="T11" fmla="*/ 3 h 10"/>
              </a:gdLst>
              <a:ahLst/>
              <a:cxnLst>
                <a:cxn ang="0">
                  <a:pos x="T0" y="T1"/>
                </a:cxn>
                <a:cxn ang="0">
                  <a:pos x="T2" y="T3"/>
                </a:cxn>
                <a:cxn ang="0">
                  <a:pos x="T4" y="T5"/>
                </a:cxn>
                <a:cxn ang="0">
                  <a:pos x="T6" y="T7"/>
                </a:cxn>
                <a:cxn ang="0">
                  <a:pos x="T8" y="T9"/>
                </a:cxn>
                <a:cxn ang="0">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9" name="Freeform 113"/>
            <p:cNvSpPr/>
            <p:nvPr/>
          </p:nvSpPr>
          <p:spPr bwMode="auto">
            <a:xfrm>
              <a:off x="2635250" y="2017713"/>
              <a:ext cx="193675" cy="623887"/>
            </a:xfrm>
            <a:custGeom>
              <a:avLst/>
              <a:gdLst>
                <a:gd name="T0" fmla="*/ 6 w 14"/>
                <a:gd name="T1" fmla="*/ 45 h 45"/>
                <a:gd name="T2" fmla="*/ 0 w 14"/>
                <a:gd name="T3" fmla="*/ 41 h 45"/>
                <a:gd name="T4" fmla="*/ 4 w 14"/>
                <a:gd name="T5" fmla="*/ 27 h 45"/>
                <a:gd name="T6" fmla="*/ 4 w 14"/>
                <a:gd name="T7" fmla="*/ 17 h 45"/>
                <a:gd name="T8" fmla="*/ 2 w 14"/>
                <a:gd name="T9" fmla="*/ 9 h 45"/>
                <a:gd name="T10" fmla="*/ 7 w 14"/>
                <a:gd name="T11" fmla="*/ 0 h 45"/>
                <a:gd name="T12" fmla="*/ 10 w 14"/>
                <a:gd name="T13" fmla="*/ 2 h 45"/>
                <a:gd name="T14" fmla="*/ 11 w 14"/>
                <a:gd name="T15" fmla="*/ 3 h 45"/>
                <a:gd name="T16" fmla="*/ 12 w 14"/>
                <a:gd name="T17" fmla="*/ 6 h 45"/>
                <a:gd name="T18" fmla="*/ 12 w 14"/>
                <a:gd name="T19" fmla="*/ 11 h 45"/>
                <a:gd name="T20" fmla="*/ 13 w 14"/>
                <a:gd name="T21" fmla="*/ 12 h 45"/>
                <a:gd name="T22" fmla="*/ 13 w 14"/>
                <a:gd name="T23" fmla="*/ 15 h 45"/>
                <a:gd name="T24" fmla="*/ 12 w 14"/>
                <a:gd name="T25" fmla="*/ 16 h 45"/>
                <a:gd name="T26" fmla="*/ 13 w 14"/>
                <a:gd name="T27" fmla="*/ 20 h 45"/>
                <a:gd name="T28" fmla="*/ 13 w 14"/>
                <a:gd name="T29" fmla="*/ 25 h 45"/>
                <a:gd name="T30" fmla="*/ 12 w 14"/>
                <a:gd name="T31" fmla="*/ 30 h 45"/>
                <a:gd name="T32" fmla="*/ 6 w 14"/>
                <a:gd name="T3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0" name="Freeform 114"/>
            <p:cNvSpPr>
              <a:spLocks noEditPoints="1"/>
            </p:cNvSpPr>
            <p:nvPr/>
          </p:nvSpPr>
          <p:spPr bwMode="auto">
            <a:xfrm>
              <a:off x="2676525" y="2032000"/>
              <a:ext cx="152400" cy="609600"/>
            </a:xfrm>
            <a:custGeom>
              <a:avLst/>
              <a:gdLst>
                <a:gd name="T0" fmla="*/ 3 w 11"/>
                <a:gd name="T1" fmla="*/ 41 h 44"/>
                <a:gd name="T2" fmla="*/ 0 w 11"/>
                <a:gd name="T3" fmla="*/ 42 h 44"/>
                <a:gd name="T4" fmla="*/ 3 w 11"/>
                <a:gd name="T5" fmla="*/ 44 h 44"/>
                <a:gd name="T6" fmla="*/ 9 w 11"/>
                <a:gd name="T7" fmla="*/ 29 h 44"/>
                <a:gd name="T8" fmla="*/ 10 w 11"/>
                <a:gd name="T9" fmla="*/ 24 h 44"/>
                <a:gd name="T10" fmla="*/ 10 w 11"/>
                <a:gd name="T11" fmla="*/ 19 h 44"/>
                <a:gd name="T12" fmla="*/ 9 w 11"/>
                <a:gd name="T13" fmla="*/ 15 h 44"/>
                <a:gd name="T14" fmla="*/ 10 w 11"/>
                <a:gd name="T15" fmla="*/ 14 h 44"/>
                <a:gd name="T16" fmla="*/ 10 w 11"/>
                <a:gd name="T17" fmla="*/ 11 h 44"/>
                <a:gd name="T18" fmla="*/ 9 w 11"/>
                <a:gd name="T19" fmla="*/ 10 h 44"/>
                <a:gd name="T20" fmla="*/ 9 w 11"/>
                <a:gd name="T21" fmla="*/ 5 h 44"/>
                <a:gd name="T22" fmla="*/ 8 w 11"/>
                <a:gd name="T23" fmla="*/ 1 h 44"/>
                <a:gd name="T24" fmla="*/ 7 w 11"/>
                <a:gd name="T25" fmla="*/ 1 h 44"/>
                <a:gd name="T26" fmla="*/ 7 w 11"/>
                <a:gd name="T27" fmla="*/ 0 h 44"/>
                <a:gd name="T28" fmla="*/ 7 w 11"/>
                <a:gd name="T29" fmla="*/ 3 h 44"/>
                <a:gd name="T30" fmla="*/ 8 w 11"/>
                <a:gd name="T31" fmla="*/ 6 h 44"/>
                <a:gd name="T32" fmla="*/ 9 w 11"/>
                <a:gd name="T33" fmla="*/ 7 h 44"/>
                <a:gd name="T34" fmla="*/ 7 w 11"/>
                <a:gd name="T35" fmla="*/ 7 h 44"/>
                <a:gd name="T36" fmla="*/ 9 w 11"/>
                <a:gd name="T37" fmla="*/ 9 h 44"/>
                <a:gd name="T38" fmla="*/ 3 w 11"/>
                <a:gd name="T39" fmla="*/ 9 h 44"/>
                <a:gd name="T40" fmla="*/ 6 w 11"/>
                <a:gd name="T41" fmla="*/ 10 h 44"/>
                <a:gd name="T42" fmla="*/ 2 w 11"/>
                <a:gd name="T43" fmla="*/ 12 h 44"/>
                <a:gd name="T44" fmla="*/ 6 w 11"/>
                <a:gd name="T45" fmla="*/ 12 h 44"/>
                <a:gd name="T46" fmla="*/ 4 w 11"/>
                <a:gd name="T47" fmla="*/ 14 h 44"/>
                <a:gd name="T48" fmla="*/ 1 w 11"/>
                <a:gd name="T49" fmla="*/ 17 h 44"/>
                <a:gd name="T50" fmla="*/ 7 w 11"/>
                <a:gd name="T51" fmla="*/ 14 h 44"/>
                <a:gd name="T52" fmla="*/ 7 w 11"/>
                <a:gd name="T53" fmla="*/ 17 h 44"/>
                <a:gd name="T54" fmla="*/ 9 w 11"/>
                <a:gd name="T55" fmla="*/ 21 h 44"/>
                <a:gd name="T56" fmla="*/ 7 w 11"/>
                <a:gd name="T57" fmla="*/ 23 h 44"/>
                <a:gd name="T58" fmla="*/ 3 w 11"/>
                <a:gd name="T59" fmla="*/ 21 h 44"/>
                <a:gd name="T60" fmla="*/ 8 w 11"/>
                <a:gd name="T61" fmla="*/ 24 h 44"/>
                <a:gd name="T62" fmla="*/ 9 w 11"/>
                <a:gd name="T63" fmla="*/ 24 h 44"/>
                <a:gd name="T64" fmla="*/ 6 w 11"/>
                <a:gd name="T65" fmla="*/ 34 h 44"/>
                <a:gd name="T66" fmla="*/ 3 w 11"/>
                <a:gd name="T67" fmla="*/ 41 h 44"/>
                <a:gd name="T68" fmla="*/ 8 w 11"/>
                <a:gd name="T69" fmla="*/ 8 h 44"/>
                <a:gd name="T70" fmla="*/ 8 w 11"/>
                <a:gd name="T71" fmla="*/ 8 h 44"/>
                <a:gd name="T72" fmla="*/ 8 w 11"/>
                <a:gd name="T73"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1" name="Freeform 115"/>
            <p:cNvSpPr/>
            <p:nvPr/>
          </p:nvSpPr>
          <p:spPr bwMode="auto">
            <a:xfrm>
              <a:off x="2676525" y="2197100"/>
              <a:ext cx="14288" cy="142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2" name="Freeform 116"/>
            <p:cNvSpPr/>
            <p:nvPr/>
          </p:nvSpPr>
          <p:spPr bwMode="auto">
            <a:xfrm>
              <a:off x="2439988" y="1768475"/>
              <a:ext cx="195263" cy="234950"/>
            </a:xfrm>
            <a:custGeom>
              <a:avLst/>
              <a:gdLst>
                <a:gd name="T0" fmla="*/ 7 w 14"/>
                <a:gd name="T1" fmla="*/ 17 h 17"/>
                <a:gd name="T2" fmla="*/ 4 w 14"/>
                <a:gd name="T3" fmla="*/ 16 h 17"/>
                <a:gd name="T4" fmla="*/ 2 w 14"/>
                <a:gd name="T5" fmla="*/ 11 h 17"/>
                <a:gd name="T6" fmla="*/ 1 w 14"/>
                <a:gd name="T7" fmla="*/ 11 h 17"/>
                <a:gd name="T8" fmla="*/ 1 w 14"/>
                <a:gd name="T9" fmla="*/ 9 h 17"/>
                <a:gd name="T10" fmla="*/ 1 w 14"/>
                <a:gd name="T11" fmla="*/ 7 h 17"/>
                <a:gd name="T12" fmla="*/ 1 w 14"/>
                <a:gd name="T13" fmla="*/ 1 h 17"/>
                <a:gd name="T14" fmla="*/ 8 w 14"/>
                <a:gd name="T15" fmla="*/ 0 h 17"/>
                <a:gd name="T16" fmla="*/ 12 w 14"/>
                <a:gd name="T17" fmla="*/ 2 h 17"/>
                <a:gd name="T18" fmla="*/ 12 w 14"/>
                <a:gd name="T19" fmla="*/ 7 h 17"/>
                <a:gd name="T20" fmla="*/ 13 w 14"/>
                <a:gd name="T21" fmla="*/ 7 h 17"/>
                <a:gd name="T22" fmla="*/ 12 w 14"/>
                <a:gd name="T23" fmla="*/ 11 h 17"/>
                <a:gd name="T24" fmla="*/ 11 w 14"/>
                <a:gd name="T25" fmla="*/ 15 h 17"/>
                <a:gd name="T26" fmla="*/ 7 w 14"/>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3" name="Freeform 117"/>
            <p:cNvSpPr/>
            <p:nvPr/>
          </p:nvSpPr>
          <p:spPr bwMode="auto">
            <a:xfrm>
              <a:off x="2536825" y="1768475"/>
              <a:ext cx="98425" cy="234950"/>
            </a:xfrm>
            <a:custGeom>
              <a:avLst/>
              <a:gdLst>
                <a:gd name="T0" fmla="*/ 1 w 7"/>
                <a:gd name="T1" fmla="*/ 17 h 17"/>
                <a:gd name="T2" fmla="*/ 3 w 7"/>
                <a:gd name="T3" fmla="*/ 12 h 17"/>
                <a:gd name="T4" fmla="*/ 2 w 7"/>
                <a:gd name="T5" fmla="*/ 10 h 17"/>
                <a:gd name="T6" fmla="*/ 3 w 7"/>
                <a:gd name="T7" fmla="*/ 8 h 17"/>
                <a:gd name="T8" fmla="*/ 2 w 7"/>
                <a:gd name="T9" fmla="*/ 7 h 17"/>
                <a:gd name="T10" fmla="*/ 1 w 7"/>
                <a:gd name="T11" fmla="*/ 4 h 17"/>
                <a:gd name="T12" fmla="*/ 0 w 7"/>
                <a:gd name="T13" fmla="*/ 0 h 17"/>
                <a:gd name="T14" fmla="*/ 1 w 7"/>
                <a:gd name="T15" fmla="*/ 0 h 17"/>
                <a:gd name="T16" fmla="*/ 5 w 7"/>
                <a:gd name="T17" fmla="*/ 2 h 17"/>
                <a:gd name="T18" fmla="*/ 5 w 7"/>
                <a:gd name="T19" fmla="*/ 7 h 17"/>
                <a:gd name="T20" fmla="*/ 6 w 7"/>
                <a:gd name="T21" fmla="*/ 7 h 17"/>
                <a:gd name="T22" fmla="*/ 5 w 7"/>
                <a:gd name="T23" fmla="*/ 11 h 17"/>
                <a:gd name="T24" fmla="*/ 4 w 7"/>
                <a:gd name="T25" fmla="*/ 15 h 17"/>
                <a:gd name="T26" fmla="*/ 1 w 7"/>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4" name="Freeform 118"/>
            <p:cNvSpPr/>
            <p:nvPr/>
          </p:nvSpPr>
          <p:spPr bwMode="auto">
            <a:xfrm>
              <a:off x="2439988" y="1865313"/>
              <a:ext cx="55563" cy="111125"/>
            </a:xfrm>
            <a:custGeom>
              <a:avLst/>
              <a:gdLst>
                <a:gd name="T0" fmla="*/ 2 w 4"/>
                <a:gd name="T1" fmla="*/ 4 h 8"/>
                <a:gd name="T2" fmla="*/ 1 w 4"/>
                <a:gd name="T3" fmla="*/ 4 h 8"/>
                <a:gd name="T4" fmla="*/ 0 w 4"/>
                <a:gd name="T5" fmla="*/ 1 h 8"/>
                <a:gd name="T6" fmla="*/ 1 w 4"/>
                <a:gd name="T7" fmla="*/ 0 h 8"/>
                <a:gd name="T8" fmla="*/ 2 w 4"/>
                <a:gd name="T9" fmla="*/ 4 h 8"/>
                <a:gd name="T10" fmla="*/ 4 w 4"/>
                <a:gd name="T11" fmla="*/ 5 h 8"/>
                <a:gd name="T12" fmla="*/ 3 w 4"/>
                <a:gd name="T13" fmla="*/ 8 h 8"/>
                <a:gd name="T14" fmla="*/ 2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5" name="Freeform 119"/>
            <p:cNvSpPr/>
            <p:nvPr/>
          </p:nvSpPr>
          <p:spPr bwMode="auto">
            <a:xfrm>
              <a:off x="2439988" y="1727200"/>
              <a:ext cx="180975" cy="165100"/>
            </a:xfrm>
            <a:custGeom>
              <a:avLst/>
              <a:gdLst>
                <a:gd name="T0" fmla="*/ 0 w 13"/>
                <a:gd name="T1" fmla="*/ 5 h 12"/>
                <a:gd name="T2" fmla="*/ 4 w 13"/>
                <a:gd name="T3" fmla="*/ 0 h 12"/>
                <a:gd name="T4" fmla="*/ 6 w 13"/>
                <a:gd name="T5" fmla="*/ 0 h 12"/>
                <a:gd name="T6" fmla="*/ 9 w 13"/>
                <a:gd name="T7" fmla="*/ 0 h 12"/>
                <a:gd name="T8" fmla="*/ 10 w 13"/>
                <a:gd name="T9" fmla="*/ 1 h 12"/>
                <a:gd name="T10" fmla="*/ 13 w 13"/>
                <a:gd name="T11" fmla="*/ 5 h 12"/>
                <a:gd name="T12" fmla="*/ 13 w 13"/>
                <a:gd name="T13" fmla="*/ 9 h 12"/>
                <a:gd name="T14" fmla="*/ 12 w 13"/>
                <a:gd name="T15" fmla="*/ 10 h 12"/>
                <a:gd name="T16" fmla="*/ 12 w 13"/>
                <a:gd name="T17" fmla="*/ 11 h 12"/>
                <a:gd name="T18" fmla="*/ 11 w 13"/>
                <a:gd name="T19" fmla="*/ 11 h 12"/>
                <a:gd name="T20" fmla="*/ 11 w 13"/>
                <a:gd name="T21" fmla="*/ 8 h 12"/>
                <a:gd name="T22" fmla="*/ 11 w 13"/>
                <a:gd name="T23" fmla="*/ 6 h 12"/>
                <a:gd name="T24" fmla="*/ 10 w 13"/>
                <a:gd name="T25" fmla="*/ 5 h 12"/>
                <a:gd name="T26" fmla="*/ 7 w 13"/>
                <a:gd name="T27" fmla="*/ 6 h 12"/>
                <a:gd name="T28" fmla="*/ 5 w 13"/>
                <a:gd name="T29" fmla="*/ 7 h 12"/>
                <a:gd name="T30" fmla="*/ 5 w 13"/>
                <a:gd name="T31" fmla="*/ 7 h 12"/>
                <a:gd name="T32" fmla="*/ 4 w 13"/>
                <a:gd name="T33" fmla="*/ 7 h 12"/>
                <a:gd name="T34" fmla="*/ 2 w 13"/>
                <a:gd name="T35" fmla="*/ 8 h 12"/>
                <a:gd name="T36" fmla="*/ 3 w 13"/>
                <a:gd name="T37" fmla="*/ 6 h 12"/>
                <a:gd name="T38" fmla="*/ 2 w 13"/>
                <a:gd name="T39" fmla="*/ 6 h 12"/>
                <a:gd name="T40" fmla="*/ 2 w 13"/>
                <a:gd name="T41" fmla="*/ 7 h 12"/>
                <a:gd name="T42" fmla="*/ 2 w 13"/>
                <a:gd name="T43" fmla="*/ 10 h 12"/>
                <a:gd name="T44" fmla="*/ 2 w 13"/>
                <a:gd name="T45" fmla="*/ 12 h 12"/>
                <a:gd name="T46" fmla="*/ 2 w 13"/>
                <a:gd name="T47" fmla="*/ 12 h 12"/>
                <a:gd name="T48" fmla="*/ 1 w 13"/>
                <a:gd name="T49" fmla="*/ 10 h 12"/>
                <a:gd name="T50" fmla="*/ 1 w 13"/>
                <a:gd name="T51" fmla="*/ 10 h 12"/>
                <a:gd name="T52" fmla="*/ 0 w 13"/>
                <a:gd name="T53" fmla="*/ 8 h 12"/>
                <a:gd name="T54" fmla="*/ 0 w 13"/>
                <a:gd name="T5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6" name="Freeform 120"/>
            <p:cNvSpPr/>
            <p:nvPr/>
          </p:nvSpPr>
          <p:spPr bwMode="auto">
            <a:xfrm>
              <a:off x="2384425" y="2211388"/>
              <a:ext cx="41275" cy="193675"/>
            </a:xfrm>
            <a:custGeom>
              <a:avLst/>
              <a:gdLst>
                <a:gd name="T0" fmla="*/ 1 w 3"/>
                <a:gd name="T1" fmla="*/ 8 h 14"/>
                <a:gd name="T2" fmla="*/ 2 w 3"/>
                <a:gd name="T3" fmla="*/ 0 h 14"/>
                <a:gd name="T4" fmla="*/ 2 w 3"/>
                <a:gd name="T5" fmla="*/ 0 h 14"/>
                <a:gd name="T6" fmla="*/ 3 w 3"/>
                <a:gd name="T7" fmla="*/ 12 h 14"/>
                <a:gd name="T8" fmla="*/ 2 w 3"/>
                <a:gd name="T9" fmla="*/ 14 h 14"/>
                <a:gd name="T10" fmla="*/ 1 w 3"/>
                <a:gd name="T11" fmla="*/ 14 h 14"/>
                <a:gd name="T12" fmla="*/ 1 w 3"/>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7" name="Freeform 121"/>
            <p:cNvSpPr/>
            <p:nvPr/>
          </p:nvSpPr>
          <p:spPr bwMode="auto">
            <a:xfrm>
              <a:off x="2370138" y="2044700"/>
              <a:ext cx="125413" cy="679450"/>
            </a:xfrm>
            <a:custGeom>
              <a:avLst/>
              <a:gdLst>
                <a:gd name="T0" fmla="*/ 5 w 9"/>
                <a:gd name="T1" fmla="*/ 48 h 49"/>
                <a:gd name="T2" fmla="*/ 1 w 9"/>
                <a:gd name="T3" fmla="*/ 49 h 49"/>
                <a:gd name="T4" fmla="*/ 0 w 9"/>
                <a:gd name="T5" fmla="*/ 49 h 49"/>
                <a:gd name="T6" fmla="*/ 3 w 9"/>
                <a:gd name="T7" fmla="*/ 25 h 49"/>
                <a:gd name="T8" fmla="*/ 3 w 9"/>
                <a:gd name="T9" fmla="*/ 15 h 49"/>
                <a:gd name="T10" fmla="*/ 3 w 9"/>
                <a:gd name="T11" fmla="*/ 8 h 49"/>
                <a:gd name="T12" fmla="*/ 5 w 9"/>
                <a:gd name="T13" fmla="*/ 3 h 49"/>
                <a:gd name="T14" fmla="*/ 9 w 9"/>
                <a:gd name="T15" fmla="*/ 0 h 49"/>
                <a:gd name="T16" fmla="*/ 9 w 9"/>
                <a:gd name="T17" fmla="*/ 3 h 49"/>
                <a:gd name="T18" fmla="*/ 5 w 9"/>
                <a:gd name="T19" fmla="*/ 13 h 49"/>
                <a:gd name="T20" fmla="*/ 6 w 9"/>
                <a:gd name="T21" fmla="*/ 20 h 49"/>
                <a:gd name="T22" fmla="*/ 4 w 9"/>
                <a:gd name="T23" fmla="*/ 35 h 49"/>
                <a:gd name="T24" fmla="*/ 5 w 9"/>
                <a:gd name="T25"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10" name="标题 9"/>
          <p:cNvSpPr>
            <a:spLocks noGrp="1"/>
          </p:cNvSpPr>
          <p:nvPr>
            <p:ph type="title"/>
          </p:nvPr>
        </p:nvSpPr>
        <p:spPr/>
        <p:txBody>
          <a:bodyPr/>
          <a:lstStyle/>
          <a:p>
            <a:r>
              <a:rPr lang="zh-CN" altLang="en-US" dirty="0"/>
              <a:t>单击此处添加标题文本</a:t>
            </a:r>
            <a:endParaRPr lang="zh-CN" altLang="en-US" dirty="0">
              <a:ea typeface="+mn-ea"/>
              <a:cs typeface="+mn-ea"/>
            </a:endParaRPr>
          </a:p>
        </p:txBody>
      </p:sp>
      <p:sp>
        <p:nvSpPr>
          <p:cNvPr id="68" name="文本框 67"/>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781988" y="1312983"/>
            <a:ext cx="4440873" cy="4479948"/>
            <a:chOff x="2929892" y="860442"/>
            <a:chExt cx="3409739" cy="3409738"/>
          </a:xfrm>
        </p:grpSpPr>
        <p:sp>
          <p:nvSpPr>
            <p:cNvPr id="23" name="空心弧 22"/>
            <p:cNvSpPr/>
            <p:nvPr/>
          </p:nvSpPr>
          <p:spPr>
            <a:xfrm>
              <a:off x="2929892" y="860442"/>
              <a:ext cx="3409739" cy="3409738"/>
            </a:xfrm>
            <a:prstGeom prst="blockArc">
              <a:avLst>
                <a:gd name="adj1" fmla="val 1140662"/>
                <a:gd name="adj2" fmla="val 5047389"/>
                <a:gd name="adj3" fmla="val 26154"/>
              </a:avLst>
            </a:prstGeom>
            <a:gradFill flip="none" rotWithShape="1">
              <a:gsLst>
                <a:gs pos="100000">
                  <a:srgbClr val="C1C1C1"/>
                </a:gs>
                <a:gs pos="0">
                  <a:srgbClr val="D9D9D9"/>
                </a:gs>
              </a:gsLst>
              <a:path path="circle">
                <a:fillToRect l="100000" t="100000"/>
              </a:path>
              <a:tileRect r="-100000" b="-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5" name="文本框 34"/>
            <p:cNvSpPr txBox="1"/>
            <p:nvPr/>
          </p:nvSpPr>
          <p:spPr>
            <a:xfrm>
              <a:off x="4827430" y="3557523"/>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grpSp>
        <p:nvGrpSpPr>
          <p:cNvPr id="21" name="组合 20"/>
          <p:cNvGrpSpPr/>
          <p:nvPr/>
        </p:nvGrpSpPr>
        <p:grpSpPr>
          <a:xfrm>
            <a:off x="7936918" y="2625714"/>
            <a:ext cx="1674542" cy="1601472"/>
            <a:chOff x="6023394" y="2102380"/>
            <a:chExt cx="1175464" cy="1114366"/>
          </a:xfrm>
          <a:solidFill>
            <a:schemeClr val="accent2"/>
          </a:solidFill>
        </p:grpSpPr>
        <p:sp>
          <p:nvSpPr>
            <p:cNvPr id="39" name="右箭头 38"/>
            <p:cNvSpPr/>
            <p:nvPr/>
          </p:nvSpPr>
          <p:spPr>
            <a:xfrm>
              <a:off x="6023394" y="2102380"/>
              <a:ext cx="1175464" cy="1114366"/>
            </a:xfrm>
            <a:prstGeom prst="rightArrow">
              <a:avLst>
                <a:gd name="adj1" fmla="val 82794"/>
                <a:gd name="adj2" fmla="val 49387"/>
              </a:avLst>
            </a:prstGeom>
            <a:solidFill>
              <a:srgbClr val="99C9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40" name="文本框 39"/>
            <p:cNvSpPr txBox="1"/>
            <p:nvPr/>
          </p:nvSpPr>
          <p:spPr>
            <a:xfrm>
              <a:off x="6238657" y="2511716"/>
              <a:ext cx="791211" cy="235579"/>
            </a:xfrm>
            <a:prstGeom prst="rect">
              <a:avLst/>
            </a:prstGeom>
            <a:noFill/>
          </p:spPr>
          <p:txBody>
            <a:bodyPr wrap="square" rtlCol="0">
              <a:spAutoFit/>
            </a:bodyPr>
            <a:lstStyle/>
            <a:p>
              <a:r>
                <a:rPr lang="zh-CN" altLang="en-US" sz="1600" dirty="0">
                  <a:solidFill>
                    <a:schemeClr val="bg1"/>
                  </a:solidFill>
                  <a:latin typeface="+mn-ea"/>
                  <a:cs typeface="+mn-ea"/>
                </a:rPr>
                <a:t>插入文本</a:t>
              </a:r>
            </a:p>
          </p:txBody>
        </p:sp>
      </p:grpSp>
      <p:grpSp>
        <p:nvGrpSpPr>
          <p:cNvPr id="22" name="组合 21"/>
          <p:cNvGrpSpPr/>
          <p:nvPr/>
        </p:nvGrpSpPr>
        <p:grpSpPr>
          <a:xfrm>
            <a:off x="2369986" y="2687559"/>
            <a:ext cx="1674542" cy="1601472"/>
            <a:chOff x="6023394" y="2102380"/>
            <a:chExt cx="1175464" cy="1114366"/>
          </a:xfrm>
          <a:solidFill>
            <a:schemeClr val="accent1"/>
          </a:solidFill>
        </p:grpSpPr>
        <p:sp>
          <p:nvSpPr>
            <p:cNvPr id="37" name="右箭头 36"/>
            <p:cNvSpPr/>
            <p:nvPr/>
          </p:nvSpPr>
          <p:spPr>
            <a:xfrm flipH="1">
              <a:off x="6023394" y="2102380"/>
              <a:ext cx="1175464" cy="1114366"/>
            </a:xfrm>
            <a:prstGeom prst="rightArrow">
              <a:avLst>
                <a:gd name="adj1" fmla="val 82794"/>
                <a:gd name="adj2" fmla="val 49387"/>
              </a:avLst>
            </a:prstGeom>
            <a:solidFill>
              <a:srgbClr val="879F7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cs typeface="+mn-ea"/>
              </a:endParaRPr>
            </a:p>
          </p:txBody>
        </p:sp>
        <p:sp>
          <p:nvSpPr>
            <p:cNvPr id="38" name="文本框 37"/>
            <p:cNvSpPr txBox="1"/>
            <p:nvPr/>
          </p:nvSpPr>
          <p:spPr>
            <a:xfrm>
              <a:off x="6238657" y="2511716"/>
              <a:ext cx="791211" cy="235579"/>
            </a:xfrm>
            <a:prstGeom prst="rect">
              <a:avLst/>
            </a:prstGeom>
            <a:noFill/>
          </p:spPr>
          <p:txBody>
            <a:bodyPr wrap="square" rtlCol="0">
              <a:spAutoFit/>
            </a:bodyPr>
            <a:lstStyle/>
            <a:p>
              <a:r>
                <a:rPr lang="zh-CN" altLang="en-US" sz="1600" dirty="0">
                  <a:solidFill>
                    <a:schemeClr val="bg1"/>
                  </a:solidFill>
                  <a:latin typeface="+mn-ea"/>
                  <a:cs typeface="+mn-ea"/>
                </a:rPr>
                <a:t>插入文本</a:t>
              </a:r>
            </a:p>
          </p:txBody>
        </p:sp>
      </p:grpSp>
      <p:sp>
        <p:nvSpPr>
          <p:cNvPr id="29" name="文本框 28"/>
          <p:cNvSpPr txBox="1"/>
          <p:nvPr/>
        </p:nvSpPr>
        <p:spPr>
          <a:xfrm>
            <a:off x="5045396" y="3313515"/>
            <a:ext cx="1955361" cy="444815"/>
          </a:xfrm>
          <a:prstGeom prst="rect">
            <a:avLst/>
          </a:prstGeom>
          <a:noFill/>
        </p:spPr>
        <p:txBody>
          <a:bodyPr wrap="square" lIns="119466" tIns="59733" rIns="119466" bIns="59733" rtlCol="0">
            <a:spAutoFit/>
          </a:bodyPr>
          <a:lstStyle/>
          <a:p>
            <a:pPr algn="ctr"/>
            <a:r>
              <a:rPr lang="zh-CN" altLang="en-US" sz="2100" b="1" dirty="0">
                <a:solidFill>
                  <a:schemeClr val="tx2"/>
                </a:solidFill>
                <a:latin typeface="+mn-ea"/>
                <a:cs typeface="+mn-ea"/>
              </a:rPr>
              <a:t>插入标签文本</a:t>
            </a:r>
          </a:p>
        </p:txBody>
      </p:sp>
      <p:grpSp>
        <p:nvGrpSpPr>
          <p:cNvPr id="8" name="组合 7"/>
          <p:cNvGrpSpPr/>
          <p:nvPr/>
        </p:nvGrpSpPr>
        <p:grpSpPr>
          <a:xfrm>
            <a:off x="3630167" y="956004"/>
            <a:ext cx="4848278" cy="5064582"/>
            <a:chOff x="2813324" y="588741"/>
            <a:chExt cx="3722548" cy="3854710"/>
          </a:xfrm>
        </p:grpSpPr>
        <p:sp>
          <p:nvSpPr>
            <p:cNvPr id="28" name="环形箭头 27"/>
            <p:cNvSpPr/>
            <p:nvPr/>
          </p:nvSpPr>
          <p:spPr>
            <a:xfrm rot="3586347">
              <a:off x="2747243" y="654822"/>
              <a:ext cx="3854710" cy="3722548"/>
            </a:xfrm>
            <a:prstGeom prst="circularArrow">
              <a:avLst>
                <a:gd name="adj1" fmla="val 24453"/>
                <a:gd name="adj2" fmla="val 1294546"/>
                <a:gd name="adj3" fmla="val 20267486"/>
                <a:gd name="adj4" fmla="val 16014129"/>
                <a:gd name="adj5" fmla="val 17650"/>
              </a:avLst>
            </a:prstGeom>
            <a:solidFill>
              <a:srgbClr val="648879"/>
            </a:solidFill>
            <a:ln>
              <a:noFill/>
            </a:ln>
            <a:effectLst>
              <a:outerShdw blurRad="50800" dist="25400" algn="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0" name="文本框 29"/>
            <p:cNvSpPr txBox="1"/>
            <p:nvPr/>
          </p:nvSpPr>
          <p:spPr>
            <a:xfrm>
              <a:off x="5548972" y="2418426"/>
              <a:ext cx="694451" cy="398229"/>
            </a:xfrm>
            <a:prstGeom prst="rect">
              <a:avLst/>
            </a:prstGeom>
            <a:noFill/>
          </p:spPr>
          <p:txBody>
            <a:bodyPr wrap="square" rtlCol="0">
              <a:spAutoFit/>
            </a:bodyPr>
            <a:lstStyle/>
            <a:p>
              <a:r>
                <a:rPr lang="zh-CN" altLang="en-US" sz="1400" dirty="0">
                  <a:solidFill>
                    <a:schemeClr val="bg1"/>
                  </a:solidFill>
                  <a:latin typeface="+mn-ea"/>
                  <a:cs typeface="+mn-ea"/>
                </a:rPr>
                <a:t>点击插入文本</a:t>
              </a:r>
            </a:p>
          </p:txBody>
        </p:sp>
      </p:grpSp>
      <p:grpSp>
        <p:nvGrpSpPr>
          <p:cNvPr id="4" name="组合 3"/>
          <p:cNvGrpSpPr/>
          <p:nvPr/>
        </p:nvGrpSpPr>
        <p:grpSpPr>
          <a:xfrm>
            <a:off x="3781985" y="1312982"/>
            <a:ext cx="4440873" cy="4479948"/>
            <a:chOff x="2929890" y="860441"/>
            <a:chExt cx="3409739" cy="3409738"/>
          </a:xfrm>
        </p:grpSpPr>
        <p:sp>
          <p:nvSpPr>
            <p:cNvPr id="24" name="空心弧 23"/>
            <p:cNvSpPr/>
            <p:nvPr/>
          </p:nvSpPr>
          <p:spPr>
            <a:xfrm>
              <a:off x="2929890" y="860441"/>
              <a:ext cx="3409739" cy="3409738"/>
            </a:xfrm>
            <a:prstGeom prst="blockArc">
              <a:avLst>
                <a:gd name="adj1" fmla="val 16010834"/>
                <a:gd name="adj2" fmla="val 19395561"/>
                <a:gd name="adj3" fmla="val 26154"/>
              </a:avLst>
            </a:prstGeom>
            <a:gradFill flip="none" rotWithShape="1">
              <a:gsLst>
                <a:gs pos="100000">
                  <a:schemeClr val="bg1">
                    <a:lumMod val="75000"/>
                  </a:schemeClr>
                </a:gs>
                <a:gs pos="0">
                  <a:schemeClr val="bg1">
                    <a:lumMod val="85000"/>
                  </a:schemeClr>
                </a:gs>
              </a:gsLst>
              <a:lin ang="108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1" name="文本框 30"/>
            <p:cNvSpPr txBox="1"/>
            <p:nvPr/>
          </p:nvSpPr>
          <p:spPr>
            <a:xfrm>
              <a:off x="4831440" y="1218554"/>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grpSp>
        <p:nvGrpSpPr>
          <p:cNvPr id="3" name="组合 2"/>
          <p:cNvGrpSpPr/>
          <p:nvPr/>
        </p:nvGrpSpPr>
        <p:grpSpPr>
          <a:xfrm>
            <a:off x="3781984" y="1312982"/>
            <a:ext cx="4440873" cy="4479948"/>
            <a:chOff x="2929889" y="860441"/>
            <a:chExt cx="3409739" cy="3409738"/>
          </a:xfrm>
        </p:grpSpPr>
        <p:sp>
          <p:nvSpPr>
            <p:cNvPr id="25" name="空心弧 24"/>
            <p:cNvSpPr/>
            <p:nvPr/>
          </p:nvSpPr>
          <p:spPr>
            <a:xfrm>
              <a:off x="2929889" y="860441"/>
              <a:ext cx="3409739" cy="3409738"/>
            </a:xfrm>
            <a:prstGeom prst="blockArc">
              <a:avLst>
                <a:gd name="adj1" fmla="val 12426747"/>
                <a:gd name="adj2" fmla="val 15847260"/>
                <a:gd name="adj3" fmla="val 26154"/>
              </a:avLst>
            </a:prstGeom>
            <a:gradFill flip="none" rotWithShape="1">
              <a:gsLst>
                <a:gs pos="100000">
                  <a:srgbClr val="C5C5C5"/>
                </a:gs>
                <a:gs pos="0">
                  <a:srgbClr val="D9D9D9"/>
                </a:gs>
              </a:gsLst>
              <a:lin ang="81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2" name="文本框 31"/>
            <p:cNvSpPr txBox="1"/>
            <p:nvPr/>
          </p:nvSpPr>
          <p:spPr>
            <a:xfrm>
              <a:off x="3598480" y="1354363"/>
              <a:ext cx="694451" cy="398229"/>
            </a:xfrm>
            <a:prstGeom prst="rect">
              <a:avLst/>
            </a:prstGeom>
            <a:noFill/>
          </p:spPr>
          <p:txBody>
            <a:bodyPr wrap="square" rtlCol="0">
              <a:spAutoFit/>
            </a:bodyPr>
            <a:lstStyle/>
            <a:p>
              <a:r>
                <a:rPr lang="zh-CN" altLang="en-US" sz="1400" dirty="0">
                  <a:solidFill>
                    <a:schemeClr val="bg1">
                      <a:lumMod val="50000"/>
                    </a:schemeClr>
                  </a:solidFill>
                  <a:latin typeface="+mn-ea"/>
                  <a:cs typeface="+mn-ea"/>
                </a:rPr>
                <a:t>点击插入文本</a:t>
              </a:r>
            </a:p>
          </p:txBody>
        </p:sp>
      </p:grpSp>
      <p:grpSp>
        <p:nvGrpSpPr>
          <p:cNvPr id="2" name="组合 1"/>
          <p:cNvGrpSpPr/>
          <p:nvPr/>
        </p:nvGrpSpPr>
        <p:grpSpPr>
          <a:xfrm>
            <a:off x="3781983" y="1312979"/>
            <a:ext cx="4440873" cy="4479948"/>
            <a:chOff x="2929888" y="860439"/>
            <a:chExt cx="3409739" cy="3409738"/>
          </a:xfrm>
        </p:grpSpPr>
        <p:sp>
          <p:nvSpPr>
            <p:cNvPr id="26" name="空心弧 25"/>
            <p:cNvSpPr/>
            <p:nvPr/>
          </p:nvSpPr>
          <p:spPr>
            <a:xfrm>
              <a:off x="2929888" y="860439"/>
              <a:ext cx="3409739" cy="3409738"/>
            </a:xfrm>
            <a:prstGeom prst="blockArc">
              <a:avLst>
                <a:gd name="adj1" fmla="val 8833634"/>
                <a:gd name="adj2" fmla="val 12267924"/>
                <a:gd name="adj3" fmla="val 25855"/>
              </a:avLst>
            </a:prstGeom>
            <a:gradFill flip="none" rotWithShape="1">
              <a:gsLst>
                <a:gs pos="100000">
                  <a:srgbClr val="BEBEBE"/>
                </a:gs>
                <a:gs pos="0">
                  <a:srgbClr val="D0D0D0"/>
                </a:gs>
              </a:gsLst>
              <a:lin ang="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3" name="文本框 32"/>
            <p:cNvSpPr txBox="1"/>
            <p:nvPr/>
          </p:nvSpPr>
          <p:spPr>
            <a:xfrm>
              <a:off x="3178757" y="2633412"/>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grpSp>
        <p:nvGrpSpPr>
          <p:cNvPr id="7" name="组合 6"/>
          <p:cNvGrpSpPr/>
          <p:nvPr/>
        </p:nvGrpSpPr>
        <p:grpSpPr>
          <a:xfrm>
            <a:off x="3781983" y="1312974"/>
            <a:ext cx="4440873" cy="4479948"/>
            <a:chOff x="2929888" y="860435"/>
            <a:chExt cx="3409739" cy="3409738"/>
          </a:xfrm>
        </p:grpSpPr>
        <p:sp>
          <p:nvSpPr>
            <p:cNvPr id="27" name="空心弧 26"/>
            <p:cNvSpPr/>
            <p:nvPr/>
          </p:nvSpPr>
          <p:spPr>
            <a:xfrm>
              <a:off x="2929888" y="860435"/>
              <a:ext cx="3409739" cy="3409738"/>
            </a:xfrm>
            <a:prstGeom prst="blockArc">
              <a:avLst>
                <a:gd name="adj1" fmla="val 5202372"/>
                <a:gd name="adj2" fmla="val 8696403"/>
                <a:gd name="adj3" fmla="val 25709"/>
              </a:avLst>
            </a:prstGeom>
            <a:gradFill flip="none" rotWithShape="1">
              <a:gsLst>
                <a:gs pos="100000">
                  <a:srgbClr val="C0C0C0"/>
                </a:gs>
                <a:gs pos="0">
                  <a:srgbClr val="D5D5D5"/>
                </a:gs>
              </a:gsLst>
              <a:lin ang="189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cs typeface="+mn-ea"/>
              </a:endParaRPr>
            </a:p>
          </p:txBody>
        </p:sp>
        <p:sp>
          <p:nvSpPr>
            <p:cNvPr id="34" name="文本框 33"/>
            <p:cNvSpPr txBox="1"/>
            <p:nvPr/>
          </p:nvSpPr>
          <p:spPr>
            <a:xfrm>
              <a:off x="3797418" y="3501895"/>
              <a:ext cx="694451" cy="398229"/>
            </a:xfrm>
            <a:prstGeom prst="rect">
              <a:avLst/>
            </a:prstGeom>
            <a:noFill/>
          </p:spPr>
          <p:txBody>
            <a:bodyPr wrap="square" rtlCol="0">
              <a:spAutoFit/>
            </a:bodyPr>
            <a:lstStyle>
              <a:defPPr>
                <a:defRPr lang="zh-CN"/>
              </a:defPPr>
              <a:lvl1pPr>
                <a:defRPr sz="120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1400" dirty="0">
                  <a:ea typeface="+mn-ea"/>
                  <a:cs typeface="+mn-ea"/>
                </a:rPr>
                <a:t>点击插入文本</a:t>
              </a:r>
            </a:p>
          </p:txBody>
        </p:sp>
      </p:grpSp>
      <p:sp>
        <p:nvSpPr>
          <p:cNvPr id="36" name="椭圆 35"/>
          <p:cNvSpPr/>
          <p:nvPr/>
        </p:nvSpPr>
        <p:spPr>
          <a:xfrm>
            <a:off x="4539181" y="5986649"/>
            <a:ext cx="3101419" cy="553518"/>
          </a:xfrm>
          <a:prstGeom prst="ellipse">
            <a:avLst/>
          </a:prstGeom>
          <a:gradFill flip="none" rotWithShape="1">
            <a:gsLst>
              <a:gs pos="100000">
                <a:srgbClr val="A3A3A3">
                  <a:alpha val="0"/>
                </a:srgbClr>
              </a:gs>
              <a:gs pos="0">
                <a:srgbClr val="A3A3A3">
                  <a:alpha val="7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19466" tIns="59733" rIns="119466" bIns="59733" rtlCol="0" anchor="ctr"/>
          <a:lstStyle/>
          <a:p>
            <a:pPr algn="ctr"/>
            <a:endParaRPr lang="zh-CN" altLang="en-US" sz="2100">
              <a:cs typeface="+mn-ea"/>
            </a:endParaRPr>
          </a:p>
        </p:txBody>
      </p:sp>
      <p:sp>
        <p:nvSpPr>
          <p:cNvPr id="6" name="标题 5"/>
          <p:cNvSpPr>
            <a:spLocks noGrp="1"/>
          </p:cNvSpPr>
          <p:nvPr>
            <p:ph type="title"/>
          </p:nvPr>
        </p:nvSpPr>
        <p:spPr/>
        <p:txBody>
          <a:bodyPr/>
          <a:lstStyle/>
          <a:p>
            <a:r>
              <a:rPr lang="zh-CN" altLang="en-US" dirty="0"/>
              <a:t>单击此处添加标题文本</a:t>
            </a:r>
            <a:endParaRPr lang="zh-CN" altLang="en-US" dirty="0">
              <a:ea typeface="+mn-ea"/>
              <a:cs typeface="+mn-ea"/>
            </a:endParaRPr>
          </a:p>
        </p:txBody>
      </p:sp>
      <p:sp>
        <p:nvSpPr>
          <p:cNvPr id="41" name="文本框 40"/>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53165" y="1486093"/>
            <a:ext cx="4524778" cy="2668784"/>
            <a:chOff x="4658289" y="1419622"/>
            <a:chExt cx="3394025" cy="2001588"/>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909879" y="1419622"/>
              <a:ext cx="946536" cy="31162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100" spc="0" dirty="0">
                  <a:solidFill>
                    <a:schemeClr val="tx1">
                      <a:lumMod val="50000"/>
                      <a:lumOff val="50000"/>
                    </a:schemeClr>
                  </a:solidFill>
                </a:rPr>
                <a:t>添加标题</a:t>
              </a:r>
            </a:p>
          </p:txBody>
        </p:sp>
        <p:sp>
          <p:nvSpPr>
            <p:cNvPr id="6" name="矩形 1"/>
            <p:cNvSpPr>
              <a:spLocks noChangeArrowheads="1"/>
            </p:cNvSpPr>
            <p:nvPr/>
          </p:nvSpPr>
          <p:spPr bwMode="auto">
            <a:xfrm>
              <a:off x="5163250" y="1809637"/>
              <a:ext cx="288906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7006071" y="2511822"/>
              <a:ext cx="7541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1">
                      <a:lumMod val="50000"/>
                      <a:lumOff val="50000"/>
                    </a:schemeClr>
                  </a:solidFill>
                </a:rPr>
                <a:t>添加标题</a:t>
              </a:r>
            </a:p>
          </p:txBody>
        </p:sp>
        <p:sp>
          <p:nvSpPr>
            <p:cNvPr id="8" name="矩形 1"/>
            <p:cNvSpPr>
              <a:spLocks noChangeArrowheads="1"/>
            </p:cNvSpPr>
            <p:nvPr/>
          </p:nvSpPr>
          <p:spPr bwMode="auto">
            <a:xfrm>
              <a:off x="6061490" y="2901837"/>
              <a:ext cx="199082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1142221" y="2150413"/>
            <a:ext cx="3946400" cy="2656448"/>
            <a:chOff x="899592" y="1917862"/>
            <a:chExt cx="2960185" cy="1992336"/>
          </a:xfrm>
        </p:grpSpPr>
        <p:sp>
          <p:nvSpPr>
            <p:cNvPr id="10" name="TextBox 9"/>
            <p:cNvSpPr txBox="1"/>
            <p:nvPr/>
          </p:nvSpPr>
          <p:spPr bwMode="auto">
            <a:xfrm>
              <a:off x="915648" y="1917862"/>
              <a:ext cx="7541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pc="0" dirty="0">
                  <a:solidFill>
                    <a:schemeClr val="tx1">
                      <a:lumMod val="50000"/>
                      <a:lumOff val="50000"/>
                    </a:schemeClr>
                  </a:solidFill>
                </a:rPr>
                <a:t>添加标题</a:t>
              </a:r>
            </a:p>
          </p:txBody>
        </p:sp>
        <p:cxnSp>
          <p:nvCxnSpPr>
            <p:cNvPr id="11" name="直接连接符 10"/>
            <p:cNvCxnSpPr/>
            <p:nvPr/>
          </p:nvCxnSpPr>
          <p:spPr>
            <a:xfrm>
              <a:off x="899592" y="3365978"/>
              <a:ext cx="1980697"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1118218" y="3009154"/>
              <a:ext cx="7541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1">
                      <a:lumMod val="50000"/>
                      <a:lumOff val="50000"/>
                    </a:schemeClr>
                  </a:solidFill>
                </a:rPr>
                <a:t>添加标题</a:t>
              </a:r>
            </a:p>
          </p:txBody>
        </p:sp>
        <p:sp>
          <p:nvSpPr>
            <p:cNvPr id="15" name="矩形 1"/>
            <p:cNvSpPr>
              <a:spLocks noChangeArrowheads="1"/>
            </p:cNvSpPr>
            <p:nvPr/>
          </p:nvSpPr>
          <p:spPr bwMode="auto">
            <a:xfrm>
              <a:off x="915647" y="3390825"/>
              <a:ext cx="1878855"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3575179" y="1673926"/>
            <a:ext cx="4673441" cy="2950833"/>
            <a:chOff x="2724547" y="1560495"/>
            <a:chExt cx="3505537" cy="2003165"/>
          </a:xfrm>
        </p:grpSpPr>
        <p:sp>
          <p:nvSpPr>
            <p:cNvPr id="1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rgbClr val="879F78"/>
            </a:solidFill>
            <a:ln>
              <a:noFill/>
            </a:ln>
          </p:spPr>
          <p:txBody>
            <a:bodyPr/>
            <a:lstStyle/>
            <a:p>
              <a:endParaRPr lang="zh-CN" altLang="en-US" sz="2100">
                <a:solidFill>
                  <a:schemeClr val="bg1"/>
                </a:solidFill>
              </a:endParaRPr>
            </a:p>
          </p:txBody>
        </p:sp>
        <p:sp>
          <p:nvSpPr>
            <p:cNvPr id="1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rgbClr val="648879"/>
            </a:solidFill>
            <a:ln>
              <a:noFill/>
            </a:ln>
          </p:spPr>
          <p:txBody>
            <a:bodyPr/>
            <a:lstStyle/>
            <a:p>
              <a:endParaRPr lang="zh-CN" altLang="en-US" sz="2100">
                <a:solidFill>
                  <a:schemeClr val="bg1"/>
                </a:solidFill>
              </a:endParaRPr>
            </a:p>
          </p:txBody>
        </p:sp>
        <p:sp>
          <p:nvSpPr>
            <p:cNvPr id="1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rgbClr val="879F78"/>
            </a:solidFill>
            <a:ln>
              <a:noFill/>
            </a:ln>
          </p:spPr>
          <p:txBody>
            <a:bodyPr/>
            <a:lstStyle/>
            <a:p>
              <a:endParaRPr lang="zh-CN" altLang="en-US" sz="2100">
                <a:solidFill>
                  <a:schemeClr val="bg1"/>
                </a:solidFill>
              </a:endParaRPr>
            </a:p>
          </p:txBody>
        </p:sp>
        <p:sp>
          <p:nvSpPr>
            <p:cNvPr id="2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rgbClr val="648879"/>
            </a:solidFill>
            <a:ln>
              <a:noFill/>
            </a:ln>
          </p:spPr>
          <p:txBody>
            <a:bodyPr/>
            <a:lstStyle/>
            <a:p>
              <a:endParaRPr lang="zh-CN" altLang="en-US" sz="2100">
                <a:solidFill>
                  <a:schemeClr val="bg1"/>
                </a:solidFill>
              </a:endParaRPr>
            </a:p>
          </p:txBody>
        </p:sp>
        <p:sp>
          <p:nvSpPr>
            <p:cNvPr id="21" name="TextBox 682"/>
            <p:cNvSpPr txBox="1"/>
            <p:nvPr/>
          </p:nvSpPr>
          <p:spPr>
            <a:xfrm>
              <a:off x="4264227" y="164164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18%</a:t>
              </a:r>
              <a:endParaRPr lang="zh-CN" altLang="en-US" sz="1600" dirty="0"/>
            </a:p>
          </p:txBody>
        </p:sp>
        <p:sp>
          <p:nvSpPr>
            <p:cNvPr id="22" name="TextBox 682"/>
            <p:cNvSpPr txBox="1"/>
            <p:nvPr/>
          </p:nvSpPr>
          <p:spPr>
            <a:xfrm>
              <a:off x="4264227" y="214964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23%</a:t>
              </a:r>
              <a:endParaRPr lang="zh-CN" altLang="en-US" sz="1600" dirty="0"/>
            </a:p>
          </p:txBody>
        </p:sp>
        <p:sp>
          <p:nvSpPr>
            <p:cNvPr id="23" name="TextBox 682"/>
            <p:cNvSpPr txBox="1"/>
            <p:nvPr/>
          </p:nvSpPr>
          <p:spPr>
            <a:xfrm>
              <a:off x="4264227" y="269574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38%</a:t>
              </a:r>
              <a:endParaRPr lang="zh-CN" altLang="en-US" sz="1600" dirty="0"/>
            </a:p>
          </p:txBody>
        </p:sp>
        <p:sp>
          <p:nvSpPr>
            <p:cNvPr id="24" name="TextBox 682"/>
            <p:cNvSpPr txBox="1"/>
            <p:nvPr/>
          </p:nvSpPr>
          <p:spPr>
            <a:xfrm>
              <a:off x="4264227" y="324438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57%</a:t>
              </a:r>
              <a:endParaRPr lang="zh-CN" altLang="en-US" sz="1600" dirty="0"/>
            </a:p>
          </p:txBody>
        </p:sp>
      </p:grpSp>
      <p:sp>
        <p:nvSpPr>
          <p:cNvPr id="25" name="标题 24"/>
          <p:cNvSpPr>
            <a:spLocks noGrp="1"/>
          </p:cNvSpPr>
          <p:nvPr>
            <p:ph type="title"/>
          </p:nvPr>
        </p:nvSpPr>
        <p:spPr/>
        <p:txBody>
          <a:bodyPr/>
          <a:lstStyle/>
          <a:p>
            <a:r>
              <a:rPr lang="zh-CN" altLang="en-US" dirty="0"/>
              <a:t>单击此处添加标题文本</a:t>
            </a:r>
          </a:p>
        </p:txBody>
      </p:sp>
      <p:sp>
        <p:nvSpPr>
          <p:cNvPr id="26" name="文本框 25"/>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rgbClr val="6488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rgbClr val="64887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rgbClr val="99C97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rgbClr val="99C97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rgbClr val="879F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rgbClr val="879F78"/>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1788460" y="2010768"/>
            <a:ext cx="600866" cy="600944"/>
          </a:xfrm>
          <a:prstGeom prst="ellipse">
            <a:avLst/>
          </a:prstGeom>
          <a:solidFill>
            <a:srgbClr val="64887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1788460" y="2907957"/>
            <a:ext cx="600866" cy="600944"/>
          </a:xfrm>
          <a:prstGeom prst="ellipse">
            <a:avLst/>
          </a:prstGeom>
          <a:solidFill>
            <a:srgbClr val="879F78"/>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1788460" y="3832032"/>
            <a:ext cx="600866" cy="600944"/>
          </a:xfrm>
          <a:prstGeom prst="ellipse">
            <a:avLst/>
          </a:prstGeom>
          <a:solidFill>
            <a:srgbClr val="99C97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44" name="文本框 43"/>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 Placeholder 3"/>
          <p:cNvSpPr txBox="1"/>
          <p:nvPr/>
        </p:nvSpPr>
        <p:spPr>
          <a:xfrm>
            <a:off x="2379846" y="3574193"/>
            <a:ext cx="94577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sz="1600" b="1" dirty="0" smtClean="0">
                <a:solidFill>
                  <a:srgbClr val="648879"/>
                </a:solidFill>
                <a:latin typeface="+mn-ea"/>
              </a:rPr>
              <a:t>202,0000</a:t>
            </a:r>
            <a:endParaRPr lang="en-US" sz="1600" b="1" dirty="0">
              <a:solidFill>
                <a:srgbClr val="648879"/>
              </a:solidFill>
              <a:latin typeface="+mn-ea"/>
            </a:endParaRPr>
          </a:p>
        </p:txBody>
      </p:sp>
      <p:sp>
        <p:nvSpPr>
          <p:cNvPr id="38" name="Text Placeholder 3"/>
          <p:cNvSpPr txBox="1"/>
          <p:nvPr/>
        </p:nvSpPr>
        <p:spPr>
          <a:xfrm>
            <a:off x="4916834" y="3574193"/>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altLang="zh-CN" sz="1600" b="1" dirty="0">
                <a:solidFill>
                  <a:srgbClr val="648879"/>
                </a:solidFill>
                <a:latin typeface="+mn-ea"/>
              </a:rPr>
              <a:t>202,0000</a:t>
            </a:r>
          </a:p>
        </p:txBody>
      </p:sp>
      <p:sp>
        <p:nvSpPr>
          <p:cNvPr id="39" name="Text Placeholder 3"/>
          <p:cNvSpPr txBox="1"/>
          <p:nvPr/>
        </p:nvSpPr>
        <p:spPr>
          <a:xfrm>
            <a:off x="7515314" y="3574193"/>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altLang="zh-CN" sz="1600" b="1" dirty="0">
                <a:solidFill>
                  <a:srgbClr val="648879"/>
                </a:solidFill>
                <a:latin typeface="+mn-ea"/>
              </a:rPr>
              <a:t>202,0000</a:t>
            </a:r>
          </a:p>
        </p:txBody>
      </p:sp>
      <p:sp>
        <p:nvSpPr>
          <p:cNvPr id="40" name="Text Placeholder 3"/>
          <p:cNvSpPr txBox="1"/>
          <p:nvPr/>
        </p:nvSpPr>
        <p:spPr>
          <a:xfrm>
            <a:off x="10030186" y="3574193"/>
            <a:ext cx="940306"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en-US" altLang="zh-CN" sz="1600" b="1" dirty="0">
                <a:solidFill>
                  <a:srgbClr val="648879"/>
                </a:solidFill>
                <a:latin typeface="+mn-ea"/>
              </a:rPr>
              <a:t>202,0000</a:t>
            </a:r>
          </a:p>
        </p:txBody>
      </p:sp>
      <p:cxnSp>
        <p:nvCxnSpPr>
          <p:cNvPr id="89" name="Straight Connector 88"/>
          <p:cNvCxnSpPr/>
          <p:nvPr/>
        </p:nvCxnSpPr>
        <p:spPr>
          <a:xfrm flipH="1">
            <a:off x="1277958" y="3881429"/>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Group 33"/>
          <p:cNvGrpSpPr/>
          <p:nvPr/>
        </p:nvGrpSpPr>
        <p:grpSpPr>
          <a:xfrm>
            <a:off x="1104043" y="4495905"/>
            <a:ext cx="2333814" cy="813991"/>
            <a:chOff x="5603652" y="1586047"/>
            <a:chExt cx="1750588" cy="610493"/>
          </a:xfrm>
        </p:grpSpPr>
        <p:sp>
          <p:nvSpPr>
            <p:cNvPr id="35" name="Text Placeholder 3"/>
            <p:cNvSpPr txBox="1"/>
            <p:nvPr/>
          </p:nvSpPr>
          <p:spPr>
            <a:xfrm>
              <a:off x="6171172"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rgbClr val="648879"/>
                  </a:solidFill>
                  <a:latin typeface="+mn-ea"/>
                </a:rPr>
                <a:t>添加标题</a:t>
              </a:r>
              <a:endParaRPr lang="en-US" sz="1600" b="1" dirty="0">
                <a:solidFill>
                  <a:srgbClr val="648879"/>
                </a:solidFill>
                <a:latin typeface="+mn-ea"/>
              </a:endParaRPr>
            </a:p>
          </p:txBody>
        </p:sp>
        <p:sp>
          <p:nvSpPr>
            <p:cNvPr id="36"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9" name="Oval 8"/>
          <p:cNvSpPr/>
          <p:nvPr/>
        </p:nvSpPr>
        <p:spPr>
          <a:xfrm>
            <a:off x="1613194" y="2052588"/>
            <a:ext cx="1320435" cy="1320607"/>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1</a:t>
            </a:r>
          </a:p>
        </p:txBody>
      </p:sp>
      <p:grpSp>
        <p:nvGrpSpPr>
          <p:cNvPr id="95" name="Group 94"/>
          <p:cNvGrpSpPr/>
          <p:nvPr/>
        </p:nvGrpSpPr>
        <p:grpSpPr>
          <a:xfrm>
            <a:off x="2177060" y="3373194"/>
            <a:ext cx="192698" cy="948263"/>
            <a:chOff x="1690019" y="2064423"/>
            <a:chExt cx="144542" cy="711197"/>
          </a:xfrm>
        </p:grpSpPr>
        <p:cxnSp>
          <p:nvCxnSpPr>
            <p:cNvPr id="76"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6" name="Group 33"/>
          <p:cNvGrpSpPr/>
          <p:nvPr/>
        </p:nvGrpSpPr>
        <p:grpSpPr>
          <a:xfrm>
            <a:off x="3651120" y="4495905"/>
            <a:ext cx="2333814" cy="813991"/>
            <a:chOff x="5603652" y="1586047"/>
            <a:chExt cx="1750588" cy="610493"/>
          </a:xfrm>
        </p:grpSpPr>
        <p:sp>
          <p:nvSpPr>
            <p:cNvPr id="107" name="Text Placeholder 3"/>
            <p:cNvSpPr txBox="1"/>
            <p:nvPr/>
          </p:nvSpPr>
          <p:spPr>
            <a:xfrm>
              <a:off x="6171170"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rgbClr val="648879"/>
                  </a:solidFill>
                  <a:latin typeface="+mn-ea"/>
                </a:rPr>
                <a:t>添加标题</a:t>
              </a:r>
              <a:endParaRPr lang="en-US" sz="1600" b="1" dirty="0">
                <a:solidFill>
                  <a:srgbClr val="648879"/>
                </a:solidFill>
                <a:latin typeface="+mn-ea"/>
              </a:endParaRPr>
            </a:p>
          </p:txBody>
        </p:sp>
        <p:sp>
          <p:nvSpPr>
            <p:cNvPr id="108" name="Text Placeholder 3"/>
            <p:cNvSpPr txBox="1"/>
            <p:nvPr/>
          </p:nvSpPr>
          <p:spPr>
            <a:xfrm>
              <a:off x="5603652"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10" name="Oval 109"/>
          <p:cNvSpPr>
            <a:spLocks noChangeAspect="1"/>
          </p:cNvSpPr>
          <p:nvPr/>
        </p:nvSpPr>
        <p:spPr>
          <a:xfrm>
            <a:off x="3962204" y="1653959"/>
            <a:ext cx="1716566" cy="1716789"/>
          </a:xfrm>
          <a:prstGeom prst="ellipse">
            <a:avLst/>
          </a:pr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2</a:t>
            </a:r>
          </a:p>
        </p:txBody>
      </p:sp>
      <p:grpSp>
        <p:nvGrpSpPr>
          <p:cNvPr id="111" name="Group 110"/>
          <p:cNvGrpSpPr/>
          <p:nvPr/>
        </p:nvGrpSpPr>
        <p:grpSpPr>
          <a:xfrm>
            <a:off x="4724136" y="3373194"/>
            <a:ext cx="192698" cy="948263"/>
            <a:chOff x="1690019" y="2064423"/>
            <a:chExt cx="144542" cy="711197"/>
          </a:xfrm>
        </p:grpSpPr>
        <p:cxnSp>
          <p:nvCxnSpPr>
            <p:cNvPr id="112"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4" name="Group 33"/>
          <p:cNvGrpSpPr/>
          <p:nvPr/>
        </p:nvGrpSpPr>
        <p:grpSpPr>
          <a:xfrm>
            <a:off x="6230551" y="4495905"/>
            <a:ext cx="2333814" cy="813991"/>
            <a:chOff x="5589364" y="1586047"/>
            <a:chExt cx="1750588" cy="610493"/>
          </a:xfrm>
        </p:grpSpPr>
        <p:sp>
          <p:nvSpPr>
            <p:cNvPr id="125" name="Text Placeholder 3"/>
            <p:cNvSpPr txBox="1"/>
            <p:nvPr/>
          </p:nvSpPr>
          <p:spPr>
            <a:xfrm>
              <a:off x="6171171" y="1586047"/>
              <a:ext cx="615553"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rgbClr val="648879"/>
                  </a:solidFill>
                  <a:latin typeface="+mn-ea"/>
                </a:rPr>
                <a:t>添加标题</a:t>
              </a:r>
              <a:endParaRPr lang="en-US" sz="1600" b="1" dirty="0">
                <a:solidFill>
                  <a:srgbClr val="648879"/>
                </a:solidFill>
                <a:latin typeface="+mn-ea"/>
              </a:endParaRPr>
            </a:p>
          </p:txBody>
        </p:sp>
        <p:sp>
          <p:nvSpPr>
            <p:cNvPr id="126" name="Text Placeholder 3"/>
            <p:cNvSpPr txBox="1"/>
            <p:nvPr/>
          </p:nvSpPr>
          <p:spPr>
            <a:xfrm>
              <a:off x="5589364"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28" name="Oval 127"/>
          <p:cNvSpPr>
            <a:spLocks noChangeAspect="1"/>
          </p:cNvSpPr>
          <p:nvPr/>
        </p:nvSpPr>
        <p:spPr>
          <a:xfrm>
            <a:off x="6556796" y="1653959"/>
            <a:ext cx="1716566" cy="1716789"/>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3</a:t>
            </a:r>
          </a:p>
        </p:txBody>
      </p:sp>
      <p:grpSp>
        <p:nvGrpSpPr>
          <p:cNvPr id="129" name="Group 128"/>
          <p:cNvGrpSpPr/>
          <p:nvPr/>
        </p:nvGrpSpPr>
        <p:grpSpPr>
          <a:xfrm>
            <a:off x="7322615" y="3373194"/>
            <a:ext cx="192698" cy="948263"/>
            <a:chOff x="1690019" y="2064423"/>
            <a:chExt cx="144542" cy="711197"/>
          </a:xfrm>
        </p:grpSpPr>
        <p:cxnSp>
          <p:nvCxnSpPr>
            <p:cNvPr id="130"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31"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42" name="Group 33"/>
          <p:cNvGrpSpPr/>
          <p:nvPr/>
        </p:nvGrpSpPr>
        <p:grpSpPr>
          <a:xfrm>
            <a:off x="8809982" y="4495905"/>
            <a:ext cx="2333814" cy="813991"/>
            <a:chOff x="5603651" y="1586047"/>
            <a:chExt cx="1750588" cy="610493"/>
          </a:xfrm>
        </p:grpSpPr>
        <p:sp>
          <p:nvSpPr>
            <p:cNvPr id="143" name="Text Placeholder 3"/>
            <p:cNvSpPr txBox="1"/>
            <p:nvPr/>
          </p:nvSpPr>
          <p:spPr>
            <a:xfrm>
              <a:off x="6169247" y="1586047"/>
              <a:ext cx="61940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rgbClr val="648879"/>
                  </a:solidFill>
                  <a:latin typeface="+mn-ea"/>
                </a:rPr>
                <a:t>添加标题</a:t>
              </a:r>
              <a:endParaRPr lang="en-US" sz="1600" b="1" dirty="0">
                <a:solidFill>
                  <a:srgbClr val="648879"/>
                </a:solidFill>
                <a:latin typeface="+mn-ea"/>
              </a:endParaRPr>
            </a:p>
          </p:txBody>
        </p:sp>
        <p:sp>
          <p:nvSpPr>
            <p:cNvPr id="144" name="Text Placeholder 3"/>
            <p:cNvSpPr txBox="1"/>
            <p:nvPr/>
          </p:nvSpPr>
          <p:spPr>
            <a:xfrm>
              <a:off x="5603651" y="1896457"/>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146" name="Oval 145"/>
          <p:cNvSpPr/>
          <p:nvPr/>
        </p:nvSpPr>
        <p:spPr>
          <a:xfrm>
            <a:off x="9319133" y="2052588"/>
            <a:ext cx="1320435" cy="1320607"/>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bg1"/>
                </a:solidFill>
                <a:latin typeface="+mn-ea"/>
              </a:rPr>
              <a:t>4</a:t>
            </a:r>
          </a:p>
        </p:txBody>
      </p:sp>
      <p:grpSp>
        <p:nvGrpSpPr>
          <p:cNvPr id="147" name="Group 146"/>
          <p:cNvGrpSpPr/>
          <p:nvPr/>
        </p:nvGrpSpPr>
        <p:grpSpPr>
          <a:xfrm>
            <a:off x="9882999" y="3373194"/>
            <a:ext cx="192698" cy="948263"/>
            <a:chOff x="1690019" y="2064423"/>
            <a:chExt cx="144542" cy="711197"/>
          </a:xfrm>
        </p:grpSpPr>
        <p:cxnSp>
          <p:nvCxnSpPr>
            <p:cNvPr id="148"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9"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41" name="文本框 40"/>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strips(upRight)">
                                      <p:cBhvr>
                                        <p:cTn id="7" dur="500"/>
                                        <p:tgtEl>
                                          <p:spTgt spid="89"/>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strips(downLeft)">
                                      <p:cBhvr>
                                        <p:cTn id="16" dur="500"/>
                                        <p:tgtEl>
                                          <p:spTgt spid="95"/>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2"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Right)">
                                      <p:cBhvr>
                                        <p:cTn id="24" dur="500"/>
                                        <p:tgtEl>
                                          <p:spTgt spid="37"/>
                                        </p:tgtEl>
                                      </p:cBhvr>
                                    </p:animEffect>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 calcmode="lin" valueType="num">
                                      <p:cBhvr>
                                        <p:cTn id="28" dur="500" fill="hold"/>
                                        <p:tgtEl>
                                          <p:spTgt spid="110"/>
                                        </p:tgtEl>
                                        <p:attrNameLst>
                                          <p:attrName>ppt_w</p:attrName>
                                        </p:attrNameLst>
                                      </p:cBhvr>
                                      <p:tavLst>
                                        <p:tav tm="0">
                                          <p:val>
                                            <p:fltVal val="0"/>
                                          </p:val>
                                        </p:tav>
                                        <p:tav tm="100000">
                                          <p:val>
                                            <p:strVal val="#ppt_w"/>
                                          </p:val>
                                        </p:tav>
                                      </p:tavLst>
                                    </p:anim>
                                    <p:anim calcmode="lin" valueType="num">
                                      <p:cBhvr>
                                        <p:cTn id="29" dur="500" fill="hold"/>
                                        <p:tgtEl>
                                          <p:spTgt spid="110"/>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18" presetClass="entr" presetSubtype="12" fill="hold"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strips(downLeft)">
                                      <p:cBhvr>
                                        <p:cTn id="33" dur="500"/>
                                        <p:tgtEl>
                                          <p:spTgt spid="111"/>
                                        </p:tgtEl>
                                      </p:cBhvr>
                                    </p:animEffect>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slide(fromBottom)">
                                      <p:cBhvr>
                                        <p:cTn id="37" dur="500"/>
                                        <p:tgtEl>
                                          <p:spTgt spid="106"/>
                                        </p:tgtEl>
                                      </p:cBhvr>
                                    </p:animEffect>
                                  </p:childTnLst>
                                </p:cTn>
                              </p:par>
                            </p:childTnLst>
                          </p:cTn>
                        </p:par>
                        <p:par>
                          <p:cTn id="38" fill="hold">
                            <p:stCondLst>
                              <p:cond delay="4000"/>
                            </p:stCondLst>
                            <p:childTnLst>
                              <p:par>
                                <p:cTn id="39" presetID="1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slide(fromRight)">
                                      <p:cBhvr>
                                        <p:cTn id="41" dur="500"/>
                                        <p:tgtEl>
                                          <p:spTgt spid="38"/>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128"/>
                                        </p:tgtEl>
                                        <p:attrNameLst>
                                          <p:attrName>style.visibility</p:attrName>
                                        </p:attrNameLst>
                                      </p:cBhvr>
                                      <p:to>
                                        <p:strVal val="visible"/>
                                      </p:to>
                                    </p:set>
                                    <p:anim calcmode="lin" valueType="num">
                                      <p:cBhvr>
                                        <p:cTn id="45" dur="500" fill="hold"/>
                                        <p:tgtEl>
                                          <p:spTgt spid="128"/>
                                        </p:tgtEl>
                                        <p:attrNameLst>
                                          <p:attrName>ppt_w</p:attrName>
                                        </p:attrNameLst>
                                      </p:cBhvr>
                                      <p:tavLst>
                                        <p:tav tm="0">
                                          <p:val>
                                            <p:fltVal val="0"/>
                                          </p:val>
                                        </p:tav>
                                        <p:tav tm="100000">
                                          <p:val>
                                            <p:strVal val="#ppt_w"/>
                                          </p:val>
                                        </p:tav>
                                      </p:tavLst>
                                    </p:anim>
                                    <p:anim calcmode="lin" valueType="num">
                                      <p:cBhvr>
                                        <p:cTn id="46" dur="500" fill="hold"/>
                                        <p:tgtEl>
                                          <p:spTgt spid="128"/>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8" presetClass="entr" presetSubtype="12"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strips(downLeft)">
                                      <p:cBhvr>
                                        <p:cTn id="50" dur="500"/>
                                        <p:tgtEl>
                                          <p:spTgt spid="129"/>
                                        </p:tgtEl>
                                      </p:cBhvr>
                                    </p:animEffect>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slide(fromBottom)">
                                      <p:cBhvr>
                                        <p:cTn id="54" dur="500"/>
                                        <p:tgtEl>
                                          <p:spTgt spid="124"/>
                                        </p:tgtEl>
                                      </p:cBhvr>
                                    </p:animEffect>
                                  </p:childTnLst>
                                </p:cTn>
                              </p:par>
                            </p:childTnLst>
                          </p:cTn>
                        </p:par>
                        <p:par>
                          <p:cTn id="55" fill="hold">
                            <p:stCondLst>
                              <p:cond delay="6000"/>
                            </p:stCondLst>
                            <p:childTnLst>
                              <p:par>
                                <p:cTn id="56" presetID="12" presetClass="entr" presetSubtype="2"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lide(fromRight)">
                                      <p:cBhvr>
                                        <p:cTn id="58" dur="500"/>
                                        <p:tgtEl>
                                          <p:spTgt spid="39"/>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46"/>
                                        </p:tgtEl>
                                        <p:attrNameLst>
                                          <p:attrName>style.visibility</p:attrName>
                                        </p:attrNameLst>
                                      </p:cBhvr>
                                      <p:to>
                                        <p:strVal val="visible"/>
                                      </p:to>
                                    </p:set>
                                    <p:anim calcmode="lin" valueType="num">
                                      <p:cBhvr>
                                        <p:cTn id="62" dur="500" fill="hold"/>
                                        <p:tgtEl>
                                          <p:spTgt spid="146"/>
                                        </p:tgtEl>
                                        <p:attrNameLst>
                                          <p:attrName>ppt_w</p:attrName>
                                        </p:attrNameLst>
                                      </p:cBhvr>
                                      <p:tavLst>
                                        <p:tav tm="0">
                                          <p:val>
                                            <p:fltVal val="0"/>
                                          </p:val>
                                        </p:tav>
                                        <p:tav tm="100000">
                                          <p:val>
                                            <p:strVal val="#ppt_w"/>
                                          </p:val>
                                        </p:tav>
                                      </p:tavLst>
                                    </p:anim>
                                    <p:anim calcmode="lin" valueType="num">
                                      <p:cBhvr>
                                        <p:cTn id="63" dur="500" fill="hold"/>
                                        <p:tgtEl>
                                          <p:spTgt spid="146"/>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8" presetClass="entr" presetSubtype="12" fill="hold" nodeType="afterEffect">
                                  <p:stCondLst>
                                    <p:cond delay="0"/>
                                  </p:stCondLst>
                                  <p:childTnLst>
                                    <p:set>
                                      <p:cBhvr>
                                        <p:cTn id="66" dur="1" fill="hold">
                                          <p:stCondLst>
                                            <p:cond delay="0"/>
                                          </p:stCondLst>
                                        </p:cTn>
                                        <p:tgtEl>
                                          <p:spTgt spid="147"/>
                                        </p:tgtEl>
                                        <p:attrNameLst>
                                          <p:attrName>style.visibility</p:attrName>
                                        </p:attrNameLst>
                                      </p:cBhvr>
                                      <p:to>
                                        <p:strVal val="visible"/>
                                      </p:to>
                                    </p:set>
                                    <p:animEffect transition="in" filter="strips(downLeft)">
                                      <p:cBhvr>
                                        <p:cTn id="67" dur="500"/>
                                        <p:tgtEl>
                                          <p:spTgt spid="147"/>
                                        </p:tgtEl>
                                      </p:cBhvr>
                                    </p:animEffect>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42"/>
                                        </p:tgtEl>
                                        <p:attrNameLst>
                                          <p:attrName>style.visibility</p:attrName>
                                        </p:attrNameLst>
                                      </p:cBhvr>
                                      <p:to>
                                        <p:strVal val="visible"/>
                                      </p:to>
                                    </p:set>
                                    <p:animEffect transition="in" filter="slide(fromBottom)">
                                      <p:cBhvr>
                                        <p:cTn id="71" dur="500"/>
                                        <p:tgtEl>
                                          <p:spTgt spid="142"/>
                                        </p:tgtEl>
                                      </p:cBhvr>
                                    </p:animEffect>
                                  </p:childTnLst>
                                </p:cTn>
                              </p:par>
                            </p:childTnLst>
                          </p:cTn>
                        </p:par>
                        <p:par>
                          <p:cTn id="72" fill="hold">
                            <p:stCondLst>
                              <p:cond delay="8000"/>
                            </p:stCondLst>
                            <p:childTnLst>
                              <p:par>
                                <p:cTn id="73" presetID="12" presetClass="entr" presetSubtype="2"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slide(fromRigh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9" grpId="0" animBg="1"/>
      <p:bldP spid="110" grpId="0" animBg="1"/>
      <p:bldP spid="128" grpId="0" animBg="1"/>
      <p:bldP spid="1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Pentagon 78"/>
          <p:cNvSpPr/>
          <p:nvPr/>
        </p:nvSpPr>
        <p:spPr>
          <a:xfrm rot="5400000">
            <a:off x="1262269" y="2176581"/>
            <a:ext cx="3311505" cy="1799731"/>
          </a:xfrm>
          <a:prstGeom prst="homePlate">
            <a:avLst>
              <a:gd name="adj" fmla="val 31766"/>
            </a:avLst>
          </a:prstGeom>
          <a:solidFill>
            <a:srgbClr val="879F78"/>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99" name="Oval 76"/>
          <p:cNvSpPr/>
          <p:nvPr/>
        </p:nvSpPr>
        <p:spPr>
          <a:xfrm>
            <a:off x="2018156" y="3292414"/>
            <a:ext cx="1799731" cy="1799731"/>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00" name="TextBox 79"/>
          <p:cNvSpPr txBox="1"/>
          <p:nvPr/>
        </p:nvSpPr>
        <p:spPr>
          <a:xfrm>
            <a:off x="2349623" y="3376506"/>
            <a:ext cx="1136801" cy="1117974"/>
          </a:xfrm>
          <a:prstGeom prst="rect">
            <a:avLst/>
          </a:prstGeom>
          <a:noFill/>
        </p:spPr>
        <p:txBody>
          <a:bodyPr wrap="none" lIns="91416" tIns="45708" rIns="91416" bIns="45708" rtlCol="0">
            <a:spAutoFit/>
          </a:bodyPr>
          <a:lstStyle/>
          <a:p>
            <a:pPr algn="ctr"/>
            <a:r>
              <a:rPr lang="en-US" altLang="zh-CN" sz="6665" b="1" dirty="0">
                <a:solidFill>
                  <a:srgbClr val="648879"/>
                </a:solidFill>
              </a:rPr>
              <a:t>01</a:t>
            </a:r>
            <a:endParaRPr lang="en-US" sz="6665" b="1" dirty="0">
              <a:solidFill>
                <a:srgbClr val="648879"/>
              </a:solidFill>
            </a:endParaRPr>
          </a:p>
        </p:txBody>
      </p:sp>
      <p:sp>
        <p:nvSpPr>
          <p:cNvPr id="101" name="TextBox 80"/>
          <p:cNvSpPr txBox="1"/>
          <p:nvPr/>
        </p:nvSpPr>
        <p:spPr>
          <a:xfrm>
            <a:off x="2364046" y="4355505"/>
            <a:ext cx="1107947" cy="369308"/>
          </a:xfrm>
          <a:prstGeom prst="rect">
            <a:avLst/>
          </a:prstGeom>
          <a:noFill/>
        </p:spPr>
        <p:txBody>
          <a:bodyPr wrap="none" lIns="91416" tIns="45708" rIns="91416" bIns="45708" rtlCol="0">
            <a:spAutoFit/>
          </a:bodyPr>
          <a:lstStyle/>
          <a:p>
            <a:pPr algn="ctr"/>
            <a:r>
              <a:rPr lang="zh-CN" altLang="en-US" b="1" cap="small" dirty="0">
                <a:solidFill>
                  <a:srgbClr val="648879"/>
                </a:solidFill>
                <a:latin typeface="微软雅黑" panose="020B0503020204020204" pitchFamily="34" charset="-122"/>
                <a:ea typeface="微软雅黑" panose="020B0503020204020204" pitchFamily="34" charset="-122"/>
              </a:rPr>
              <a:t>文字说明</a:t>
            </a:r>
            <a:endParaRPr lang="en-US" b="1" cap="small" dirty="0">
              <a:solidFill>
                <a:srgbClr val="648879"/>
              </a:solidFill>
              <a:latin typeface="微软雅黑" panose="020B0503020204020204" pitchFamily="34" charset="-122"/>
              <a:ea typeface="微软雅黑" panose="020B0503020204020204" pitchFamily="34" charset="-122"/>
            </a:endParaRPr>
          </a:p>
        </p:txBody>
      </p:sp>
      <p:sp>
        <p:nvSpPr>
          <p:cNvPr id="102" name="Pentagon 143"/>
          <p:cNvSpPr/>
          <p:nvPr/>
        </p:nvSpPr>
        <p:spPr>
          <a:xfrm rot="5400000">
            <a:off x="3383483" y="2176581"/>
            <a:ext cx="3311505" cy="1799731"/>
          </a:xfrm>
          <a:prstGeom prst="homePlate">
            <a:avLst>
              <a:gd name="adj" fmla="val 31766"/>
            </a:avLst>
          </a:prstGeom>
          <a:solidFill>
            <a:srgbClr val="648879"/>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03" name="Oval 147"/>
          <p:cNvSpPr/>
          <p:nvPr/>
        </p:nvSpPr>
        <p:spPr>
          <a:xfrm>
            <a:off x="4139370" y="3292414"/>
            <a:ext cx="1799731" cy="1799731"/>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04" name="TextBox 145"/>
          <p:cNvSpPr txBox="1"/>
          <p:nvPr/>
        </p:nvSpPr>
        <p:spPr>
          <a:xfrm>
            <a:off x="4470835" y="3376506"/>
            <a:ext cx="1136801" cy="1117974"/>
          </a:xfrm>
          <a:prstGeom prst="rect">
            <a:avLst/>
          </a:prstGeom>
          <a:noFill/>
        </p:spPr>
        <p:txBody>
          <a:bodyPr wrap="none" lIns="91416" tIns="45708" rIns="91416" bIns="45708" rtlCol="0">
            <a:spAutoFit/>
          </a:bodyPr>
          <a:lstStyle/>
          <a:p>
            <a:pPr algn="ctr"/>
            <a:r>
              <a:rPr lang="en-US" altLang="zh-CN" sz="6665" b="1" dirty="0">
                <a:solidFill>
                  <a:srgbClr val="648879"/>
                </a:solidFill>
              </a:rPr>
              <a:t>02</a:t>
            </a:r>
            <a:endParaRPr lang="en-US" sz="6665" b="1" dirty="0">
              <a:solidFill>
                <a:srgbClr val="648879"/>
              </a:solidFill>
            </a:endParaRPr>
          </a:p>
        </p:txBody>
      </p:sp>
      <p:sp>
        <p:nvSpPr>
          <p:cNvPr id="105" name="TextBox 146"/>
          <p:cNvSpPr txBox="1"/>
          <p:nvPr/>
        </p:nvSpPr>
        <p:spPr>
          <a:xfrm>
            <a:off x="4485259" y="4355505"/>
            <a:ext cx="1107947" cy="369308"/>
          </a:xfrm>
          <a:prstGeom prst="rect">
            <a:avLst/>
          </a:prstGeom>
          <a:noFill/>
        </p:spPr>
        <p:txBody>
          <a:bodyPr wrap="none" lIns="91416" tIns="45708" rIns="91416" bIns="45708" rtlCol="0">
            <a:spAutoFit/>
          </a:bodyPr>
          <a:lstStyle/>
          <a:p>
            <a:pPr algn="ctr"/>
            <a:r>
              <a:rPr lang="zh-CN" altLang="en-US" b="1" cap="small" dirty="0">
                <a:solidFill>
                  <a:srgbClr val="648879"/>
                </a:solidFill>
                <a:latin typeface="微软雅黑" panose="020B0503020204020204" pitchFamily="34" charset="-122"/>
                <a:ea typeface="微软雅黑" panose="020B0503020204020204" pitchFamily="34" charset="-122"/>
              </a:rPr>
              <a:t>文字说明</a:t>
            </a:r>
            <a:endParaRPr lang="en-US" b="1" cap="small" dirty="0">
              <a:solidFill>
                <a:srgbClr val="648879"/>
              </a:solidFill>
              <a:latin typeface="微软雅黑" panose="020B0503020204020204" pitchFamily="34" charset="-122"/>
              <a:ea typeface="微软雅黑" panose="020B0503020204020204" pitchFamily="34" charset="-122"/>
            </a:endParaRPr>
          </a:p>
        </p:txBody>
      </p:sp>
      <p:sp>
        <p:nvSpPr>
          <p:cNvPr id="106" name="Pentagon 150"/>
          <p:cNvSpPr/>
          <p:nvPr/>
        </p:nvSpPr>
        <p:spPr>
          <a:xfrm rot="5400000">
            <a:off x="5504695" y="2176581"/>
            <a:ext cx="3311505" cy="1799731"/>
          </a:xfrm>
          <a:prstGeom prst="homePlate">
            <a:avLst>
              <a:gd name="adj" fmla="val 31766"/>
            </a:avLst>
          </a:prstGeom>
          <a:solidFill>
            <a:srgbClr val="879F78"/>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10" name="Oval 154"/>
          <p:cNvSpPr/>
          <p:nvPr/>
        </p:nvSpPr>
        <p:spPr>
          <a:xfrm>
            <a:off x="6260582" y="3292414"/>
            <a:ext cx="1799731" cy="1799731"/>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14" name="TextBox 152"/>
          <p:cNvSpPr txBox="1"/>
          <p:nvPr/>
        </p:nvSpPr>
        <p:spPr>
          <a:xfrm>
            <a:off x="6592049" y="3376506"/>
            <a:ext cx="1136801" cy="1117974"/>
          </a:xfrm>
          <a:prstGeom prst="rect">
            <a:avLst/>
          </a:prstGeom>
          <a:noFill/>
        </p:spPr>
        <p:txBody>
          <a:bodyPr wrap="none" lIns="91416" tIns="45708" rIns="91416" bIns="45708" rtlCol="0">
            <a:spAutoFit/>
          </a:bodyPr>
          <a:lstStyle/>
          <a:p>
            <a:pPr algn="ctr"/>
            <a:r>
              <a:rPr lang="en-US" altLang="zh-CN" sz="6665" b="1" dirty="0">
                <a:solidFill>
                  <a:srgbClr val="648879"/>
                </a:solidFill>
              </a:rPr>
              <a:t>03</a:t>
            </a:r>
            <a:endParaRPr lang="en-US" sz="6665" b="1" dirty="0">
              <a:solidFill>
                <a:srgbClr val="648879"/>
              </a:solidFill>
            </a:endParaRPr>
          </a:p>
        </p:txBody>
      </p:sp>
      <p:sp>
        <p:nvSpPr>
          <p:cNvPr id="118" name="TextBox 153"/>
          <p:cNvSpPr txBox="1"/>
          <p:nvPr/>
        </p:nvSpPr>
        <p:spPr>
          <a:xfrm>
            <a:off x="6606474" y="4355505"/>
            <a:ext cx="1107947" cy="369308"/>
          </a:xfrm>
          <a:prstGeom prst="rect">
            <a:avLst/>
          </a:prstGeom>
          <a:noFill/>
        </p:spPr>
        <p:txBody>
          <a:bodyPr wrap="none" lIns="91416" tIns="45708" rIns="91416" bIns="45708" rtlCol="0">
            <a:spAutoFit/>
          </a:bodyPr>
          <a:lstStyle/>
          <a:p>
            <a:pPr algn="ctr"/>
            <a:r>
              <a:rPr lang="zh-CN" altLang="en-US" b="1" cap="small" dirty="0">
                <a:solidFill>
                  <a:srgbClr val="648879"/>
                </a:solidFill>
                <a:latin typeface="微软雅黑" panose="020B0503020204020204" pitchFamily="34" charset="-122"/>
                <a:ea typeface="微软雅黑" panose="020B0503020204020204" pitchFamily="34" charset="-122"/>
              </a:rPr>
              <a:t>文字说明</a:t>
            </a:r>
            <a:endParaRPr lang="en-US" b="1" cap="small" dirty="0">
              <a:solidFill>
                <a:srgbClr val="648879"/>
              </a:solidFill>
              <a:latin typeface="微软雅黑" panose="020B0503020204020204" pitchFamily="34" charset="-122"/>
              <a:ea typeface="微软雅黑" panose="020B0503020204020204" pitchFamily="34" charset="-122"/>
            </a:endParaRPr>
          </a:p>
        </p:txBody>
      </p:sp>
      <p:sp>
        <p:nvSpPr>
          <p:cNvPr id="119" name="Pentagon 157"/>
          <p:cNvSpPr/>
          <p:nvPr/>
        </p:nvSpPr>
        <p:spPr>
          <a:xfrm rot="5400000">
            <a:off x="7625911" y="2176581"/>
            <a:ext cx="3311505" cy="1799731"/>
          </a:xfrm>
          <a:prstGeom prst="homePlate">
            <a:avLst>
              <a:gd name="adj" fmla="val 31766"/>
            </a:avLst>
          </a:prstGeom>
          <a:solidFill>
            <a:srgbClr val="648879"/>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20" name="Oval 161"/>
          <p:cNvSpPr/>
          <p:nvPr/>
        </p:nvSpPr>
        <p:spPr>
          <a:xfrm>
            <a:off x="8381798" y="3292414"/>
            <a:ext cx="1799731" cy="1799731"/>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200" dirty="0"/>
          </a:p>
        </p:txBody>
      </p:sp>
      <p:sp>
        <p:nvSpPr>
          <p:cNvPr id="121" name="TextBox 159"/>
          <p:cNvSpPr txBox="1"/>
          <p:nvPr/>
        </p:nvSpPr>
        <p:spPr>
          <a:xfrm>
            <a:off x="8713264" y="3376506"/>
            <a:ext cx="1136801" cy="1117974"/>
          </a:xfrm>
          <a:prstGeom prst="rect">
            <a:avLst/>
          </a:prstGeom>
          <a:noFill/>
        </p:spPr>
        <p:txBody>
          <a:bodyPr wrap="none" lIns="91416" tIns="45708" rIns="91416" bIns="45708" rtlCol="0">
            <a:spAutoFit/>
          </a:bodyPr>
          <a:lstStyle/>
          <a:p>
            <a:pPr algn="ctr"/>
            <a:r>
              <a:rPr lang="en-US" altLang="zh-CN" sz="6665" b="1" dirty="0">
                <a:solidFill>
                  <a:srgbClr val="648879"/>
                </a:solidFill>
              </a:rPr>
              <a:t>04</a:t>
            </a:r>
            <a:endParaRPr lang="en-US" sz="6665" b="1" dirty="0">
              <a:solidFill>
                <a:srgbClr val="648879"/>
              </a:solidFill>
            </a:endParaRPr>
          </a:p>
        </p:txBody>
      </p:sp>
      <p:sp>
        <p:nvSpPr>
          <p:cNvPr id="122" name="TextBox 160"/>
          <p:cNvSpPr txBox="1"/>
          <p:nvPr/>
        </p:nvSpPr>
        <p:spPr>
          <a:xfrm>
            <a:off x="8727687" y="4355505"/>
            <a:ext cx="1107947" cy="369308"/>
          </a:xfrm>
          <a:prstGeom prst="rect">
            <a:avLst/>
          </a:prstGeom>
          <a:noFill/>
        </p:spPr>
        <p:txBody>
          <a:bodyPr wrap="none" lIns="91416" tIns="45708" rIns="91416" bIns="45708" rtlCol="0">
            <a:spAutoFit/>
          </a:bodyPr>
          <a:lstStyle/>
          <a:p>
            <a:pPr algn="ctr"/>
            <a:r>
              <a:rPr lang="zh-CN" altLang="en-US" b="1" cap="small" dirty="0">
                <a:solidFill>
                  <a:srgbClr val="648879"/>
                </a:solidFill>
                <a:latin typeface="微软雅黑" panose="020B0503020204020204" pitchFamily="34" charset="-122"/>
                <a:ea typeface="微软雅黑" panose="020B0503020204020204" pitchFamily="34" charset="-122"/>
              </a:rPr>
              <a:t>文字说明</a:t>
            </a:r>
            <a:endParaRPr lang="en-US" b="1" cap="small" dirty="0">
              <a:solidFill>
                <a:srgbClr val="648879"/>
              </a:solidFill>
              <a:latin typeface="微软雅黑" panose="020B0503020204020204" pitchFamily="34" charset="-122"/>
              <a:ea typeface="微软雅黑" panose="020B0503020204020204" pitchFamily="34" charset="-122"/>
            </a:endParaRPr>
          </a:p>
        </p:txBody>
      </p:sp>
      <p:grpSp>
        <p:nvGrpSpPr>
          <p:cNvPr id="123" name="组合 30"/>
          <p:cNvGrpSpPr/>
          <p:nvPr/>
        </p:nvGrpSpPr>
        <p:grpSpPr>
          <a:xfrm>
            <a:off x="1966183" y="1830636"/>
            <a:ext cx="1838144" cy="969005"/>
            <a:chOff x="3658206" y="2768280"/>
            <a:chExt cx="1838623" cy="969256"/>
          </a:xfrm>
        </p:grpSpPr>
        <p:sp>
          <p:nvSpPr>
            <p:cNvPr id="124" name="矩形 47"/>
            <p:cNvSpPr>
              <a:spLocks noChangeArrowheads="1"/>
            </p:cNvSpPr>
            <p:nvPr/>
          </p:nvSpPr>
          <p:spPr bwMode="auto">
            <a:xfrm>
              <a:off x="3658206" y="3275752"/>
              <a:ext cx="1711816" cy="46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点击输入文字说明细节内容</a:t>
              </a:r>
              <a:endParaRPr 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5" name="文本框 48"/>
            <p:cNvSpPr>
              <a:spLocks noChangeArrowheads="1"/>
            </p:cNvSpPr>
            <p:nvPr/>
          </p:nvSpPr>
          <p:spPr bwMode="auto">
            <a:xfrm>
              <a:off x="3676450" y="2768280"/>
              <a:ext cx="1820379" cy="36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标题内容</a:t>
              </a:r>
              <a:endParaRPr lang="zh-CN" altLang="en-US"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126" name="组合 33"/>
          <p:cNvGrpSpPr/>
          <p:nvPr/>
        </p:nvGrpSpPr>
        <p:grpSpPr>
          <a:xfrm>
            <a:off x="4112365" y="1830637"/>
            <a:ext cx="1838144" cy="969005"/>
            <a:chOff x="3658206" y="2768280"/>
            <a:chExt cx="1838623" cy="969256"/>
          </a:xfrm>
        </p:grpSpPr>
        <p:sp>
          <p:nvSpPr>
            <p:cNvPr id="127" name="矩形 47"/>
            <p:cNvSpPr>
              <a:spLocks noChangeArrowheads="1"/>
            </p:cNvSpPr>
            <p:nvPr/>
          </p:nvSpPr>
          <p:spPr bwMode="auto">
            <a:xfrm>
              <a:off x="3658206" y="3275752"/>
              <a:ext cx="1711816" cy="46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点击输入文字说明细节内容</a:t>
              </a:r>
              <a:endParaRPr 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8" name="文本框 48"/>
            <p:cNvSpPr>
              <a:spLocks noChangeArrowheads="1"/>
            </p:cNvSpPr>
            <p:nvPr/>
          </p:nvSpPr>
          <p:spPr bwMode="auto">
            <a:xfrm>
              <a:off x="3676450" y="2768280"/>
              <a:ext cx="1820379" cy="36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标题内容</a:t>
              </a:r>
            </a:p>
          </p:txBody>
        </p:sp>
      </p:grpSp>
      <p:grpSp>
        <p:nvGrpSpPr>
          <p:cNvPr id="129" name="组合 37"/>
          <p:cNvGrpSpPr/>
          <p:nvPr/>
        </p:nvGrpSpPr>
        <p:grpSpPr>
          <a:xfrm>
            <a:off x="6258547" y="1830637"/>
            <a:ext cx="1838144" cy="969005"/>
            <a:chOff x="3658206" y="2768280"/>
            <a:chExt cx="1838623" cy="969256"/>
          </a:xfrm>
        </p:grpSpPr>
        <p:sp>
          <p:nvSpPr>
            <p:cNvPr id="130" name="矩形 47"/>
            <p:cNvSpPr>
              <a:spLocks noChangeArrowheads="1"/>
            </p:cNvSpPr>
            <p:nvPr/>
          </p:nvSpPr>
          <p:spPr bwMode="auto">
            <a:xfrm>
              <a:off x="3658206" y="3275752"/>
              <a:ext cx="1711816" cy="46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点击输入文字说明细节内容</a:t>
              </a:r>
              <a:r>
                <a:rPr lang="en-US" sz="12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 </a:t>
              </a:r>
            </a:p>
          </p:txBody>
        </p:sp>
        <p:sp>
          <p:nvSpPr>
            <p:cNvPr id="131" name="文本框 48"/>
            <p:cNvSpPr>
              <a:spLocks noChangeArrowheads="1"/>
            </p:cNvSpPr>
            <p:nvPr/>
          </p:nvSpPr>
          <p:spPr bwMode="auto">
            <a:xfrm>
              <a:off x="3676450" y="2768280"/>
              <a:ext cx="1820379" cy="36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标题内容</a:t>
              </a:r>
            </a:p>
          </p:txBody>
        </p:sp>
      </p:grpSp>
      <p:grpSp>
        <p:nvGrpSpPr>
          <p:cNvPr id="132" name="组合 40"/>
          <p:cNvGrpSpPr/>
          <p:nvPr/>
        </p:nvGrpSpPr>
        <p:grpSpPr>
          <a:xfrm>
            <a:off x="8404728" y="1830637"/>
            <a:ext cx="1838144" cy="969005"/>
            <a:chOff x="3658206" y="2768280"/>
            <a:chExt cx="1838623" cy="969256"/>
          </a:xfrm>
        </p:grpSpPr>
        <p:sp>
          <p:nvSpPr>
            <p:cNvPr id="133" name="矩形 47"/>
            <p:cNvSpPr>
              <a:spLocks noChangeArrowheads="1"/>
            </p:cNvSpPr>
            <p:nvPr/>
          </p:nvSpPr>
          <p:spPr bwMode="auto">
            <a:xfrm>
              <a:off x="3658206" y="3275752"/>
              <a:ext cx="1711816" cy="46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点击输入文字说明细节内容</a:t>
              </a:r>
              <a:endParaRPr lang="en-US" sz="1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34" name="文本框 48"/>
            <p:cNvSpPr>
              <a:spLocks noChangeArrowheads="1"/>
            </p:cNvSpPr>
            <p:nvPr/>
          </p:nvSpPr>
          <p:spPr bwMode="auto">
            <a:xfrm>
              <a:off x="3676450" y="2768280"/>
              <a:ext cx="1820379" cy="36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标题内容</a:t>
              </a:r>
            </a:p>
          </p:txBody>
        </p:sp>
      </p:grpSp>
      <p:sp>
        <p:nvSpPr>
          <p:cNvPr id="2" name="标题 1"/>
          <p:cNvSpPr>
            <a:spLocks noGrp="1"/>
          </p:cNvSpPr>
          <p:nvPr>
            <p:ph type="title"/>
          </p:nvPr>
        </p:nvSpPr>
        <p:spPr/>
        <p:txBody>
          <a:bodyPr>
            <a:normAutofit fontScale="90000"/>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1000"/>
                                        <p:tgtEl>
                                          <p:spTgt spid="100"/>
                                        </p:tgtEl>
                                      </p:cBhvr>
                                    </p:animEffect>
                                    <p:anim calcmode="lin" valueType="num">
                                      <p:cBhvr>
                                        <p:cTn id="18" dur="1000" fill="hold"/>
                                        <p:tgtEl>
                                          <p:spTgt spid="100"/>
                                        </p:tgtEl>
                                        <p:attrNameLst>
                                          <p:attrName>ppt_x</p:attrName>
                                        </p:attrNameLst>
                                      </p:cBhvr>
                                      <p:tavLst>
                                        <p:tav tm="0">
                                          <p:val>
                                            <p:strVal val="#ppt_x"/>
                                          </p:val>
                                        </p:tav>
                                        <p:tav tm="100000">
                                          <p:val>
                                            <p:strVal val="#ppt_x"/>
                                          </p:val>
                                        </p:tav>
                                      </p:tavLst>
                                    </p:anim>
                                    <p:anim calcmode="lin" valueType="num">
                                      <p:cBhvr>
                                        <p:cTn id="19" dur="1000" fill="hold"/>
                                        <p:tgtEl>
                                          <p:spTgt spid="10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1000"/>
                                        <p:tgtEl>
                                          <p:spTgt spid="101"/>
                                        </p:tgtEl>
                                      </p:cBhvr>
                                    </p:animEffect>
                                    <p:anim calcmode="lin" valueType="num">
                                      <p:cBhvr>
                                        <p:cTn id="23" dur="1000" fill="hold"/>
                                        <p:tgtEl>
                                          <p:spTgt spid="101"/>
                                        </p:tgtEl>
                                        <p:attrNameLst>
                                          <p:attrName>ppt_x</p:attrName>
                                        </p:attrNameLst>
                                      </p:cBhvr>
                                      <p:tavLst>
                                        <p:tav tm="0">
                                          <p:val>
                                            <p:strVal val="#ppt_x"/>
                                          </p:val>
                                        </p:tav>
                                        <p:tav tm="100000">
                                          <p:val>
                                            <p:strVal val="#ppt_x"/>
                                          </p:val>
                                        </p:tav>
                                      </p:tavLst>
                                    </p:anim>
                                    <p:anim calcmode="lin" valueType="num">
                                      <p:cBhvr>
                                        <p:cTn id="24" dur="1000" fill="hold"/>
                                        <p:tgtEl>
                                          <p:spTgt spid="10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1000"/>
                                        <p:tgtEl>
                                          <p:spTgt spid="102"/>
                                        </p:tgtEl>
                                      </p:cBhvr>
                                    </p:animEffect>
                                    <p:anim calcmode="lin" valueType="num">
                                      <p:cBhvr>
                                        <p:cTn id="28" dur="1000" fill="hold"/>
                                        <p:tgtEl>
                                          <p:spTgt spid="102"/>
                                        </p:tgtEl>
                                        <p:attrNameLst>
                                          <p:attrName>ppt_x</p:attrName>
                                        </p:attrNameLst>
                                      </p:cBhvr>
                                      <p:tavLst>
                                        <p:tav tm="0">
                                          <p:val>
                                            <p:strVal val="#ppt_x"/>
                                          </p:val>
                                        </p:tav>
                                        <p:tav tm="100000">
                                          <p:val>
                                            <p:strVal val="#ppt_x"/>
                                          </p:val>
                                        </p:tav>
                                      </p:tavLst>
                                    </p:anim>
                                    <p:anim calcmode="lin" valueType="num">
                                      <p:cBhvr>
                                        <p:cTn id="29" dur="1000" fill="hold"/>
                                        <p:tgtEl>
                                          <p:spTgt spid="10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1000"/>
                                        <p:tgtEl>
                                          <p:spTgt spid="103"/>
                                        </p:tgtEl>
                                      </p:cBhvr>
                                    </p:animEffect>
                                    <p:anim calcmode="lin" valueType="num">
                                      <p:cBhvr>
                                        <p:cTn id="33" dur="1000" fill="hold"/>
                                        <p:tgtEl>
                                          <p:spTgt spid="103"/>
                                        </p:tgtEl>
                                        <p:attrNameLst>
                                          <p:attrName>ppt_x</p:attrName>
                                        </p:attrNameLst>
                                      </p:cBhvr>
                                      <p:tavLst>
                                        <p:tav tm="0">
                                          <p:val>
                                            <p:strVal val="#ppt_x"/>
                                          </p:val>
                                        </p:tav>
                                        <p:tav tm="100000">
                                          <p:val>
                                            <p:strVal val="#ppt_x"/>
                                          </p:val>
                                        </p:tav>
                                      </p:tavLst>
                                    </p:anim>
                                    <p:anim calcmode="lin" valueType="num">
                                      <p:cBhvr>
                                        <p:cTn id="34" dur="1000" fill="hold"/>
                                        <p:tgtEl>
                                          <p:spTgt spid="10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1000"/>
                                        <p:tgtEl>
                                          <p:spTgt spid="104"/>
                                        </p:tgtEl>
                                      </p:cBhvr>
                                    </p:animEffect>
                                    <p:anim calcmode="lin" valueType="num">
                                      <p:cBhvr>
                                        <p:cTn id="38" dur="1000" fill="hold"/>
                                        <p:tgtEl>
                                          <p:spTgt spid="104"/>
                                        </p:tgtEl>
                                        <p:attrNameLst>
                                          <p:attrName>ppt_x</p:attrName>
                                        </p:attrNameLst>
                                      </p:cBhvr>
                                      <p:tavLst>
                                        <p:tav tm="0">
                                          <p:val>
                                            <p:strVal val="#ppt_x"/>
                                          </p:val>
                                        </p:tav>
                                        <p:tav tm="100000">
                                          <p:val>
                                            <p:strVal val="#ppt_x"/>
                                          </p:val>
                                        </p:tav>
                                      </p:tavLst>
                                    </p:anim>
                                    <p:anim calcmode="lin" valueType="num">
                                      <p:cBhvr>
                                        <p:cTn id="39" dur="1000" fill="hold"/>
                                        <p:tgtEl>
                                          <p:spTgt spid="10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1000"/>
                                        <p:tgtEl>
                                          <p:spTgt spid="105"/>
                                        </p:tgtEl>
                                      </p:cBhvr>
                                    </p:animEffect>
                                    <p:anim calcmode="lin" valueType="num">
                                      <p:cBhvr>
                                        <p:cTn id="43" dur="1000" fill="hold"/>
                                        <p:tgtEl>
                                          <p:spTgt spid="105"/>
                                        </p:tgtEl>
                                        <p:attrNameLst>
                                          <p:attrName>ppt_x</p:attrName>
                                        </p:attrNameLst>
                                      </p:cBhvr>
                                      <p:tavLst>
                                        <p:tav tm="0">
                                          <p:val>
                                            <p:strVal val="#ppt_x"/>
                                          </p:val>
                                        </p:tav>
                                        <p:tav tm="100000">
                                          <p:val>
                                            <p:strVal val="#ppt_x"/>
                                          </p:val>
                                        </p:tav>
                                      </p:tavLst>
                                    </p:anim>
                                    <p:anim calcmode="lin" valueType="num">
                                      <p:cBhvr>
                                        <p:cTn id="44" dur="1000" fill="hold"/>
                                        <p:tgtEl>
                                          <p:spTgt spid="10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1000"/>
                                        <p:tgtEl>
                                          <p:spTgt spid="106"/>
                                        </p:tgtEl>
                                      </p:cBhvr>
                                    </p:animEffect>
                                    <p:anim calcmode="lin" valueType="num">
                                      <p:cBhvr>
                                        <p:cTn id="48" dur="1000" fill="hold"/>
                                        <p:tgtEl>
                                          <p:spTgt spid="106"/>
                                        </p:tgtEl>
                                        <p:attrNameLst>
                                          <p:attrName>ppt_x</p:attrName>
                                        </p:attrNameLst>
                                      </p:cBhvr>
                                      <p:tavLst>
                                        <p:tav tm="0">
                                          <p:val>
                                            <p:strVal val="#ppt_x"/>
                                          </p:val>
                                        </p:tav>
                                        <p:tav tm="100000">
                                          <p:val>
                                            <p:strVal val="#ppt_x"/>
                                          </p:val>
                                        </p:tav>
                                      </p:tavLst>
                                    </p:anim>
                                    <p:anim calcmode="lin" valueType="num">
                                      <p:cBhvr>
                                        <p:cTn id="49" dur="1000" fill="hold"/>
                                        <p:tgtEl>
                                          <p:spTgt spid="10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1000"/>
                                        <p:tgtEl>
                                          <p:spTgt spid="110"/>
                                        </p:tgtEl>
                                      </p:cBhvr>
                                    </p:animEffect>
                                    <p:anim calcmode="lin" valueType="num">
                                      <p:cBhvr>
                                        <p:cTn id="53" dur="1000" fill="hold"/>
                                        <p:tgtEl>
                                          <p:spTgt spid="110"/>
                                        </p:tgtEl>
                                        <p:attrNameLst>
                                          <p:attrName>ppt_x</p:attrName>
                                        </p:attrNameLst>
                                      </p:cBhvr>
                                      <p:tavLst>
                                        <p:tav tm="0">
                                          <p:val>
                                            <p:strVal val="#ppt_x"/>
                                          </p:val>
                                        </p:tav>
                                        <p:tav tm="100000">
                                          <p:val>
                                            <p:strVal val="#ppt_x"/>
                                          </p:val>
                                        </p:tav>
                                      </p:tavLst>
                                    </p:anim>
                                    <p:anim calcmode="lin" valueType="num">
                                      <p:cBhvr>
                                        <p:cTn id="54" dur="1000" fill="hold"/>
                                        <p:tgtEl>
                                          <p:spTgt spid="1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14"/>
                                        </p:tgtEl>
                                        <p:attrNameLst>
                                          <p:attrName>style.visibility</p:attrName>
                                        </p:attrNameLst>
                                      </p:cBhvr>
                                      <p:to>
                                        <p:strVal val="visible"/>
                                      </p:to>
                                    </p:set>
                                    <p:animEffect transition="in" filter="fade">
                                      <p:cBhvr>
                                        <p:cTn id="57" dur="1000"/>
                                        <p:tgtEl>
                                          <p:spTgt spid="114"/>
                                        </p:tgtEl>
                                      </p:cBhvr>
                                    </p:animEffect>
                                    <p:anim calcmode="lin" valueType="num">
                                      <p:cBhvr>
                                        <p:cTn id="58" dur="1000" fill="hold"/>
                                        <p:tgtEl>
                                          <p:spTgt spid="114"/>
                                        </p:tgtEl>
                                        <p:attrNameLst>
                                          <p:attrName>ppt_x</p:attrName>
                                        </p:attrNameLst>
                                      </p:cBhvr>
                                      <p:tavLst>
                                        <p:tav tm="0">
                                          <p:val>
                                            <p:strVal val="#ppt_x"/>
                                          </p:val>
                                        </p:tav>
                                        <p:tav tm="100000">
                                          <p:val>
                                            <p:strVal val="#ppt_x"/>
                                          </p:val>
                                        </p:tav>
                                      </p:tavLst>
                                    </p:anim>
                                    <p:anim calcmode="lin" valueType="num">
                                      <p:cBhvr>
                                        <p:cTn id="59" dur="1000" fill="hold"/>
                                        <p:tgtEl>
                                          <p:spTgt spid="1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18"/>
                                        </p:tgtEl>
                                        <p:attrNameLst>
                                          <p:attrName>style.visibility</p:attrName>
                                        </p:attrNameLst>
                                      </p:cBhvr>
                                      <p:to>
                                        <p:strVal val="visible"/>
                                      </p:to>
                                    </p:set>
                                    <p:animEffect transition="in" filter="fade">
                                      <p:cBhvr>
                                        <p:cTn id="62" dur="1000"/>
                                        <p:tgtEl>
                                          <p:spTgt spid="118"/>
                                        </p:tgtEl>
                                      </p:cBhvr>
                                    </p:animEffect>
                                    <p:anim calcmode="lin" valueType="num">
                                      <p:cBhvr>
                                        <p:cTn id="63" dur="1000" fill="hold"/>
                                        <p:tgtEl>
                                          <p:spTgt spid="118"/>
                                        </p:tgtEl>
                                        <p:attrNameLst>
                                          <p:attrName>ppt_x</p:attrName>
                                        </p:attrNameLst>
                                      </p:cBhvr>
                                      <p:tavLst>
                                        <p:tav tm="0">
                                          <p:val>
                                            <p:strVal val="#ppt_x"/>
                                          </p:val>
                                        </p:tav>
                                        <p:tav tm="100000">
                                          <p:val>
                                            <p:strVal val="#ppt_x"/>
                                          </p:val>
                                        </p:tav>
                                      </p:tavLst>
                                    </p:anim>
                                    <p:anim calcmode="lin" valueType="num">
                                      <p:cBhvr>
                                        <p:cTn id="64" dur="1000" fill="hold"/>
                                        <p:tgtEl>
                                          <p:spTgt spid="1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fade">
                                      <p:cBhvr>
                                        <p:cTn id="67" dur="1000"/>
                                        <p:tgtEl>
                                          <p:spTgt spid="119"/>
                                        </p:tgtEl>
                                      </p:cBhvr>
                                    </p:animEffect>
                                    <p:anim calcmode="lin" valueType="num">
                                      <p:cBhvr>
                                        <p:cTn id="68" dur="1000" fill="hold"/>
                                        <p:tgtEl>
                                          <p:spTgt spid="119"/>
                                        </p:tgtEl>
                                        <p:attrNameLst>
                                          <p:attrName>ppt_x</p:attrName>
                                        </p:attrNameLst>
                                      </p:cBhvr>
                                      <p:tavLst>
                                        <p:tav tm="0">
                                          <p:val>
                                            <p:strVal val="#ppt_x"/>
                                          </p:val>
                                        </p:tav>
                                        <p:tav tm="100000">
                                          <p:val>
                                            <p:strVal val="#ppt_x"/>
                                          </p:val>
                                        </p:tav>
                                      </p:tavLst>
                                    </p:anim>
                                    <p:anim calcmode="lin" valueType="num">
                                      <p:cBhvr>
                                        <p:cTn id="69" dur="1000" fill="hold"/>
                                        <p:tgtEl>
                                          <p:spTgt spid="11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20"/>
                                        </p:tgtEl>
                                        <p:attrNameLst>
                                          <p:attrName>style.visibility</p:attrName>
                                        </p:attrNameLst>
                                      </p:cBhvr>
                                      <p:to>
                                        <p:strVal val="visible"/>
                                      </p:to>
                                    </p:set>
                                    <p:animEffect transition="in" filter="fade">
                                      <p:cBhvr>
                                        <p:cTn id="72" dur="1000"/>
                                        <p:tgtEl>
                                          <p:spTgt spid="120"/>
                                        </p:tgtEl>
                                      </p:cBhvr>
                                    </p:animEffect>
                                    <p:anim calcmode="lin" valueType="num">
                                      <p:cBhvr>
                                        <p:cTn id="73" dur="1000" fill="hold"/>
                                        <p:tgtEl>
                                          <p:spTgt spid="120"/>
                                        </p:tgtEl>
                                        <p:attrNameLst>
                                          <p:attrName>ppt_x</p:attrName>
                                        </p:attrNameLst>
                                      </p:cBhvr>
                                      <p:tavLst>
                                        <p:tav tm="0">
                                          <p:val>
                                            <p:strVal val="#ppt_x"/>
                                          </p:val>
                                        </p:tav>
                                        <p:tav tm="100000">
                                          <p:val>
                                            <p:strVal val="#ppt_x"/>
                                          </p:val>
                                        </p:tav>
                                      </p:tavLst>
                                    </p:anim>
                                    <p:anim calcmode="lin" valueType="num">
                                      <p:cBhvr>
                                        <p:cTn id="74" dur="1000" fill="hold"/>
                                        <p:tgtEl>
                                          <p:spTgt spid="12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2"/>
                                        </p:tgtEl>
                                        <p:attrNameLst>
                                          <p:attrName>style.visibility</p:attrName>
                                        </p:attrNameLst>
                                      </p:cBhvr>
                                      <p:to>
                                        <p:strVal val="visible"/>
                                      </p:to>
                                    </p:set>
                                    <p:animEffect transition="in" filter="fade">
                                      <p:cBhvr>
                                        <p:cTn id="82" dur="1000"/>
                                        <p:tgtEl>
                                          <p:spTgt spid="122"/>
                                        </p:tgtEl>
                                      </p:cBhvr>
                                    </p:animEffect>
                                    <p:anim calcmode="lin" valueType="num">
                                      <p:cBhvr>
                                        <p:cTn id="83" dur="1000" fill="hold"/>
                                        <p:tgtEl>
                                          <p:spTgt spid="122"/>
                                        </p:tgtEl>
                                        <p:attrNameLst>
                                          <p:attrName>ppt_x</p:attrName>
                                        </p:attrNameLst>
                                      </p:cBhvr>
                                      <p:tavLst>
                                        <p:tav tm="0">
                                          <p:val>
                                            <p:strVal val="#ppt_x"/>
                                          </p:val>
                                        </p:tav>
                                        <p:tav tm="100000">
                                          <p:val>
                                            <p:strVal val="#ppt_x"/>
                                          </p:val>
                                        </p:tav>
                                      </p:tavLst>
                                    </p:anim>
                                    <p:anim calcmode="lin" valueType="num">
                                      <p:cBhvr>
                                        <p:cTn id="84" dur="1000" fill="hold"/>
                                        <p:tgtEl>
                                          <p:spTgt spid="12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23"/>
                                        </p:tgtEl>
                                        <p:attrNameLst>
                                          <p:attrName>style.visibility</p:attrName>
                                        </p:attrNameLst>
                                      </p:cBhvr>
                                      <p:to>
                                        <p:strVal val="visible"/>
                                      </p:to>
                                    </p:set>
                                    <p:animEffect transition="in" filter="fade">
                                      <p:cBhvr>
                                        <p:cTn id="87" dur="1000"/>
                                        <p:tgtEl>
                                          <p:spTgt spid="123"/>
                                        </p:tgtEl>
                                      </p:cBhvr>
                                    </p:animEffect>
                                    <p:anim calcmode="lin" valueType="num">
                                      <p:cBhvr>
                                        <p:cTn id="88" dur="1000" fill="hold"/>
                                        <p:tgtEl>
                                          <p:spTgt spid="123"/>
                                        </p:tgtEl>
                                        <p:attrNameLst>
                                          <p:attrName>ppt_x</p:attrName>
                                        </p:attrNameLst>
                                      </p:cBhvr>
                                      <p:tavLst>
                                        <p:tav tm="0">
                                          <p:val>
                                            <p:strVal val="#ppt_x"/>
                                          </p:val>
                                        </p:tav>
                                        <p:tav tm="100000">
                                          <p:val>
                                            <p:strVal val="#ppt_x"/>
                                          </p:val>
                                        </p:tav>
                                      </p:tavLst>
                                    </p:anim>
                                    <p:anim calcmode="lin" valueType="num">
                                      <p:cBhvr>
                                        <p:cTn id="89" dur="1000" fill="hold"/>
                                        <p:tgtEl>
                                          <p:spTgt spid="12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26"/>
                                        </p:tgtEl>
                                        <p:attrNameLst>
                                          <p:attrName>style.visibility</p:attrName>
                                        </p:attrNameLst>
                                      </p:cBhvr>
                                      <p:to>
                                        <p:strVal val="visible"/>
                                      </p:to>
                                    </p:set>
                                    <p:animEffect transition="in" filter="fade">
                                      <p:cBhvr>
                                        <p:cTn id="92" dur="1000"/>
                                        <p:tgtEl>
                                          <p:spTgt spid="126"/>
                                        </p:tgtEl>
                                      </p:cBhvr>
                                    </p:animEffect>
                                    <p:anim calcmode="lin" valueType="num">
                                      <p:cBhvr>
                                        <p:cTn id="93" dur="1000" fill="hold"/>
                                        <p:tgtEl>
                                          <p:spTgt spid="126"/>
                                        </p:tgtEl>
                                        <p:attrNameLst>
                                          <p:attrName>ppt_x</p:attrName>
                                        </p:attrNameLst>
                                      </p:cBhvr>
                                      <p:tavLst>
                                        <p:tav tm="0">
                                          <p:val>
                                            <p:strVal val="#ppt_x"/>
                                          </p:val>
                                        </p:tav>
                                        <p:tav tm="100000">
                                          <p:val>
                                            <p:strVal val="#ppt_x"/>
                                          </p:val>
                                        </p:tav>
                                      </p:tavLst>
                                    </p:anim>
                                    <p:anim calcmode="lin" valueType="num">
                                      <p:cBhvr>
                                        <p:cTn id="94" dur="1000" fill="hold"/>
                                        <p:tgtEl>
                                          <p:spTgt spid="126"/>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129"/>
                                        </p:tgtEl>
                                        <p:attrNameLst>
                                          <p:attrName>style.visibility</p:attrName>
                                        </p:attrNameLst>
                                      </p:cBhvr>
                                      <p:to>
                                        <p:strVal val="visible"/>
                                      </p:to>
                                    </p:set>
                                    <p:animEffect transition="in" filter="fade">
                                      <p:cBhvr>
                                        <p:cTn id="97" dur="1000"/>
                                        <p:tgtEl>
                                          <p:spTgt spid="129"/>
                                        </p:tgtEl>
                                      </p:cBhvr>
                                    </p:animEffect>
                                    <p:anim calcmode="lin" valueType="num">
                                      <p:cBhvr>
                                        <p:cTn id="98" dur="1000" fill="hold"/>
                                        <p:tgtEl>
                                          <p:spTgt spid="129"/>
                                        </p:tgtEl>
                                        <p:attrNameLst>
                                          <p:attrName>ppt_x</p:attrName>
                                        </p:attrNameLst>
                                      </p:cBhvr>
                                      <p:tavLst>
                                        <p:tav tm="0">
                                          <p:val>
                                            <p:strVal val="#ppt_x"/>
                                          </p:val>
                                        </p:tav>
                                        <p:tav tm="100000">
                                          <p:val>
                                            <p:strVal val="#ppt_x"/>
                                          </p:val>
                                        </p:tav>
                                      </p:tavLst>
                                    </p:anim>
                                    <p:anim calcmode="lin" valueType="num">
                                      <p:cBhvr>
                                        <p:cTn id="99" dur="1000" fill="hold"/>
                                        <p:tgtEl>
                                          <p:spTgt spid="129"/>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132"/>
                                        </p:tgtEl>
                                        <p:attrNameLst>
                                          <p:attrName>style.visibility</p:attrName>
                                        </p:attrNameLst>
                                      </p:cBhvr>
                                      <p:to>
                                        <p:strVal val="visible"/>
                                      </p:to>
                                    </p:set>
                                    <p:animEffect transition="in" filter="fade">
                                      <p:cBhvr>
                                        <p:cTn id="102" dur="1000"/>
                                        <p:tgtEl>
                                          <p:spTgt spid="132"/>
                                        </p:tgtEl>
                                      </p:cBhvr>
                                    </p:animEffect>
                                    <p:anim calcmode="lin" valueType="num">
                                      <p:cBhvr>
                                        <p:cTn id="103" dur="1000" fill="hold"/>
                                        <p:tgtEl>
                                          <p:spTgt spid="132"/>
                                        </p:tgtEl>
                                        <p:attrNameLst>
                                          <p:attrName>ppt_x</p:attrName>
                                        </p:attrNameLst>
                                      </p:cBhvr>
                                      <p:tavLst>
                                        <p:tav tm="0">
                                          <p:val>
                                            <p:strVal val="#ppt_x"/>
                                          </p:val>
                                        </p:tav>
                                        <p:tav tm="100000">
                                          <p:val>
                                            <p:strVal val="#ppt_x"/>
                                          </p:val>
                                        </p:tav>
                                      </p:tavLst>
                                    </p:anim>
                                    <p:anim calcmode="lin" valueType="num">
                                      <p:cBhvr>
                                        <p:cTn id="104"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p:bldP spid="101" grpId="0"/>
      <p:bldP spid="102" grpId="0" animBg="1"/>
      <p:bldP spid="103" grpId="0" animBg="1"/>
      <p:bldP spid="104" grpId="0"/>
      <p:bldP spid="105" grpId="0"/>
      <p:bldP spid="106" grpId="0" animBg="1"/>
      <p:bldP spid="110" grpId="0" animBg="1"/>
      <p:bldP spid="114" grpId="0"/>
      <p:bldP spid="118" grpId="0"/>
      <p:bldP spid="119" grpId="0" animBg="1"/>
      <p:bldP spid="120" grpId="0" animBg="1"/>
      <p:bldP spid="121" grpId="0"/>
      <p:bldP spid="1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0"/>
          <p:cNvGrpSpPr/>
          <p:nvPr/>
        </p:nvGrpSpPr>
        <p:grpSpPr>
          <a:xfrm>
            <a:off x="1348808" y="4206360"/>
            <a:ext cx="3281581" cy="1187665"/>
            <a:chOff x="138498" y="3002145"/>
            <a:chExt cx="2461827" cy="890980"/>
          </a:xfrm>
        </p:grpSpPr>
        <p:sp>
          <p:nvSpPr>
            <p:cNvPr id="22" name="椭圆 10"/>
            <p:cNvSpPr/>
            <p:nvPr/>
          </p:nvSpPr>
          <p:spPr>
            <a:xfrm>
              <a:off x="138498" y="3248582"/>
              <a:ext cx="349697" cy="349697"/>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3" name="文本框 11"/>
            <p:cNvSpPr txBox="1"/>
            <p:nvPr/>
          </p:nvSpPr>
          <p:spPr>
            <a:xfrm>
              <a:off x="477437" y="3002145"/>
              <a:ext cx="1213629" cy="284671"/>
            </a:xfrm>
            <a:prstGeom prst="rect">
              <a:avLst/>
            </a:prstGeom>
            <a:noFill/>
          </p:spPr>
          <p:txBody>
            <a:bodyPr wrap="none" rtlCol="0">
              <a:spAutoFit/>
            </a:bodyPr>
            <a:lstStyle/>
            <a:p>
              <a:pPr algn="l"/>
              <a:r>
                <a:rPr lang="zh-CN" altLang="en-US" sz="1865" b="1" dirty="0">
                  <a:solidFill>
                    <a:srgbClr val="648879"/>
                  </a:solidFill>
                  <a:latin typeface="微软雅黑" panose="020B0503020204020204" pitchFamily="34" charset="-122"/>
                  <a:ea typeface="微软雅黑" panose="020B0503020204020204" pitchFamily="34" charset="-122"/>
                </a:rPr>
                <a:t>点击添加标题</a:t>
              </a:r>
              <a:endParaRPr lang="en-US" altLang="zh-CN" sz="1865" b="1" dirty="0">
                <a:solidFill>
                  <a:srgbClr val="648879"/>
                </a:solidFill>
                <a:latin typeface="微软雅黑" panose="020B0503020204020204" pitchFamily="34" charset="-122"/>
                <a:ea typeface="微软雅黑" panose="020B0503020204020204" pitchFamily="34" charset="-122"/>
              </a:endParaRPr>
            </a:p>
          </p:txBody>
        </p:sp>
        <p:sp>
          <p:nvSpPr>
            <p:cNvPr id="24" name="矩形 9"/>
            <p:cNvSpPr/>
            <p:nvPr/>
          </p:nvSpPr>
          <p:spPr>
            <a:xfrm>
              <a:off x="484797" y="3271159"/>
              <a:ext cx="2115528" cy="621966"/>
            </a:xfrm>
            <a:prstGeom prst="rect">
              <a:avLst/>
            </a:prstGeom>
          </p:spPr>
          <p:txBody>
            <a:bodyPr wrap="square">
              <a:spAutoFit/>
            </a:bodyPr>
            <a:lstStyle/>
            <a:p>
              <a:pPr>
                <a:lnSpc>
                  <a:spcPct val="114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4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5" name="Group 24"/>
          <p:cNvGrpSpPr/>
          <p:nvPr/>
        </p:nvGrpSpPr>
        <p:grpSpPr>
          <a:xfrm>
            <a:off x="4835323" y="4206358"/>
            <a:ext cx="2870570" cy="1082445"/>
            <a:chOff x="138498" y="3002145"/>
            <a:chExt cx="2461827" cy="812045"/>
          </a:xfrm>
        </p:grpSpPr>
        <p:sp>
          <p:nvSpPr>
            <p:cNvPr id="26" name="椭圆 10"/>
            <p:cNvSpPr/>
            <p:nvPr/>
          </p:nvSpPr>
          <p:spPr>
            <a:xfrm>
              <a:off x="138498" y="3248583"/>
              <a:ext cx="349697" cy="307248"/>
            </a:xfrm>
            <a:prstGeom prst="ellipse">
              <a:avLst/>
            </a:pr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387398" cy="284671"/>
            </a:xfrm>
            <a:prstGeom prst="rect">
              <a:avLst/>
            </a:prstGeom>
            <a:noFill/>
          </p:spPr>
          <p:txBody>
            <a:bodyPr wrap="none" rtlCol="0">
              <a:spAutoFit/>
            </a:bodyPr>
            <a:lstStyle/>
            <a:p>
              <a:pPr algn="l"/>
              <a:r>
                <a:rPr lang="zh-CN" altLang="en-US" sz="1865" b="1" dirty="0">
                  <a:solidFill>
                    <a:srgbClr val="648879"/>
                  </a:solidFill>
                  <a:latin typeface="微软雅黑" panose="020B0503020204020204" pitchFamily="34" charset="-122"/>
                  <a:ea typeface="微软雅黑" panose="020B0503020204020204" pitchFamily="34" charset="-122"/>
                </a:rPr>
                <a:t>点击添加标题</a:t>
              </a:r>
              <a:endParaRPr lang="en-US" altLang="zh-CN" sz="1865" b="1" dirty="0">
                <a:solidFill>
                  <a:srgbClr val="648879"/>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6" name="Group 29"/>
          <p:cNvGrpSpPr/>
          <p:nvPr/>
        </p:nvGrpSpPr>
        <p:grpSpPr>
          <a:xfrm>
            <a:off x="8307354" y="4206358"/>
            <a:ext cx="2870570" cy="1082445"/>
            <a:chOff x="138498" y="3002145"/>
            <a:chExt cx="2461827" cy="812045"/>
          </a:xfrm>
        </p:grpSpPr>
        <p:sp>
          <p:nvSpPr>
            <p:cNvPr id="31" name="椭圆 10"/>
            <p:cNvSpPr/>
            <p:nvPr/>
          </p:nvSpPr>
          <p:spPr>
            <a:xfrm>
              <a:off x="138498" y="3248583"/>
              <a:ext cx="349697" cy="307248"/>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32" name="文本框 11"/>
            <p:cNvSpPr txBox="1"/>
            <p:nvPr/>
          </p:nvSpPr>
          <p:spPr>
            <a:xfrm>
              <a:off x="477437" y="3002145"/>
              <a:ext cx="1387398" cy="284671"/>
            </a:xfrm>
            <a:prstGeom prst="rect">
              <a:avLst/>
            </a:prstGeom>
            <a:noFill/>
          </p:spPr>
          <p:txBody>
            <a:bodyPr wrap="none" rtlCol="0">
              <a:spAutoFit/>
            </a:bodyPr>
            <a:lstStyle/>
            <a:p>
              <a:pPr algn="l"/>
              <a:r>
                <a:rPr lang="zh-CN" altLang="en-US" sz="1865" b="1" dirty="0">
                  <a:solidFill>
                    <a:srgbClr val="648879"/>
                  </a:solidFill>
                  <a:latin typeface="微软雅黑" panose="020B0503020204020204" pitchFamily="34" charset="-122"/>
                  <a:ea typeface="微软雅黑" panose="020B0503020204020204" pitchFamily="34" charset="-122"/>
                </a:rPr>
                <a:t>点击添加标题</a:t>
              </a:r>
              <a:endParaRPr lang="en-US" altLang="zh-CN" sz="1865" b="1" dirty="0">
                <a:solidFill>
                  <a:srgbClr val="648879"/>
                </a:solidFill>
                <a:latin typeface="微软雅黑" panose="020B0503020204020204" pitchFamily="34" charset="-122"/>
                <a:ea typeface="微软雅黑" panose="020B0503020204020204" pitchFamily="34" charset="-122"/>
              </a:endParaRPr>
            </a:p>
          </p:txBody>
        </p:sp>
        <p:sp>
          <p:nvSpPr>
            <p:cNvPr id="33"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55" name="组合 10"/>
          <p:cNvGrpSpPr/>
          <p:nvPr/>
        </p:nvGrpSpPr>
        <p:grpSpPr>
          <a:xfrm>
            <a:off x="903849" y="1225872"/>
            <a:ext cx="3001707" cy="3001707"/>
            <a:chOff x="1661810" y="1568370"/>
            <a:chExt cx="3780526" cy="3780526"/>
          </a:xfrm>
        </p:grpSpPr>
        <p:sp>
          <p:nvSpPr>
            <p:cNvPr id="56" name="椭圆 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57" name="图表 4"/>
            <p:cNvGraphicFramePr/>
            <p:nvPr>
              <p:extLst>
                <p:ext uri="{D42A27DB-BD31-4B8C-83A1-F6EECF244321}">
                  <p14:modId xmlns:p14="http://schemas.microsoft.com/office/powerpoint/2010/main" val="2582756405"/>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58" name="椭圆 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59" name="椭圆 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60" name="矩形 16"/>
          <p:cNvSpPr/>
          <p:nvPr/>
        </p:nvSpPr>
        <p:spPr>
          <a:xfrm>
            <a:off x="1840284" y="2313765"/>
            <a:ext cx="1096726" cy="830844"/>
          </a:xfrm>
          <a:prstGeom prst="rect">
            <a:avLst/>
          </a:prstGeom>
        </p:spPr>
        <p:txBody>
          <a:bodyPr wrap="none" lIns="91416" tIns="45708" rIns="91416" bIns="45708">
            <a:spAutoFit/>
          </a:bodyPr>
          <a:lstStyle/>
          <a:p>
            <a:pPr algn="ctr"/>
            <a:r>
              <a:rPr lang="en-US" altLang="zh-CN" sz="4800" dirty="0">
                <a:solidFill>
                  <a:srgbClr val="648879"/>
                </a:solidFill>
                <a:latin typeface="Impact" panose="020B0806030902050204" pitchFamily="34" charset="0"/>
              </a:rPr>
              <a:t>60</a:t>
            </a:r>
            <a:r>
              <a:rPr lang="en-US" altLang="zh-CN" sz="2800" dirty="0">
                <a:solidFill>
                  <a:srgbClr val="648879"/>
                </a:solidFill>
                <a:latin typeface="Impact" panose="020B0806030902050204" pitchFamily="34" charset="0"/>
              </a:rPr>
              <a:t>%</a:t>
            </a:r>
            <a:endParaRPr lang="zh-CN" altLang="en-US" sz="935" dirty="0">
              <a:solidFill>
                <a:srgbClr val="648879"/>
              </a:solidFill>
              <a:latin typeface="Impact" panose="020B0806030902050204" pitchFamily="34" charset="0"/>
            </a:endParaRPr>
          </a:p>
        </p:txBody>
      </p:sp>
      <p:sp>
        <p:nvSpPr>
          <p:cNvPr id="61" name="椭圆 19"/>
          <p:cNvSpPr/>
          <p:nvPr/>
        </p:nvSpPr>
        <p:spPr>
          <a:xfrm>
            <a:off x="1764384" y="3431099"/>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nvGrpSpPr>
          <p:cNvPr id="62" name="组合 11"/>
          <p:cNvGrpSpPr/>
          <p:nvPr/>
        </p:nvGrpSpPr>
        <p:grpSpPr>
          <a:xfrm>
            <a:off x="4446226" y="1225872"/>
            <a:ext cx="3001707" cy="3001707"/>
            <a:chOff x="1661810" y="1568370"/>
            <a:chExt cx="3780526" cy="3780526"/>
          </a:xfrm>
        </p:grpSpPr>
        <p:sp>
          <p:nvSpPr>
            <p:cNvPr id="63" name="椭圆 1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64" name="图表 13"/>
            <p:cNvGraphicFramePr/>
            <p:nvPr>
              <p:extLst>
                <p:ext uri="{D42A27DB-BD31-4B8C-83A1-F6EECF244321}">
                  <p14:modId xmlns:p14="http://schemas.microsoft.com/office/powerpoint/2010/main" val="2132397203"/>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65" name="椭圆 1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66" name="椭圆 1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67" name="矩形 18"/>
          <p:cNvSpPr/>
          <p:nvPr/>
        </p:nvSpPr>
        <p:spPr>
          <a:xfrm>
            <a:off x="5445201" y="2313765"/>
            <a:ext cx="1003752" cy="830844"/>
          </a:xfrm>
          <a:prstGeom prst="rect">
            <a:avLst/>
          </a:prstGeom>
        </p:spPr>
        <p:txBody>
          <a:bodyPr wrap="none" lIns="91416" tIns="45708" rIns="91416" bIns="45708">
            <a:spAutoFit/>
          </a:bodyPr>
          <a:lstStyle/>
          <a:p>
            <a:pPr algn="ctr"/>
            <a:r>
              <a:rPr lang="en-US" altLang="zh-CN" sz="4800" dirty="0">
                <a:solidFill>
                  <a:srgbClr val="648879"/>
                </a:solidFill>
                <a:latin typeface="Impact" panose="020B0806030902050204" pitchFamily="34" charset="0"/>
              </a:rPr>
              <a:t>75</a:t>
            </a:r>
            <a:r>
              <a:rPr lang="en-US" altLang="zh-CN" sz="2800" dirty="0">
                <a:solidFill>
                  <a:srgbClr val="648879"/>
                </a:solidFill>
                <a:latin typeface="Impact" panose="020B0806030902050204" pitchFamily="34" charset="0"/>
              </a:rPr>
              <a:t>%</a:t>
            </a:r>
            <a:endParaRPr lang="zh-CN" altLang="en-US" sz="935" dirty="0">
              <a:solidFill>
                <a:srgbClr val="648879"/>
              </a:solidFill>
              <a:latin typeface="Impact" panose="020B0806030902050204" pitchFamily="34" charset="0"/>
            </a:endParaRPr>
          </a:p>
        </p:txBody>
      </p:sp>
      <p:sp>
        <p:nvSpPr>
          <p:cNvPr id="68" name="椭圆 20"/>
          <p:cNvSpPr/>
          <p:nvPr/>
        </p:nvSpPr>
        <p:spPr>
          <a:xfrm>
            <a:off x="4889734" y="2592844"/>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nvGrpSpPr>
          <p:cNvPr id="69" name="组合 31"/>
          <p:cNvGrpSpPr/>
          <p:nvPr/>
        </p:nvGrpSpPr>
        <p:grpSpPr>
          <a:xfrm>
            <a:off x="7988603" y="1225872"/>
            <a:ext cx="3001707" cy="3001707"/>
            <a:chOff x="1661810" y="1568370"/>
            <a:chExt cx="3780526" cy="3780526"/>
          </a:xfrm>
        </p:grpSpPr>
        <p:sp>
          <p:nvSpPr>
            <p:cNvPr id="70" name="椭圆 3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71" name="图表 33"/>
            <p:cNvGraphicFramePr/>
            <p:nvPr>
              <p:extLst>
                <p:ext uri="{D42A27DB-BD31-4B8C-83A1-F6EECF244321}">
                  <p14:modId xmlns:p14="http://schemas.microsoft.com/office/powerpoint/2010/main" val="237683485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72" name="椭圆 3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73" name="椭圆 3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74" name="矩形 36"/>
          <p:cNvSpPr/>
          <p:nvPr/>
        </p:nvSpPr>
        <p:spPr>
          <a:xfrm>
            <a:off x="8925038" y="2313765"/>
            <a:ext cx="1096726" cy="830844"/>
          </a:xfrm>
          <a:prstGeom prst="rect">
            <a:avLst/>
          </a:prstGeom>
        </p:spPr>
        <p:txBody>
          <a:bodyPr wrap="none" lIns="91416" tIns="45708" rIns="91416" bIns="45708">
            <a:spAutoFit/>
          </a:bodyPr>
          <a:lstStyle/>
          <a:p>
            <a:pPr algn="ctr"/>
            <a:r>
              <a:rPr lang="en-US" altLang="zh-CN" sz="4800" dirty="0">
                <a:solidFill>
                  <a:srgbClr val="648879"/>
                </a:solidFill>
                <a:latin typeface="Impact" panose="020B0806030902050204" pitchFamily="34" charset="0"/>
              </a:rPr>
              <a:t>60</a:t>
            </a:r>
            <a:r>
              <a:rPr lang="en-US" altLang="zh-CN" sz="2800" dirty="0">
                <a:solidFill>
                  <a:srgbClr val="648879"/>
                </a:solidFill>
                <a:latin typeface="Impact" panose="020B0806030902050204" pitchFamily="34" charset="0"/>
              </a:rPr>
              <a:t>%</a:t>
            </a:r>
            <a:endParaRPr lang="zh-CN" altLang="en-US" sz="935" dirty="0">
              <a:solidFill>
                <a:srgbClr val="648879"/>
              </a:solidFill>
              <a:latin typeface="Impact" panose="020B0806030902050204" pitchFamily="34" charset="0"/>
            </a:endParaRPr>
          </a:p>
        </p:txBody>
      </p:sp>
      <p:sp>
        <p:nvSpPr>
          <p:cNvPr id="75" name="椭圆 37"/>
          <p:cNvSpPr/>
          <p:nvPr/>
        </p:nvSpPr>
        <p:spPr>
          <a:xfrm>
            <a:off x="8849137" y="3431099"/>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单击此处添加标题文本</a:t>
            </a:r>
          </a:p>
        </p:txBody>
      </p:sp>
      <p:sp>
        <p:nvSpPr>
          <p:cNvPr id="36" name="文本框 35"/>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500"/>
                                        <p:tgtEl>
                                          <p:spTgt spid="55"/>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500" fill="hold"/>
                                        <p:tgtEl>
                                          <p:spTgt spid="61"/>
                                        </p:tgtEl>
                                        <p:attrNameLst>
                                          <p:attrName>ppt_x</p:attrName>
                                        </p:attrNameLst>
                                      </p:cBhvr>
                                      <p:tavLst>
                                        <p:tav tm="0">
                                          <p:val>
                                            <p:strVal val="#ppt_x"/>
                                          </p:val>
                                        </p:tav>
                                        <p:tav tm="100000">
                                          <p:val>
                                            <p:strVal val="#ppt_x"/>
                                          </p:val>
                                        </p:tav>
                                      </p:tavLst>
                                    </p:anim>
                                    <p:anim calcmode="lin" valueType="num">
                                      <p:cBhvr additive="base">
                                        <p:cTn id="11" dur="500" fill="hold"/>
                                        <p:tgtEl>
                                          <p:spTgt spid="61"/>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heel(1)">
                                      <p:cBhvr>
                                        <p:cTn id="21" dur="500"/>
                                        <p:tgtEl>
                                          <p:spTgt spid="62"/>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heel(1)">
                                      <p:cBhvr>
                                        <p:cTn id="35" dur="500"/>
                                        <p:tgtEl>
                                          <p:spTgt spid="6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ppt_x"/>
                                          </p:val>
                                        </p:tav>
                                        <p:tav tm="100000">
                                          <p:val>
                                            <p:strVal val="#ppt_x"/>
                                          </p:val>
                                        </p:tav>
                                      </p:tavLst>
                                    </p:anim>
                                    <p:anim calcmode="lin" valueType="num">
                                      <p:cBhvr additive="base">
                                        <p:cTn id="39" dur="500" fill="hold"/>
                                        <p:tgtEl>
                                          <p:spTgt spid="75"/>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74"/>
                                        </p:tgtEl>
                                        <p:attrNameLst>
                                          <p:attrName>style.visibility</p:attrName>
                                        </p:attrNameLst>
                                      </p:cBhvr>
                                      <p:to>
                                        <p:strVal val="visible"/>
                                      </p:to>
                                    </p:set>
                                    <p:anim calcmode="lin" valueType="num">
                                      <p:cBhvr>
                                        <p:cTn id="43" dur="500" fill="hold"/>
                                        <p:tgtEl>
                                          <p:spTgt spid="74"/>
                                        </p:tgtEl>
                                        <p:attrNameLst>
                                          <p:attrName>ppt_w</p:attrName>
                                        </p:attrNameLst>
                                      </p:cBhvr>
                                      <p:tavLst>
                                        <p:tav tm="0">
                                          <p:val>
                                            <p:fltVal val="0"/>
                                          </p:val>
                                        </p:tav>
                                        <p:tav tm="100000">
                                          <p:val>
                                            <p:strVal val="#ppt_w"/>
                                          </p:val>
                                        </p:tav>
                                      </p:tavLst>
                                    </p:anim>
                                    <p:anim calcmode="lin" valueType="num">
                                      <p:cBhvr>
                                        <p:cTn id="44" dur="500" fill="hold"/>
                                        <p:tgtEl>
                                          <p:spTgt spid="74"/>
                                        </p:tgtEl>
                                        <p:attrNameLst>
                                          <p:attrName>ppt_h</p:attrName>
                                        </p:attrNameLst>
                                      </p:cBhvr>
                                      <p:tavLst>
                                        <p:tav tm="0">
                                          <p:val>
                                            <p:fltVal val="0"/>
                                          </p:val>
                                        </p:tav>
                                        <p:tav tm="100000">
                                          <p:val>
                                            <p:strVal val="#ppt_h"/>
                                          </p:val>
                                        </p:tav>
                                      </p:tavLst>
                                    </p:anim>
                                    <p:animEffect transition="in" filter="fade">
                                      <p:cBhvr>
                                        <p:cTn id="45" dur="500"/>
                                        <p:tgtEl>
                                          <p:spTgt spid="74"/>
                                        </p:tgtEl>
                                      </p:cBhvr>
                                    </p:animEffect>
                                  </p:childTnLst>
                                </p:cTn>
                              </p:par>
                            </p:childTnLst>
                          </p:cTn>
                        </p:par>
                        <p:par>
                          <p:cTn id="46" fill="hold">
                            <p:stCondLst>
                              <p:cond delay="3899"/>
                            </p:stCondLst>
                            <p:childTnLst>
                              <p:par>
                                <p:cTn id="47" presetID="1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slide(fromTop)">
                                      <p:cBhvr>
                                        <p:cTn id="49" dur="500"/>
                                        <p:tgtEl>
                                          <p:spTgt spid="11"/>
                                        </p:tgtEl>
                                      </p:cBhvr>
                                    </p:animEffect>
                                  </p:childTnLst>
                                </p:cTn>
                              </p:par>
                            </p:childTnLst>
                          </p:cTn>
                        </p:par>
                        <p:par>
                          <p:cTn id="50" fill="hold">
                            <p:stCondLst>
                              <p:cond delay="4399"/>
                            </p:stCondLst>
                            <p:childTnLst>
                              <p:par>
                                <p:cTn id="51" presetID="1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lide(fromTop)">
                                      <p:cBhvr>
                                        <p:cTn id="53" dur="500"/>
                                        <p:tgtEl>
                                          <p:spTgt spid="15"/>
                                        </p:tgtEl>
                                      </p:cBhvr>
                                    </p:animEffect>
                                  </p:childTnLst>
                                </p:cTn>
                              </p:par>
                            </p:childTnLst>
                          </p:cTn>
                        </p:par>
                        <p:par>
                          <p:cTn id="54" fill="hold">
                            <p:stCondLst>
                              <p:cond delay="4899"/>
                            </p:stCondLst>
                            <p:childTnLst>
                              <p:par>
                                <p:cTn id="55" presetID="12" presetClass="entr" presetSubtype="1"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Top)">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7" grpId="0"/>
      <p:bldP spid="68" grpId="0" animBg="1"/>
      <p:bldP spid="74" grpId="0"/>
      <p:bldP spid="7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extLst>
              <p:ext uri="{D42A27DB-BD31-4B8C-83A1-F6EECF244321}">
                <p14:modId xmlns:p14="http://schemas.microsoft.com/office/powerpoint/2010/main" val="3980753650"/>
              </p:ext>
            </p:extLst>
          </p:nvPr>
        </p:nvGraphicFramePr>
        <p:xfrm>
          <a:off x="722018" y="1205066"/>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3"/>
          <p:cNvGrpSpPr/>
          <p:nvPr/>
        </p:nvGrpSpPr>
        <p:grpSpPr>
          <a:xfrm>
            <a:off x="6641476" y="1493138"/>
            <a:ext cx="4576641" cy="1152464"/>
            <a:chOff x="138498" y="3002145"/>
            <a:chExt cx="3433375" cy="864573"/>
          </a:xfrm>
        </p:grpSpPr>
        <p:sp>
          <p:nvSpPr>
            <p:cNvPr id="15" name="椭圆 10"/>
            <p:cNvSpPr/>
            <p:nvPr/>
          </p:nvSpPr>
          <p:spPr>
            <a:xfrm>
              <a:off x="138498" y="3248582"/>
              <a:ext cx="349697" cy="349697"/>
            </a:xfrm>
            <a:prstGeom prst="ellipse">
              <a:avLst/>
            </a:pr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5" b="1" dirty="0">
                  <a:solidFill>
                    <a:srgbClr val="648879"/>
                  </a:solidFill>
                  <a:latin typeface="微软雅黑" panose="020B0503020204020204" pitchFamily="34" charset="-122"/>
                  <a:ea typeface="微软雅黑" panose="020B0503020204020204" pitchFamily="34" charset="-122"/>
                </a:rPr>
                <a:t>点击添加标题</a:t>
              </a:r>
              <a:endParaRPr lang="en-US" altLang="zh-CN" sz="1865" b="1" dirty="0">
                <a:solidFill>
                  <a:srgbClr val="648879"/>
                </a:solidFill>
                <a:latin typeface="微软雅黑" panose="020B0503020204020204" pitchFamily="34" charset="-122"/>
                <a:ea typeface="微软雅黑" panose="020B0503020204020204" pitchFamily="34" charset="-122"/>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3" name="Group 17"/>
          <p:cNvGrpSpPr/>
          <p:nvPr/>
        </p:nvGrpSpPr>
        <p:grpSpPr>
          <a:xfrm>
            <a:off x="6654172" y="2672314"/>
            <a:ext cx="4716306" cy="1152464"/>
            <a:chOff x="138498" y="3002145"/>
            <a:chExt cx="3538151" cy="864573"/>
          </a:xfrm>
        </p:grpSpPr>
        <p:sp>
          <p:nvSpPr>
            <p:cNvPr id="19" name="椭圆 10"/>
            <p:cNvSpPr/>
            <p:nvPr/>
          </p:nvSpPr>
          <p:spPr>
            <a:xfrm>
              <a:off x="138498" y="3267632"/>
              <a:ext cx="349697" cy="349697"/>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5" b="1" dirty="0">
                  <a:solidFill>
                    <a:srgbClr val="648879"/>
                  </a:solidFill>
                  <a:latin typeface="微软雅黑" panose="020B0503020204020204" pitchFamily="34" charset="-122"/>
                  <a:ea typeface="微软雅黑" panose="020B0503020204020204" pitchFamily="34" charset="-122"/>
                </a:rPr>
                <a:t>点击添加标题</a:t>
              </a:r>
              <a:endParaRPr lang="en-US" altLang="zh-CN" sz="1865" b="1" dirty="0">
                <a:solidFill>
                  <a:srgbClr val="648879"/>
                </a:solidFill>
                <a:latin typeface="微软雅黑" panose="020B0503020204020204" pitchFamily="34" charset="-122"/>
                <a:ea typeface="微软雅黑" panose="020B0503020204020204" pitchFamily="34" charset="-122"/>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4" name="Group 21"/>
          <p:cNvGrpSpPr/>
          <p:nvPr/>
        </p:nvGrpSpPr>
        <p:grpSpPr>
          <a:xfrm>
            <a:off x="6666868" y="3850682"/>
            <a:ext cx="4551248" cy="1152464"/>
            <a:chOff x="138498" y="3002145"/>
            <a:chExt cx="3414325" cy="864573"/>
          </a:xfrm>
        </p:grpSpPr>
        <p:sp>
          <p:nvSpPr>
            <p:cNvPr id="23" name="椭圆 10"/>
            <p:cNvSpPr/>
            <p:nvPr/>
          </p:nvSpPr>
          <p:spPr>
            <a:xfrm>
              <a:off x="138498" y="3267632"/>
              <a:ext cx="349697" cy="349697"/>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5" b="1" dirty="0">
                  <a:solidFill>
                    <a:srgbClr val="648879"/>
                  </a:solidFill>
                  <a:latin typeface="微软雅黑" panose="020B0503020204020204" pitchFamily="34" charset="-122"/>
                  <a:ea typeface="微软雅黑" panose="020B0503020204020204" pitchFamily="34" charset="-122"/>
                </a:rPr>
                <a:t>点击添加标题</a:t>
              </a:r>
              <a:endParaRPr lang="en-US" altLang="zh-CN" sz="1865" b="1" dirty="0">
                <a:solidFill>
                  <a:srgbClr val="648879"/>
                </a:solidFill>
                <a:latin typeface="微软雅黑" panose="020B0503020204020204" pitchFamily="34" charset="-122"/>
                <a:ea typeface="微软雅黑" panose="020B0503020204020204" pitchFamily="34" charset="-122"/>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7" name="标题 6"/>
          <p:cNvSpPr>
            <a:spLocks noGrp="1"/>
          </p:cNvSpPr>
          <p:nvPr>
            <p:ph type="title"/>
          </p:nvPr>
        </p:nvSpPr>
        <p:spPr/>
        <p:txBody>
          <a:bodyPr>
            <a:normAutofit fontScale="90000"/>
          </a:bodyPr>
          <a:lstStyle/>
          <a:p>
            <a:r>
              <a:rPr lang="zh-CN" altLang="en-US" dirty="0"/>
              <a:t>单击此处添加标题文本</a:t>
            </a:r>
          </a:p>
        </p:txBody>
      </p:sp>
      <p:sp>
        <p:nvSpPr>
          <p:cNvPr id="22" name="文本框 21"/>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586109"/>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879F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6488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879F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64887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rgbClr val="648879"/>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rgbClr val="648879"/>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rgbClr val="648879"/>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rgbClr val="648879"/>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rgbClr val="648879"/>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rgbClr val="648879"/>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rgbClr val="648879"/>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rgbClr val="648879"/>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p:txBody>
          </p:sp>
        </p:grpSp>
        <p:pic>
          <p:nvPicPr>
            <p:cNvPr id="23" name="图片 29"/>
            <p:cNvPicPr>
              <a:picLocks noChangeAspect="1" noChangeArrowheads="1"/>
            </p:cNvPicPr>
            <p:nvPr/>
          </p:nvPicPr>
          <p:blipFill>
            <a:blip r:embed="rId3" cstate="screen">
              <a:biLevel thresh="50000"/>
              <a:grayscl/>
              <a:extLst>
                <a:ext uri="{28A0092B-C50C-407E-A947-70E740481C1C}">
                  <a14:useLocalDpi xmlns:a14="http://schemas.microsoft.com/office/drawing/2010/main"/>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screen">
              <a:biLevel thresh="50000"/>
              <a:grayscl/>
              <a:extLst>
                <a:ext uri="{28A0092B-C50C-407E-A947-70E740481C1C}">
                  <a14:useLocalDpi xmlns:a14="http://schemas.microsoft.com/office/drawing/2010/main"/>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screen">
              <a:biLevel thresh="50000"/>
              <a:grayscl/>
              <a:extLst>
                <a:ext uri="{28A0092B-C50C-407E-A947-70E740481C1C}">
                  <a14:useLocalDpi xmlns:a14="http://schemas.microsoft.com/office/drawing/2010/main"/>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screen">
              <a:biLevel thresh="50000"/>
              <a:grayscl/>
              <a:extLst>
                <a:ext uri="{28A0092B-C50C-407E-A947-70E740481C1C}">
                  <a14:useLocalDpi xmlns:a14="http://schemas.microsoft.com/office/drawing/2010/main"/>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fontScale="90000"/>
          </a:bodyPr>
          <a:lstStyle/>
          <a:p>
            <a:r>
              <a:rPr lang="zh-CN" altLang="en-US" dirty="0"/>
              <a:t>单击此处添加标题文本</a:t>
            </a:r>
          </a:p>
        </p:txBody>
      </p:sp>
      <p:sp>
        <p:nvSpPr>
          <p:cNvPr id="27" name="文本框 26"/>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 name="图片 2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7569200" y="1577"/>
            <a:ext cx="4622800" cy="3969029"/>
          </a:xfrm>
          <a:prstGeom prst="rect">
            <a:avLst/>
          </a:prstGeom>
        </p:spPr>
      </p:pic>
      <p:sp>
        <p:nvSpPr>
          <p:cNvPr id="2" name="椭圆 1"/>
          <p:cNvSpPr/>
          <p:nvPr/>
        </p:nvSpPr>
        <p:spPr>
          <a:xfrm>
            <a:off x="2174229" y="1986092"/>
            <a:ext cx="2292900" cy="22929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rgbClr val="3A66AB"/>
              </a:solidFill>
            </a:endParaRPr>
          </a:p>
        </p:txBody>
      </p:sp>
      <p:grpSp>
        <p:nvGrpSpPr>
          <p:cNvPr id="3" name="组合 2"/>
          <p:cNvGrpSpPr/>
          <p:nvPr/>
        </p:nvGrpSpPr>
        <p:grpSpPr>
          <a:xfrm>
            <a:off x="5076410" y="1452665"/>
            <a:ext cx="797603" cy="797603"/>
            <a:chOff x="3529981" y="507683"/>
            <a:chExt cx="598350"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rgbClr val="3A66AB"/>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TextBox 4"/>
            <p:cNvSpPr txBox="1"/>
            <p:nvPr/>
          </p:nvSpPr>
          <p:spPr>
            <a:xfrm>
              <a:off x="3572604" y="556752"/>
              <a:ext cx="537780" cy="500213"/>
            </a:xfrm>
            <a:prstGeom prst="rect">
              <a:avLst/>
            </a:prstGeom>
            <a:noFill/>
          </p:spPr>
          <p:txBody>
            <a:bodyPr wrap="none" rtlCol="0" anchor="ctr">
              <a:spAutoFit/>
            </a:bodyPr>
            <a:lstStyle/>
            <a:p>
              <a:pPr algn="ctr"/>
              <a:r>
                <a:rPr lang="en-US" altLang="zh-CN"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2543865" y="2329751"/>
            <a:ext cx="1553631" cy="1543438"/>
            <a:chOff x="1365567" y="1811091"/>
            <a:chExt cx="1165512" cy="1157864"/>
          </a:xfrm>
        </p:grpSpPr>
        <p:sp>
          <p:nvSpPr>
            <p:cNvPr id="7" name="TextBox 34"/>
            <p:cNvSpPr txBox="1"/>
            <p:nvPr/>
          </p:nvSpPr>
          <p:spPr>
            <a:xfrm>
              <a:off x="1365567" y="1811091"/>
              <a:ext cx="1165512" cy="992632"/>
            </a:xfrm>
            <a:prstGeom prst="rect">
              <a:avLst/>
            </a:prstGeom>
            <a:noFill/>
          </p:spPr>
          <p:txBody>
            <a:bodyPr wrap="none" rtlCol="0" anchor="ctr">
              <a:spAutoFit/>
            </a:bodyPr>
            <a:lstStyle/>
            <a:p>
              <a:pPr algn="ctr">
                <a:lnSpc>
                  <a:spcPct val="150000"/>
                </a:lnSpc>
              </a:pPr>
              <a:r>
                <a:rPr lang="zh-CN" altLang="en-US" sz="8000" baseline="12000" dirty="0">
                  <a:solidFill>
                    <a:srgbClr val="648879"/>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rPr>
                <a:t>目录</a:t>
              </a:r>
            </a:p>
          </p:txBody>
        </p:sp>
        <p:sp>
          <p:nvSpPr>
            <p:cNvPr id="8" name="TextBox 24"/>
            <p:cNvSpPr txBox="1"/>
            <p:nvPr/>
          </p:nvSpPr>
          <p:spPr>
            <a:xfrm>
              <a:off x="1545345" y="2525022"/>
              <a:ext cx="805949" cy="443933"/>
            </a:xfrm>
            <a:prstGeom prst="rect">
              <a:avLst/>
            </a:prstGeom>
            <a:noFill/>
          </p:spPr>
          <p:txBody>
            <a:bodyPr wrap="none" rtlCol="0" anchor="ctr">
              <a:spAutoFit/>
            </a:bodyPr>
            <a:lstStyle/>
            <a:p>
              <a:pPr algn="ctr">
                <a:lnSpc>
                  <a:spcPct val="150000"/>
                </a:lnSpc>
              </a:pPr>
              <a:r>
                <a:rPr lang="en-US" altLang="zh-CN" sz="3735" baseline="12000" dirty="0">
                  <a:solidFill>
                    <a:srgbClr val="648879"/>
                  </a:solidFill>
                  <a:effectLst>
                    <a:innerShdw blurRad="63500" dist="50800" dir="18900000">
                      <a:prstClr val="black">
                        <a:alpha val="30000"/>
                      </a:prstClr>
                    </a:innerShdw>
                  </a:effectLst>
                  <a:latin typeface="Franklin Gothic Book" panose="020B0503020102020204" pitchFamily="34" charset="0"/>
                  <a:ea typeface="微软雅黑" panose="020B0503020204020204" pitchFamily="34" charset="-122"/>
                </a:rPr>
                <a:t>CONTENT</a:t>
              </a:r>
              <a:endParaRPr lang="zh-CN" altLang="en-US" sz="3735" baseline="12000" dirty="0">
                <a:solidFill>
                  <a:srgbClr val="648879"/>
                </a:solidFill>
                <a:effectLst>
                  <a:innerShdw blurRad="63500" dist="50800" dir="18900000">
                    <a:prstClr val="black">
                      <a:alpha val="30000"/>
                    </a:prstClr>
                  </a:innerShdw>
                </a:effectLst>
                <a:latin typeface="Franklin Gothic Book" panose="020B0503020102020204" pitchFamily="34" charset="0"/>
                <a:ea typeface="微软雅黑" panose="020B0503020204020204" pitchFamily="34" charset="-122"/>
              </a:endParaRPr>
            </a:p>
          </p:txBody>
        </p:sp>
      </p:grpSp>
      <p:sp>
        <p:nvSpPr>
          <p:cNvPr id="9" name="矩形 8"/>
          <p:cNvSpPr/>
          <p:nvPr/>
        </p:nvSpPr>
        <p:spPr>
          <a:xfrm>
            <a:off x="6201749" y="1403196"/>
            <a:ext cx="3102131" cy="880626"/>
          </a:xfrm>
          <a:prstGeom prst="rect">
            <a:avLst/>
          </a:prstGeom>
        </p:spPr>
        <p:txBody>
          <a:bodyPr wrap="none">
            <a:spAutoFit/>
          </a:bodyPr>
          <a:lstStyle/>
          <a:p>
            <a:pPr>
              <a:lnSpc>
                <a:spcPct val="150000"/>
              </a:lnSpc>
            </a:pPr>
            <a:r>
              <a:rPr lang="zh-CN" altLang="en-US" sz="2275" dirty="0" smtClean="0">
                <a:solidFill>
                  <a:srgbClr val="648879"/>
                </a:solidFill>
                <a:latin typeface="微软雅黑" panose="020B0503020204020204" pitchFamily="34" charset="-122"/>
                <a:ea typeface="微软雅黑" panose="020B0503020204020204" pitchFamily="34" charset="-122"/>
              </a:rPr>
              <a:t>单击此处添加标题文本</a:t>
            </a:r>
            <a:endParaRPr lang="en-US" altLang="zh-CN" sz="2275" dirty="0" smtClean="0">
              <a:solidFill>
                <a:srgbClr val="648879"/>
              </a:solidFill>
              <a:latin typeface="微软雅黑" panose="020B0503020204020204" pitchFamily="34" charset="-122"/>
              <a:ea typeface="微软雅黑" panose="020B0503020204020204" pitchFamily="34" charset="-122"/>
            </a:endParaRPr>
          </a:p>
          <a:p>
            <a:pPr>
              <a:lnSpc>
                <a:spcPct val="150000"/>
              </a:lnSpc>
            </a:pPr>
            <a:r>
              <a:rPr lang="en-US" altLang="zh-CN" sz="1140" b="1" dirty="0" smtClean="0">
                <a:solidFill>
                  <a:srgbClr val="648879"/>
                </a:solidFill>
                <a:latin typeface="微软雅黑" panose="020B0503020204020204" pitchFamily="34" charset="-122"/>
                <a:ea typeface="微软雅黑" panose="020B0503020204020204" pitchFamily="34" charset="-122"/>
              </a:rPr>
              <a:t>CLICK </a:t>
            </a:r>
            <a:r>
              <a:rPr lang="en-US" altLang="zh-CN" sz="1140" b="1" dirty="0">
                <a:solidFill>
                  <a:srgbClr val="648879"/>
                </a:solidFill>
                <a:latin typeface="微软雅黑" panose="020B0503020204020204" pitchFamily="34" charset="-122"/>
                <a:ea typeface="微软雅黑" panose="020B0503020204020204" pitchFamily="34" charset="-122"/>
              </a:rPr>
              <a:t>TO ADD CAPTION TEXT</a:t>
            </a:r>
            <a:endParaRPr lang="zh-CN" altLang="en-US" sz="1140" b="1" dirty="0">
              <a:solidFill>
                <a:srgbClr val="648879"/>
              </a:solidFill>
              <a:latin typeface="微软雅黑" panose="020B0503020204020204" pitchFamily="34" charset="-122"/>
              <a:ea typeface="微软雅黑" panose="020B0503020204020204" pitchFamily="34" charset="-122"/>
            </a:endParaRPr>
          </a:p>
        </p:txBody>
      </p:sp>
      <p:sp>
        <p:nvSpPr>
          <p:cNvPr id="10" name="矩形 9"/>
          <p:cNvSpPr/>
          <p:nvPr/>
        </p:nvSpPr>
        <p:spPr>
          <a:xfrm>
            <a:off x="6201749" y="2407339"/>
            <a:ext cx="3102131" cy="880626"/>
          </a:xfrm>
          <a:prstGeom prst="rect">
            <a:avLst/>
          </a:prstGeom>
        </p:spPr>
        <p:txBody>
          <a:bodyPr wrap="none">
            <a:spAutoFit/>
          </a:bodyPr>
          <a:lstStyle/>
          <a:p>
            <a:pPr>
              <a:lnSpc>
                <a:spcPct val="150000"/>
              </a:lnSpc>
            </a:pPr>
            <a:r>
              <a:rPr lang="zh-CN" altLang="en-US" sz="2275" dirty="0" smtClean="0">
                <a:solidFill>
                  <a:srgbClr val="648879"/>
                </a:solidFill>
                <a:latin typeface="微软雅黑" panose="020B0503020204020204" pitchFamily="34" charset="-122"/>
                <a:ea typeface="微软雅黑" panose="020B0503020204020204" pitchFamily="34" charset="-122"/>
              </a:rPr>
              <a:t>单击此处添加标题文本</a:t>
            </a:r>
            <a:endParaRPr lang="en-US" altLang="zh-CN" sz="2275" dirty="0">
              <a:solidFill>
                <a:srgbClr val="648879"/>
              </a:solidFill>
              <a:latin typeface="微软雅黑" panose="020B0503020204020204" pitchFamily="34" charset="-122"/>
              <a:ea typeface="微软雅黑" panose="020B0503020204020204" pitchFamily="34" charset="-122"/>
            </a:endParaRPr>
          </a:p>
          <a:p>
            <a:pPr>
              <a:lnSpc>
                <a:spcPct val="150000"/>
              </a:lnSpc>
            </a:pPr>
            <a:r>
              <a:rPr lang="en-US" altLang="zh-CN" sz="1140" b="1" dirty="0">
                <a:solidFill>
                  <a:srgbClr val="648879"/>
                </a:solidFill>
                <a:latin typeface="微软雅黑" panose="020B0503020204020204" pitchFamily="34" charset="-122"/>
                <a:ea typeface="微软雅黑" panose="020B0503020204020204" pitchFamily="34" charset="-122"/>
              </a:rPr>
              <a:t>CLICK TO ADD CAPTION TEXT</a:t>
            </a:r>
            <a:endParaRPr lang="zh-CN" altLang="en-US" sz="1140" b="1" dirty="0">
              <a:solidFill>
                <a:srgbClr val="648879"/>
              </a:solidFill>
              <a:latin typeface="微软雅黑" panose="020B0503020204020204" pitchFamily="34" charset="-122"/>
              <a:ea typeface="微软雅黑" panose="020B0503020204020204" pitchFamily="34" charset="-122"/>
            </a:endParaRPr>
          </a:p>
        </p:txBody>
      </p:sp>
      <p:sp>
        <p:nvSpPr>
          <p:cNvPr id="11" name="矩形 10"/>
          <p:cNvSpPr/>
          <p:nvPr/>
        </p:nvSpPr>
        <p:spPr>
          <a:xfrm>
            <a:off x="6162169" y="4415626"/>
            <a:ext cx="3102131" cy="880626"/>
          </a:xfrm>
          <a:prstGeom prst="rect">
            <a:avLst/>
          </a:prstGeom>
        </p:spPr>
        <p:txBody>
          <a:bodyPr wrap="none">
            <a:spAutoFit/>
          </a:bodyPr>
          <a:lstStyle/>
          <a:p>
            <a:pPr>
              <a:lnSpc>
                <a:spcPct val="150000"/>
              </a:lnSpc>
            </a:pPr>
            <a:r>
              <a:rPr lang="zh-CN" altLang="en-US" sz="2275" dirty="0" smtClean="0">
                <a:solidFill>
                  <a:srgbClr val="648879"/>
                </a:solidFill>
                <a:latin typeface="微软雅黑" panose="020B0503020204020204" pitchFamily="34" charset="-122"/>
                <a:ea typeface="微软雅黑" panose="020B0503020204020204" pitchFamily="34" charset="-122"/>
              </a:rPr>
              <a:t>单击此处添加标题文本</a:t>
            </a:r>
            <a:endParaRPr lang="en-US" altLang="zh-CN" sz="2275" dirty="0">
              <a:solidFill>
                <a:srgbClr val="648879"/>
              </a:solidFill>
              <a:latin typeface="微软雅黑" panose="020B0503020204020204" pitchFamily="34" charset="-122"/>
              <a:ea typeface="微软雅黑" panose="020B0503020204020204" pitchFamily="34" charset="-122"/>
            </a:endParaRPr>
          </a:p>
          <a:p>
            <a:pPr>
              <a:lnSpc>
                <a:spcPct val="150000"/>
              </a:lnSpc>
            </a:pPr>
            <a:r>
              <a:rPr lang="en-US" altLang="zh-CN" sz="1140" b="1" dirty="0">
                <a:solidFill>
                  <a:srgbClr val="648879"/>
                </a:solidFill>
                <a:latin typeface="微软雅黑" panose="020B0503020204020204" pitchFamily="34" charset="-122"/>
                <a:ea typeface="微软雅黑" panose="020B0503020204020204" pitchFamily="34" charset="-122"/>
              </a:rPr>
              <a:t>CLICK TO ADD CAPTION TEXT</a:t>
            </a:r>
            <a:endParaRPr lang="zh-CN" altLang="en-US" sz="1140" b="1" dirty="0">
              <a:solidFill>
                <a:srgbClr val="648879"/>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122079" y="2504171"/>
            <a:ext cx="797603" cy="797603"/>
            <a:chOff x="3529981" y="507683"/>
            <a:chExt cx="598350" cy="598350"/>
          </a:xfrm>
        </p:grpSpPr>
        <p:sp>
          <p:nvSpPr>
            <p:cNvPr id="13" name="椭圆 12"/>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rgbClr val="3A66AB"/>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TextBox 48"/>
            <p:cNvSpPr txBox="1"/>
            <p:nvPr/>
          </p:nvSpPr>
          <p:spPr>
            <a:xfrm>
              <a:off x="3563858" y="552836"/>
              <a:ext cx="537780" cy="500213"/>
            </a:xfrm>
            <a:prstGeom prst="rect">
              <a:avLst/>
            </a:prstGeom>
            <a:noFill/>
          </p:spPr>
          <p:txBody>
            <a:bodyPr wrap="none" rtlCol="0" anchor="ctr">
              <a:spAutoFit/>
            </a:bodyPr>
            <a:lstStyle/>
            <a:p>
              <a:pPr algn="ctr"/>
              <a:r>
                <a:rPr lang="en-US" altLang="zh-CN"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5129648" y="4493129"/>
            <a:ext cx="797603" cy="797603"/>
            <a:chOff x="3529981" y="507683"/>
            <a:chExt cx="598350" cy="598350"/>
          </a:xfrm>
        </p:grpSpPr>
        <p:sp>
          <p:nvSpPr>
            <p:cNvPr id="16" name="椭圆 15"/>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rgbClr val="3A66AB"/>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TextBox 51"/>
            <p:cNvSpPr txBox="1"/>
            <p:nvPr/>
          </p:nvSpPr>
          <p:spPr>
            <a:xfrm>
              <a:off x="3566926" y="559233"/>
              <a:ext cx="537780" cy="500213"/>
            </a:xfrm>
            <a:prstGeom prst="rect">
              <a:avLst/>
            </a:prstGeom>
            <a:noFill/>
          </p:spPr>
          <p:txBody>
            <a:bodyPr wrap="none" rtlCol="0" anchor="ctr">
              <a:spAutoFit/>
            </a:bodyPr>
            <a:lstStyle/>
            <a:p>
              <a:pPr algn="ctr"/>
              <a:r>
                <a:rPr lang="en-US" altLang="zh-CN"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4974309" y="1399916"/>
            <a:ext cx="1001809" cy="4008273"/>
            <a:chOff x="5901014" y="1112411"/>
            <a:chExt cx="1056725" cy="4227997"/>
          </a:xfrm>
        </p:grpSpPr>
        <p:sp>
          <p:nvSpPr>
            <p:cNvPr id="19" name="弧形 18"/>
            <p:cNvSpPr/>
            <p:nvPr/>
          </p:nvSpPr>
          <p:spPr>
            <a:xfrm>
              <a:off x="5901014" y="3226592"/>
              <a:ext cx="1056724" cy="1056724"/>
            </a:xfrm>
            <a:prstGeom prst="arc">
              <a:avLst>
                <a:gd name="adj1" fmla="val 16072548"/>
                <a:gd name="adj2" fmla="val 5356559"/>
              </a:avLst>
            </a:prstGeom>
            <a:noFill/>
            <a:ln w="9525">
              <a:solidFill>
                <a:srgbClr val="648879"/>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rgbClr val="3A66AB"/>
                </a:solidFill>
                <a:latin typeface="微软雅黑" panose="020B0503020204020204" pitchFamily="34" charset="-122"/>
                <a:ea typeface="微软雅黑" panose="020B0503020204020204" pitchFamily="34" charset="-122"/>
              </a:endParaRPr>
            </a:p>
          </p:txBody>
        </p:sp>
        <p:sp>
          <p:nvSpPr>
            <p:cNvPr id="20" name="弧形 19"/>
            <p:cNvSpPr/>
            <p:nvPr/>
          </p:nvSpPr>
          <p:spPr>
            <a:xfrm>
              <a:off x="5901014" y="1112411"/>
              <a:ext cx="1056724" cy="1056724"/>
            </a:xfrm>
            <a:prstGeom prst="arc">
              <a:avLst>
                <a:gd name="adj1" fmla="val 16200000"/>
                <a:gd name="adj2" fmla="val 5356559"/>
              </a:avLst>
            </a:prstGeom>
            <a:noFill/>
            <a:ln w="9525">
              <a:solidFill>
                <a:srgbClr val="648879"/>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rgbClr val="3A66AB"/>
                </a:solidFill>
                <a:latin typeface="微软雅黑" panose="020B0503020204020204" pitchFamily="34" charset="-122"/>
                <a:ea typeface="微软雅黑" panose="020B0503020204020204" pitchFamily="34" charset="-122"/>
              </a:endParaRPr>
            </a:p>
          </p:txBody>
        </p:sp>
        <p:sp>
          <p:nvSpPr>
            <p:cNvPr id="21" name="弧形 20"/>
            <p:cNvSpPr/>
            <p:nvPr/>
          </p:nvSpPr>
          <p:spPr>
            <a:xfrm flipH="1">
              <a:off x="5901015" y="2169503"/>
              <a:ext cx="1056724" cy="1056724"/>
            </a:xfrm>
            <a:prstGeom prst="arc">
              <a:avLst>
                <a:gd name="adj1" fmla="val 16169364"/>
                <a:gd name="adj2" fmla="val 5281886"/>
              </a:avLst>
            </a:prstGeom>
            <a:noFill/>
            <a:ln w="9525">
              <a:solidFill>
                <a:srgbClr val="648879"/>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rgbClr val="3A66AB"/>
                </a:solidFill>
                <a:latin typeface="微软雅黑" panose="020B0503020204020204" pitchFamily="34" charset="-122"/>
                <a:ea typeface="微软雅黑" panose="020B0503020204020204" pitchFamily="34" charset="-122"/>
              </a:endParaRPr>
            </a:p>
          </p:txBody>
        </p:sp>
        <p:sp>
          <p:nvSpPr>
            <p:cNvPr id="22" name="弧形 21"/>
            <p:cNvSpPr/>
            <p:nvPr/>
          </p:nvSpPr>
          <p:spPr>
            <a:xfrm flipH="1">
              <a:off x="5901015" y="4283684"/>
              <a:ext cx="1056724" cy="1056724"/>
            </a:xfrm>
            <a:prstGeom prst="arc">
              <a:avLst>
                <a:gd name="adj1" fmla="val 16152732"/>
                <a:gd name="adj2" fmla="val 5201936"/>
              </a:avLst>
            </a:prstGeom>
            <a:noFill/>
            <a:ln w="9525">
              <a:solidFill>
                <a:srgbClr val="648879"/>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b="1">
                <a:solidFill>
                  <a:srgbClr val="3A66AB"/>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19142" y="3506324"/>
            <a:ext cx="797603" cy="797603"/>
            <a:chOff x="3529981" y="507683"/>
            <a:chExt cx="598350" cy="598350"/>
          </a:xfrm>
        </p:grpSpPr>
        <p:sp>
          <p:nvSpPr>
            <p:cNvPr id="24" name="椭圆 2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rgbClr val="3A66AB"/>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TextBox 57"/>
            <p:cNvSpPr txBox="1"/>
            <p:nvPr/>
          </p:nvSpPr>
          <p:spPr>
            <a:xfrm>
              <a:off x="3574805" y="559250"/>
              <a:ext cx="537780" cy="500213"/>
            </a:xfrm>
            <a:prstGeom prst="rect">
              <a:avLst/>
            </a:prstGeom>
            <a:noFill/>
          </p:spPr>
          <p:txBody>
            <a:bodyPr wrap="none" rtlCol="0" anchor="ctr">
              <a:spAutoFit/>
            </a:bodyPr>
            <a:lstStyle/>
            <a:p>
              <a:pPr algn="ctr"/>
              <a:r>
                <a:rPr lang="en-US" altLang="zh-CN"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3735" dirty="0">
                <a:solidFill>
                  <a:srgbClr val="648879"/>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6162168" y="3411483"/>
            <a:ext cx="3102131" cy="880626"/>
          </a:xfrm>
          <a:prstGeom prst="rect">
            <a:avLst/>
          </a:prstGeom>
        </p:spPr>
        <p:txBody>
          <a:bodyPr wrap="none">
            <a:spAutoFit/>
          </a:bodyPr>
          <a:lstStyle/>
          <a:p>
            <a:pPr>
              <a:lnSpc>
                <a:spcPct val="150000"/>
              </a:lnSpc>
            </a:pPr>
            <a:r>
              <a:rPr lang="zh-CN" altLang="en-US" sz="2275" dirty="0" smtClean="0">
                <a:solidFill>
                  <a:srgbClr val="648879"/>
                </a:solidFill>
                <a:latin typeface="微软雅黑" panose="020B0503020204020204" pitchFamily="34" charset="-122"/>
                <a:ea typeface="微软雅黑" panose="020B0503020204020204" pitchFamily="34" charset="-122"/>
              </a:rPr>
              <a:t>单击此处添加标题文本</a:t>
            </a:r>
            <a:endParaRPr lang="en-US" altLang="zh-CN" sz="2275" dirty="0">
              <a:solidFill>
                <a:srgbClr val="648879"/>
              </a:solidFill>
              <a:latin typeface="微软雅黑" panose="020B0503020204020204" pitchFamily="34" charset="-122"/>
              <a:ea typeface="微软雅黑" panose="020B0503020204020204" pitchFamily="34" charset="-122"/>
            </a:endParaRPr>
          </a:p>
          <a:p>
            <a:pPr>
              <a:lnSpc>
                <a:spcPct val="150000"/>
              </a:lnSpc>
            </a:pPr>
            <a:r>
              <a:rPr lang="en-US" altLang="zh-CN" sz="1140" b="1" dirty="0">
                <a:solidFill>
                  <a:srgbClr val="648879"/>
                </a:solidFill>
                <a:latin typeface="微软雅黑" panose="020B0503020204020204" pitchFamily="34" charset="-122"/>
                <a:ea typeface="微软雅黑" panose="020B0503020204020204" pitchFamily="34" charset="-122"/>
              </a:rPr>
              <a:t>CLICK TO ADD CAPTION TEXT</a:t>
            </a:r>
            <a:endParaRPr lang="zh-CN" altLang="en-US" sz="1140" b="1" dirty="0">
              <a:solidFill>
                <a:srgbClr val="648879"/>
              </a:solidFill>
              <a:latin typeface="微软雅黑" panose="020B0503020204020204" pitchFamily="34" charset="-122"/>
              <a:ea typeface="微软雅黑" panose="020B0503020204020204" pitchFamily="34" charset="-122"/>
            </a:endParaRPr>
          </a:p>
        </p:txBody>
      </p:sp>
      <p:pic>
        <p:nvPicPr>
          <p:cNvPr id="29" name="图片 2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888971"/>
            <a:ext cx="4622800" cy="39690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125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750"/>
                                            <p:tgtEl>
                                              <p:spTgt spid="9"/>
                                            </p:tgtEl>
                                          </p:cBhvr>
                                        </p:animEffect>
                                      </p:childTnLst>
                                    </p:cTn>
                                  </p:par>
                                </p:childTnLst>
                              </p:cTn>
                            </p:par>
                            <p:par>
                              <p:cTn id="29" fill="hold">
                                <p:stCondLst>
                                  <p:cond delay="4000"/>
                                </p:stCondLst>
                                <p:childTnLst>
                                  <p:par>
                                    <p:cTn id="30" presetID="2" presetClass="entr" presetSubtype="3" fill="hold" nodeType="afterEffect" p14:presetBounceEnd="6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60000">
                                          <p:cBhvr additive="base">
                                            <p:cTn id="32" dur="125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33" dur="12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750"/>
                                            <p:tgtEl>
                                              <p:spTgt spid="10"/>
                                            </p:tgtEl>
                                          </p:cBhvr>
                                        </p:animEffect>
                                      </p:childTnLst>
                                    </p:cTn>
                                  </p:par>
                                </p:childTnLst>
                              </p:cTn>
                            </p:par>
                            <p:par>
                              <p:cTn id="38" fill="hold">
                                <p:stCondLst>
                                  <p:cond delay="6500"/>
                                </p:stCondLst>
                                <p:childTnLst>
                                  <p:par>
                                    <p:cTn id="39" presetID="2" presetClass="entr" presetSubtype="3" fill="hold" nodeType="afterEffect" p14:presetBounceEnd="6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60000">
                                          <p:cBhvr additive="base">
                                            <p:cTn id="41" dur="125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750"/>
                                            <p:tgtEl>
                                              <p:spTgt spid="26"/>
                                            </p:tgtEl>
                                          </p:cBhvr>
                                        </p:animEffect>
                                      </p:childTnLst>
                                    </p:cTn>
                                  </p:par>
                                </p:childTnLst>
                              </p:cTn>
                            </p:par>
                            <p:par>
                              <p:cTn id="47" fill="hold">
                                <p:stCondLst>
                                  <p:cond delay="9000"/>
                                </p:stCondLst>
                                <p:childTnLst>
                                  <p:par>
                                    <p:cTn id="48" presetID="2" presetClass="entr" presetSubtype="3" fill="hold" nodeType="afterEffect" p14:presetBounceEnd="60000">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14:bounceEnd="60000">
                                          <p:cBhvr additive="base">
                                            <p:cTn id="50" dur="125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1" dur="1250" fill="hold"/>
                                            <p:tgtEl>
                                              <p:spTgt spid="15"/>
                                            </p:tgtEl>
                                            <p:attrNameLst>
                                              <p:attrName>ppt_y</p:attrName>
                                            </p:attrNameLst>
                                          </p:cBhvr>
                                          <p:tavLst>
                                            <p:tav tm="0">
                                              <p:val>
                                                <p:strVal val="0-#ppt_h/2"/>
                                              </p:val>
                                            </p:tav>
                                            <p:tav tm="100000">
                                              <p:val>
                                                <p:strVal val="#ppt_y"/>
                                              </p:val>
                                            </p:tav>
                                          </p:tavLst>
                                        </p:anim>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P spid="11"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250" fill="hold"/>
                                            <p:tgtEl>
                                              <p:spTgt spid="3"/>
                                            </p:tgtEl>
                                            <p:attrNameLst>
                                              <p:attrName>ppt_x</p:attrName>
                                            </p:attrNameLst>
                                          </p:cBhvr>
                                          <p:tavLst>
                                            <p:tav tm="0">
                                              <p:val>
                                                <p:strVal val="1+#ppt_w/2"/>
                                              </p:val>
                                            </p:tav>
                                            <p:tav tm="100000">
                                              <p:val>
                                                <p:strVal val="#ppt_x"/>
                                              </p:val>
                                            </p:tav>
                                          </p:tavLst>
                                        </p:anim>
                                        <p:anim calcmode="lin" valueType="num">
                                          <p:cBhvr additive="base">
                                            <p:cTn id="24" dur="125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750"/>
                                            <p:tgtEl>
                                              <p:spTgt spid="9"/>
                                            </p:tgtEl>
                                          </p:cBhvr>
                                        </p:animEffect>
                                      </p:childTnLst>
                                    </p:cTn>
                                  </p:par>
                                </p:childTnLst>
                              </p:cTn>
                            </p:par>
                            <p:par>
                              <p:cTn id="29" fill="hold">
                                <p:stCondLst>
                                  <p:cond delay="4000"/>
                                </p:stCondLst>
                                <p:childTnLst>
                                  <p:par>
                                    <p:cTn id="30" presetID="2" presetClass="entr" presetSubtype="3"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250" fill="hold"/>
                                            <p:tgtEl>
                                              <p:spTgt spid="12"/>
                                            </p:tgtEl>
                                            <p:attrNameLst>
                                              <p:attrName>ppt_x</p:attrName>
                                            </p:attrNameLst>
                                          </p:cBhvr>
                                          <p:tavLst>
                                            <p:tav tm="0">
                                              <p:val>
                                                <p:strVal val="1+#ppt_w/2"/>
                                              </p:val>
                                            </p:tav>
                                            <p:tav tm="100000">
                                              <p:val>
                                                <p:strVal val="#ppt_x"/>
                                              </p:val>
                                            </p:tav>
                                          </p:tavLst>
                                        </p:anim>
                                        <p:anim calcmode="lin" valueType="num">
                                          <p:cBhvr additive="base">
                                            <p:cTn id="33" dur="1250" fill="hold"/>
                                            <p:tgtEl>
                                              <p:spTgt spid="12"/>
                                            </p:tgtEl>
                                            <p:attrNameLst>
                                              <p:attrName>ppt_y</p:attrName>
                                            </p:attrNameLst>
                                          </p:cBhvr>
                                          <p:tavLst>
                                            <p:tav tm="0">
                                              <p:val>
                                                <p:strVal val="0-#ppt_h/2"/>
                                              </p:val>
                                            </p:tav>
                                            <p:tav tm="100000">
                                              <p:val>
                                                <p:strVal val="#ppt_y"/>
                                              </p:val>
                                            </p:tav>
                                          </p:tavLst>
                                        </p:anim>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750"/>
                                            <p:tgtEl>
                                              <p:spTgt spid="10"/>
                                            </p:tgtEl>
                                          </p:cBhvr>
                                        </p:animEffect>
                                      </p:childTnLst>
                                    </p:cTn>
                                  </p:par>
                                </p:childTnLst>
                              </p:cTn>
                            </p:par>
                            <p:par>
                              <p:cTn id="38" fill="hold">
                                <p:stCondLst>
                                  <p:cond delay="6500"/>
                                </p:stCondLst>
                                <p:childTnLst>
                                  <p:par>
                                    <p:cTn id="39" presetID="2" presetClass="entr" presetSubtype="3"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250" fill="hold"/>
                                            <p:tgtEl>
                                              <p:spTgt spid="23"/>
                                            </p:tgtEl>
                                            <p:attrNameLst>
                                              <p:attrName>ppt_x</p:attrName>
                                            </p:attrNameLst>
                                          </p:cBhvr>
                                          <p:tavLst>
                                            <p:tav tm="0">
                                              <p:val>
                                                <p:strVal val="1+#ppt_w/2"/>
                                              </p:val>
                                            </p:tav>
                                            <p:tav tm="100000">
                                              <p:val>
                                                <p:strVal val="#ppt_x"/>
                                              </p:val>
                                            </p:tav>
                                          </p:tavLst>
                                        </p:anim>
                                        <p:anim calcmode="lin" valueType="num">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750"/>
                                            <p:tgtEl>
                                              <p:spTgt spid="26"/>
                                            </p:tgtEl>
                                          </p:cBhvr>
                                        </p:animEffect>
                                      </p:childTnLst>
                                    </p:cTn>
                                  </p:par>
                                </p:childTnLst>
                              </p:cTn>
                            </p:par>
                            <p:par>
                              <p:cTn id="47" fill="hold">
                                <p:stCondLst>
                                  <p:cond delay="9000"/>
                                </p:stCondLst>
                                <p:childTnLst>
                                  <p:par>
                                    <p:cTn id="48" presetID="2" presetClass="entr" presetSubtype="3"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1250" fill="hold"/>
                                            <p:tgtEl>
                                              <p:spTgt spid="15"/>
                                            </p:tgtEl>
                                            <p:attrNameLst>
                                              <p:attrName>ppt_x</p:attrName>
                                            </p:attrNameLst>
                                          </p:cBhvr>
                                          <p:tavLst>
                                            <p:tav tm="0">
                                              <p:val>
                                                <p:strVal val="1+#ppt_w/2"/>
                                              </p:val>
                                            </p:tav>
                                            <p:tav tm="100000">
                                              <p:val>
                                                <p:strVal val="#ppt_x"/>
                                              </p:val>
                                            </p:tav>
                                          </p:tavLst>
                                        </p:anim>
                                        <p:anim calcmode="lin" valueType="num">
                                          <p:cBhvr additive="base">
                                            <p:cTn id="51" dur="1250" fill="hold"/>
                                            <p:tgtEl>
                                              <p:spTgt spid="15"/>
                                            </p:tgtEl>
                                            <p:attrNameLst>
                                              <p:attrName>ppt_y</p:attrName>
                                            </p:attrNameLst>
                                          </p:cBhvr>
                                          <p:tavLst>
                                            <p:tav tm="0">
                                              <p:val>
                                                <p:strVal val="0-#ppt_h/2"/>
                                              </p:val>
                                            </p:tav>
                                            <p:tav tm="100000">
                                              <p:val>
                                                <p:strVal val="#ppt_y"/>
                                              </p:val>
                                            </p:tav>
                                          </p:tavLst>
                                        </p:anim>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P spid="11" grpId="0"/>
          <p:bldP spid="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5171244" y="1294231"/>
            <a:ext cx="1779879" cy="1820406"/>
            <a:chOff x="4192797" y="1073429"/>
            <a:chExt cx="1366606" cy="1385531"/>
          </a:xfrm>
        </p:grpSpPr>
        <p:grpSp>
          <p:nvGrpSpPr>
            <p:cNvPr id="34" name="组合 33"/>
            <p:cNvGrpSpPr/>
            <p:nvPr/>
          </p:nvGrpSpPr>
          <p:grpSpPr>
            <a:xfrm>
              <a:off x="4192797" y="1073429"/>
              <a:ext cx="1366606" cy="1385531"/>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5" name="泪滴形 44"/>
              <p:cNvSpPr/>
              <p:nvPr/>
            </p:nvSpPr>
            <p:spPr>
              <a:xfrm rot="8119616">
                <a:off x="5065848" y="780372"/>
                <a:ext cx="2051718" cy="2053636"/>
              </a:xfrm>
              <a:prstGeom prst="teardrop">
                <a:avLst>
                  <a:gd name="adj" fmla="val 101143"/>
                </a:avLst>
              </a:prstGeom>
              <a:solidFill>
                <a:srgbClr val="99C979"/>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29" name="Freeform 109"/>
            <p:cNvSpPr>
              <a:spLocks noEditPoints="1"/>
            </p:cNvSpPr>
            <p:nvPr/>
          </p:nvSpPr>
          <p:spPr bwMode="auto">
            <a:xfrm flipH="1">
              <a:off x="4754463" y="152269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30" name="组合 29"/>
            <p:cNvGrpSpPr/>
            <p:nvPr/>
          </p:nvGrpSpPr>
          <p:grpSpPr>
            <a:xfrm>
              <a:off x="4754463" y="1681878"/>
              <a:ext cx="32039" cy="125624"/>
              <a:chOff x="1791441" y="472374"/>
              <a:chExt cx="745790" cy="2750733"/>
            </a:xfrm>
          </p:grpSpPr>
          <p:sp>
            <p:nvSpPr>
              <p:cNvPr id="3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66" name="组合 65"/>
          <p:cNvGrpSpPr/>
          <p:nvPr/>
        </p:nvGrpSpPr>
        <p:grpSpPr>
          <a:xfrm>
            <a:off x="5157285" y="3952416"/>
            <a:ext cx="1779879" cy="1820406"/>
            <a:chOff x="4182079" y="3096603"/>
            <a:chExt cx="1366606" cy="1385531"/>
          </a:xfrm>
        </p:grpSpPr>
        <p:grpSp>
          <p:nvGrpSpPr>
            <p:cNvPr id="35" name="组合 34"/>
            <p:cNvGrpSpPr/>
            <p:nvPr/>
          </p:nvGrpSpPr>
          <p:grpSpPr>
            <a:xfrm flipV="1">
              <a:off x="4182079" y="3096603"/>
              <a:ext cx="1366606" cy="1385531"/>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3" name="泪滴形 42"/>
              <p:cNvSpPr/>
              <p:nvPr/>
            </p:nvSpPr>
            <p:spPr>
              <a:xfrm rot="8119616">
                <a:off x="5065848" y="780372"/>
                <a:ext cx="2051718" cy="2053636"/>
              </a:xfrm>
              <a:prstGeom prst="teardrop">
                <a:avLst>
                  <a:gd name="adj" fmla="val 101143"/>
                </a:avLst>
              </a:prstGeom>
              <a:solidFill>
                <a:srgbClr val="99C979"/>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grpSp>
          <p:nvGrpSpPr>
            <p:cNvPr id="61" name="组合 60"/>
            <p:cNvGrpSpPr/>
            <p:nvPr/>
          </p:nvGrpSpPr>
          <p:grpSpPr>
            <a:xfrm>
              <a:off x="4765181" y="3745139"/>
              <a:ext cx="221837" cy="284803"/>
              <a:chOff x="4765181" y="3745139"/>
              <a:chExt cx="221837" cy="284803"/>
            </a:xfrm>
          </p:grpSpPr>
          <p:sp>
            <p:nvSpPr>
              <p:cNvPr id="14" name="Freeform 109"/>
              <p:cNvSpPr>
                <a:spLocks noEditPoints="1"/>
              </p:cNvSpPr>
              <p:nvPr/>
            </p:nvSpPr>
            <p:spPr bwMode="auto">
              <a:xfrm flipH="1">
                <a:off x="4765181" y="374513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15" name="组合 14"/>
              <p:cNvGrpSpPr/>
              <p:nvPr/>
            </p:nvGrpSpPr>
            <p:grpSpPr>
              <a:xfrm>
                <a:off x="4765181" y="3904318"/>
                <a:ext cx="32039" cy="125624"/>
                <a:chOff x="1791441" y="472374"/>
                <a:chExt cx="745790" cy="2750733"/>
              </a:xfrm>
            </p:grpSpPr>
            <p:sp>
              <p:nvSpPr>
                <p:cNvPr id="1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grpSp>
        <p:nvGrpSpPr>
          <p:cNvPr id="59" name="组合 58"/>
          <p:cNvGrpSpPr/>
          <p:nvPr/>
        </p:nvGrpSpPr>
        <p:grpSpPr>
          <a:xfrm>
            <a:off x="3800792" y="2641907"/>
            <a:ext cx="1820563" cy="1779726"/>
            <a:chOff x="3140552" y="2099160"/>
            <a:chExt cx="1397843" cy="1354569"/>
          </a:xfrm>
        </p:grpSpPr>
        <p:grpSp>
          <p:nvGrpSpPr>
            <p:cNvPr id="37" name="组合 36"/>
            <p:cNvGrpSpPr/>
            <p:nvPr/>
          </p:nvGrpSpPr>
          <p:grpSpPr>
            <a:xfrm rot="16200000">
              <a:off x="3162189" y="2077523"/>
              <a:ext cx="1354569" cy="1397843"/>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39" name="泪滴形 38"/>
              <p:cNvSpPr/>
              <p:nvPr/>
            </p:nvSpPr>
            <p:spPr>
              <a:xfrm rot="8119616">
                <a:off x="5065848" y="780372"/>
                <a:ext cx="2051718" cy="2053636"/>
              </a:xfrm>
              <a:prstGeom prst="teardrop">
                <a:avLst>
                  <a:gd name="adj" fmla="val 101143"/>
                </a:avLst>
              </a:prstGeom>
              <a:solidFill>
                <a:srgbClr val="648879"/>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24" name="Freeform 109"/>
            <p:cNvSpPr>
              <a:spLocks noEditPoints="1"/>
            </p:cNvSpPr>
            <p:nvPr/>
          </p:nvSpPr>
          <p:spPr bwMode="auto">
            <a:xfrm flipH="1">
              <a:off x="3541897" y="2636214"/>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25" name="组合 24"/>
            <p:cNvGrpSpPr/>
            <p:nvPr/>
          </p:nvGrpSpPr>
          <p:grpSpPr>
            <a:xfrm>
              <a:off x="3541897" y="2795393"/>
              <a:ext cx="32039" cy="125624"/>
              <a:chOff x="1791441" y="472374"/>
              <a:chExt cx="745790" cy="2750733"/>
            </a:xfrm>
          </p:grpSpPr>
          <p:sp>
            <p:nvSpPr>
              <p:cNvPr id="26"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8" name="组合 7"/>
          <p:cNvGrpSpPr/>
          <p:nvPr/>
        </p:nvGrpSpPr>
        <p:grpSpPr>
          <a:xfrm>
            <a:off x="6501014" y="2641910"/>
            <a:ext cx="1820563" cy="1779726"/>
            <a:chOff x="5213805" y="2099162"/>
            <a:chExt cx="1397843" cy="1354569"/>
          </a:xfrm>
        </p:grpSpPr>
        <p:grpSp>
          <p:nvGrpSpPr>
            <p:cNvPr id="36" name="组合 35"/>
            <p:cNvGrpSpPr/>
            <p:nvPr/>
          </p:nvGrpSpPr>
          <p:grpSpPr>
            <a:xfrm rot="5400000">
              <a:off x="5235442" y="2077525"/>
              <a:ext cx="1354569" cy="1397843"/>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sp>
            <p:nvSpPr>
              <p:cNvPr id="41" name="泪滴形 40"/>
              <p:cNvSpPr/>
              <p:nvPr/>
            </p:nvSpPr>
            <p:spPr>
              <a:xfrm rot="8119616">
                <a:off x="5065849" y="780373"/>
                <a:ext cx="2051717" cy="2053636"/>
              </a:xfrm>
              <a:prstGeom prst="teardrop">
                <a:avLst>
                  <a:gd name="adj" fmla="val 101143"/>
                </a:avLst>
              </a:prstGeom>
              <a:solidFill>
                <a:srgbClr val="648879"/>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endParaRPr>
              </a:p>
            </p:txBody>
          </p:sp>
        </p:grpSp>
        <p:sp>
          <p:nvSpPr>
            <p:cNvPr id="19" name="Freeform 109"/>
            <p:cNvSpPr>
              <a:spLocks noEditPoints="1"/>
            </p:cNvSpPr>
            <p:nvPr/>
          </p:nvSpPr>
          <p:spPr bwMode="auto">
            <a:xfrm flipH="1">
              <a:off x="5986165" y="2596649"/>
              <a:ext cx="221837" cy="28480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nvGrpSpPr>
            <p:cNvPr id="20" name="组合 19"/>
            <p:cNvGrpSpPr/>
            <p:nvPr/>
          </p:nvGrpSpPr>
          <p:grpSpPr>
            <a:xfrm>
              <a:off x="5986165" y="2755828"/>
              <a:ext cx="32039" cy="125624"/>
              <a:chOff x="1791441" y="472374"/>
              <a:chExt cx="745790" cy="2750733"/>
            </a:xfrm>
          </p:grpSpPr>
          <p:sp>
            <p:nvSpPr>
              <p:cNvPr id="21" name="Freeform 108"/>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596" tIns="34798" rIns="69596" bIns="3479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8685">
                  <a:defRPr/>
                </a:pPr>
                <a:endParaRPr lang="zh-CN" altLang="en-US">
                  <a:solidFill>
                    <a:sysClr val="windowText" lastClr="000000"/>
                  </a:solidFill>
                  <a:latin typeface="Calibri" panose="020F0502020204030204"/>
                  <a:cs typeface="+mn-ea"/>
                </a:endParaRPr>
              </a:p>
            </p:txBody>
          </p:sp>
        </p:grpSp>
      </p:grpSp>
      <p:grpSp>
        <p:nvGrpSpPr>
          <p:cNvPr id="63" name="组合 62"/>
          <p:cNvGrpSpPr/>
          <p:nvPr/>
        </p:nvGrpSpPr>
        <p:grpSpPr>
          <a:xfrm>
            <a:off x="7076414" y="1301206"/>
            <a:ext cx="4071529" cy="1400819"/>
            <a:chOff x="5655602" y="1078737"/>
            <a:chExt cx="3126154" cy="1066179"/>
          </a:xfrm>
        </p:grpSpPr>
        <p:pic>
          <p:nvPicPr>
            <p:cNvPr id="46" name="图片 4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5602" y="1330988"/>
              <a:ext cx="3126154" cy="668225"/>
            </a:xfrm>
            <a:prstGeom prst="rect">
              <a:avLst/>
            </a:prstGeom>
          </p:spPr>
        </p:pic>
        <p:sp>
          <p:nvSpPr>
            <p:cNvPr id="50" name="文本框 49"/>
            <p:cNvSpPr txBox="1"/>
            <p:nvPr/>
          </p:nvSpPr>
          <p:spPr>
            <a:xfrm>
              <a:off x="6528373" y="1078737"/>
              <a:ext cx="1780794" cy="281103"/>
            </a:xfrm>
            <a:prstGeom prst="rect">
              <a:avLst/>
            </a:prstGeom>
            <a:noFill/>
          </p:spPr>
          <p:txBody>
            <a:bodyPr wrap="square" rtlCol="0">
              <a:spAutoFit/>
            </a:bodyPr>
            <a:lstStyle/>
            <a:p>
              <a:r>
                <a:rPr lang="zh-CN" altLang="en-US" b="1" dirty="0">
                  <a:solidFill>
                    <a:srgbClr val="648879"/>
                  </a:solidFill>
                  <a:latin typeface="+mn-ea"/>
                  <a:cs typeface="+mn-ea"/>
                </a:rPr>
                <a:t>点击添加标题</a:t>
              </a:r>
            </a:p>
          </p:txBody>
        </p:sp>
        <p:sp>
          <p:nvSpPr>
            <p:cNvPr id="51" name="文本框 50"/>
            <p:cNvSpPr txBox="1"/>
            <p:nvPr/>
          </p:nvSpPr>
          <p:spPr>
            <a:xfrm>
              <a:off x="6523904" y="1396506"/>
              <a:ext cx="1583019" cy="748410"/>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点击添加文本</a:t>
              </a:r>
            </a:p>
            <a:p>
              <a:r>
                <a:rPr lang="zh-CN" altLang="en-US" sz="1400" dirty="0">
                  <a:solidFill>
                    <a:schemeClr val="tx1">
                      <a:lumMod val="50000"/>
                      <a:lumOff val="50000"/>
                    </a:schemeClr>
                  </a:solidFill>
                  <a:latin typeface="+mn-ea"/>
                  <a:cs typeface="+mn-ea"/>
                </a:rPr>
                <a:t>点击添加文本</a:t>
              </a:r>
            </a:p>
            <a:p>
              <a:endParaRPr lang="zh-CN" altLang="en-US" sz="1400" dirty="0">
                <a:solidFill>
                  <a:schemeClr val="tx1">
                    <a:lumMod val="50000"/>
                    <a:lumOff val="50000"/>
                  </a:schemeClr>
                </a:solidFill>
                <a:latin typeface="+mn-ea"/>
                <a:cs typeface="+mn-ea"/>
              </a:endParaRPr>
            </a:p>
          </p:txBody>
        </p:sp>
      </p:grpSp>
      <p:grpSp>
        <p:nvGrpSpPr>
          <p:cNvPr id="64" name="组合 63"/>
          <p:cNvGrpSpPr/>
          <p:nvPr/>
        </p:nvGrpSpPr>
        <p:grpSpPr>
          <a:xfrm>
            <a:off x="7076414" y="4593908"/>
            <a:ext cx="4071529" cy="1857800"/>
            <a:chOff x="5655602" y="3584850"/>
            <a:chExt cx="3126154" cy="1413992"/>
          </a:xfrm>
        </p:grpSpPr>
        <p:pic>
          <p:nvPicPr>
            <p:cNvPr id="47" name="图片 4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V="1">
              <a:off x="5655602" y="3584850"/>
              <a:ext cx="3126154" cy="668225"/>
            </a:xfrm>
            <a:prstGeom prst="rect">
              <a:avLst/>
            </a:prstGeom>
          </p:spPr>
        </p:pic>
        <p:sp>
          <p:nvSpPr>
            <p:cNvPr id="52" name="文本框 51"/>
            <p:cNvSpPr txBox="1"/>
            <p:nvPr/>
          </p:nvSpPr>
          <p:spPr>
            <a:xfrm>
              <a:off x="6528373" y="3932663"/>
              <a:ext cx="1780794" cy="281103"/>
            </a:xfrm>
            <a:prstGeom prst="rect">
              <a:avLst/>
            </a:prstGeom>
            <a:noFill/>
          </p:spPr>
          <p:txBody>
            <a:bodyPr wrap="square" rtlCol="0">
              <a:spAutoFit/>
            </a:bodyPr>
            <a:lstStyle/>
            <a:p>
              <a:r>
                <a:rPr lang="zh-CN" altLang="en-US" b="1" dirty="0">
                  <a:solidFill>
                    <a:srgbClr val="648879"/>
                  </a:solidFill>
                  <a:latin typeface="+mn-ea"/>
                  <a:cs typeface="+mn-ea"/>
                </a:rPr>
                <a:t>点击添加标题</a:t>
              </a:r>
            </a:p>
          </p:txBody>
        </p:sp>
        <p:sp>
          <p:nvSpPr>
            <p:cNvPr id="53" name="文本框 52"/>
            <p:cNvSpPr txBox="1"/>
            <p:nvPr/>
          </p:nvSpPr>
          <p:spPr>
            <a:xfrm>
              <a:off x="6523904" y="4250432"/>
              <a:ext cx="1583019" cy="748410"/>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点击添加文本</a:t>
              </a:r>
            </a:p>
            <a:p>
              <a:r>
                <a:rPr lang="zh-CN" altLang="en-US" sz="1400" dirty="0">
                  <a:solidFill>
                    <a:schemeClr val="tx1">
                      <a:lumMod val="50000"/>
                      <a:lumOff val="50000"/>
                    </a:schemeClr>
                  </a:solidFill>
                  <a:latin typeface="+mn-ea"/>
                  <a:cs typeface="+mn-ea"/>
                </a:rPr>
                <a:t>点击添加文本</a:t>
              </a:r>
            </a:p>
            <a:p>
              <a:endParaRPr lang="zh-CN" altLang="en-US" sz="1400" dirty="0">
                <a:solidFill>
                  <a:schemeClr val="tx1">
                    <a:lumMod val="50000"/>
                    <a:lumOff val="50000"/>
                  </a:schemeClr>
                </a:solidFill>
                <a:latin typeface="+mn-ea"/>
                <a:cs typeface="+mn-ea"/>
              </a:endParaRPr>
            </a:p>
          </p:txBody>
        </p:sp>
      </p:grpSp>
      <p:grpSp>
        <p:nvGrpSpPr>
          <p:cNvPr id="62" name="组合 61"/>
          <p:cNvGrpSpPr/>
          <p:nvPr/>
        </p:nvGrpSpPr>
        <p:grpSpPr>
          <a:xfrm>
            <a:off x="1023197" y="1289125"/>
            <a:ext cx="4071529" cy="1402538"/>
            <a:chOff x="1007892" y="1069543"/>
            <a:chExt cx="3126154" cy="1067487"/>
          </a:xfrm>
        </p:grpSpPr>
        <p:pic>
          <p:nvPicPr>
            <p:cNvPr id="48" name="图片 4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1007892" y="1328949"/>
              <a:ext cx="3126154" cy="668225"/>
            </a:xfrm>
            <a:prstGeom prst="rect">
              <a:avLst/>
            </a:prstGeom>
          </p:spPr>
        </p:pic>
        <p:sp>
          <p:nvSpPr>
            <p:cNvPr id="54" name="文本框 53"/>
            <p:cNvSpPr txBox="1"/>
            <p:nvPr/>
          </p:nvSpPr>
          <p:spPr>
            <a:xfrm>
              <a:off x="1539772" y="1069543"/>
              <a:ext cx="1780794" cy="281103"/>
            </a:xfrm>
            <a:prstGeom prst="rect">
              <a:avLst/>
            </a:prstGeom>
            <a:noFill/>
          </p:spPr>
          <p:txBody>
            <a:bodyPr wrap="square" rtlCol="0">
              <a:spAutoFit/>
            </a:bodyPr>
            <a:lstStyle/>
            <a:p>
              <a:pPr algn="r"/>
              <a:r>
                <a:rPr lang="zh-CN" altLang="en-US" b="1" dirty="0">
                  <a:solidFill>
                    <a:srgbClr val="648879"/>
                  </a:solidFill>
                  <a:latin typeface="+mn-ea"/>
                  <a:cs typeface="+mn-ea"/>
                </a:rPr>
                <a:t>点击添加标题</a:t>
              </a:r>
            </a:p>
          </p:txBody>
        </p:sp>
        <p:sp>
          <p:nvSpPr>
            <p:cNvPr id="55" name="文本框 54"/>
            <p:cNvSpPr txBox="1"/>
            <p:nvPr/>
          </p:nvSpPr>
          <p:spPr>
            <a:xfrm>
              <a:off x="1704186" y="1388620"/>
              <a:ext cx="1583019" cy="748410"/>
            </a:xfrm>
            <a:prstGeom prst="rect">
              <a:avLst/>
            </a:prstGeom>
            <a:noFill/>
          </p:spPr>
          <p:txBody>
            <a:bodyPr wrap="square" rtlCol="0">
              <a:spAutoFit/>
            </a:bodyPr>
            <a:lstStyle/>
            <a:p>
              <a:pPr algn="r"/>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pPr algn="r"/>
              <a:r>
                <a:rPr lang="zh-CN" altLang="en-US" sz="1400" dirty="0">
                  <a:solidFill>
                    <a:schemeClr val="tx1">
                      <a:lumMod val="50000"/>
                      <a:lumOff val="50000"/>
                    </a:schemeClr>
                  </a:solidFill>
                  <a:latin typeface="+mn-ea"/>
                  <a:cs typeface="+mn-ea"/>
                </a:rPr>
                <a:t>点击添加文本</a:t>
              </a:r>
            </a:p>
            <a:p>
              <a:pPr algn="r"/>
              <a:r>
                <a:rPr lang="zh-CN" altLang="en-US" sz="1400" dirty="0">
                  <a:solidFill>
                    <a:schemeClr val="tx1">
                      <a:lumMod val="50000"/>
                      <a:lumOff val="50000"/>
                    </a:schemeClr>
                  </a:solidFill>
                  <a:latin typeface="+mn-ea"/>
                  <a:cs typeface="+mn-ea"/>
                </a:rPr>
                <a:t>点击添加文本</a:t>
              </a:r>
            </a:p>
            <a:p>
              <a:pPr algn="r"/>
              <a:endParaRPr lang="zh-CN" altLang="en-US" sz="1400" dirty="0">
                <a:solidFill>
                  <a:schemeClr val="tx1">
                    <a:lumMod val="50000"/>
                    <a:lumOff val="50000"/>
                  </a:schemeClr>
                </a:solidFill>
                <a:latin typeface="+mn-ea"/>
                <a:cs typeface="+mn-ea"/>
              </a:endParaRPr>
            </a:p>
          </p:txBody>
        </p:sp>
      </p:grpSp>
      <p:grpSp>
        <p:nvGrpSpPr>
          <p:cNvPr id="65" name="组合 64"/>
          <p:cNvGrpSpPr/>
          <p:nvPr/>
        </p:nvGrpSpPr>
        <p:grpSpPr>
          <a:xfrm>
            <a:off x="1020846" y="4593910"/>
            <a:ext cx="4071529" cy="1802663"/>
            <a:chOff x="1006087" y="3584850"/>
            <a:chExt cx="3126154" cy="1372027"/>
          </a:xfrm>
        </p:grpSpPr>
        <p:pic>
          <p:nvPicPr>
            <p:cNvPr id="49" name="图片 4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1006087" y="3584850"/>
              <a:ext cx="3126154" cy="668225"/>
            </a:xfrm>
            <a:prstGeom prst="rect">
              <a:avLst/>
            </a:prstGeom>
          </p:spPr>
        </p:pic>
        <p:sp>
          <p:nvSpPr>
            <p:cNvPr id="56" name="文本框 55"/>
            <p:cNvSpPr txBox="1"/>
            <p:nvPr/>
          </p:nvSpPr>
          <p:spPr>
            <a:xfrm>
              <a:off x="1519202" y="3889390"/>
              <a:ext cx="1780794" cy="281103"/>
            </a:xfrm>
            <a:prstGeom prst="rect">
              <a:avLst/>
            </a:prstGeom>
            <a:noFill/>
          </p:spPr>
          <p:txBody>
            <a:bodyPr wrap="square" rtlCol="0">
              <a:spAutoFit/>
            </a:bodyPr>
            <a:lstStyle/>
            <a:p>
              <a:pPr algn="r"/>
              <a:r>
                <a:rPr lang="zh-CN" altLang="en-US" b="1" dirty="0">
                  <a:solidFill>
                    <a:srgbClr val="648879"/>
                  </a:solidFill>
                  <a:latin typeface="+mn-ea"/>
                  <a:cs typeface="+mn-ea"/>
                </a:rPr>
                <a:t>点击添加标题</a:t>
              </a:r>
            </a:p>
          </p:txBody>
        </p:sp>
        <p:sp>
          <p:nvSpPr>
            <p:cNvPr id="57" name="文本框 56"/>
            <p:cNvSpPr txBox="1"/>
            <p:nvPr/>
          </p:nvSpPr>
          <p:spPr>
            <a:xfrm>
              <a:off x="1683616" y="4208467"/>
              <a:ext cx="1583019" cy="748410"/>
            </a:xfrm>
            <a:prstGeom prst="rect">
              <a:avLst/>
            </a:prstGeom>
            <a:noFill/>
          </p:spPr>
          <p:txBody>
            <a:bodyPr wrap="square" rtlCol="0">
              <a:spAutoFit/>
            </a:bodyPr>
            <a:lstStyle/>
            <a:p>
              <a:pPr algn="r"/>
              <a:r>
                <a:rPr lang="zh-CN" altLang="en-US" sz="1400" dirty="0">
                  <a:solidFill>
                    <a:schemeClr val="tx1">
                      <a:lumMod val="50000"/>
                      <a:lumOff val="50000"/>
                    </a:schemeClr>
                  </a:solidFill>
                  <a:latin typeface="+mn-ea"/>
                  <a:cs typeface="+mn-ea"/>
                </a:rPr>
                <a:t>点击添加文本</a:t>
              </a:r>
              <a:endParaRPr lang="en-US" altLang="zh-CN" sz="1400" dirty="0">
                <a:solidFill>
                  <a:schemeClr val="tx1">
                    <a:lumMod val="50000"/>
                    <a:lumOff val="50000"/>
                  </a:schemeClr>
                </a:solidFill>
                <a:latin typeface="+mn-ea"/>
                <a:cs typeface="+mn-ea"/>
              </a:endParaRPr>
            </a:p>
            <a:p>
              <a:pPr algn="r"/>
              <a:r>
                <a:rPr lang="zh-CN" altLang="en-US" sz="1400" dirty="0">
                  <a:solidFill>
                    <a:schemeClr val="tx1">
                      <a:lumMod val="50000"/>
                      <a:lumOff val="50000"/>
                    </a:schemeClr>
                  </a:solidFill>
                  <a:latin typeface="+mn-ea"/>
                  <a:cs typeface="+mn-ea"/>
                </a:rPr>
                <a:t>点击添加文本</a:t>
              </a:r>
            </a:p>
            <a:p>
              <a:pPr algn="r"/>
              <a:r>
                <a:rPr lang="zh-CN" altLang="en-US" sz="1400" dirty="0">
                  <a:solidFill>
                    <a:schemeClr val="tx1">
                      <a:lumMod val="50000"/>
                      <a:lumOff val="50000"/>
                    </a:schemeClr>
                  </a:solidFill>
                  <a:latin typeface="+mn-ea"/>
                  <a:cs typeface="+mn-ea"/>
                </a:rPr>
                <a:t>点击添加文本</a:t>
              </a:r>
            </a:p>
            <a:p>
              <a:pPr algn="r"/>
              <a:endParaRPr lang="zh-CN" altLang="en-US" sz="14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单击此处添加标题文本</a:t>
            </a:r>
            <a:endParaRPr lang="zh-CN" altLang="en-US" dirty="0">
              <a:ea typeface="+mn-ea"/>
              <a:cs typeface="+mn-ea"/>
            </a:endParaRPr>
          </a:p>
        </p:txBody>
      </p:sp>
      <p:sp>
        <p:nvSpPr>
          <p:cNvPr id="58" name="文本框 57"/>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ppt_x"/>
                                          </p:val>
                                        </p:tav>
                                        <p:tav tm="100000">
                                          <p:val>
                                            <p:strVal val="#ppt_x"/>
                                          </p:val>
                                        </p:tav>
                                      </p:tavLst>
                                    </p:anim>
                                    <p:anim calcmode="lin" valueType="num">
                                      <p:cBhvr additive="base">
                                        <p:cTn id="13" dur="500" fill="hold"/>
                                        <p:tgtEl>
                                          <p:spTgt spid="6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0-#ppt_w/2"/>
                                          </p:val>
                                        </p:tav>
                                        <p:tav tm="100000">
                                          <p:val>
                                            <p:strVal val="#ppt_x"/>
                                          </p:val>
                                        </p:tav>
                                      </p:tavLst>
                                    </p:anim>
                                    <p:anim calcmode="lin" valueType="num">
                                      <p:cBhvr additive="base">
                                        <p:cTn id="18" dur="500" fill="hold"/>
                                        <p:tgtEl>
                                          <p:spTgt spid="5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1+#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0-#ppt_w/2"/>
                                          </p:val>
                                        </p:tav>
                                        <p:tav tm="100000">
                                          <p:val>
                                            <p:strVal val="#ppt_x"/>
                                          </p:val>
                                        </p:tav>
                                      </p:tavLst>
                                    </p:anim>
                                    <p:anim calcmode="lin" valueType="num">
                                      <p:cBhvr additive="base">
                                        <p:cTn id="33" dur="500" fill="hold"/>
                                        <p:tgtEl>
                                          <p:spTgt spid="6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0-#ppt_w/2"/>
                                          </p:val>
                                        </p:tav>
                                        <p:tav tm="100000">
                                          <p:val>
                                            <p:strVal val="#ppt_x"/>
                                          </p:val>
                                        </p:tav>
                                      </p:tavLst>
                                    </p:anim>
                                    <p:anim calcmode="lin" valueType="num">
                                      <p:cBhvr additive="base">
                                        <p:cTn id="38" dur="500" fill="hold"/>
                                        <p:tgtEl>
                                          <p:spTgt spid="6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79633" y="981357"/>
            <a:ext cx="7872141" cy="1636560"/>
            <a:chOff x="2671080" y="805945"/>
            <a:chExt cx="6044295" cy="1245604"/>
          </a:xfrm>
        </p:grpSpPr>
        <p:grpSp>
          <p:nvGrpSpPr>
            <p:cNvPr id="67" name="组合 66"/>
            <p:cNvGrpSpPr/>
            <p:nvPr/>
          </p:nvGrpSpPr>
          <p:grpSpPr>
            <a:xfrm>
              <a:off x="2671080" y="805945"/>
              <a:ext cx="6044295" cy="1245604"/>
              <a:chOff x="1675055" y="1542989"/>
              <a:chExt cx="6624681" cy="1814003"/>
            </a:xfrm>
          </p:grpSpPr>
          <p:sp>
            <p:nvSpPr>
              <p:cNvPr id="128" name="椭圆 127"/>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9"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p>
                <a:endParaRPr lang="zh-CN" altLang="en-US" sz="1600">
                  <a:cs typeface="+mn-ea"/>
                </a:endParaRPr>
              </a:p>
            </p:txBody>
          </p:sp>
          <p:grpSp>
            <p:nvGrpSpPr>
              <p:cNvPr id="130" name="组合 129"/>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134"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9596" tIns="34798" rIns="69596" bIns="34798" numCol="1" anchor="t" anchorCtr="0" compatLnSpc="1"/>
                <a:lstStyle/>
                <a:p>
                  <a:endParaRPr lang="zh-CN" altLang="en-US" sz="1600">
                    <a:cs typeface="+mn-ea"/>
                  </a:endParaRPr>
                </a:p>
              </p:txBody>
            </p:sp>
            <p:sp>
              <p:nvSpPr>
                <p:cNvPr id="135" name="矩形 134"/>
                <p:cNvSpPr>
                  <a:spLocks noChangeAspect="1"/>
                </p:cNvSpPr>
                <p:nvPr/>
              </p:nvSpPr>
              <p:spPr>
                <a:xfrm>
                  <a:off x="2327560" y="1340768"/>
                  <a:ext cx="2244440" cy="986400"/>
                </a:xfrm>
                <a:prstGeom prst="rect">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endParaRPr>
                </a:p>
              </p:txBody>
            </p:sp>
            <p:grpSp>
              <p:nvGrpSpPr>
                <p:cNvPr id="136" name="组合 135"/>
                <p:cNvGrpSpPr/>
                <p:nvPr/>
              </p:nvGrpSpPr>
              <p:grpSpPr>
                <a:xfrm>
                  <a:off x="4535424" y="1340768"/>
                  <a:ext cx="72008" cy="986400"/>
                  <a:chOff x="1043608" y="764705"/>
                  <a:chExt cx="72008" cy="1202515"/>
                </a:xfrm>
              </p:grpSpPr>
              <p:grpSp>
                <p:nvGrpSpPr>
                  <p:cNvPr id="137" name="组合 136"/>
                  <p:cNvGrpSpPr/>
                  <p:nvPr/>
                </p:nvGrpSpPr>
                <p:grpSpPr>
                  <a:xfrm>
                    <a:off x="1043608" y="1471273"/>
                    <a:ext cx="72008" cy="260425"/>
                    <a:chOff x="6658297" y="2006204"/>
                    <a:chExt cx="990748" cy="3583036"/>
                  </a:xfrm>
                </p:grpSpPr>
                <p:sp>
                  <p:nvSpPr>
                    <p:cNvPr id="154" name="椭圆 153"/>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55" name="椭圆 154"/>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56"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38" name="组合 137"/>
                  <p:cNvGrpSpPr/>
                  <p:nvPr/>
                </p:nvGrpSpPr>
                <p:grpSpPr>
                  <a:xfrm>
                    <a:off x="1043608" y="1706795"/>
                    <a:ext cx="72008" cy="260425"/>
                    <a:chOff x="6658297" y="2006204"/>
                    <a:chExt cx="990748" cy="3583036"/>
                  </a:xfrm>
                </p:grpSpPr>
                <p:sp>
                  <p:nvSpPr>
                    <p:cNvPr id="151" name="椭圆 150"/>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52" name="椭圆 151"/>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53"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39" name="组合 138"/>
                  <p:cNvGrpSpPr/>
                  <p:nvPr/>
                </p:nvGrpSpPr>
                <p:grpSpPr>
                  <a:xfrm>
                    <a:off x="1043608" y="1235750"/>
                    <a:ext cx="72008" cy="260425"/>
                    <a:chOff x="6658297" y="2006204"/>
                    <a:chExt cx="990748" cy="3583036"/>
                  </a:xfrm>
                </p:grpSpPr>
                <p:sp>
                  <p:nvSpPr>
                    <p:cNvPr id="148" name="椭圆 147"/>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49" name="椭圆 148"/>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50"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40" name="组合 139"/>
                  <p:cNvGrpSpPr/>
                  <p:nvPr/>
                </p:nvGrpSpPr>
                <p:grpSpPr>
                  <a:xfrm>
                    <a:off x="1043608" y="1000228"/>
                    <a:ext cx="72008" cy="260425"/>
                    <a:chOff x="6658297" y="2006204"/>
                    <a:chExt cx="990748" cy="3583036"/>
                  </a:xfrm>
                </p:grpSpPr>
                <p:sp>
                  <p:nvSpPr>
                    <p:cNvPr id="145" name="椭圆 144"/>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46" name="椭圆 145"/>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47"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41" name="组合 140"/>
                  <p:cNvGrpSpPr/>
                  <p:nvPr/>
                </p:nvGrpSpPr>
                <p:grpSpPr>
                  <a:xfrm>
                    <a:off x="1043608" y="764705"/>
                    <a:ext cx="72008" cy="260425"/>
                    <a:chOff x="6658297" y="2006204"/>
                    <a:chExt cx="990748" cy="3583036"/>
                  </a:xfrm>
                </p:grpSpPr>
                <p:sp>
                  <p:nvSpPr>
                    <p:cNvPr id="142" name="椭圆 141"/>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43" name="椭圆 142"/>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44"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grpSp>
          <p:grpSp>
            <p:nvGrpSpPr>
              <p:cNvPr id="131" name="组合 130"/>
              <p:cNvGrpSpPr/>
              <p:nvPr/>
            </p:nvGrpSpPr>
            <p:grpSpPr>
              <a:xfrm>
                <a:off x="1675055" y="1542989"/>
                <a:ext cx="808713" cy="1814003"/>
                <a:chOff x="1315015" y="908720"/>
                <a:chExt cx="808713" cy="1814003"/>
              </a:xfrm>
            </p:grpSpPr>
            <p:sp>
              <p:nvSpPr>
                <p:cNvPr id="132" name="椭圆 131"/>
                <p:cNvSpPr/>
                <p:nvPr/>
              </p:nvSpPr>
              <p:spPr>
                <a:xfrm>
                  <a:off x="1763688" y="908720"/>
                  <a:ext cx="360040" cy="1814003"/>
                </a:xfrm>
                <a:prstGeom prst="ellipse">
                  <a:avLst/>
                </a:prstGeom>
                <a:gradFill flip="none" rotWithShape="1">
                  <a:gsLst>
                    <a:gs pos="0">
                      <a:schemeClr val="tx1">
                        <a:alpha val="70000"/>
                        <a:lumMod val="70000"/>
                        <a:lumOff val="3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useBgFill="1">
              <p:nvSpPr>
                <p:cNvPr id="133" name="矩形 132"/>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grpSp>
        <p:pic>
          <p:nvPicPr>
            <p:cNvPr id="58"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55651" y="1277822"/>
              <a:ext cx="418582" cy="3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TextBox 141"/>
            <p:cNvSpPr txBox="1"/>
            <p:nvPr/>
          </p:nvSpPr>
          <p:spPr>
            <a:xfrm>
              <a:off x="5342155" y="1157587"/>
              <a:ext cx="2694445" cy="421654"/>
            </a:xfrm>
            <a:prstGeom prst="rect">
              <a:avLst/>
            </a:prstGeom>
            <a:noFill/>
            <a:ln cmpd="dbl">
              <a:noFill/>
              <a:prstDash val="lgDash"/>
            </a:ln>
          </p:spPr>
          <p:txBody>
            <a:bodyPr wrap="square" rtlCol="0">
              <a:spAutoFit/>
            </a:bodyPr>
            <a:lstStyle/>
            <a:p>
              <a:pPr>
                <a:lnSpc>
                  <a:spcPct val="150000"/>
                </a:lnSpc>
              </a:pPr>
              <a:r>
                <a:rPr lang="zh-CN" altLang="en-US" sz="1000" dirty="0">
                  <a:solidFill>
                    <a:schemeClr val="tx1">
                      <a:lumMod val="50000"/>
                      <a:lumOff val="50000"/>
                    </a:schemeClr>
                  </a:solidFill>
                </a:rPr>
                <a:t>文字内容需概括精炼，建议与标题相关并符合整体语言风格，语言描述尽量简洁生动。</a:t>
              </a:r>
              <a:endParaRPr lang="zh-CN" altLang="en-US" sz="1000" dirty="0">
                <a:solidFill>
                  <a:schemeClr val="tx1">
                    <a:lumMod val="50000"/>
                    <a:lumOff val="50000"/>
                  </a:schemeClr>
                </a:solidFill>
                <a:latin typeface="+mn-ea"/>
                <a:cs typeface="+mn-ea"/>
              </a:endParaRPr>
            </a:p>
          </p:txBody>
        </p:sp>
        <p:sp>
          <p:nvSpPr>
            <p:cNvPr id="187" name="TextBox 146"/>
            <p:cNvSpPr txBox="1"/>
            <p:nvPr/>
          </p:nvSpPr>
          <p:spPr>
            <a:xfrm>
              <a:off x="3278327" y="1318242"/>
              <a:ext cx="1205198" cy="281103"/>
            </a:xfrm>
            <a:prstGeom prst="rect">
              <a:avLst/>
            </a:prstGeom>
            <a:noFill/>
          </p:spPr>
          <p:txBody>
            <a:bodyPr wrap="none" rtlCol="0">
              <a:spAutoFit/>
            </a:bodyPr>
            <a:lstStyle/>
            <a:p>
              <a:r>
                <a:rPr lang="zh-CN" altLang="en-US" dirty="0">
                  <a:solidFill>
                    <a:schemeClr val="bg1"/>
                  </a:solidFill>
                  <a:latin typeface="+mn-ea"/>
                  <a:cs typeface="+mn-ea"/>
                </a:rPr>
                <a:t>单击插入标题</a:t>
              </a:r>
            </a:p>
          </p:txBody>
        </p:sp>
      </p:grpSp>
      <p:grpSp>
        <p:nvGrpSpPr>
          <p:cNvPr id="4" name="组合 3"/>
          <p:cNvGrpSpPr/>
          <p:nvPr/>
        </p:nvGrpSpPr>
        <p:grpSpPr>
          <a:xfrm>
            <a:off x="3479633" y="2150714"/>
            <a:ext cx="7872141" cy="1636560"/>
            <a:chOff x="2671080" y="1695956"/>
            <a:chExt cx="6044295" cy="1245604"/>
          </a:xfrm>
        </p:grpSpPr>
        <p:grpSp>
          <p:nvGrpSpPr>
            <p:cNvPr id="66" name="组合 65"/>
            <p:cNvGrpSpPr/>
            <p:nvPr/>
          </p:nvGrpSpPr>
          <p:grpSpPr>
            <a:xfrm>
              <a:off x="2671080" y="1695956"/>
              <a:ext cx="6044295" cy="1245604"/>
              <a:chOff x="1675055" y="1542989"/>
              <a:chExt cx="6624681" cy="1814003"/>
            </a:xfrm>
          </p:grpSpPr>
          <p:sp>
            <p:nvSpPr>
              <p:cNvPr id="157" name="椭圆 156"/>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58"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p>
                <a:endParaRPr lang="zh-CN" altLang="en-US" sz="1600">
                  <a:cs typeface="+mn-ea"/>
                </a:endParaRPr>
              </a:p>
            </p:txBody>
          </p:sp>
          <p:grpSp>
            <p:nvGrpSpPr>
              <p:cNvPr id="159" name="组合 158"/>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163"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9596" tIns="34798" rIns="69596" bIns="34798" numCol="1" anchor="t" anchorCtr="0" compatLnSpc="1"/>
                <a:lstStyle/>
                <a:p>
                  <a:endParaRPr lang="zh-CN" altLang="en-US" sz="1600">
                    <a:cs typeface="+mn-ea"/>
                  </a:endParaRPr>
                </a:p>
              </p:txBody>
            </p:sp>
            <p:sp>
              <p:nvSpPr>
                <p:cNvPr id="164" name="矩形 163"/>
                <p:cNvSpPr>
                  <a:spLocks noChangeAspect="1"/>
                </p:cNvSpPr>
                <p:nvPr/>
              </p:nvSpPr>
              <p:spPr>
                <a:xfrm>
                  <a:off x="2327560" y="1340768"/>
                  <a:ext cx="2244440" cy="986400"/>
                </a:xfrm>
                <a:prstGeom prst="rect">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nvGrpSpPr>
                <p:cNvPr id="165" name="组合 164"/>
                <p:cNvGrpSpPr/>
                <p:nvPr/>
              </p:nvGrpSpPr>
              <p:grpSpPr>
                <a:xfrm>
                  <a:off x="4535424" y="1340768"/>
                  <a:ext cx="72008" cy="986400"/>
                  <a:chOff x="1043608" y="764705"/>
                  <a:chExt cx="72008" cy="1202515"/>
                </a:xfrm>
              </p:grpSpPr>
              <p:grpSp>
                <p:nvGrpSpPr>
                  <p:cNvPr id="166" name="组合 165"/>
                  <p:cNvGrpSpPr/>
                  <p:nvPr/>
                </p:nvGrpSpPr>
                <p:grpSpPr>
                  <a:xfrm>
                    <a:off x="1043608" y="1471273"/>
                    <a:ext cx="72008" cy="260425"/>
                    <a:chOff x="6658297" y="2006204"/>
                    <a:chExt cx="990748" cy="3583036"/>
                  </a:xfrm>
                </p:grpSpPr>
                <p:sp>
                  <p:nvSpPr>
                    <p:cNvPr id="183" name="椭圆 182"/>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84" name="椭圆 183"/>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85"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67" name="组合 166"/>
                  <p:cNvGrpSpPr/>
                  <p:nvPr/>
                </p:nvGrpSpPr>
                <p:grpSpPr>
                  <a:xfrm>
                    <a:off x="1043608" y="1706795"/>
                    <a:ext cx="72008" cy="260425"/>
                    <a:chOff x="6658297" y="2006204"/>
                    <a:chExt cx="990748" cy="3583036"/>
                  </a:xfrm>
                </p:grpSpPr>
                <p:sp>
                  <p:nvSpPr>
                    <p:cNvPr id="180" name="椭圆 179"/>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81" name="椭圆 180"/>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82"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68" name="组合 167"/>
                  <p:cNvGrpSpPr/>
                  <p:nvPr/>
                </p:nvGrpSpPr>
                <p:grpSpPr>
                  <a:xfrm>
                    <a:off x="1043608" y="1235750"/>
                    <a:ext cx="72008" cy="260425"/>
                    <a:chOff x="6658297" y="2006204"/>
                    <a:chExt cx="990748" cy="3583036"/>
                  </a:xfrm>
                </p:grpSpPr>
                <p:sp>
                  <p:nvSpPr>
                    <p:cNvPr id="177" name="椭圆 176"/>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78" name="椭圆 177"/>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79"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69" name="组合 168"/>
                  <p:cNvGrpSpPr/>
                  <p:nvPr/>
                </p:nvGrpSpPr>
                <p:grpSpPr>
                  <a:xfrm>
                    <a:off x="1043608" y="1000228"/>
                    <a:ext cx="72008" cy="260425"/>
                    <a:chOff x="6658297" y="2006204"/>
                    <a:chExt cx="990748" cy="3583036"/>
                  </a:xfrm>
                </p:grpSpPr>
                <p:sp>
                  <p:nvSpPr>
                    <p:cNvPr id="174" name="椭圆 173"/>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75" name="椭圆 174"/>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76"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70" name="组合 169"/>
                  <p:cNvGrpSpPr/>
                  <p:nvPr/>
                </p:nvGrpSpPr>
                <p:grpSpPr>
                  <a:xfrm>
                    <a:off x="1043608" y="764705"/>
                    <a:ext cx="72008" cy="260425"/>
                    <a:chOff x="6658297" y="2006204"/>
                    <a:chExt cx="990748" cy="3583036"/>
                  </a:xfrm>
                </p:grpSpPr>
                <p:sp>
                  <p:nvSpPr>
                    <p:cNvPr id="171" name="椭圆 170"/>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72" name="椭圆 171"/>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73"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grpSp>
          <p:grpSp>
            <p:nvGrpSpPr>
              <p:cNvPr id="160" name="组合 159"/>
              <p:cNvGrpSpPr/>
              <p:nvPr/>
            </p:nvGrpSpPr>
            <p:grpSpPr>
              <a:xfrm>
                <a:off x="1675055" y="1542989"/>
                <a:ext cx="808713" cy="1814003"/>
                <a:chOff x="1315015" y="908720"/>
                <a:chExt cx="808713" cy="1814003"/>
              </a:xfrm>
            </p:grpSpPr>
            <p:sp>
              <p:nvSpPr>
                <p:cNvPr id="161" name="椭圆 160"/>
                <p:cNvSpPr/>
                <p:nvPr/>
              </p:nvSpPr>
              <p:spPr>
                <a:xfrm>
                  <a:off x="1763688" y="908720"/>
                  <a:ext cx="360040" cy="1814003"/>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useBgFill="1">
              <p:nvSpPr>
                <p:cNvPr id="162" name="矩形 161"/>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grpSp>
        <p:pic>
          <p:nvPicPr>
            <p:cNvPr id="59"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63176" y="2183683"/>
              <a:ext cx="403532" cy="3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TextBox 142"/>
            <p:cNvSpPr txBox="1"/>
            <p:nvPr/>
          </p:nvSpPr>
          <p:spPr>
            <a:xfrm>
              <a:off x="5328353" y="2051497"/>
              <a:ext cx="2694445" cy="421654"/>
            </a:xfrm>
            <a:prstGeom prst="rect">
              <a:avLst/>
            </a:prstGeom>
            <a:noFill/>
            <a:ln cmpd="dbl">
              <a:noFill/>
              <a:prstDash val="lgDash"/>
            </a:ln>
          </p:spPr>
          <p:txBody>
            <a:bodyPr wrap="square" rtlCol="0">
              <a:spAutoFit/>
            </a:bodyPr>
            <a:lstStyle/>
            <a:p>
              <a:pPr>
                <a:lnSpc>
                  <a:spcPct val="150000"/>
                </a:lnSpc>
              </a:pPr>
              <a:r>
                <a:rPr lang="zh-CN" altLang="en-US" sz="1000" dirty="0">
                  <a:solidFill>
                    <a:schemeClr val="tx1">
                      <a:lumMod val="50000"/>
                      <a:lumOff val="50000"/>
                    </a:schemeClr>
                  </a:solidFill>
                </a:rPr>
                <a:t>文字内容需概括精炼，建议与标题相关并符合整体语言风格，语言描述尽量简洁生动。</a:t>
              </a:r>
              <a:endParaRPr lang="zh-CN" altLang="en-US" sz="1000" dirty="0">
                <a:solidFill>
                  <a:schemeClr val="tx1">
                    <a:lumMod val="50000"/>
                    <a:lumOff val="50000"/>
                  </a:schemeClr>
                </a:solidFill>
                <a:latin typeface="+mn-ea"/>
                <a:cs typeface="+mn-ea"/>
              </a:endParaRPr>
            </a:p>
          </p:txBody>
        </p:sp>
        <p:sp>
          <p:nvSpPr>
            <p:cNvPr id="188" name="TextBox 147"/>
            <p:cNvSpPr txBox="1"/>
            <p:nvPr/>
          </p:nvSpPr>
          <p:spPr>
            <a:xfrm>
              <a:off x="3278327" y="2211493"/>
              <a:ext cx="1205198" cy="281103"/>
            </a:xfrm>
            <a:prstGeom prst="rect">
              <a:avLst/>
            </a:prstGeom>
            <a:noFill/>
          </p:spPr>
          <p:txBody>
            <a:bodyPr wrap="none" rtlCol="0">
              <a:spAutoFit/>
            </a:bodyPr>
            <a:lstStyle/>
            <a:p>
              <a:r>
                <a:rPr lang="zh-CN" altLang="en-US" dirty="0">
                  <a:solidFill>
                    <a:schemeClr val="bg1"/>
                  </a:solidFill>
                  <a:latin typeface="+mn-ea"/>
                  <a:cs typeface="+mn-ea"/>
                </a:rPr>
                <a:t>单击插入标题</a:t>
              </a:r>
            </a:p>
          </p:txBody>
        </p:sp>
      </p:grpSp>
      <p:grpSp>
        <p:nvGrpSpPr>
          <p:cNvPr id="5" name="组合 4"/>
          <p:cNvGrpSpPr/>
          <p:nvPr/>
        </p:nvGrpSpPr>
        <p:grpSpPr>
          <a:xfrm>
            <a:off x="3479633" y="3202597"/>
            <a:ext cx="7872141" cy="1871510"/>
            <a:chOff x="2671080" y="2496555"/>
            <a:chExt cx="6044295" cy="1424427"/>
          </a:xfrm>
        </p:grpSpPr>
        <p:grpSp>
          <p:nvGrpSpPr>
            <p:cNvPr id="68" name="组合 67"/>
            <p:cNvGrpSpPr/>
            <p:nvPr/>
          </p:nvGrpSpPr>
          <p:grpSpPr>
            <a:xfrm>
              <a:off x="2671080" y="2496555"/>
              <a:ext cx="6044295" cy="1424427"/>
              <a:chOff x="1675055" y="1412777"/>
              <a:chExt cx="6624681" cy="2074428"/>
            </a:xfrm>
          </p:grpSpPr>
          <p:sp>
            <p:nvSpPr>
              <p:cNvPr id="99" name="椭圆 98"/>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00"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p>
                <a:endParaRPr lang="zh-CN" altLang="en-US" sz="1600">
                  <a:cs typeface="+mn-ea"/>
                </a:endParaRPr>
              </a:p>
            </p:txBody>
          </p:sp>
          <p:grpSp>
            <p:nvGrpSpPr>
              <p:cNvPr id="101" name="组合 100"/>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105"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9596" tIns="34798" rIns="69596" bIns="34798" numCol="1" anchor="t" anchorCtr="0" compatLnSpc="1"/>
                <a:lstStyle/>
                <a:p>
                  <a:endParaRPr lang="zh-CN" altLang="en-US" sz="1600">
                    <a:cs typeface="+mn-ea"/>
                  </a:endParaRPr>
                </a:p>
              </p:txBody>
            </p:sp>
            <p:sp>
              <p:nvSpPr>
                <p:cNvPr id="106" name="矩形 105"/>
                <p:cNvSpPr>
                  <a:spLocks noChangeAspect="1"/>
                </p:cNvSpPr>
                <p:nvPr/>
              </p:nvSpPr>
              <p:spPr>
                <a:xfrm>
                  <a:off x="2327560" y="1340768"/>
                  <a:ext cx="2244440" cy="986400"/>
                </a:xfrm>
                <a:prstGeom prst="rect">
                  <a:avLst/>
                </a:pr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nvGrpSpPr>
                <p:cNvPr id="107" name="组合 106"/>
                <p:cNvGrpSpPr/>
                <p:nvPr/>
              </p:nvGrpSpPr>
              <p:grpSpPr>
                <a:xfrm>
                  <a:off x="4535424" y="1340768"/>
                  <a:ext cx="72008" cy="986400"/>
                  <a:chOff x="1043608" y="764705"/>
                  <a:chExt cx="72008" cy="1202515"/>
                </a:xfrm>
              </p:grpSpPr>
              <p:grpSp>
                <p:nvGrpSpPr>
                  <p:cNvPr id="108" name="组合 107"/>
                  <p:cNvGrpSpPr/>
                  <p:nvPr/>
                </p:nvGrpSpPr>
                <p:grpSpPr>
                  <a:xfrm>
                    <a:off x="1043608" y="1471273"/>
                    <a:ext cx="72008" cy="260425"/>
                    <a:chOff x="6658297" y="2006204"/>
                    <a:chExt cx="990748" cy="3583036"/>
                  </a:xfrm>
                </p:grpSpPr>
                <p:sp>
                  <p:nvSpPr>
                    <p:cNvPr id="125" name="椭圆 124"/>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6" name="椭圆 125"/>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7"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09" name="组合 108"/>
                  <p:cNvGrpSpPr/>
                  <p:nvPr/>
                </p:nvGrpSpPr>
                <p:grpSpPr>
                  <a:xfrm>
                    <a:off x="1043608" y="1706795"/>
                    <a:ext cx="72008" cy="260425"/>
                    <a:chOff x="6658297" y="2006204"/>
                    <a:chExt cx="990748" cy="3583036"/>
                  </a:xfrm>
                </p:grpSpPr>
                <p:sp>
                  <p:nvSpPr>
                    <p:cNvPr id="122" name="椭圆 121"/>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3" name="椭圆 122"/>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4"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10" name="组合 109"/>
                  <p:cNvGrpSpPr/>
                  <p:nvPr/>
                </p:nvGrpSpPr>
                <p:grpSpPr>
                  <a:xfrm>
                    <a:off x="1043608" y="1235750"/>
                    <a:ext cx="72008" cy="260425"/>
                    <a:chOff x="6658297" y="2006204"/>
                    <a:chExt cx="990748" cy="3583036"/>
                  </a:xfrm>
                </p:grpSpPr>
                <p:sp>
                  <p:nvSpPr>
                    <p:cNvPr id="119" name="椭圆 118"/>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0" name="椭圆 119"/>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21"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11" name="组合 110"/>
                  <p:cNvGrpSpPr/>
                  <p:nvPr/>
                </p:nvGrpSpPr>
                <p:grpSpPr>
                  <a:xfrm>
                    <a:off x="1043608" y="1000228"/>
                    <a:ext cx="72008" cy="260425"/>
                    <a:chOff x="6658297" y="2006204"/>
                    <a:chExt cx="990748" cy="3583036"/>
                  </a:xfrm>
                </p:grpSpPr>
                <p:sp>
                  <p:nvSpPr>
                    <p:cNvPr id="116" name="椭圆 115"/>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17" name="椭圆 116"/>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18"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112" name="组合 111"/>
                  <p:cNvGrpSpPr/>
                  <p:nvPr/>
                </p:nvGrpSpPr>
                <p:grpSpPr>
                  <a:xfrm>
                    <a:off x="1043608" y="764705"/>
                    <a:ext cx="72008" cy="260425"/>
                    <a:chOff x="6658297" y="2006204"/>
                    <a:chExt cx="990748" cy="3583036"/>
                  </a:xfrm>
                </p:grpSpPr>
                <p:sp>
                  <p:nvSpPr>
                    <p:cNvPr id="113" name="椭圆 112"/>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14" name="椭圆 113"/>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115"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grpSp>
          <p:grpSp>
            <p:nvGrpSpPr>
              <p:cNvPr id="102" name="组合 101"/>
              <p:cNvGrpSpPr/>
              <p:nvPr/>
            </p:nvGrpSpPr>
            <p:grpSpPr>
              <a:xfrm>
                <a:off x="1675055" y="1412777"/>
                <a:ext cx="808713" cy="2074428"/>
                <a:chOff x="1315015" y="778508"/>
                <a:chExt cx="808713" cy="2074428"/>
              </a:xfrm>
            </p:grpSpPr>
            <p:sp>
              <p:nvSpPr>
                <p:cNvPr id="103" name="椭圆 102"/>
                <p:cNvSpPr/>
                <p:nvPr/>
              </p:nvSpPr>
              <p:spPr>
                <a:xfrm>
                  <a:off x="1763688" y="778508"/>
                  <a:ext cx="360040" cy="2074428"/>
                </a:xfrm>
                <a:prstGeom prst="ellipse">
                  <a:avLst/>
                </a:prstGeom>
                <a:gradFill flip="none" rotWithShape="1">
                  <a:gsLst>
                    <a:gs pos="0">
                      <a:schemeClr val="tx1">
                        <a:lumMod val="50000"/>
                        <a:lumOff val="50000"/>
                        <a:alpha val="85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useBgFill="1">
              <p:nvSpPr>
                <p:cNvPr id="104" name="矩形 103"/>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grpSp>
        <p:pic>
          <p:nvPicPr>
            <p:cNvPr id="60"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665983" y="3068130"/>
              <a:ext cx="397917" cy="3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TextBox 143"/>
            <p:cNvSpPr txBox="1"/>
            <p:nvPr/>
          </p:nvSpPr>
          <p:spPr>
            <a:xfrm>
              <a:off x="5328353" y="2938782"/>
              <a:ext cx="2694445" cy="421654"/>
            </a:xfrm>
            <a:prstGeom prst="rect">
              <a:avLst/>
            </a:prstGeom>
            <a:noFill/>
            <a:ln cmpd="dbl">
              <a:noFill/>
              <a:prstDash val="lgDash"/>
            </a:ln>
          </p:spPr>
          <p:txBody>
            <a:bodyPr wrap="square" rtlCol="0">
              <a:spAutoFit/>
            </a:bodyPr>
            <a:lstStyle/>
            <a:p>
              <a:pPr>
                <a:lnSpc>
                  <a:spcPct val="150000"/>
                </a:lnSpc>
              </a:pPr>
              <a:r>
                <a:rPr lang="zh-CN" altLang="en-US" sz="1000" dirty="0">
                  <a:solidFill>
                    <a:schemeClr val="tx1">
                      <a:lumMod val="50000"/>
                      <a:lumOff val="50000"/>
                    </a:schemeClr>
                  </a:solidFill>
                </a:rPr>
                <a:t>文字内容需概括精炼，建议与标题相关并符合整体语言风格，语言描述尽量简洁生动。</a:t>
              </a:r>
              <a:endParaRPr lang="zh-CN" altLang="en-US" sz="1000" dirty="0">
                <a:solidFill>
                  <a:schemeClr val="tx1">
                    <a:lumMod val="50000"/>
                    <a:lumOff val="50000"/>
                  </a:schemeClr>
                </a:solidFill>
                <a:latin typeface="+mn-ea"/>
                <a:cs typeface="+mn-ea"/>
              </a:endParaRPr>
            </a:p>
          </p:txBody>
        </p:sp>
        <p:sp>
          <p:nvSpPr>
            <p:cNvPr id="189" name="TextBox 148"/>
            <p:cNvSpPr txBox="1"/>
            <p:nvPr/>
          </p:nvSpPr>
          <p:spPr>
            <a:xfrm>
              <a:off x="3278327" y="3072037"/>
              <a:ext cx="1205198" cy="281103"/>
            </a:xfrm>
            <a:prstGeom prst="rect">
              <a:avLst/>
            </a:prstGeom>
            <a:noFill/>
          </p:spPr>
          <p:txBody>
            <a:bodyPr wrap="none" rtlCol="0">
              <a:spAutoFit/>
            </a:bodyPr>
            <a:lstStyle/>
            <a:p>
              <a:r>
                <a:rPr lang="zh-CN" altLang="en-US" dirty="0">
                  <a:solidFill>
                    <a:schemeClr val="bg1"/>
                  </a:solidFill>
                  <a:latin typeface="+mn-ea"/>
                  <a:cs typeface="+mn-ea"/>
                </a:rPr>
                <a:t>单击插入标题</a:t>
              </a:r>
            </a:p>
          </p:txBody>
        </p:sp>
      </p:grpSp>
      <p:grpSp>
        <p:nvGrpSpPr>
          <p:cNvPr id="6" name="组合 5"/>
          <p:cNvGrpSpPr/>
          <p:nvPr/>
        </p:nvGrpSpPr>
        <p:grpSpPr>
          <a:xfrm>
            <a:off x="3479633" y="4554392"/>
            <a:ext cx="7872141" cy="1636560"/>
            <a:chOff x="2671080" y="3525422"/>
            <a:chExt cx="6044295" cy="1245604"/>
          </a:xfrm>
        </p:grpSpPr>
        <p:grpSp>
          <p:nvGrpSpPr>
            <p:cNvPr id="69" name="组合 68"/>
            <p:cNvGrpSpPr/>
            <p:nvPr/>
          </p:nvGrpSpPr>
          <p:grpSpPr>
            <a:xfrm>
              <a:off x="2671080" y="3525422"/>
              <a:ext cx="6044295" cy="1245604"/>
              <a:chOff x="1675055" y="1542989"/>
              <a:chExt cx="6624681" cy="1814003"/>
            </a:xfrm>
          </p:grpSpPr>
          <p:sp>
            <p:nvSpPr>
              <p:cNvPr id="70" name="椭圆 69"/>
              <p:cNvSpPr/>
              <p:nvPr/>
            </p:nvSpPr>
            <p:spPr>
              <a:xfrm>
                <a:off x="2683112" y="2765192"/>
                <a:ext cx="5616624" cy="360040"/>
              </a:xfrm>
              <a:prstGeom prst="ellipse">
                <a:avLst/>
              </a:prstGeom>
              <a:gradFill flip="none" rotWithShape="1">
                <a:gsLst>
                  <a:gs pos="0">
                    <a:schemeClr val="tx1">
                      <a:lumMod val="50000"/>
                      <a:lumOff val="50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71" name="Freeform 17"/>
              <p:cNvSpPr/>
              <p:nvPr/>
            </p:nvSpPr>
            <p:spPr bwMode="auto">
              <a:xfrm>
                <a:off x="4572000" y="1948052"/>
                <a:ext cx="3024336" cy="986400"/>
              </a:xfrm>
              <a:custGeom>
                <a:avLst/>
                <a:gdLst>
                  <a:gd name="T0" fmla="*/ 0 w 843"/>
                  <a:gd name="T1" fmla="*/ 0 h 171"/>
                  <a:gd name="T2" fmla="*/ 507 w 843"/>
                  <a:gd name="T3" fmla="*/ 0 h 171"/>
                  <a:gd name="T4" fmla="*/ 761 w 843"/>
                  <a:gd name="T5" fmla="*/ 0 h 171"/>
                  <a:gd name="T6" fmla="*/ 824 w 843"/>
                  <a:gd name="T7" fmla="*/ 0 h 171"/>
                  <a:gd name="T8" fmla="*/ 838 w 843"/>
                  <a:gd name="T9" fmla="*/ 6 h 171"/>
                  <a:gd name="T10" fmla="*/ 842 w 843"/>
                  <a:gd name="T11" fmla="*/ 14 h 171"/>
                  <a:gd name="T12" fmla="*/ 842 w 843"/>
                  <a:gd name="T13" fmla="*/ 22 h 171"/>
                  <a:gd name="T14" fmla="*/ 842 w 843"/>
                  <a:gd name="T15" fmla="*/ 53 h 171"/>
                  <a:gd name="T16" fmla="*/ 842 w 843"/>
                  <a:gd name="T17" fmla="*/ 117 h 171"/>
                  <a:gd name="T18" fmla="*/ 842 w 843"/>
                  <a:gd name="T19" fmla="*/ 148 h 171"/>
                  <a:gd name="T20" fmla="*/ 842 w 843"/>
                  <a:gd name="T21" fmla="*/ 156 h 171"/>
                  <a:gd name="T22" fmla="*/ 839 w 843"/>
                  <a:gd name="T23" fmla="*/ 164 h 171"/>
                  <a:gd name="T24" fmla="*/ 824 w 843"/>
                  <a:gd name="T25" fmla="*/ 170 h 171"/>
                  <a:gd name="T26" fmla="*/ 838 w 843"/>
                  <a:gd name="T27" fmla="*/ 163 h 171"/>
                  <a:gd name="T28" fmla="*/ 841 w 843"/>
                  <a:gd name="T29" fmla="*/ 156 h 171"/>
                  <a:gd name="T30" fmla="*/ 841 w 843"/>
                  <a:gd name="T31" fmla="*/ 148 h 171"/>
                  <a:gd name="T32" fmla="*/ 841 w 843"/>
                  <a:gd name="T33" fmla="*/ 117 h 171"/>
                  <a:gd name="T34" fmla="*/ 841 w 843"/>
                  <a:gd name="T35" fmla="*/ 53 h 171"/>
                  <a:gd name="T36" fmla="*/ 841 w 843"/>
                  <a:gd name="T37" fmla="*/ 22 h 171"/>
                  <a:gd name="T38" fmla="*/ 841 w 843"/>
                  <a:gd name="T39" fmla="*/ 14 h 171"/>
                  <a:gd name="T40" fmla="*/ 837 w 843"/>
                  <a:gd name="T41" fmla="*/ 7 h 171"/>
                  <a:gd name="T42" fmla="*/ 824 w 843"/>
                  <a:gd name="T43" fmla="*/ 1 h 171"/>
                  <a:gd name="T44" fmla="*/ 761 w 843"/>
                  <a:gd name="T45" fmla="*/ 1 h 171"/>
                  <a:gd name="T46" fmla="*/ 507 w 843"/>
                  <a:gd name="T47" fmla="*/ 1 h 171"/>
                  <a:gd name="T48" fmla="*/ 0 w 843"/>
                  <a:gd name="T49" fmla="*/ 1 h 171"/>
                  <a:gd name="T50" fmla="*/ 0 w 843"/>
                  <a:gd name="T5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3" h="171">
                    <a:moveTo>
                      <a:pt x="0" y="0"/>
                    </a:moveTo>
                    <a:cubicBezTo>
                      <a:pt x="507" y="0"/>
                      <a:pt x="507" y="0"/>
                      <a:pt x="507" y="0"/>
                    </a:cubicBezTo>
                    <a:cubicBezTo>
                      <a:pt x="761" y="0"/>
                      <a:pt x="761" y="0"/>
                      <a:pt x="761" y="0"/>
                    </a:cubicBezTo>
                    <a:cubicBezTo>
                      <a:pt x="824" y="0"/>
                      <a:pt x="824" y="0"/>
                      <a:pt x="824" y="0"/>
                    </a:cubicBezTo>
                    <a:cubicBezTo>
                      <a:pt x="829" y="0"/>
                      <a:pt x="835" y="2"/>
                      <a:pt x="838" y="6"/>
                    </a:cubicBezTo>
                    <a:cubicBezTo>
                      <a:pt x="840" y="9"/>
                      <a:pt x="841" y="11"/>
                      <a:pt x="842" y="14"/>
                    </a:cubicBezTo>
                    <a:cubicBezTo>
                      <a:pt x="843" y="16"/>
                      <a:pt x="842" y="19"/>
                      <a:pt x="842" y="22"/>
                    </a:cubicBezTo>
                    <a:cubicBezTo>
                      <a:pt x="842" y="53"/>
                      <a:pt x="842" y="53"/>
                      <a:pt x="842" y="53"/>
                    </a:cubicBezTo>
                    <a:cubicBezTo>
                      <a:pt x="842" y="117"/>
                      <a:pt x="842" y="117"/>
                      <a:pt x="842" y="117"/>
                    </a:cubicBezTo>
                    <a:cubicBezTo>
                      <a:pt x="842" y="148"/>
                      <a:pt x="842" y="148"/>
                      <a:pt x="842" y="148"/>
                    </a:cubicBezTo>
                    <a:cubicBezTo>
                      <a:pt x="842" y="151"/>
                      <a:pt x="843" y="154"/>
                      <a:pt x="842" y="156"/>
                    </a:cubicBezTo>
                    <a:cubicBezTo>
                      <a:pt x="841" y="159"/>
                      <a:pt x="840" y="162"/>
                      <a:pt x="839" y="164"/>
                    </a:cubicBezTo>
                    <a:cubicBezTo>
                      <a:pt x="835" y="168"/>
                      <a:pt x="830" y="171"/>
                      <a:pt x="824" y="170"/>
                    </a:cubicBezTo>
                    <a:cubicBezTo>
                      <a:pt x="830" y="170"/>
                      <a:pt x="835" y="167"/>
                      <a:pt x="838" y="163"/>
                    </a:cubicBezTo>
                    <a:cubicBezTo>
                      <a:pt x="839" y="161"/>
                      <a:pt x="840" y="159"/>
                      <a:pt x="841" y="156"/>
                    </a:cubicBezTo>
                    <a:cubicBezTo>
                      <a:pt x="842" y="154"/>
                      <a:pt x="841" y="151"/>
                      <a:pt x="841" y="148"/>
                    </a:cubicBezTo>
                    <a:cubicBezTo>
                      <a:pt x="841" y="117"/>
                      <a:pt x="841" y="117"/>
                      <a:pt x="841" y="117"/>
                    </a:cubicBezTo>
                    <a:cubicBezTo>
                      <a:pt x="841" y="53"/>
                      <a:pt x="841" y="53"/>
                      <a:pt x="841" y="53"/>
                    </a:cubicBezTo>
                    <a:cubicBezTo>
                      <a:pt x="841" y="22"/>
                      <a:pt x="841" y="22"/>
                      <a:pt x="841" y="22"/>
                    </a:cubicBezTo>
                    <a:cubicBezTo>
                      <a:pt x="841" y="19"/>
                      <a:pt x="842" y="16"/>
                      <a:pt x="841" y="14"/>
                    </a:cubicBezTo>
                    <a:cubicBezTo>
                      <a:pt x="840" y="11"/>
                      <a:pt x="839" y="9"/>
                      <a:pt x="837" y="7"/>
                    </a:cubicBezTo>
                    <a:cubicBezTo>
                      <a:pt x="834" y="3"/>
                      <a:pt x="829" y="1"/>
                      <a:pt x="824" y="1"/>
                    </a:cubicBezTo>
                    <a:cubicBezTo>
                      <a:pt x="761" y="1"/>
                      <a:pt x="761" y="1"/>
                      <a:pt x="761" y="1"/>
                    </a:cubicBezTo>
                    <a:cubicBezTo>
                      <a:pt x="507" y="1"/>
                      <a:pt x="507" y="1"/>
                      <a:pt x="507"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9596" tIns="34798" rIns="69596" bIns="34798" numCol="1" anchor="t" anchorCtr="0" compatLnSpc="1"/>
              <a:lstStyle/>
              <a:p>
                <a:endParaRPr lang="zh-CN" altLang="en-US" sz="1600">
                  <a:cs typeface="+mn-ea"/>
                </a:endParaRPr>
              </a:p>
            </p:txBody>
          </p:sp>
          <p:grpSp>
            <p:nvGrpSpPr>
              <p:cNvPr id="72" name="组合 71"/>
              <p:cNvGrpSpPr/>
              <p:nvPr/>
            </p:nvGrpSpPr>
            <p:grpSpPr>
              <a:xfrm>
                <a:off x="2327560" y="1956790"/>
                <a:ext cx="5268776" cy="986400"/>
                <a:chOff x="2327560" y="1340768"/>
                <a:chExt cx="5268776" cy="986400"/>
              </a:xfrm>
              <a:effectLst>
                <a:outerShdw blurRad="50800" dist="38100" dir="5400000" algn="t" rotWithShape="0">
                  <a:prstClr val="black">
                    <a:alpha val="40000"/>
                  </a:prstClr>
                </a:outerShdw>
              </a:effectLst>
            </p:grpSpPr>
            <p:sp>
              <p:nvSpPr>
                <p:cNvPr id="76" name="Freeform 12"/>
                <p:cNvSpPr/>
                <p:nvPr/>
              </p:nvSpPr>
              <p:spPr bwMode="auto">
                <a:xfrm>
                  <a:off x="4572000" y="1340768"/>
                  <a:ext cx="3024336" cy="984526"/>
                </a:xfrm>
                <a:custGeom>
                  <a:avLst/>
                  <a:gdLst>
                    <a:gd name="T0" fmla="*/ 469 w 487"/>
                    <a:gd name="T1" fmla="*/ 0 h 170"/>
                    <a:gd name="T2" fmla="*/ 0 w 487"/>
                    <a:gd name="T3" fmla="*/ 0 h 170"/>
                    <a:gd name="T4" fmla="*/ 0 w 487"/>
                    <a:gd name="T5" fmla="*/ 170 h 170"/>
                    <a:gd name="T6" fmla="*/ 469 w 487"/>
                    <a:gd name="T7" fmla="*/ 170 h 170"/>
                    <a:gd name="T8" fmla="*/ 487 w 487"/>
                    <a:gd name="T9" fmla="*/ 153 h 170"/>
                    <a:gd name="T10" fmla="*/ 487 w 487"/>
                    <a:gd name="T11" fmla="*/ 18 h 170"/>
                    <a:gd name="T12" fmla="*/ 469 w 487"/>
                    <a:gd name="T13" fmla="*/ 0 h 170"/>
                  </a:gdLst>
                  <a:ahLst/>
                  <a:cxnLst>
                    <a:cxn ang="0">
                      <a:pos x="T0" y="T1"/>
                    </a:cxn>
                    <a:cxn ang="0">
                      <a:pos x="T2" y="T3"/>
                    </a:cxn>
                    <a:cxn ang="0">
                      <a:pos x="T4" y="T5"/>
                    </a:cxn>
                    <a:cxn ang="0">
                      <a:pos x="T6" y="T7"/>
                    </a:cxn>
                    <a:cxn ang="0">
                      <a:pos x="T8" y="T9"/>
                    </a:cxn>
                    <a:cxn ang="0">
                      <a:pos x="T10" y="T11"/>
                    </a:cxn>
                    <a:cxn ang="0">
                      <a:pos x="T12" y="T13"/>
                    </a:cxn>
                  </a:cxnLst>
                  <a:rect l="0" t="0" r="r" b="b"/>
                  <a:pathLst>
                    <a:path w="487" h="170">
                      <a:moveTo>
                        <a:pt x="469" y="0"/>
                      </a:moveTo>
                      <a:cubicBezTo>
                        <a:pt x="0" y="0"/>
                        <a:pt x="0" y="0"/>
                        <a:pt x="0" y="0"/>
                      </a:cubicBezTo>
                      <a:cubicBezTo>
                        <a:pt x="0" y="170"/>
                        <a:pt x="0" y="170"/>
                        <a:pt x="0" y="170"/>
                      </a:cubicBezTo>
                      <a:cubicBezTo>
                        <a:pt x="469" y="170"/>
                        <a:pt x="469" y="170"/>
                        <a:pt x="469" y="170"/>
                      </a:cubicBezTo>
                      <a:cubicBezTo>
                        <a:pt x="479" y="170"/>
                        <a:pt x="487" y="162"/>
                        <a:pt x="487" y="153"/>
                      </a:cubicBezTo>
                      <a:cubicBezTo>
                        <a:pt x="487" y="18"/>
                        <a:pt x="487" y="18"/>
                        <a:pt x="487" y="18"/>
                      </a:cubicBezTo>
                      <a:cubicBezTo>
                        <a:pt x="487" y="8"/>
                        <a:pt x="479" y="0"/>
                        <a:pt x="469" y="0"/>
                      </a:cubicBezTo>
                      <a:close/>
                    </a:path>
                  </a:pathLst>
                </a:custGeom>
                <a:gradFill flip="none" rotWithShape="1">
                  <a:gsLst>
                    <a:gs pos="100000">
                      <a:srgbClr val="C6CDD1"/>
                    </a:gs>
                    <a:gs pos="24000">
                      <a:srgbClr val="EAEBEC"/>
                    </a:gs>
                    <a:gs pos="0">
                      <a:schemeClr val="bg1"/>
                    </a:gs>
                  </a:gsLst>
                  <a:lin ang="2700000" scaled="1"/>
                  <a:tileRect/>
                </a:gradFill>
                <a:ln>
                  <a:noFill/>
                </a:ln>
              </p:spPr>
              <p:txBody>
                <a:bodyPr vert="horz" wrap="square" lIns="69596" tIns="34798" rIns="69596" bIns="34798" numCol="1" anchor="t" anchorCtr="0" compatLnSpc="1"/>
                <a:lstStyle/>
                <a:p>
                  <a:endParaRPr lang="zh-CN" altLang="en-US" sz="1600">
                    <a:cs typeface="+mn-ea"/>
                  </a:endParaRPr>
                </a:p>
              </p:txBody>
            </p:sp>
            <p:sp>
              <p:nvSpPr>
                <p:cNvPr id="77" name="矩形 76"/>
                <p:cNvSpPr>
                  <a:spLocks noChangeAspect="1"/>
                </p:cNvSpPr>
                <p:nvPr/>
              </p:nvSpPr>
              <p:spPr>
                <a:xfrm>
                  <a:off x="2327560" y="1340768"/>
                  <a:ext cx="2244440" cy="986400"/>
                </a:xfrm>
                <a:prstGeom prst="rect">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nvGrpSpPr>
                <p:cNvPr id="78" name="组合 77"/>
                <p:cNvGrpSpPr/>
                <p:nvPr/>
              </p:nvGrpSpPr>
              <p:grpSpPr>
                <a:xfrm>
                  <a:off x="4535424" y="1340768"/>
                  <a:ext cx="72008" cy="986400"/>
                  <a:chOff x="1043608" y="764705"/>
                  <a:chExt cx="72008" cy="1202515"/>
                </a:xfrm>
              </p:grpSpPr>
              <p:grpSp>
                <p:nvGrpSpPr>
                  <p:cNvPr id="79" name="组合 78"/>
                  <p:cNvGrpSpPr/>
                  <p:nvPr/>
                </p:nvGrpSpPr>
                <p:grpSpPr>
                  <a:xfrm>
                    <a:off x="1043608" y="1471273"/>
                    <a:ext cx="72008" cy="260425"/>
                    <a:chOff x="6658297" y="2006204"/>
                    <a:chExt cx="990748" cy="3583036"/>
                  </a:xfrm>
                </p:grpSpPr>
                <p:sp>
                  <p:nvSpPr>
                    <p:cNvPr id="96" name="椭圆 95"/>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97" name="椭圆 96"/>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98"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80" name="组合 79"/>
                  <p:cNvGrpSpPr/>
                  <p:nvPr/>
                </p:nvGrpSpPr>
                <p:grpSpPr>
                  <a:xfrm>
                    <a:off x="1043608" y="1706795"/>
                    <a:ext cx="72008" cy="260425"/>
                    <a:chOff x="6658297" y="2006204"/>
                    <a:chExt cx="990748" cy="3583036"/>
                  </a:xfrm>
                </p:grpSpPr>
                <p:sp>
                  <p:nvSpPr>
                    <p:cNvPr id="93" name="椭圆 92"/>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94" name="椭圆 93"/>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95"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81" name="组合 80"/>
                  <p:cNvGrpSpPr/>
                  <p:nvPr/>
                </p:nvGrpSpPr>
                <p:grpSpPr>
                  <a:xfrm>
                    <a:off x="1043608" y="1235750"/>
                    <a:ext cx="72008" cy="260425"/>
                    <a:chOff x="6658297" y="2006204"/>
                    <a:chExt cx="990748" cy="3583036"/>
                  </a:xfrm>
                </p:grpSpPr>
                <p:sp>
                  <p:nvSpPr>
                    <p:cNvPr id="90" name="椭圆 89"/>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91" name="椭圆 90"/>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92"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82" name="组合 81"/>
                  <p:cNvGrpSpPr/>
                  <p:nvPr/>
                </p:nvGrpSpPr>
                <p:grpSpPr>
                  <a:xfrm>
                    <a:off x="1043608" y="1000228"/>
                    <a:ext cx="72008" cy="260425"/>
                    <a:chOff x="6658297" y="2006204"/>
                    <a:chExt cx="990748" cy="3583036"/>
                  </a:xfrm>
                </p:grpSpPr>
                <p:sp>
                  <p:nvSpPr>
                    <p:cNvPr id="87" name="椭圆 86"/>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88" name="椭圆 87"/>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89"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nvGrpSpPr>
                  <p:cNvPr id="83" name="组合 82"/>
                  <p:cNvGrpSpPr/>
                  <p:nvPr/>
                </p:nvGrpSpPr>
                <p:grpSpPr>
                  <a:xfrm>
                    <a:off x="1043608" y="764705"/>
                    <a:ext cx="72008" cy="260425"/>
                    <a:chOff x="6658297" y="2006204"/>
                    <a:chExt cx="990748" cy="3583036"/>
                  </a:xfrm>
                </p:grpSpPr>
                <p:sp>
                  <p:nvSpPr>
                    <p:cNvPr id="84" name="椭圆 83"/>
                    <p:cNvSpPr/>
                    <p:nvPr/>
                  </p:nvSpPr>
                  <p:spPr>
                    <a:xfrm>
                      <a:off x="6658297" y="2006204"/>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85" name="椭圆 84"/>
                    <p:cNvSpPr/>
                    <p:nvPr/>
                  </p:nvSpPr>
                  <p:spPr>
                    <a:xfrm>
                      <a:off x="6658297" y="4598492"/>
                      <a:ext cx="990748" cy="990748"/>
                    </a:xfrm>
                    <a:prstGeom prst="ellipse">
                      <a:avLst/>
                    </a:prstGeom>
                    <a:gradFill flip="none" rotWithShape="1">
                      <a:gsLst>
                        <a:gs pos="0">
                          <a:schemeClr val="tx1">
                            <a:lumMod val="50000"/>
                            <a:lumOff val="50000"/>
                          </a:schemeClr>
                        </a:gs>
                        <a:gs pos="70000">
                          <a:srgbClr val="F9F9F9">
                            <a:alpha val="0"/>
                          </a:srgbClr>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86" name="Freeform 6"/>
                    <p:cNvSpPr/>
                    <p:nvPr/>
                  </p:nvSpPr>
                  <p:spPr bwMode="auto">
                    <a:xfrm>
                      <a:off x="6915546" y="2348880"/>
                      <a:ext cx="476250" cy="2890837"/>
                    </a:xfrm>
                    <a:custGeom>
                      <a:avLst/>
                      <a:gdLst>
                        <a:gd name="T0" fmla="*/ 127 w 127"/>
                        <a:gd name="T1" fmla="*/ 81 h 771"/>
                        <a:gd name="T2" fmla="*/ 127 w 127"/>
                        <a:gd name="T3" fmla="*/ 690 h 771"/>
                        <a:gd name="T4" fmla="*/ 63 w 127"/>
                        <a:gd name="T5" fmla="*/ 771 h 771"/>
                        <a:gd name="T6" fmla="*/ 0 w 127"/>
                        <a:gd name="T7" fmla="*/ 690 h 771"/>
                        <a:gd name="T8" fmla="*/ 0 w 127"/>
                        <a:gd name="T9" fmla="*/ 81 h 771"/>
                        <a:gd name="T10" fmla="*/ 63 w 127"/>
                        <a:gd name="T11" fmla="*/ 0 h 771"/>
                        <a:gd name="T12" fmla="*/ 127 w 127"/>
                        <a:gd name="T13" fmla="*/ 81 h 771"/>
                      </a:gdLst>
                      <a:ahLst/>
                      <a:cxnLst>
                        <a:cxn ang="0">
                          <a:pos x="T0" y="T1"/>
                        </a:cxn>
                        <a:cxn ang="0">
                          <a:pos x="T2" y="T3"/>
                        </a:cxn>
                        <a:cxn ang="0">
                          <a:pos x="T4" y="T5"/>
                        </a:cxn>
                        <a:cxn ang="0">
                          <a:pos x="T6" y="T7"/>
                        </a:cxn>
                        <a:cxn ang="0">
                          <a:pos x="T8" y="T9"/>
                        </a:cxn>
                        <a:cxn ang="0">
                          <a:pos x="T10" y="T11"/>
                        </a:cxn>
                        <a:cxn ang="0">
                          <a:pos x="T12" y="T13"/>
                        </a:cxn>
                      </a:cxnLst>
                      <a:rect l="0" t="0" r="r" b="b"/>
                      <a:pathLst>
                        <a:path w="127" h="771">
                          <a:moveTo>
                            <a:pt x="127" y="81"/>
                          </a:moveTo>
                          <a:cubicBezTo>
                            <a:pt x="127" y="690"/>
                            <a:pt x="127" y="690"/>
                            <a:pt x="127" y="690"/>
                          </a:cubicBezTo>
                          <a:cubicBezTo>
                            <a:pt x="127" y="735"/>
                            <a:pt x="98" y="771"/>
                            <a:pt x="63" y="771"/>
                          </a:cubicBezTo>
                          <a:cubicBezTo>
                            <a:pt x="28" y="771"/>
                            <a:pt x="0" y="735"/>
                            <a:pt x="0" y="690"/>
                          </a:cubicBezTo>
                          <a:cubicBezTo>
                            <a:pt x="0" y="81"/>
                            <a:pt x="0" y="81"/>
                            <a:pt x="0" y="81"/>
                          </a:cubicBezTo>
                          <a:cubicBezTo>
                            <a:pt x="0" y="36"/>
                            <a:pt x="28" y="0"/>
                            <a:pt x="63" y="0"/>
                          </a:cubicBezTo>
                          <a:cubicBezTo>
                            <a:pt x="98" y="0"/>
                            <a:pt x="127" y="36"/>
                            <a:pt x="127" y="81"/>
                          </a:cubicBezTo>
                        </a:path>
                      </a:pathLst>
                    </a:custGeom>
                    <a:gradFill flip="none" rotWithShape="1">
                      <a:gsLst>
                        <a:gs pos="0">
                          <a:srgbClr val="FFFFFF">
                            <a:shade val="30000"/>
                            <a:satMod val="115000"/>
                          </a:srgbClr>
                        </a:gs>
                        <a:gs pos="50000">
                          <a:srgbClr val="FFFFFF">
                            <a:shade val="67500"/>
                            <a:satMod val="115000"/>
                          </a:srgbClr>
                        </a:gs>
                        <a:gs pos="100000">
                          <a:srgbClr val="FFFFFF">
                            <a:shade val="100000"/>
                            <a:satMod val="115000"/>
                          </a:srgbClr>
                        </a:gs>
                      </a:gsLst>
                      <a:lin ang="10800000" scaled="1"/>
                      <a:tileRect/>
                    </a:gradFill>
                    <a:ln>
                      <a:noFill/>
                    </a:ln>
                  </p:spPr>
                  <p:txBody>
                    <a:bodyPr vert="horz" wrap="square" lIns="69596" tIns="34798" rIns="69596" bIns="34798" numCol="1" anchor="t" anchorCtr="0" compatLnSpc="1"/>
                    <a:lstStyle/>
                    <a:p>
                      <a:endParaRPr lang="zh-CN" altLang="en-US" sz="1600">
                        <a:cs typeface="+mn-ea"/>
                      </a:endParaRPr>
                    </a:p>
                  </p:txBody>
                </p:sp>
              </p:grpSp>
            </p:grpSp>
          </p:grpSp>
          <p:grpSp>
            <p:nvGrpSpPr>
              <p:cNvPr id="73" name="组合 72"/>
              <p:cNvGrpSpPr/>
              <p:nvPr/>
            </p:nvGrpSpPr>
            <p:grpSpPr>
              <a:xfrm>
                <a:off x="1675055" y="1542989"/>
                <a:ext cx="808713" cy="1814003"/>
                <a:chOff x="1315015" y="908720"/>
                <a:chExt cx="808713" cy="1814003"/>
              </a:xfrm>
            </p:grpSpPr>
            <p:sp>
              <p:nvSpPr>
                <p:cNvPr id="74" name="椭圆 73"/>
                <p:cNvSpPr/>
                <p:nvPr/>
              </p:nvSpPr>
              <p:spPr>
                <a:xfrm>
                  <a:off x="1763688" y="908720"/>
                  <a:ext cx="360040" cy="1814003"/>
                </a:xfrm>
                <a:prstGeom prst="ellipse">
                  <a:avLst/>
                </a:prstGeom>
                <a:gradFill flip="none" rotWithShape="1">
                  <a:gsLst>
                    <a:gs pos="0">
                      <a:schemeClr val="bg1">
                        <a:lumMod val="49000"/>
                        <a:alpha val="97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useBgFill="1">
              <p:nvSpPr>
                <p:cNvPr id="75" name="矩形 74"/>
                <p:cNvSpPr/>
                <p:nvPr/>
              </p:nvSpPr>
              <p:spPr>
                <a:xfrm>
                  <a:off x="1315015" y="1048728"/>
                  <a:ext cx="648072" cy="15994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grpSp>
        </p:grpSp>
        <p:pic>
          <p:nvPicPr>
            <p:cNvPr id="61" name="Picture 6"/>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24048" y="3995406"/>
              <a:ext cx="281787" cy="3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TextBox 144"/>
            <p:cNvSpPr txBox="1"/>
            <p:nvPr/>
          </p:nvSpPr>
          <p:spPr>
            <a:xfrm>
              <a:off x="5328353" y="3870485"/>
              <a:ext cx="2694445" cy="421654"/>
            </a:xfrm>
            <a:prstGeom prst="rect">
              <a:avLst/>
            </a:prstGeom>
            <a:noFill/>
            <a:ln cmpd="dbl">
              <a:noFill/>
              <a:prstDash val="lgDash"/>
            </a:ln>
          </p:spPr>
          <p:txBody>
            <a:bodyPr wrap="square" rtlCol="0">
              <a:spAutoFit/>
            </a:bodyPr>
            <a:lstStyle/>
            <a:p>
              <a:pPr>
                <a:lnSpc>
                  <a:spcPct val="150000"/>
                </a:lnSpc>
              </a:pPr>
              <a:r>
                <a:rPr lang="zh-CN" altLang="en-US" sz="1000" dirty="0">
                  <a:solidFill>
                    <a:schemeClr val="tx1">
                      <a:lumMod val="50000"/>
                      <a:lumOff val="50000"/>
                    </a:schemeClr>
                  </a:solidFill>
                </a:rPr>
                <a:t>文字内容需概括精炼，建议与标题相关并符合整体语言风格，语言描述尽量简洁生动。</a:t>
              </a:r>
              <a:endParaRPr lang="zh-CN" altLang="en-US" sz="1000" dirty="0">
                <a:solidFill>
                  <a:schemeClr val="tx1">
                    <a:lumMod val="50000"/>
                    <a:lumOff val="50000"/>
                  </a:schemeClr>
                </a:solidFill>
                <a:latin typeface="+mn-ea"/>
                <a:cs typeface="+mn-ea"/>
              </a:endParaRPr>
            </a:p>
          </p:txBody>
        </p:sp>
        <p:sp>
          <p:nvSpPr>
            <p:cNvPr id="190" name="TextBox 149"/>
            <p:cNvSpPr txBox="1"/>
            <p:nvPr/>
          </p:nvSpPr>
          <p:spPr>
            <a:xfrm>
              <a:off x="3278327" y="4040869"/>
              <a:ext cx="1205198" cy="281103"/>
            </a:xfrm>
            <a:prstGeom prst="rect">
              <a:avLst/>
            </a:prstGeom>
            <a:noFill/>
          </p:spPr>
          <p:txBody>
            <a:bodyPr wrap="none" rtlCol="0">
              <a:spAutoFit/>
            </a:bodyPr>
            <a:lstStyle/>
            <a:p>
              <a:r>
                <a:rPr lang="zh-CN" altLang="en-US" dirty="0">
                  <a:solidFill>
                    <a:schemeClr val="bg1"/>
                  </a:solidFill>
                  <a:latin typeface="+mn-ea"/>
                  <a:cs typeface="+mn-ea"/>
                </a:rPr>
                <a:t>单击插入标题</a:t>
              </a:r>
            </a:p>
          </p:txBody>
        </p:sp>
      </p:grpSp>
      <p:grpSp>
        <p:nvGrpSpPr>
          <p:cNvPr id="7" name="组合 6"/>
          <p:cNvGrpSpPr/>
          <p:nvPr/>
        </p:nvGrpSpPr>
        <p:grpSpPr>
          <a:xfrm>
            <a:off x="1329450" y="1654448"/>
            <a:ext cx="2371127" cy="2591025"/>
            <a:chOff x="1020152" y="1318242"/>
            <a:chExt cx="1820571" cy="1972058"/>
          </a:xfrm>
        </p:grpSpPr>
        <p:sp>
          <p:nvSpPr>
            <p:cNvPr id="186" name="TextBox 145"/>
            <p:cNvSpPr txBox="1"/>
            <p:nvPr/>
          </p:nvSpPr>
          <p:spPr>
            <a:xfrm>
              <a:off x="1020152" y="1955063"/>
              <a:ext cx="1820571" cy="1335237"/>
            </a:xfrm>
            <a:prstGeom prst="rect">
              <a:avLst/>
            </a:prstGeom>
            <a:noFill/>
            <a:ln cmpd="dbl">
              <a:noFill/>
              <a:prstDash val="lgDash"/>
            </a:ln>
          </p:spPr>
          <p:txBody>
            <a:bodyPr wrap="square" rtlCol="0">
              <a:spAutoFit/>
            </a:bodyPr>
            <a:lstStyle/>
            <a:p>
              <a:pPr>
                <a:lnSpc>
                  <a:spcPct val="150000"/>
                </a:lnSpc>
              </a:pPr>
              <a:r>
                <a:rPr lang="zh-CN" altLang="en-US" dirty="0">
                  <a:solidFill>
                    <a:schemeClr val="tx1">
                      <a:lumMod val="50000"/>
                      <a:lumOff val="50000"/>
                    </a:schemeClr>
                  </a:solidFill>
                </a:rPr>
                <a:t>文字内容需概括精炼，建议与标题相关并符合整体语言风格，语言描述尽量简洁生动。</a:t>
              </a:r>
              <a:endParaRPr lang="zh-CN" altLang="en-US" dirty="0">
                <a:solidFill>
                  <a:schemeClr val="tx1">
                    <a:lumMod val="50000"/>
                    <a:lumOff val="50000"/>
                  </a:schemeClr>
                </a:solidFill>
                <a:latin typeface="+mn-ea"/>
                <a:cs typeface="+mn-ea"/>
              </a:endParaRPr>
            </a:p>
          </p:txBody>
        </p:sp>
        <p:cxnSp>
          <p:nvCxnSpPr>
            <p:cNvPr id="191" name="直接连接符 190"/>
            <p:cNvCxnSpPr/>
            <p:nvPr/>
          </p:nvCxnSpPr>
          <p:spPr>
            <a:xfrm>
              <a:off x="1068977" y="1756690"/>
              <a:ext cx="1456457" cy="0"/>
            </a:xfrm>
            <a:prstGeom prst="line">
              <a:avLst/>
            </a:prstGeom>
            <a:ln w="28575" cmpd="thickThin">
              <a:solidFill>
                <a:schemeClr val="tx1">
                  <a:lumMod val="75000"/>
                  <a:lumOff val="2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92" name="TextBox 34"/>
            <p:cNvSpPr txBox="1"/>
            <p:nvPr/>
          </p:nvSpPr>
          <p:spPr>
            <a:xfrm>
              <a:off x="1245474" y="1318242"/>
              <a:ext cx="1087041" cy="351378"/>
            </a:xfrm>
            <a:prstGeom prst="rect">
              <a:avLst/>
            </a:prstGeom>
            <a:noFill/>
          </p:spPr>
          <p:txBody>
            <a:bodyPr wrap="none" rtlCol="0">
              <a:spAutoFit/>
            </a:bodyPr>
            <a:lstStyle/>
            <a:p>
              <a:r>
                <a:rPr lang="zh-CN" altLang="en-US" sz="2400" b="1" dirty="0">
                  <a:solidFill>
                    <a:schemeClr val="tx1">
                      <a:lumMod val="75000"/>
                      <a:lumOff val="25000"/>
                    </a:schemeClr>
                  </a:solidFill>
                  <a:latin typeface="+mn-ea"/>
                  <a:cs typeface="+mn-ea"/>
                </a:rPr>
                <a:t>标题内容</a:t>
              </a:r>
            </a:p>
          </p:txBody>
        </p:sp>
      </p:grpSp>
      <p:sp>
        <p:nvSpPr>
          <p:cNvPr id="2" name="标题 1"/>
          <p:cNvSpPr>
            <a:spLocks noGrp="1"/>
          </p:cNvSpPr>
          <p:nvPr>
            <p:ph type="title"/>
          </p:nvPr>
        </p:nvSpPr>
        <p:spPr/>
        <p:txBody>
          <a:bodyPr/>
          <a:lstStyle/>
          <a:p>
            <a:r>
              <a:rPr lang="zh-CN" altLang="en-US" dirty="0"/>
              <a:t>单击此处添加标题文本</a:t>
            </a:r>
            <a:endParaRPr lang="zh-CN" altLang="en-US" dirty="0">
              <a:ea typeface="+mn-ea"/>
              <a:cs typeface="+mn-ea"/>
            </a:endParaRPr>
          </a:p>
        </p:txBody>
      </p:sp>
      <p:sp>
        <p:nvSpPr>
          <p:cNvPr id="193" name="文本框 192"/>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7"/>
          <p:cNvSpPr/>
          <p:nvPr/>
        </p:nvSpPr>
        <p:spPr bwMode="auto">
          <a:xfrm>
            <a:off x="5084958" y="4025529"/>
            <a:ext cx="1044125" cy="544386"/>
          </a:xfrm>
          <a:custGeom>
            <a:avLst/>
            <a:gdLst/>
            <a:ahLst/>
            <a:cxnLst/>
            <a:rect l="l" t="t" r="r" b="b"/>
            <a:pathLst>
              <a:path w="801688" h="414338">
                <a:moveTo>
                  <a:pt x="33338" y="174625"/>
                </a:moveTo>
                <a:cubicBezTo>
                  <a:pt x="33338" y="174625"/>
                  <a:pt x="33338" y="174625"/>
                  <a:pt x="239713" y="381000"/>
                </a:cubicBezTo>
                <a:cubicBezTo>
                  <a:pt x="148217" y="341352"/>
                  <a:pt x="74003" y="267138"/>
                  <a:pt x="33338" y="174625"/>
                </a:cubicBezTo>
                <a:close/>
                <a:moveTo>
                  <a:pt x="1588" y="50800"/>
                </a:moveTo>
                <a:cubicBezTo>
                  <a:pt x="1613" y="50825"/>
                  <a:pt x="4578" y="53790"/>
                  <a:pt x="365126" y="414338"/>
                </a:cubicBezTo>
                <a:cubicBezTo>
                  <a:pt x="341770" y="412307"/>
                  <a:pt x="318414" y="407230"/>
                  <a:pt x="296074" y="402153"/>
                </a:cubicBezTo>
                <a:cubicBezTo>
                  <a:pt x="296052" y="402130"/>
                  <a:pt x="293577" y="399647"/>
                  <a:pt x="13774" y="118837"/>
                </a:cubicBezTo>
                <a:close/>
                <a:moveTo>
                  <a:pt x="736600" y="0"/>
                </a:moveTo>
                <a:cubicBezTo>
                  <a:pt x="736607" y="0"/>
                  <a:pt x="737198" y="0"/>
                  <a:pt x="793423" y="0"/>
                </a:cubicBezTo>
                <a:lnTo>
                  <a:pt x="800655" y="8120"/>
                </a:lnTo>
                <a:cubicBezTo>
                  <a:pt x="800655" y="10150"/>
                  <a:pt x="801688" y="13195"/>
                  <a:pt x="801688" y="15225"/>
                </a:cubicBezTo>
                <a:cubicBezTo>
                  <a:pt x="801688" y="31464"/>
                  <a:pt x="800655" y="46689"/>
                  <a:pt x="798589" y="61913"/>
                </a:cubicBezTo>
                <a:cubicBezTo>
                  <a:pt x="798582" y="61906"/>
                  <a:pt x="797942" y="61267"/>
                  <a:pt x="736600" y="0"/>
                </a:cubicBezTo>
                <a:close/>
                <a:moveTo>
                  <a:pt x="642938" y="0"/>
                </a:moveTo>
                <a:lnTo>
                  <a:pt x="699402" y="0"/>
                </a:lnTo>
                <a:cubicBezTo>
                  <a:pt x="699415" y="14"/>
                  <a:pt x="700520" y="1126"/>
                  <a:pt x="792163" y="93430"/>
                </a:cubicBezTo>
                <a:cubicBezTo>
                  <a:pt x="789138" y="108663"/>
                  <a:pt x="785105" y="123896"/>
                  <a:pt x="781072" y="138113"/>
                </a:cubicBezTo>
                <a:cubicBezTo>
                  <a:pt x="781051" y="138092"/>
                  <a:pt x="779378" y="136419"/>
                  <a:pt x="642938" y="0"/>
                </a:cubicBezTo>
                <a:close/>
                <a:moveTo>
                  <a:pt x="549275" y="0"/>
                </a:moveTo>
                <a:lnTo>
                  <a:pt x="606106" y="0"/>
                </a:lnTo>
                <a:cubicBezTo>
                  <a:pt x="606120" y="14"/>
                  <a:pt x="607603" y="1492"/>
                  <a:pt x="771525" y="164784"/>
                </a:cubicBezTo>
                <a:cubicBezTo>
                  <a:pt x="765436" y="177926"/>
                  <a:pt x="760362" y="191069"/>
                  <a:pt x="753258" y="203200"/>
                </a:cubicBezTo>
                <a:cubicBezTo>
                  <a:pt x="753240" y="203182"/>
                  <a:pt x="751347" y="201296"/>
                  <a:pt x="549275" y="0"/>
                </a:cubicBezTo>
                <a:close/>
                <a:moveTo>
                  <a:pt x="455613" y="0"/>
                </a:moveTo>
                <a:lnTo>
                  <a:pt x="512649" y="0"/>
                </a:lnTo>
                <a:cubicBezTo>
                  <a:pt x="512668" y="19"/>
                  <a:pt x="514711" y="2060"/>
                  <a:pt x="739776" y="226920"/>
                </a:cubicBezTo>
                <a:cubicBezTo>
                  <a:pt x="732647" y="238063"/>
                  <a:pt x="725517" y="249207"/>
                  <a:pt x="717369" y="260350"/>
                </a:cubicBezTo>
                <a:cubicBezTo>
                  <a:pt x="717347" y="260327"/>
                  <a:pt x="714892" y="257886"/>
                  <a:pt x="455613" y="0"/>
                </a:cubicBezTo>
                <a:close/>
                <a:moveTo>
                  <a:pt x="361950" y="0"/>
                </a:moveTo>
                <a:lnTo>
                  <a:pt x="418985" y="0"/>
                </a:lnTo>
                <a:cubicBezTo>
                  <a:pt x="419005" y="20"/>
                  <a:pt x="421336" y="2352"/>
                  <a:pt x="700088" y="281144"/>
                </a:cubicBezTo>
                <a:cubicBezTo>
                  <a:pt x="690922" y="290279"/>
                  <a:pt x="681755" y="300428"/>
                  <a:pt x="672589" y="309563"/>
                </a:cubicBezTo>
                <a:cubicBezTo>
                  <a:pt x="672567" y="309541"/>
                  <a:pt x="669987" y="306970"/>
                  <a:pt x="361950" y="0"/>
                </a:cubicBezTo>
                <a:close/>
                <a:moveTo>
                  <a:pt x="269875" y="0"/>
                </a:moveTo>
                <a:lnTo>
                  <a:pt x="326705" y="0"/>
                </a:lnTo>
                <a:cubicBezTo>
                  <a:pt x="326720" y="16"/>
                  <a:pt x="328949" y="2246"/>
                  <a:pt x="652463" y="325967"/>
                </a:cubicBezTo>
                <a:cubicBezTo>
                  <a:pt x="642315" y="334065"/>
                  <a:pt x="631152" y="342164"/>
                  <a:pt x="619989" y="349250"/>
                </a:cubicBezTo>
                <a:cubicBezTo>
                  <a:pt x="619972" y="349233"/>
                  <a:pt x="617558" y="346825"/>
                  <a:pt x="269875" y="0"/>
                </a:cubicBezTo>
                <a:close/>
                <a:moveTo>
                  <a:pt x="176213" y="0"/>
                </a:moveTo>
                <a:lnTo>
                  <a:pt x="232903" y="0"/>
                </a:lnTo>
                <a:cubicBezTo>
                  <a:pt x="232917" y="15"/>
                  <a:pt x="235194" y="2303"/>
                  <a:pt x="595313" y="364321"/>
                </a:cubicBezTo>
                <a:cubicBezTo>
                  <a:pt x="583165" y="371425"/>
                  <a:pt x="571018" y="377514"/>
                  <a:pt x="557857" y="382588"/>
                </a:cubicBezTo>
                <a:cubicBezTo>
                  <a:pt x="557842" y="382573"/>
                  <a:pt x="555446" y="380171"/>
                  <a:pt x="176213" y="0"/>
                </a:cubicBezTo>
                <a:close/>
                <a:moveTo>
                  <a:pt x="82550" y="0"/>
                </a:moveTo>
                <a:lnTo>
                  <a:pt x="139342" y="0"/>
                </a:lnTo>
                <a:cubicBezTo>
                  <a:pt x="139353" y="12"/>
                  <a:pt x="141498" y="2160"/>
                  <a:pt x="531813" y="393192"/>
                </a:cubicBezTo>
                <a:cubicBezTo>
                  <a:pt x="517615" y="398272"/>
                  <a:pt x="502403" y="402336"/>
                  <a:pt x="488205" y="406400"/>
                </a:cubicBezTo>
                <a:cubicBezTo>
                  <a:pt x="488187" y="406382"/>
                  <a:pt x="485528" y="403718"/>
                  <a:pt x="82550" y="0"/>
                </a:cubicBezTo>
                <a:close/>
                <a:moveTo>
                  <a:pt x="1015" y="0"/>
                </a:moveTo>
                <a:lnTo>
                  <a:pt x="44648" y="0"/>
                </a:lnTo>
                <a:cubicBezTo>
                  <a:pt x="44662" y="14"/>
                  <a:pt x="47031" y="2379"/>
                  <a:pt x="455613" y="410286"/>
                </a:cubicBezTo>
                <a:cubicBezTo>
                  <a:pt x="439377" y="413325"/>
                  <a:pt x="421112" y="414338"/>
                  <a:pt x="403862" y="414338"/>
                </a:cubicBezTo>
                <a:cubicBezTo>
                  <a:pt x="403839" y="414316"/>
                  <a:pt x="400838" y="411327"/>
                  <a:pt x="0" y="12157"/>
                </a:cubicBezTo>
                <a:cubicBezTo>
                  <a:pt x="0" y="8105"/>
                  <a:pt x="1015" y="4052"/>
                  <a:pt x="1015" y="0"/>
                </a:cubicBezTo>
                <a:close/>
              </a:path>
            </a:pathLst>
          </a:custGeom>
          <a:solidFill>
            <a:srgbClr val="99C979"/>
          </a:solidFill>
          <a:ln>
            <a:noFill/>
          </a:ln>
        </p:spPr>
        <p:txBody>
          <a:bodyPr vert="horz" wrap="square" lIns="119466" tIns="59733" rIns="119466" bIns="59733" numCol="1" anchor="t" anchorCtr="0" compatLnSpc="1"/>
          <a:lstStyle/>
          <a:p>
            <a:endParaRPr lang="zh-CN" altLang="en-US">
              <a:cs typeface="+mn-ea"/>
            </a:endParaRPr>
          </a:p>
        </p:txBody>
      </p:sp>
      <p:sp>
        <p:nvSpPr>
          <p:cNvPr id="46" name="Freeform 18"/>
          <p:cNvSpPr/>
          <p:nvPr/>
        </p:nvSpPr>
        <p:spPr bwMode="auto">
          <a:xfrm>
            <a:off x="6612894" y="4275824"/>
            <a:ext cx="958062" cy="329551"/>
          </a:xfrm>
          <a:custGeom>
            <a:avLst/>
            <a:gdLst/>
            <a:ahLst/>
            <a:cxnLst/>
            <a:rect l="l" t="t" r="r" b="b"/>
            <a:pathLst>
              <a:path w="735608" h="250825">
                <a:moveTo>
                  <a:pt x="0" y="11113"/>
                </a:moveTo>
                <a:cubicBezTo>
                  <a:pt x="0" y="11113"/>
                  <a:pt x="0" y="11113"/>
                  <a:pt x="206375" y="217488"/>
                </a:cubicBezTo>
                <a:cubicBezTo>
                  <a:pt x="113862" y="176823"/>
                  <a:pt x="40665" y="102609"/>
                  <a:pt x="0" y="11113"/>
                </a:cubicBezTo>
                <a:close/>
                <a:moveTo>
                  <a:pt x="681037" y="0"/>
                </a:moveTo>
                <a:lnTo>
                  <a:pt x="735608" y="0"/>
                </a:lnTo>
                <a:cubicBezTo>
                  <a:pt x="731639" y="13034"/>
                  <a:pt x="725686" y="26069"/>
                  <a:pt x="719733" y="38100"/>
                </a:cubicBezTo>
                <a:cubicBezTo>
                  <a:pt x="719721" y="38089"/>
                  <a:pt x="719051" y="37430"/>
                  <a:pt x="681037" y="0"/>
                </a:cubicBezTo>
                <a:close/>
                <a:moveTo>
                  <a:pt x="587375" y="0"/>
                </a:moveTo>
                <a:lnTo>
                  <a:pt x="643345" y="0"/>
                </a:lnTo>
                <a:cubicBezTo>
                  <a:pt x="643362" y="17"/>
                  <a:pt x="644378" y="1011"/>
                  <a:pt x="706438" y="61811"/>
                </a:cubicBezTo>
                <a:cubicBezTo>
                  <a:pt x="699315" y="73971"/>
                  <a:pt x="691174" y="85117"/>
                  <a:pt x="683033" y="95250"/>
                </a:cubicBezTo>
                <a:cubicBezTo>
                  <a:pt x="683020" y="95236"/>
                  <a:pt x="681898" y="94120"/>
                  <a:pt x="587375" y="0"/>
                </a:cubicBezTo>
                <a:close/>
                <a:moveTo>
                  <a:pt x="493712" y="0"/>
                </a:moveTo>
                <a:lnTo>
                  <a:pt x="549695" y="0"/>
                </a:lnTo>
                <a:cubicBezTo>
                  <a:pt x="549709" y="14"/>
                  <a:pt x="550981" y="1275"/>
                  <a:pt x="666750" y="115977"/>
                </a:cubicBezTo>
                <a:cubicBezTo>
                  <a:pt x="657589" y="126151"/>
                  <a:pt x="648429" y="135307"/>
                  <a:pt x="638250" y="144463"/>
                </a:cubicBezTo>
                <a:cubicBezTo>
                  <a:pt x="638233" y="144446"/>
                  <a:pt x="636687" y="142902"/>
                  <a:pt x="493712" y="0"/>
                </a:cubicBezTo>
                <a:close/>
                <a:moveTo>
                  <a:pt x="400050" y="0"/>
                </a:moveTo>
                <a:lnTo>
                  <a:pt x="456092" y="0"/>
                </a:lnTo>
                <a:cubicBezTo>
                  <a:pt x="456107" y="14"/>
                  <a:pt x="457626" y="1518"/>
                  <a:pt x="619125" y="161379"/>
                </a:cubicBezTo>
                <a:cubicBezTo>
                  <a:pt x="607917" y="169499"/>
                  <a:pt x="597727" y="177618"/>
                  <a:pt x="586518" y="185738"/>
                </a:cubicBezTo>
                <a:cubicBezTo>
                  <a:pt x="586509" y="185729"/>
                  <a:pt x="585200" y="184425"/>
                  <a:pt x="400050" y="0"/>
                </a:cubicBezTo>
                <a:close/>
                <a:moveTo>
                  <a:pt x="306387" y="0"/>
                </a:moveTo>
                <a:lnTo>
                  <a:pt x="362170" y="0"/>
                </a:lnTo>
                <a:cubicBezTo>
                  <a:pt x="362177" y="7"/>
                  <a:pt x="363348" y="1178"/>
                  <a:pt x="561975" y="199715"/>
                </a:cubicBezTo>
                <a:cubicBezTo>
                  <a:pt x="549804" y="206848"/>
                  <a:pt x="536619" y="212961"/>
                  <a:pt x="524448" y="219075"/>
                </a:cubicBezTo>
                <a:cubicBezTo>
                  <a:pt x="524440" y="219068"/>
                  <a:pt x="523166" y="217788"/>
                  <a:pt x="306387" y="0"/>
                </a:cubicBezTo>
                <a:close/>
                <a:moveTo>
                  <a:pt x="214312" y="0"/>
                </a:moveTo>
                <a:lnTo>
                  <a:pt x="270129" y="0"/>
                </a:lnTo>
                <a:cubicBezTo>
                  <a:pt x="270143" y="14"/>
                  <a:pt x="271897" y="1773"/>
                  <a:pt x="498475" y="229082"/>
                </a:cubicBezTo>
                <a:cubicBezTo>
                  <a:pt x="484267" y="234173"/>
                  <a:pt x="470058" y="238246"/>
                  <a:pt x="454835" y="241300"/>
                </a:cubicBezTo>
                <a:cubicBezTo>
                  <a:pt x="454821" y="241286"/>
                  <a:pt x="453003" y="239461"/>
                  <a:pt x="214312" y="0"/>
                </a:cubicBezTo>
                <a:close/>
                <a:moveTo>
                  <a:pt x="119062" y="0"/>
                </a:moveTo>
                <a:lnTo>
                  <a:pt x="175851" y="0"/>
                </a:lnTo>
                <a:cubicBezTo>
                  <a:pt x="175869" y="18"/>
                  <a:pt x="177970" y="2122"/>
                  <a:pt x="422275" y="246763"/>
                </a:cubicBezTo>
                <a:cubicBezTo>
                  <a:pt x="405035" y="248794"/>
                  <a:pt x="387796" y="250825"/>
                  <a:pt x="370556" y="250825"/>
                </a:cubicBezTo>
                <a:cubicBezTo>
                  <a:pt x="370538" y="250807"/>
                  <a:pt x="368387" y="248662"/>
                  <a:pt x="119062" y="0"/>
                </a:cubicBezTo>
                <a:close/>
                <a:moveTo>
                  <a:pt x="25400" y="0"/>
                </a:moveTo>
                <a:lnTo>
                  <a:pt x="82402" y="0"/>
                </a:lnTo>
                <a:cubicBezTo>
                  <a:pt x="82421" y="19"/>
                  <a:pt x="84583" y="2180"/>
                  <a:pt x="331788" y="249238"/>
                </a:cubicBezTo>
                <a:cubicBezTo>
                  <a:pt x="308376" y="247204"/>
                  <a:pt x="285982" y="243134"/>
                  <a:pt x="263588" y="237031"/>
                </a:cubicBezTo>
                <a:cubicBezTo>
                  <a:pt x="263571" y="237013"/>
                  <a:pt x="261544" y="234996"/>
                  <a:pt x="25400" y="0"/>
                </a:cubicBezTo>
                <a:close/>
              </a:path>
            </a:pathLst>
          </a:custGeom>
          <a:solidFill>
            <a:srgbClr val="648879"/>
          </a:solidFill>
          <a:ln>
            <a:noFill/>
          </a:ln>
        </p:spPr>
        <p:txBody>
          <a:bodyPr vert="horz" wrap="square" lIns="119466" tIns="59733" rIns="119466" bIns="59733" numCol="1" anchor="t" anchorCtr="0" compatLnSpc="1"/>
          <a:lstStyle/>
          <a:p>
            <a:endParaRPr lang="zh-CN" altLang="en-US">
              <a:cs typeface="+mn-ea"/>
            </a:endParaRPr>
          </a:p>
        </p:txBody>
      </p:sp>
      <p:sp>
        <p:nvSpPr>
          <p:cNvPr id="47" name="Freeform 27"/>
          <p:cNvSpPr/>
          <p:nvPr/>
        </p:nvSpPr>
        <p:spPr bwMode="auto">
          <a:xfrm>
            <a:off x="5847895" y="2557151"/>
            <a:ext cx="1044124" cy="713333"/>
          </a:xfrm>
          <a:custGeom>
            <a:avLst/>
            <a:gdLst/>
            <a:ahLst/>
            <a:cxnLst/>
            <a:rect l="l" t="t" r="r" b="b"/>
            <a:pathLst>
              <a:path w="801687" h="542926">
                <a:moveTo>
                  <a:pt x="33337" y="304800"/>
                </a:moveTo>
                <a:cubicBezTo>
                  <a:pt x="33337" y="304800"/>
                  <a:pt x="33337" y="304800"/>
                  <a:pt x="241300" y="509588"/>
                </a:cubicBezTo>
                <a:cubicBezTo>
                  <a:pt x="148532" y="469236"/>
                  <a:pt x="74114" y="395593"/>
                  <a:pt x="33337" y="304800"/>
                </a:cubicBezTo>
                <a:close/>
                <a:moveTo>
                  <a:pt x="1587" y="177800"/>
                </a:moveTo>
                <a:cubicBezTo>
                  <a:pt x="1612" y="177825"/>
                  <a:pt x="4578" y="180791"/>
                  <a:pt x="365125" y="541338"/>
                </a:cubicBezTo>
                <a:cubicBezTo>
                  <a:pt x="341769" y="539307"/>
                  <a:pt x="318413" y="535245"/>
                  <a:pt x="296073" y="529153"/>
                </a:cubicBezTo>
                <a:cubicBezTo>
                  <a:pt x="296050" y="529129"/>
                  <a:pt x="293484" y="526564"/>
                  <a:pt x="13772" y="246852"/>
                </a:cubicBezTo>
                <a:close/>
                <a:moveTo>
                  <a:pt x="5080" y="87313"/>
                </a:moveTo>
                <a:cubicBezTo>
                  <a:pt x="5096" y="87329"/>
                  <a:pt x="7784" y="90014"/>
                  <a:pt x="457200" y="538867"/>
                </a:cubicBezTo>
                <a:cubicBezTo>
                  <a:pt x="439928" y="540897"/>
                  <a:pt x="422656" y="542926"/>
                  <a:pt x="404368" y="542926"/>
                </a:cubicBezTo>
                <a:cubicBezTo>
                  <a:pt x="404342" y="542899"/>
                  <a:pt x="401106" y="539669"/>
                  <a:pt x="0" y="139064"/>
                </a:cubicBezTo>
                <a:close/>
                <a:moveTo>
                  <a:pt x="21718" y="11113"/>
                </a:moveTo>
                <a:cubicBezTo>
                  <a:pt x="21735" y="11130"/>
                  <a:pt x="24643" y="14037"/>
                  <a:pt x="531813" y="521208"/>
                </a:cubicBezTo>
                <a:cubicBezTo>
                  <a:pt x="517587" y="526288"/>
                  <a:pt x="502346" y="530353"/>
                  <a:pt x="488120" y="533401"/>
                </a:cubicBezTo>
                <a:cubicBezTo>
                  <a:pt x="488103" y="533385"/>
                  <a:pt x="485360" y="530641"/>
                  <a:pt x="9525" y="54806"/>
                </a:cubicBezTo>
                <a:close/>
                <a:moveTo>
                  <a:pt x="703262" y="0"/>
                </a:moveTo>
                <a:cubicBezTo>
                  <a:pt x="703271" y="0"/>
                  <a:pt x="703966" y="0"/>
                  <a:pt x="758994" y="0"/>
                </a:cubicBezTo>
                <a:cubicBezTo>
                  <a:pt x="759002" y="8"/>
                  <a:pt x="759448" y="454"/>
                  <a:pt x="783313" y="24319"/>
                </a:cubicBezTo>
                <a:cubicBezTo>
                  <a:pt x="790406" y="46612"/>
                  <a:pt x="795472" y="70931"/>
                  <a:pt x="798512" y="95250"/>
                </a:cubicBezTo>
                <a:cubicBezTo>
                  <a:pt x="798504" y="95242"/>
                  <a:pt x="797619" y="94356"/>
                  <a:pt x="703262" y="0"/>
                </a:cubicBezTo>
                <a:close/>
                <a:moveTo>
                  <a:pt x="608012" y="0"/>
                </a:moveTo>
                <a:cubicBezTo>
                  <a:pt x="608018" y="0"/>
                  <a:pt x="608606" y="0"/>
                  <a:pt x="665095" y="0"/>
                </a:cubicBezTo>
                <a:lnTo>
                  <a:pt x="801687" y="135083"/>
                </a:lnTo>
                <a:cubicBezTo>
                  <a:pt x="801687" y="138130"/>
                  <a:pt x="801687" y="140161"/>
                  <a:pt x="801687" y="143208"/>
                </a:cubicBezTo>
                <a:cubicBezTo>
                  <a:pt x="801687" y="158443"/>
                  <a:pt x="800668" y="173678"/>
                  <a:pt x="798629" y="188913"/>
                </a:cubicBezTo>
                <a:cubicBezTo>
                  <a:pt x="798622" y="188906"/>
                  <a:pt x="797491" y="187785"/>
                  <a:pt x="608012" y="0"/>
                </a:cubicBezTo>
                <a:close/>
                <a:moveTo>
                  <a:pt x="514350" y="0"/>
                </a:moveTo>
                <a:lnTo>
                  <a:pt x="571130" y="0"/>
                </a:lnTo>
                <a:cubicBezTo>
                  <a:pt x="571148" y="19"/>
                  <a:pt x="573182" y="2060"/>
                  <a:pt x="792163" y="221911"/>
                </a:cubicBezTo>
                <a:cubicBezTo>
                  <a:pt x="789121" y="237180"/>
                  <a:pt x="785066" y="251431"/>
                  <a:pt x="781010" y="266700"/>
                </a:cubicBezTo>
                <a:cubicBezTo>
                  <a:pt x="780987" y="266677"/>
                  <a:pt x="778517" y="264206"/>
                  <a:pt x="514350" y="0"/>
                </a:cubicBezTo>
                <a:close/>
                <a:moveTo>
                  <a:pt x="420687" y="0"/>
                </a:moveTo>
                <a:lnTo>
                  <a:pt x="477635" y="0"/>
                </a:lnTo>
                <a:cubicBezTo>
                  <a:pt x="477660" y="26"/>
                  <a:pt x="480380" y="2740"/>
                  <a:pt x="771525" y="293232"/>
                </a:cubicBezTo>
                <a:cubicBezTo>
                  <a:pt x="766441" y="306422"/>
                  <a:pt x="760339" y="318598"/>
                  <a:pt x="753221" y="331788"/>
                </a:cubicBezTo>
                <a:cubicBezTo>
                  <a:pt x="753197" y="331763"/>
                  <a:pt x="750349" y="328923"/>
                  <a:pt x="420687" y="0"/>
                </a:cubicBezTo>
                <a:close/>
                <a:moveTo>
                  <a:pt x="328612" y="0"/>
                </a:moveTo>
                <a:lnTo>
                  <a:pt x="385324" y="0"/>
                </a:lnTo>
                <a:cubicBezTo>
                  <a:pt x="385350" y="26"/>
                  <a:pt x="388358" y="3041"/>
                  <a:pt x="739775" y="355339"/>
                </a:cubicBezTo>
                <a:cubicBezTo>
                  <a:pt x="732686" y="367557"/>
                  <a:pt x="724584" y="378757"/>
                  <a:pt x="716483" y="388938"/>
                </a:cubicBezTo>
                <a:cubicBezTo>
                  <a:pt x="716454" y="388910"/>
                  <a:pt x="713145" y="385590"/>
                  <a:pt x="328612" y="0"/>
                </a:cubicBezTo>
                <a:close/>
                <a:moveTo>
                  <a:pt x="234950" y="0"/>
                </a:moveTo>
                <a:lnTo>
                  <a:pt x="291823" y="0"/>
                </a:lnTo>
                <a:cubicBezTo>
                  <a:pt x="291848" y="25"/>
                  <a:pt x="295020" y="3196"/>
                  <a:pt x="700088" y="408136"/>
                </a:cubicBezTo>
                <a:cubicBezTo>
                  <a:pt x="691964" y="418288"/>
                  <a:pt x="681808" y="427426"/>
                  <a:pt x="672667" y="436563"/>
                </a:cubicBezTo>
                <a:cubicBezTo>
                  <a:pt x="672640" y="436536"/>
                  <a:pt x="669180" y="433085"/>
                  <a:pt x="234950" y="0"/>
                </a:cubicBezTo>
                <a:close/>
                <a:moveTo>
                  <a:pt x="141287" y="0"/>
                </a:moveTo>
                <a:lnTo>
                  <a:pt x="198197" y="0"/>
                </a:lnTo>
                <a:cubicBezTo>
                  <a:pt x="198210" y="13"/>
                  <a:pt x="200612" y="2419"/>
                  <a:pt x="652462" y="454996"/>
                </a:cubicBezTo>
                <a:cubicBezTo>
                  <a:pt x="642300" y="464157"/>
                  <a:pt x="631121" y="471282"/>
                  <a:pt x="619942" y="479425"/>
                </a:cubicBezTo>
                <a:cubicBezTo>
                  <a:pt x="619927" y="479410"/>
                  <a:pt x="617263" y="476741"/>
                  <a:pt x="141287" y="0"/>
                </a:cubicBezTo>
                <a:close/>
                <a:moveTo>
                  <a:pt x="47625" y="0"/>
                </a:moveTo>
                <a:lnTo>
                  <a:pt x="104422" y="0"/>
                </a:lnTo>
                <a:cubicBezTo>
                  <a:pt x="104435" y="12"/>
                  <a:pt x="106871" y="2454"/>
                  <a:pt x="595313" y="491866"/>
                </a:cubicBezTo>
                <a:cubicBezTo>
                  <a:pt x="583142" y="498980"/>
                  <a:pt x="570972" y="505078"/>
                  <a:pt x="557786" y="511175"/>
                </a:cubicBezTo>
                <a:cubicBezTo>
                  <a:pt x="557772" y="511161"/>
                  <a:pt x="555090" y="508474"/>
                  <a:pt x="47625" y="0"/>
                </a:cubicBezTo>
                <a:close/>
              </a:path>
            </a:pathLst>
          </a:custGeom>
          <a:solidFill>
            <a:srgbClr val="879F78"/>
          </a:solidFill>
          <a:ln>
            <a:noFill/>
          </a:ln>
        </p:spPr>
        <p:txBody>
          <a:bodyPr vert="horz" wrap="square" lIns="119466" tIns="59733" rIns="119466" bIns="59733" numCol="1" anchor="t" anchorCtr="0" compatLnSpc="1"/>
          <a:lstStyle/>
          <a:p>
            <a:endParaRPr lang="zh-CN" altLang="en-US">
              <a:cs typeface="+mn-ea"/>
            </a:endParaRPr>
          </a:p>
        </p:txBody>
      </p:sp>
      <p:grpSp>
        <p:nvGrpSpPr>
          <p:cNvPr id="48" name="组合 47"/>
          <p:cNvGrpSpPr/>
          <p:nvPr/>
        </p:nvGrpSpPr>
        <p:grpSpPr>
          <a:xfrm>
            <a:off x="4534676" y="1936697"/>
            <a:ext cx="3722517" cy="3184213"/>
            <a:chOff x="3211275" y="1435941"/>
            <a:chExt cx="2858179" cy="2423540"/>
          </a:xfrm>
        </p:grpSpPr>
        <p:sp>
          <p:nvSpPr>
            <p:cNvPr id="49" name="椭圆 48"/>
            <p:cNvSpPr/>
            <p:nvPr/>
          </p:nvSpPr>
          <p:spPr>
            <a:xfrm rot="668942">
              <a:off x="4113309" y="149434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0" name="椭圆 49"/>
            <p:cNvSpPr/>
            <p:nvPr/>
          </p:nvSpPr>
          <p:spPr>
            <a:xfrm rot="20418987">
              <a:off x="3305587" y="2500181"/>
              <a:ext cx="1206166" cy="273498"/>
            </a:xfrm>
            <a:prstGeom prst="ellipse">
              <a:avLst/>
            </a:prstGeom>
            <a:gradFill flip="none" rotWithShape="1">
              <a:gsLst>
                <a:gs pos="0">
                  <a:schemeClr val="tx1">
                    <a:lumMod val="85000"/>
                    <a:lumOff val="15000"/>
                    <a:alpha val="6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1" name="椭圆 50"/>
            <p:cNvSpPr/>
            <p:nvPr/>
          </p:nvSpPr>
          <p:spPr>
            <a:xfrm rot="668942">
              <a:off x="4730528" y="2507802"/>
              <a:ext cx="1206166" cy="273498"/>
            </a:xfrm>
            <a:prstGeom prst="ellipse">
              <a:avLst/>
            </a:prstGeom>
            <a:gradFill flip="none" rotWithShape="1">
              <a:gsLst>
                <a:gs pos="0">
                  <a:schemeClr val="tx1">
                    <a:lumMod val="85000"/>
                    <a:lumOff val="15000"/>
                    <a:alpha val="59000"/>
                  </a:schemeClr>
                </a:gs>
                <a:gs pos="65000">
                  <a:schemeClr val="tx1">
                    <a:alpha val="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2" name="椭圆 51"/>
            <p:cNvSpPr/>
            <p:nvPr/>
          </p:nvSpPr>
          <p:spPr>
            <a:xfrm>
              <a:off x="3211275"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3" name="椭圆 52"/>
            <p:cNvSpPr/>
            <p:nvPr/>
          </p:nvSpPr>
          <p:spPr>
            <a:xfrm>
              <a:off x="4470060" y="3395777"/>
              <a:ext cx="1599394" cy="463704"/>
            </a:xfrm>
            <a:prstGeom prst="ellipse">
              <a:avLst/>
            </a:prstGeom>
            <a:gradFill flip="none" rotWithShape="1">
              <a:gsLst>
                <a:gs pos="0">
                  <a:schemeClr val="tx1">
                    <a:lumMod val="85000"/>
                    <a:lumOff val="15000"/>
                  </a:schemeClr>
                </a:gs>
                <a:gs pos="71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54" name="组合 53"/>
            <p:cNvGrpSpPr/>
            <p:nvPr/>
          </p:nvGrpSpPr>
          <p:grpSpPr>
            <a:xfrm>
              <a:off x="4347259" y="2492376"/>
              <a:ext cx="501650" cy="501650"/>
              <a:chOff x="1230521" y="1848010"/>
              <a:chExt cx="501650" cy="501650"/>
            </a:xfrm>
          </p:grpSpPr>
          <p:sp>
            <p:nvSpPr>
              <p:cNvPr id="58" name="Freeform 39"/>
              <p:cNvSpPr/>
              <p:nvPr/>
            </p:nvSpPr>
            <p:spPr bwMode="auto">
              <a:xfrm>
                <a:off x="1230521" y="1848010"/>
                <a:ext cx="501650" cy="501650"/>
              </a:xfrm>
              <a:custGeom>
                <a:avLst/>
                <a:gdLst>
                  <a:gd name="T0" fmla="*/ 105 w 495"/>
                  <a:gd name="T1" fmla="*/ 79 h 495"/>
                  <a:gd name="T2" fmla="*/ 416 w 495"/>
                  <a:gd name="T3" fmla="*/ 106 h 495"/>
                  <a:gd name="T4" fmla="*/ 389 w 495"/>
                  <a:gd name="T5" fmla="*/ 417 h 495"/>
                  <a:gd name="T6" fmla="*/ 78 w 495"/>
                  <a:gd name="T7" fmla="*/ 390 h 495"/>
                  <a:gd name="T8" fmla="*/ 105 w 495"/>
                  <a:gd name="T9" fmla="*/ 79 h 495"/>
                </a:gdLst>
                <a:ahLst/>
                <a:cxnLst>
                  <a:cxn ang="0">
                    <a:pos x="T0" y="T1"/>
                  </a:cxn>
                  <a:cxn ang="0">
                    <a:pos x="T2" y="T3"/>
                  </a:cxn>
                  <a:cxn ang="0">
                    <a:pos x="T4" y="T5"/>
                  </a:cxn>
                  <a:cxn ang="0">
                    <a:pos x="T6" y="T7"/>
                  </a:cxn>
                  <a:cxn ang="0">
                    <a:pos x="T8" y="T9"/>
                  </a:cxn>
                </a:cxnLst>
                <a:rect l="0" t="0" r="r" b="b"/>
                <a:pathLst>
                  <a:path w="495" h="495">
                    <a:moveTo>
                      <a:pt x="105" y="79"/>
                    </a:moveTo>
                    <a:cubicBezTo>
                      <a:pt x="199" y="0"/>
                      <a:pt x="338" y="12"/>
                      <a:pt x="416" y="106"/>
                    </a:cubicBezTo>
                    <a:cubicBezTo>
                      <a:pt x="495" y="199"/>
                      <a:pt x="483" y="338"/>
                      <a:pt x="389" y="417"/>
                    </a:cubicBezTo>
                    <a:cubicBezTo>
                      <a:pt x="296" y="495"/>
                      <a:pt x="157" y="483"/>
                      <a:pt x="78" y="390"/>
                    </a:cubicBezTo>
                    <a:cubicBezTo>
                      <a:pt x="0" y="296"/>
                      <a:pt x="12" y="157"/>
                      <a:pt x="105" y="79"/>
                    </a:cubicBezTo>
                    <a:close/>
                  </a:path>
                </a:pathLst>
              </a:custGeom>
              <a:solidFill>
                <a:schemeClr val="tx1"/>
              </a:solidFill>
              <a:ln>
                <a:noFill/>
              </a:ln>
            </p:spPr>
            <p:txBody>
              <a:bodyPr vert="horz" wrap="square" lIns="91440" tIns="45720" rIns="91440" bIns="45720" numCol="1" anchor="t" anchorCtr="0" compatLnSpc="1"/>
              <a:lstStyle/>
              <a:p>
                <a:endParaRPr lang="zh-CN" altLang="en-US">
                  <a:cs typeface="+mn-ea"/>
                </a:endParaRPr>
              </a:p>
            </p:txBody>
          </p:sp>
          <p:sp>
            <p:nvSpPr>
              <p:cNvPr id="59" name="Freeform 40"/>
              <p:cNvSpPr/>
              <p:nvPr/>
            </p:nvSpPr>
            <p:spPr bwMode="auto">
              <a:xfrm>
                <a:off x="1235284" y="1851979"/>
                <a:ext cx="492125" cy="493713"/>
              </a:xfrm>
              <a:custGeom>
                <a:avLst/>
                <a:gdLst>
                  <a:gd name="T0" fmla="*/ 77 w 485"/>
                  <a:gd name="T1" fmla="*/ 382 h 486"/>
                  <a:gd name="T2" fmla="*/ 103 w 485"/>
                  <a:gd name="T3" fmla="*/ 77 h 486"/>
                  <a:gd name="T4" fmla="*/ 408 w 485"/>
                  <a:gd name="T5" fmla="*/ 104 h 486"/>
                  <a:gd name="T6" fmla="*/ 382 w 485"/>
                  <a:gd name="T7" fmla="*/ 409 h 486"/>
                  <a:gd name="T8" fmla="*/ 77 w 485"/>
                  <a:gd name="T9" fmla="*/ 382 h 486"/>
                </a:gdLst>
                <a:ahLst/>
                <a:cxnLst>
                  <a:cxn ang="0">
                    <a:pos x="T0" y="T1"/>
                  </a:cxn>
                  <a:cxn ang="0">
                    <a:pos x="T2" y="T3"/>
                  </a:cxn>
                  <a:cxn ang="0">
                    <a:pos x="T4" y="T5"/>
                  </a:cxn>
                  <a:cxn ang="0">
                    <a:pos x="T6" y="T7"/>
                  </a:cxn>
                  <a:cxn ang="0">
                    <a:pos x="T8" y="T9"/>
                  </a:cxn>
                </a:cxnLst>
                <a:rect l="0" t="0" r="r" b="b"/>
                <a:pathLst>
                  <a:path w="485" h="486">
                    <a:moveTo>
                      <a:pt x="77" y="382"/>
                    </a:moveTo>
                    <a:cubicBezTo>
                      <a:pt x="0" y="291"/>
                      <a:pt x="12" y="154"/>
                      <a:pt x="103" y="77"/>
                    </a:cubicBezTo>
                    <a:cubicBezTo>
                      <a:pt x="195" y="0"/>
                      <a:pt x="332" y="12"/>
                      <a:pt x="408" y="104"/>
                    </a:cubicBezTo>
                    <a:cubicBezTo>
                      <a:pt x="485" y="195"/>
                      <a:pt x="473" y="332"/>
                      <a:pt x="382" y="409"/>
                    </a:cubicBezTo>
                    <a:cubicBezTo>
                      <a:pt x="291" y="486"/>
                      <a:pt x="154" y="474"/>
                      <a:pt x="77" y="382"/>
                    </a:cubicBezTo>
                    <a:close/>
                  </a:path>
                </a:pathLst>
              </a:custGeom>
              <a:gradFill flip="none" rotWithShape="1">
                <a:gsLst>
                  <a:gs pos="0">
                    <a:schemeClr val="bg1">
                      <a:lumMod val="85000"/>
                    </a:schemeClr>
                  </a:gs>
                  <a:gs pos="99000">
                    <a:schemeClr val="bg1">
                      <a:alpha val="80000"/>
                    </a:schemeClr>
                  </a:gs>
                </a:gsLst>
                <a:lin ang="2700000" scaled="1"/>
                <a:tileRect/>
              </a:gradFill>
              <a:ln>
                <a:noFill/>
              </a:ln>
            </p:spPr>
            <p:txBody>
              <a:bodyPr vert="horz" wrap="square" lIns="91440" tIns="45720" rIns="91440" bIns="45720" numCol="1" anchor="t" anchorCtr="0" compatLnSpc="1"/>
              <a:lstStyle/>
              <a:p>
                <a:endParaRPr lang="zh-CN" altLang="en-US">
                  <a:cs typeface="+mn-ea"/>
                </a:endParaRPr>
              </a:p>
            </p:txBody>
          </p:sp>
          <p:sp>
            <p:nvSpPr>
              <p:cNvPr id="60" name="Freeform 41"/>
              <p:cNvSpPr/>
              <p:nvPr/>
            </p:nvSpPr>
            <p:spPr bwMode="auto">
              <a:xfrm>
                <a:off x="1375777" y="1992834"/>
                <a:ext cx="211137" cy="212725"/>
              </a:xfrm>
              <a:custGeom>
                <a:avLst/>
                <a:gdLst/>
                <a:ahLst/>
                <a:cxnLst/>
                <a:rect l="l" t="t" r="r" b="b"/>
                <a:pathLst>
                  <a:path w="211137" h="212725">
                    <a:moveTo>
                      <a:pt x="0" y="193675"/>
                    </a:moveTo>
                    <a:lnTo>
                      <a:pt x="20638" y="211138"/>
                    </a:lnTo>
                    <a:lnTo>
                      <a:pt x="0" y="212725"/>
                    </a:lnTo>
                    <a:close/>
                    <a:moveTo>
                      <a:pt x="0" y="165100"/>
                    </a:moveTo>
                    <a:lnTo>
                      <a:pt x="47625" y="211138"/>
                    </a:lnTo>
                    <a:lnTo>
                      <a:pt x="36513" y="211138"/>
                    </a:lnTo>
                    <a:lnTo>
                      <a:pt x="0" y="176213"/>
                    </a:lnTo>
                    <a:close/>
                    <a:moveTo>
                      <a:pt x="0" y="136525"/>
                    </a:moveTo>
                    <a:lnTo>
                      <a:pt x="76200" y="211138"/>
                    </a:lnTo>
                    <a:lnTo>
                      <a:pt x="65088" y="211138"/>
                    </a:lnTo>
                    <a:lnTo>
                      <a:pt x="0" y="147638"/>
                    </a:lnTo>
                    <a:close/>
                    <a:moveTo>
                      <a:pt x="0" y="106362"/>
                    </a:moveTo>
                    <a:lnTo>
                      <a:pt x="104775" y="209550"/>
                    </a:lnTo>
                    <a:lnTo>
                      <a:pt x="93663" y="209550"/>
                    </a:lnTo>
                    <a:lnTo>
                      <a:pt x="0" y="119062"/>
                    </a:lnTo>
                    <a:close/>
                    <a:moveTo>
                      <a:pt x="3612" y="80962"/>
                    </a:moveTo>
                    <a:cubicBezTo>
                      <a:pt x="3624" y="80974"/>
                      <a:pt x="4812" y="82162"/>
                      <a:pt x="130175" y="207509"/>
                    </a:cubicBezTo>
                    <a:cubicBezTo>
                      <a:pt x="127138" y="208530"/>
                      <a:pt x="123088" y="209550"/>
                      <a:pt x="120050" y="209550"/>
                    </a:cubicBezTo>
                    <a:cubicBezTo>
                      <a:pt x="120039" y="209539"/>
                      <a:pt x="118923" y="208424"/>
                      <a:pt x="1587" y="91167"/>
                    </a:cubicBezTo>
                    <a:close/>
                    <a:moveTo>
                      <a:pt x="10989" y="60325"/>
                    </a:moveTo>
                    <a:cubicBezTo>
                      <a:pt x="11002" y="60337"/>
                      <a:pt x="12325" y="61646"/>
                      <a:pt x="152400" y="200160"/>
                    </a:cubicBezTo>
                    <a:cubicBezTo>
                      <a:pt x="149348" y="201173"/>
                      <a:pt x="146296" y="202187"/>
                      <a:pt x="144261" y="203200"/>
                    </a:cubicBezTo>
                    <a:cubicBezTo>
                      <a:pt x="144249" y="203188"/>
                      <a:pt x="142964" y="201918"/>
                      <a:pt x="7937" y="68431"/>
                    </a:cubicBezTo>
                    <a:close/>
                    <a:moveTo>
                      <a:pt x="22542" y="41275"/>
                    </a:moveTo>
                    <a:cubicBezTo>
                      <a:pt x="22556" y="41288"/>
                      <a:pt x="23948" y="42680"/>
                      <a:pt x="169862" y="188595"/>
                    </a:cubicBezTo>
                    <a:cubicBezTo>
                      <a:pt x="167830" y="190627"/>
                      <a:pt x="165798" y="192659"/>
                      <a:pt x="162750" y="193675"/>
                    </a:cubicBezTo>
                    <a:cubicBezTo>
                      <a:pt x="162737" y="193662"/>
                      <a:pt x="161360" y="192285"/>
                      <a:pt x="17462" y="48387"/>
                    </a:cubicBezTo>
                    <a:close/>
                    <a:moveTo>
                      <a:pt x="36241" y="26987"/>
                    </a:moveTo>
                    <a:cubicBezTo>
                      <a:pt x="36253" y="27000"/>
                      <a:pt x="37615" y="28375"/>
                      <a:pt x="184150" y="176421"/>
                    </a:cubicBezTo>
                    <a:cubicBezTo>
                      <a:pt x="182124" y="178468"/>
                      <a:pt x="180098" y="180515"/>
                      <a:pt x="178072" y="182562"/>
                    </a:cubicBezTo>
                    <a:cubicBezTo>
                      <a:pt x="178059" y="182549"/>
                      <a:pt x="176706" y="181173"/>
                      <a:pt x="30162" y="32105"/>
                    </a:cubicBezTo>
                    <a:close/>
                    <a:moveTo>
                      <a:pt x="53122" y="15875"/>
                    </a:moveTo>
                    <a:cubicBezTo>
                      <a:pt x="53131" y="15883"/>
                      <a:pt x="54222" y="16975"/>
                      <a:pt x="196850" y="159603"/>
                    </a:cubicBezTo>
                    <a:cubicBezTo>
                      <a:pt x="194826" y="161627"/>
                      <a:pt x="193814" y="163652"/>
                      <a:pt x="191789" y="166688"/>
                    </a:cubicBezTo>
                    <a:cubicBezTo>
                      <a:pt x="191781" y="166680"/>
                      <a:pt x="190676" y="165567"/>
                      <a:pt x="46037" y="19924"/>
                    </a:cubicBezTo>
                    <a:close/>
                    <a:moveTo>
                      <a:pt x="149225" y="9525"/>
                    </a:moveTo>
                    <a:cubicBezTo>
                      <a:pt x="172851" y="20607"/>
                      <a:pt x="191341" y="38741"/>
                      <a:pt x="201613" y="61913"/>
                    </a:cubicBezTo>
                    <a:cubicBezTo>
                      <a:pt x="201608" y="61908"/>
                      <a:pt x="201122" y="61422"/>
                      <a:pt x="149225" y="9525"/>
                    </a:cubicBezTo>
                    <a:close/>
                    <a:moveTo>
                      <a:pt x="71664" y="6350"/>
                    </a:moveTo>
                    <a:cubicBezTo>
                      <a:pt x="71676" y="6361"/>
                      <a:pt x="72898" y="7561"/>
                      <a:pt x="206375" y="138555"/>
                    </a:cubicBezTo>
                    <a:cubicBezTo>
                      <a:pt x="205355" y="141583"/>
                      <a:pt x="204334" y="144610"/>
                      <a:pt x="203313" y="147638"/>
                    </a:cubicBezTo>
                    <a:cubicBezTo>
                      <a:pt x="203302" y="147626"/>
                      <a:pt x="202033" y="146372"/>
                      <a:pt x="63500" y="9378"/>
                    </a:cubicBezTo>
                    <a:close/>
                    <a:moveTo>
                      <a:pt x="94379" y="1587"/>
                    </a:moveTo>
                    <a:cubicBezTo>
                      <a:pt x="94383" y="1591"/>
                      <a:pt x="95073" y="2263"/>
                      <a:pt x="211137" y="115345"/>
                    </a:cubicBezTo>
                    <a:cubicBezTo>
                      <a:pt x="211137" y="119372"/>
                      <a:pt x="210113" y="122392"/>
                      <a:pt x="210113" y="125412"/>
                    </a:cubicBezTo>
                    <a:cubicBezTo>
                      <a:pt x="210108" y="125408"/>
                      <a:pt x="209360" y="124678"/>
                      <a:pt x="84137" y="2594"/>
                    </a:cubicBezTo>
                    <a:close/>
                    <a:moveTo>
                      <a:pt x="112712" y="0"/>
                    </a:moveTo>
                    <a:cubicBezTo>
                      <a:pt x="116771" y="0"/>
                      <a:pt x="120830" y="1020"/>
                      <a:pt x="125903" y="2041"/>
                    </a:cubicBezTo>
                    <a:lnTo>
                      <a:pt x="210122" y="86746"/>
                    </a:lnTo>
                    <a:cubicBezTo>
                      <a:pt x="211137" y="90828"/>
                      <a:pt x="211137" y="95931"/>
                      <a:pt x="211137" y="100013"/>
                    </a:cubicBezTo>
                    <a:cubicBezTo>
                      <a:pt x="211137" y="100013"/>
                      <a:pt x="211137" y="100013"/>
                      <a:pt x="112712" y="0"/>
                    </a:cubicBezTo>
                    <a:close/>
                  </a:path>
                </a:pathLst>
              </a:custGeom>
              <a:solidFill>
                <a:srgbClr val="5D5D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55" name="组合 54"/>
            <p:cNvGrpSpPr/>
            <p:nvPr/>
          </p:nvGrpSpPr>
          <p:grpSpPr>
            <a:xfrm>
              <a:off x="3401062" y="1435941"/>
              <a:ext cx="2428238" cy="2282776"/>
              <a:chOff x="3430112" y="1493860"/>
              <a:chExt cx="2332038" cy="2192338"/>
            </a:xfrm>
          </p:grpSpPr>
          <p:sp>
            <p:nvSpPr>
              <p:cNvPr id="56" name="Freeform 59"/>
              <p:cNvSpPr>
                <a:spLocks noEditPoints="1"/>
              </p:cNvSpPr>
              <p:nvPr/>
            </p:nvSpPr>
            <p:spPr bwMode="auto">
              <a:xfrm>
                <a:off x="3430112" y="1493860"/>
                <a:ext cx="2332038" cy="2192338"/>
              </a:xfrm>
              <a:custGeom>
                <a:avLst/>
                <a:gdLst>
                  <a:gd name="T0" fmla="*/ 1758 w 2396"/>
                  <a:gd name="T1" fmla="*/ 975 h 2255"/>
                  <a:gd name="T2" fmla="*/ 1853 w 2396"/>
                  <a:gd name="T3" fmla="*/ 640 h 2255"/>
                  <a:gd name="T4" fmla="*/ 1213 w 2396"/>
                  <a:gd name="T5" fmla="*/ 0 h 2255"/>
                  <a:gd name="T6" fmla="*/ 573 w 2396"/>
                  <a:gd name="T7" fmla="*/ 640 h 2255"/>
                  <a:gd name="T8" fmla="*/ 657 w 2396"/>
                  <a:gd name="T9" fmla="*/ 956 h 2255"/>
                  <a:gd name="T10" fmla="*/ 640 w 2396"/>
                  <a:gd name="T11" fmla="*/ 956 h 2255"/>
                  <a:gd name="T12" fmla="*/ 0 w 2396"/>
                  <a:gd name="T13" fmla="*/ 1596 h 2255"/>
                  <a:gd name="T14" fmla="*/ 640 w 2396"/>
                  <a:gd name="T15" fmla="*/ 2236 h 2255"/>
                  <a:gd name="T16" fmla="*/ 1192 w 2396"/>
                  <a:gd name="T17" fmla="*/ 1919 h 2255"/>
                  <a:gd name="T18" fmla="*/ 1756 w 2396"/>
                  <a:gd name="T19" fmla="*/ 2255 h 2255"/>
                  <a:gd name="T20" fmla="*/ 2396 w 2396"/>
                  <a:gd name="T21" fmla="*/ 1615 h 2255"/>
                  <a:gd name="T22" fmla="*/ 1758 w 2396"/>
                  <a:gd name="T23" fmla="*/ 975 h 2255"/>
                  <a:gd name="T24" fmla="*/ 1756 w 2396"/>
                  <a:gd name="T25" fmla="*/ 2090 h 2255"/>
                  <a:gd name="T26" fmla="*/ 1280 w 2396"/>
                  <a:gd name="T27" fmla="*/ 1615 h 2255"/>
                  <a:gd name="T28" fmla="*/ 1280 w 2396"/>
                  <a:gd name="T29" fmla="*/ 1605 h 2255"/>
                  <a:gd name="T30" fmla="*/ 1280 w 2396"/>
                  <a:gd name="T31" fmla="*/ 1605 h 2255"/>
                  <a:gd name="T32" fmla="*/ 1116 w 2396"/>
                  <a:gd name="T33" fmla="*/ 1605 h 2255"/>
                  <a:gd name="T34" fmla="*/ 1115 w 2396"/>
                  <a:gd name="T35" fmla="*/ 1605 h 2255"/>
                  <a:gd name="T36" fmla="*/ 640 w 2396"/>
                  <a:gd name="T37" fmla="*/ 2072 h 2255"/>
                  <a:gd name="T38" fmla="*/ 164 w 2396"/>
                  <a:gd name="T39" fmla="*/ 1596 h 2255"/>
                  <a:gd name="T40" fmla="*/ 640 w 2396"/>
                  <a:gd name="T41" fmla="*/ 1120 h 2255"/>
                  <a:gd name="T42" fmla="*/ 875 w 2396"/>
                  <a:gd name="T43" fmla="*/ 1183 h 2255"/>
                  <a:gd name="T44" fmla="*/ 876 w 2396"/>
                  <a:gd name="T45" fmla="*/ 1184 h 2255"/>
                  <a:gd name="T46" fmla="*/ 908 w 2396"/>
                  <a:gd name="T47" fmla="*/ 1129 h 2255"/>
                  <a:gd name="T48" fmla="*/ 960 w 2396"/>
                  <a:gd name="T49" fmla="*/ 1042 h 2255"/>
                  <a:gd name="T50" fmla="*/ 959 w 2396"/>
                  <a:gd name="T51" fmla="*/ 1042 h 2255"/>
                  <a:gd name="T52" fmla="*/ 738 w 2396"/>
                  <a:gd name="T53" fmla="*/ 640 h 2255"/>
                  <a:gd name="T54" fmla="*/ 1213 w 2396"/>
                  <a:gd name="T55" fmla="*/ 164 h 2255"/>
                  <a:gd name="T56" fmla="*/ 1689 w 2396"/>
                  <a:gd name="T57" fmla="*/ 640 h 2255"/>
                  <a:gd name="T58" fmla="*/ 1445 w 2396"/>
                  <a:gd name="T59" fmla="*/ 1055 h 2255"/>
                  <a:gd name="T60" fmla="*/ 1445 w 2396"/>
                  <a:gd name="T61" fmla="*/ 1055 h 2255"/>
                  <a:gd name="T62" fmla="*/ 1445 w 2396"/>
                  <a:gd name="T63" fmla="*/ 1055 h 2255"/>
                  <a:gd name="T64" fmla="*/ 1525 w 2396"/>
                  <a:gd name="T65" fmla="*/ 1199 h 2255"/>
                  <a:gd name="T66" fmla="*/ 1756 w 2396"/>
                  <a:gd name="T67" fmla="*/ 1139 h 2255"/>
                  <a:gd name="T68" fmla="*/ 2231 w 2396"/>
                  <a:gd name="T69" fmla="*/ 1615 h 2255"/>
                  <a:gd name="T70" fmla="*/ 1756 w 2396"/>
                  <a:gd name="T71" fmla="*/ 2090 h 2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96" h="2255">
                    <a:moveTo>
                      <a:pt x="1758" y="975"/>
                    </a:moveTo>
                    <a:cubicBezTo>
                      <a:pt x="1819" y="877"/>
                      <a:pt x="1853" y="762"/>
                      <a:pt x="1853" y="640"/>
                    </a:cubicBezTo>
                    <a:cubicBezTo>
                      <a:pt x="1853" y="287"/>
                      <a:pt x="1566" y="0"/>
                      <a:pt x="1213" y="0"/>
                    </a:cubicBezTo>
                    <a:cubicBezTo>
                      <a:pt x="860" y="0"/>
                      <a:pt x="573" y="287"/>
                      <a:pt x="573" y="640"/>
                    </a:cubicBezTo>
                    <a:cubicBezTo>
                      <a:pt x="573" y="755"/>
                      <a:pt x="604" y="863"/>
                      <a:pt x="657" y="956"/>
                    </a:cubicBezTo>
                    <a:cubicBezTo>
                      <a:pt x="651" y="956"/>
                      <a:pt x="646" y="956"/>
                      <a:pt x="640" y="956"/>
                    </a:cubicBezTo>
                    <a:cubicBezTo>
                      <a:pt x="287" y="956"/>
                      <a:pt x="0" y="1243"/>
                      <a:pt x="0" y="1596"/>
                    </a:cubicBezTo>
                    <a:cubicBezTo>
                      <a:pt x="0" y="1949"/>
                      <a:pt x="287" y="2236"/>
                      <a:pt x="640" y="2236"/>
                    </a:cubicBezTo>
                    <a:cubicBezTo>
                      <a:pt x="875" y="2236"/>
                      <a:pt x="1081" y="2108"/>
                      <a:pt x="1192" y="1919"/>
                    </a:cubicBezTo>
                    <a:cubicBezTo>
                      <a:pt x="1301" y="2119"/>
                      <a:pt x="1513" y="2255"/>
                      <a:pt x="1756" y="2255"/>
                    </a:cubicBezTo>
                    <a:cubicBezTo>
                      <a:pt x="2109" y="2255"/>
                      <a:pt x="2396" y="1968"/>
                      <a:pt x="2396" y="1615"/>
                    </a:cubicBezTo>
                    <a:cubicBezTo>
                      <a:pt x="2396" y="1263"/>
                      <a:pt x="2110" y="976"/>
                      <a:pt x="1758" y="975"/>
                    </a:cubicBezTo>
                    <a:close/>
                    <a:moveTo>
                      <a:pt x="1756" y="2090"/>
                    </a:moveTo>
                    <a:cubicBezTo>
                      <a:pt x="1493" y="2090"/>
                      <a:pt x="1280" y="1877"/>
                      <a:pt x="1280" y="1615"/>
                    </a:cubicBezTo>
                    <a:cubicBezTo>
                      <a:pt x="1280" y="1612"/>
                      <a:pt x="1280" y="1609"/>
                      <a:pt x="1280" y="1605"/>
                    </a:cubicBezTo>
                    <a:cubicBezTo>
                      <a:pt x="1280" y="1605"/>
                      <a:pt x="1280" y="1605"/>
                      <a:pt x="1280" y="1605"/>
                    </a:cubicBezTo>
                    <a:cubicBezTo>
                      <a:pt x="1116" y="1605"/>
                      <a:pt x="1116" y="1605"/>
                      <a:pt x="1116" y="1605"/>
                    </a:cubicBezTo>
                    <a:cubicBezTo>
                      <a:pt x="1115" y="1605"/>
                      <a:pt x="1115" y="1605"/>
                      <a:pt x="1115" y="1605"/>
                    </a:cubicBezTo>
                    <a:cubicBezTo>
                      <a:pt x="1110" y="1863"/>
                      <a:pt x="899" y="2072"/>
                      <a:pt x="640" y="2072"/>
                    </a:cubicBezTo>
                    <a:cubicBezTo>
                      <a:pt x="378" y="2072"/>
                      <a:pt x="164" y="1858"/>
                      <a:pt x="164" y="1596"/>
                    </a:cubicBezTo>
                    <a:cubicBezTo>
                      <a:pt x="164" y="1334"/>
                      <a:pt x="378" y="1120"/>
                      <a:pt x="640" y="1120"/>
                    </a:cubicBezTo>
                    <a:cubicBezTo>
                      <a:pt x="725" y="1120"/>
                      <a:pt x="805" y="1143"/>
                      <a:pt x="875" y="1183"/>
                    </a:cubicBezTo>
                    <a:cubicBezTo>
                      <a:pt x="875" y="1183"/>
                      <a:pt x="876" y="1183"/>
                      <a:pt x="876" y="1184"/>
                    </a:cubicBezTo>
                    <a:cubicBezTo>
                      <a:pt x="908" y="1129"/>
                      <a:pt x="908" y="1129"/>
                      <a:pt x="908" y="1129"/>
                    </a:cubicBezTo>
                    <a:cubicBezTo>
                      <a:pt x="960" y="1042"/>
                      <a:pt x="960" y="1042"/>
                      <a:pt x="960" y="1042"/>
                    </a:cubicBezTo>
                    <a:cubicBezTo>
                      <a:pt x="960" y="1042"/>
                      <a:pt x="960" y="1042"/>
                      <a:pt x="959" y="1042"/>
                    </a:cubicBezTo>
                    <a:cubicBezTo>
                      <a:pt x="826" y="957"/>
                      <a:pt x="738" y="809"/>
                      <a:pt x="738" y="640"/>
                    </a:cubicBezTo>
                    <a:cubicBezTo>
                      <a:pt x="738" y="377"/>
                      <a:pt x="951" y="164"/>
                      <a:pt x="1213" y="164"/>
                    </a:cubicBezTo>
                    <a:cubicBezTo>
                      <a:pt x="1475" y="164"/>
                      <a:pt x="1689" y="377"/>
                      <a:pt x="1689" y="640"/>
                    </a:cubicBezTo>
                    <a:cubicBezTo>
                      <a:pt x="1689" y="818"/>
                      <a:pt x="1590" y="974"/>
                      <a:pt x="1445" y="1055"/>
                    </a:cubicBezTo>
                    <a:cubicBezTo>
                      <a:pt x="1445" y="1055"/>
                      <a:pt x="1445" y="1055"/>
                      <a:pt x="1445" y="1055"/>
                    </a:cubicBezTo>
                    <a:cubicBezTo>
                      <a:pt x="1445" y="1055"/>
                      <a:pt x="1445" y="1055"/>
                      <a:pt x="1445" y="1055"/>
                    </a:cubicBezTo>
                    <a:cubicBezTo>
                      <a:pt x="1525" y="1199"/>
                      <a:pt x="1525" y="1199"/>
                      <a:pt x="1525" y="1199"/>
                    </a:cubicBezTo>
                    <a:cubicBezTo>
                      <a:pt x="1593" y="1161"/>
                      <a:pt x="1672" y="1139"/>
                      <a:pt x="1756" y="1139"/>
                    </a:cubicBezTo>
                    <a:cubicBezTo>
                      <a:pt x="2018" y="1139"/>
                      <a:pt x="2231" y="1352"/>
                      <a:pt x="2231" y="1615"/>
                    </a:cubicBezTo>
                    <a:cubicBezTo>
                      <a:pt x="2231" y="1877"/>
                      <a:pt x="2018" y="2090"/>
                      <a:pt x="1756" y="209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sp>
            <p:nvSpPr>
              <p:cNvPr id="57" name="Freeform 60"/>
              <p:cNvSpPr>
                <a:spLocks noEditPoints="1"/>
              </p:cNvSpPr>
              <p:nvPr/>
            </p:nvSpPr>
            <p:spPr bwMode="auto">
              <a:xfrm>
                <a:off x="3450750" y="1512910"/>
                <a:ext cx="2290763" cy="2154238"/>
              </a:xfrm>
              <a:custGeom>
                <a:avLst/>
                <a:gdLst>
                  <a:gd name="T0" fmla="*/ 1735 w 2354"/>
                  <a:gd name="T1" fmla="*/ 2214 h 2214"/>
                  <a:gd name="T2" fmla="*/ 1190 w 2354"/>
                  <a:gd name="T3" fmla="*/ 1889 h 2214"/>
                  <a:gd name="T4" fmla="*/ 1172 w 2354"/>
                  <a:gd name="T5" fmla="*/ 1856 h 2214"/>
                  <a:gd name="T6" fmla="*/ 1154 w 2354"/>
                  <a:gd name="T7" fmla="*/ 1888 h 2214"/>
                  <a:gd name="T8" fmla="*/ 619 w 2354"/>
                  <a:gd name="T9" fmla="*/ 2195 h 2214"/>
                  <a:gd name="T10" fmla="*/ 0 w 2354"/>
                  <a:gd name="T11" fmla="*/ 1576 h 2214"/>
                  <a:gd name="T12" fmla="*/ 619 w 2354"/>
                  <a:gd name="T13" fmla="*/ 956 h 2214"/>
                  <a:gd name="T14" fmla="*/ 628 w 2354"/>
                  <a:gd name="T15" fmla="*/ 957 h 2214"/>
                  <a:gd name="T16" fmla="*/ 636 w 2354"/>
                  <a:gd name="T17" fmla="*/ 957 h 2214"/>
                  <a:gd name="T18" fmla="*/ 672 w 2354"/>
                  <a:gd name="T19" fmla="*/ 958 h 2214"/>
                  <a:gd name="T20" fmla="*/ 654 w 2354"/>
                  <a:gd name="T21" fmla="*/ 926 h 2214"/>
                  <a:gd name="T22" fmla="*/ 573 w 2354"/>
                  <a:gd name="T23" fmla="*/ 620 h 2214"/>
                  <a:gd name="T24" fmla="*/ 1192 w 2354"/>
                  <a:gd name="T25" fmla="*/ 0 h 2214"/>
                  <a:gd name="T26" fmla="*/ 1812 w 2354"/>
                  <a:gd name="T27" fmla="*/ 620 h 2214"/>
                  <a:gd name="T28" fmla="*/ 1720 w 2354"/>
                  <a:gd name="T29" fmla="*/ 944 h 2214"/>
                  <a:gd name="T30" fmla="*/ 1701 w 2354"/>
                  <a:gd name="T31" fmla="*/ 975 h 2214"/>
                  <a:gd name="T32" fmla="*/ 1737 w 2354"/>
                  <a:gd name="T33" fmla="*/ 975 h 2214"/>
                  <a:gd name="T34" fmla="*/ 2354 w 2354"/>
                  <a:gd name="T35" fmla="*/ 1595 h 2214"/>
                  <a:gd name="T36" fmla="*/ 1735 w 2354"/>
                  <a:gd name="T37" fmla="*/ 2214 h 2214"/>
                  <a:gd name="T38" fmla="*/ 1239 w 2354"/>
                  <a:gd name="T39" fmla="*/ 1606 h 2214"/>
                  <a:gd name="T40" fmla="*/ 1735 w 2354"/>
                  <a:gd name="T41" fmla="*/ 2091 h 2214"/>
                  <a:gd name="T42" fmla="*/ 2231 w 2354"/>
                  <a:gd name="T43" fmla="*/ 1595 h 2214"/>
                  <a:gd name="T44" fmla="*/ 1735 w 2354"/>
                  <a:gd name="T45" fmla="*/ 1098 h 2214"/>
                  <a:gd name="T46" fmla="*/ 1512 w 2354"/>
                  <a:gd name="T47" fmla="*/ 1151 h 2214"/>
                  <a:gd name="T48" fmla="*/ 1452 w 2354"/>
                  <a:gd name="T49" fmla="*/ 1042 h 2214"/>
                  <a:gd name="T50" fmla="*/ 1689 w 2354"/>
                  <a:gd name="T51" fmla="*/ 620 h 2214"/>
                  <a:gd name="T52" fmla="*/ 1192 w 2354"/>
                  <a:gd name="T53" fmla="*/ 123 h 2214"/>
                  <a:gd name="T54" fmla="*/ 696 w 2354"/>
                  <a:gd name="T55" fmla="*/ 620 h 2214"/>
                  <a:gd name="T56" fmla="*/ 911 w 2354"/>
                  <a:gd name="T57" fmla="*/ 1028 h 2214"/>
                  <a:gd name="T58" fmla="*/ 848 w 2354"/>
                  <a:gd name="T59" fmla="*/ 1136 h 2214"/>
                  <a:gd name="T60" fmla="*/ 619 w 2354"/>
                  <a:gd name="T61" fmla="*/ 1080 h 2214"/>
                  <a:gd name="T62" fmla="*/ 123 w 2354"/>
                  <a:gd name="T63" fmla="*/ 1576 h 2214"/>
                  <a:gd name="T64" fmla="*/ 619 w 2354"/>
                  <a:gd name="T65" fmla="*/ 2072 h 2214"/>
                  <a:gd name="T66" fmla="*/ 1114 w 2354"/>
                  <a:gd name="T67" fmla="*/ 1606 h 2214"/>
                  <a:gd name="T68" fmla="*/ 1239 w 2354"/>
                  <a:gd name="T69" fmla="*/ 1606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54" h="2214">
                    <a:moveTo>
                      <a:pt x="1735" y="2214"/>
                    </a:moveTo>
                    <a:cubicBezTo>
                      <a:pt x="1507" y="2214"/>
                      <a:pt x="1298" y="2089"/>
                      <a:pt x="1190" y="1889"/>
                    </a:cubicBezTo>
                    <a:cubicBezTo>
                      <a:pt x="1172" y="1856"/>
                      <a:pt x="1172" y="1856"/>
                      <a:pt x="1172" y="1856"/>
                    </a:cubicBezTo>
                    <a:cubicBezTo>
                      <a:pt x="1154" y="1888"/>
                      <a:pt x="1154" y="1888"/>
                      <a:pt x="1154" y="1888"/>
                    </a:cubicBezTo>
                    <a:cubicBezTo>
                      <a:pt x="1043" y="2078"/>
                      <a:pt x="838" y="2195"/>
                      <a:pt x="619" y="2195"/>
                    </a:cubicBezTo>
                    <a:cubicBezTo>
                      <a:pt x="277" y="2195"/>
                      <a:pt x="0" y="1918"/>
                      <a:pt x="0" y="1576"/>
                    </a:cubicBezTo>
                    <a:cubicBezTo>
                      <a:pt x="0" y="1234"/>
                      <a:pt x="277" y="956"/>
                      <a:pt x="619" y="956"/>
                    </a:cubicBezTo>
                    <a:cubicBezTo>
                      <a:pt x="622" y="956"/>
                      <a:pt x="625" y="957"/>
                      <a:pt x="628" y="957"/>
                    </a:cubicBezTo>
                    <a:cubicBezTo>
                      <a:pt x="636" y="957"/>
                      <a:pt x="636" y="957"/>
                      <a:pt x="636" y="957"/>
                    </a:cubicBezTo>
                    <a:cubicBezTo>
                      <a:pt x="672" y="958"/>
                      <a:pt x="672" y="958"/>
                      <a:pt x="672" y="958"/>
                    </a:cubicBezTo>
                    <a:cubicBezTo>
                      <a:pt x="654" y="926"/>
                      <a:pt x="654" y="926"/>
                      <a:pt x="654" y="926"/>
                    </a:cubicBezTo>
                    <a:cubicBezTo>
                      <a:pt x="601" y="833"/>
                      <a:pt x="573" y="727"/>
                      <a:pt x="573" y="620"/>
                    </a:cubicBezTo>
                    <a:cubicBezTo>
                      <a:pt x="573" y="278"/>
                      <a:pt x="851" y="0"/>
                      <a:pt x="1192" y="0"/>
                    </a:cubicBezTo>
                    <a:cubicBezTo>
                      <a:pt x="1534" y="0"/>
                      <a:pt x="1812" y="278"/>
                      <a:pt x="1812" y="620"/>
                    </a:cubicBezTo>
                    <a:cubicBezTo>
                      <a:pt x="1812" y="734"/>
                      <a:pt x="1780" y="846"/>
                      <a:pt x="1720" y="944"/>
                    </a:cubicBezTo>
                    <a:cubicBezTo>
                      <a:pt x="1701" y="975"/>
                      <a:pt x="1701" y="975"/>
                      <a:pt x="1701" y="975"/>
                    </a:cubicBezTo>
                    <a:cubicBezTo>
                      <a:pt x="1737" y="975"/>
                      <a:pt x="1737" y="975"/>
                      <a:pt x="1737" y="975"/>
                    </a:cubicBezTo>
                    <a:cubicBezTo>
                      <a:pt x="2078" y="976"/>
                      <a:pt x="2354" y="1254"/>
                      <a:pt x="2354" y="1595"/>
                    </a:cubicBezTo>
                    <a:cubicBezTo>
                      <a:pt x="2354" y="1936"/>
                      <a:pt x="2077" y="2214"/>
                      <a:pt x="1735" y="2214"/>
                    </a:cubicBezTo>
                    <a:close/>
                    <a:moveTo>
                      <a:pt x="1239" y="1606"/>
                    </a:moveTo>
                    <a:cubicBezTo>
                      <a:pt x="1245" y="1874"/>
                      <a:pt x="1465" y="2091"/>
                      <a:pt x="1735" y="2091"/>
                    </a:cubicBezTo>
                    <a:cubicBezTo>
                      <a:pt x="2009" y="2091"/>
                      <a:pt x="2231" y="1868"/>
                      <a:pt x="2231" y="1595"/>
                    </a:cubicBezTo>
                    <a:cubicBezTo>
                      <a:pt x="2231" y="1321"/>
                      <a:pt x="2009" y="1098"/>
                      <a:pt x="1735" y="1098"/>
                    </a:cubicBezTo>
                    <a:cubicBezTo>
                      <a:pt x="1658" y="1098"/>
                      <a:pt x="1581" y="1116"/>
                      <a:pt x="1512" y="1151"/>
                    </a:cubicBezTo>
                    <a:cubicBezTo>
                      <a:pt x="1452" y="1042"/>
                      <a:pt x="1452" y="1042"/>
                      <a:pt x="1452" y="1042"/>
                    </a:cubicBezTo>
                    <a:cubicBezTo>
                      <a:pt x="1598" y="952"/>
                      <a:pt x="1689" y="792"/>
                      <a:pt x="1689" y="620"/>
                    </a:cubicBezTo>
                    <a:cubicBezTo>
                      <a:pt x="1689" y="346"/>
                      <a:pt x="1466" y="123"/>
                      <a:pt x="1192" y="123"/>
                    </a:cubicBezTo>
                    <a:cubicBezTo>
                      <a:pt x="919" y="123"/>
                      <a:pt x="696" y="346"/>
                      <a:pt x="696" y="620"/>
                    </a:cubicBezTo>
                    <a:cubicBezTo>
                      <a:pt x="696" y="784"/>
                      <a:pt x="776" y="935"/>
                      <a:pt x="911" y="1028"/>
                    </a:cubicBezTo>
                    <a:cubicBezTo>
                      <a:pt x="848" y="1136"/>
                      <a:pt x="848" y="1136"/>
                      <a:pt x="848" y="1136"/>
                    </a:cubicBezTo>
                    <a:cubicBezTo>
                      <a:pt x="777" y="1099"/>
                      <a:pt x="699" y="1080"/>
                      <a:pt x="619" y="1080"/>
                    </a:cubicBezTo>
                    <a:cubicBezTo>
                      <a:pt x="345" y="1080"/>
                      <a:pt x="123" y="1302"/>
                      <a:pt x="123" y="1576"/>
                    </a:cubicBezTo>
                    <a:cubicBezTo>
                      <a:pt x="123" y="1850"/>
                      <a:pt x="345" y="2072"/>
                      <a:pt x="619" y="2072"/>
                    </a:cubicBezTo>
                    <a:cubicBezTo>
                      <a:pt x="881" y="2072"/>
                      <a:pt x="1099" y="1865"/>
                      <a:pt x="1114" y="1606"/>
                    </a:cubicBezTo>
                    <a:lnTo>
                      <a:pt x="1239" y="1606"/>
                    </a:lnTo>
                    <a:close/>
                  </a:path>
                </a:pathLst>
              </a:custGeom>
              <a:gradFill flip="none" rotWithShape="1">
                <a:gsLst>
                  <a:gs pos="2000">
                    <a:schemeClr val="bg1">
                      <a:lumMod val="95000"/>
                    </a:schemeClr>
                  </a:gs>
                  <a:gs pos="63000">
                    <a:schemeClr val="bg1">
                      <a:lumMod val="65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endParaRPr>
              </a:p>
            </p:txBody>
          </p:sp>
        </p:grpSp>
      </p:grpSp>
      <p:grpSp>
        <p:nvGrpSpPr>
          <p:cNvPr id="61" name="组合 60"/>
          <p:cNvGrpSpPr/>
          <p:nvPr/>
        </p:nvGrpSpPr>
        <p:grpSpPr>
          <a:xfrm>
            <a:off x="7042783" y="1718215"/>
            <a:ext cx="2973529" cy="1045220"/>
            <a:chOff x="5137022" y="1269653"/>
            <a:chExt cx="2283100" cy="795529"/>
          </a:xfrm>
        </p:grpSpPr>
        <p:sp>
          <p:nvSpPr>
            <p:cNvPr id="62" name="Freeform 87"/>
            <p:cNvSpPr/>
            <p:nvPr/>
          </p:nvSpPr>
          <p:spPr bwMode="auto">
            <a:xfrm>
              <a:off x="5195888" y="1350963"/>
              <a:ext cx="206375" cy="207962"/>
            </a:xfrm>
            <a:custGeom>
              <a:avLst/>
              <a:gdLst>
                <a:gd name="T0" fmla="*/ 7 w 186"/>
                <a:gd name="T1" fmla="*/ 186 h 186"/>
                <a:gd name="T2" fmla="*/ 0 w 186"/>
                <a:gd name="T3" fmla="*/ 179 h 186"/>
                <a:gd name="T4" fmla="*/ 0 w 186"/>
                <a:gd name="T5" fmla="*/ 3 h 186"/>
                <a:gd name="T6" fmla="*/ 1 w 186"/>
                <a:gd name="T7" fmla="*/ 0 h 186"/>
                <a:gd name="T8" fmla="*/ 3 w 186"/>
                <a:gd name="T9" fmla="*/ 2 h 186"/>
                <a:gd name="T10" fmla="*/ 184 w 186"/>
                <a:gd name="T11" fmla="*/ 183 h 186"/>
                <a:gd name="T12" fmla="*/ 186 w 186"/>
                <a:gd name="T13" fmla="*/ 185 h 186"/>
                <a:gd name="T14" fmla="*/ 183 w 186"/>
                <a:gd name="T15" fmla="*/ 186 h 186"/>
                <a:gd name="T16" fmla="*/ 7 w 186"/>
                <a:gd name="T17"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86">
                  <a:moveTo>
                    <a:pt x="7" y="186"/>
                  </a:moveTo>
                  <a:cubicBezTo>
                    <a:pt x="3" y="186"/>
                    <a:pt x="0" y="183"/>
                    <a:pt x="0" y="179"/>
                  </a:cubicBezTo>
                  <a:cubicBezTo>
                    <a:pt x="0" y="3"/>
                    <a:pt x="0" y="3"/>
                    <a:pt x="0" y="3"/>
                  </a:cubicBezTo>
                  <a:cubicBezTo>
                    <a:pt x="0" y="1"/>
                    <a:pt x="1" y="0"/>
                    <a:pt x="1" y="0"/>
                  </a:cubicBezTo>
                  <a:cubicBezTo>
                    <a:pt x="1" y="0"/>
                    <a:pt x="2" y="1"/>
                    <a:pt x="3" y="2"/>
                  </a:cubicBezTo>
                  <a:cubicBezTo>
                    <a:pt x="184" y="183"/>
                    <a:pt x="184" y="183"/>
                    <a:pt x="184" y="183"/>
                  </a:cubicBezTo>
                  <a:cubicBezTo>
                    <a:pt x="186" y="184"/>
                    <a:pt x="186" y="185"/>
                    <a:pt x="186" y="185"/>
                  </a:cubicBezTo>
                  <a:cubicBezTo>
                    <a:pt x="186" y="185"/>
                    <a:pt x="185" y="186"/>
                    <a:pt x="183" y="186"/>
                  </a:cubicBezTo>
                  <a:lnTo>
                    <a:pt x="7" y="186"/>
                  </a:lnTo>
                  <a:close/>
                </a:path>
              </a:pathLst>
            </a:custGeom>
            <a:solidFill>
              <a:srgbClr val="879F78"/>
            </a:solidFill>
            <a:ln>
              <a:noFill/>
            </a:ln>
          </p:spPr>
          <p:txBody>
            <a:bodyPr vert="horz" wrap="square" lIns="91440" tIns="45720" rIns="91440" bIns="45720" numCol="1" anchor="t" anchorCtr="0" compatLnSpc="1"/>
            <a:lstStyle/>
            <a:p>
              <a:endParaRPr lang="zh-CN" altLang="en-US">
                <a:cs typeface="+mn-ea"/>
              </a:endParaRPr>
            </a:p>
          </p:txBody>
        </p:sp>
        <p:grpSp>
          <p:nvGrpSpPr>
            <p:cNvPr id="63" name="组合 62"/>
            <p:cNvGrpSpPr/>
            <p:nvPr/>
          </p:nvGrpSpPr>
          <p:grpSpPr>
            <a:xfrm>
              <a:off x="5137022" y="1269653"/>
              <a:ext cx="2283100" cy="795529"/>
              <a:chOff x="6037940" y="1646843"/>
              <a:chExt cx="2283100" cy="795529"/>
            </a:xfrm>
          </p:grpSpPr>
          <p:sp>
            <p:nvSpPr>
              <p:cNvPr id="64" name="TextBox 160"/>
              <p:cNvSpPr txBox="1"/>
              <p:nvPr/>
            </p:nvSpPr>
            <p:spPr>
              <a:xfrm>
                <a:off x="6037940" y="1903592"/>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65" name="矩形 64"/>
              <p:cNvSpPr/>
              <p:nvPr/>
            </p:nvSpPr>
            <p:spPr>
              <a:xfrm>
                <a:off x="6358751" y="1646843"/>
                <a:ext cx="1559668" cy="236204"/>
              </a:xfrm>
              <a:prstGeom prst="rect">
                <a:avLst/>
              </a:prstGeom>
            </p:spPr>
            <p:txBody>
              <a:bodyPr wrap="none">
                <a:spAutoFit/>
              </a:bodyPr>
              <a:lstStyle/>
              <a:p>
                <a:pPr>
                  <a:lnSpc>
                    <a:spcPts val="1700"/>
                  </a:lnSpc>
                </a:pPr>
                <a:r>
                  <a:rPr lang="zh-CN" altLang="en-US" b="1" dirty="0">
                    <a:solidFill>
                      <a:srgbClr val="648879"/>
                    </a:solidFill>
                    <a:latin typeface="Arial" panose="020B0604020202020204" pitchFamily="34" charset="0"/>
                    <a:cs typeface="+mn-ea"/>
                  </a:rPr>
                  <a:t>点击增加标题文本</a:t>
                </a:r>
                <a:endParaRPr lang="en-US" altLang="zh-CN" b="1" dirty="0">
                  <a:solidFill>
                    <a:srgbClr val="648879"/>
                  </a:solidFill>
                  <a:latin typeface="Arial" panose="020B0604020202020204" pitchFamily="34" charset="0"/>
                  <a:cs typeface="+mn-ea"/>
                </a:endParaRPr>
              </a:p>
            </p:txBody>
          </p:sp>
          <p:cxnSp>
            <p:nvCxnSpPr>
              <p:cNvPr id="66" name="直接连接符 65"/>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p:cNvGrpSpPr/>
          <p:nvPr/>
        </p:nvGrpSpPr>
        <p:grpSpPr>
          <a:xfrm>
            <a:off x="8064164" y="4154390"/>
            <a:ext cx="2899096" cy="1045219"/>
            <a:chOff x="5921247" y="3123853"/>
            <a:chExt cx="2225950" cy="795528"/>
          </a:xfrm>
        </p:grpSpPr>
        <p:sp>
          <p:nvSpPr>
            <p:cNvPr id="68" name="Freeform 85"/>
            <p:cNvSpPr/>
            <p:nvPr/>
          </p:nvSpPr>
          <p:spPr bwMode="auto">
            <a:xfrm>
              <a:off x="5998311" y="3213100"/>
              <a:ext cx="179388" cy="177800"/>
            </a:xfrm>
            <a:custGeom>
              <a:avLst/>
              <a:gdLst>
                <a:gd name="T0" fmla="*/ 0 w 161"/>
                <a:gd name="T1" fmla="*/ 5 h 160"/>
                <a:gd name="T2" fmla="*/ 5 w 161"/>
                <a:gd name="T3" fmla="*/ 0 h 160"/>
                <a:gd name="T4" fmla="*/ 158 w 161"/>
                <a:gd name="T5" fmla="*/ 0 h 160"/>
                <a:gd name="T6" fmla="*/ 161 w 161"/>
                <a:gd name="T7" fmla="*/ 0 h 160"/>
                <a:gd name="T8" fmla="*/ 159 w 161"/>
                <a:gd name="T9" fmla="*/ 2 h 160"/>
                <a:gd name="T10" fmla="*/ 2 w 161"/>
                <a:gd name="T11" fmla="*/ 159 h 160"/>
                <a:gd name="T12" fmla="*/ 0 w 161"/>
                <a:gd name="T13" fmla="*/ 160 h 160"/>
                <a:gd name="T14" fmla="*/ 0 w 161"/>
                <a:gd name="T15" fmla="*/ 158 h 160"/>
                <a:gd name="T16" fmla="*/ 0 w 161"/>
                <a:gd name="T1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0" y="5"/>
                  </a:moveTo>
                  <a:cubicBezTo>
                    <a:pt x="0" y="2"/>
                    <a:pt x="2" y="0"/>
                    <a:pt x="5" y="0"/>
                  </a:cubicBezTo>
                  <a:cubicBezTo>
                    <a:pt x="158" y="0"/>
                    <a:pt x="158" y="0"/>
                    <a:pt x="158" y="0"/>
                  </a:cubicBezTo>
                  <a:cubicBezTo>
                    <a:pt x="160" y="0"/>
                    <a:pt x="161" y="0"/>
                    <a:pt x="161" y="0"/>
                  </a:cubicBezTo>
                  <a:cubicBezTo>
                    <a:pt x="161" y="1"/>
                    <a:pt x="160" y="1"/>
                    <a:pt x="159" y="2"/>
                  </a:cubicBezTo>
                  <a:cubicBezTo>
                    <a:pt x="2" y="159"/>
                    <a:pt x="2" y="159"/>
                    <a:pt x="2" y="159"/>
                  </a:cubicBezTo>
                  <a:cubicBezTo>
                    <a:pt x="1" y="160"/>
                    <a:pt x="1" y="160"/>
                    <a:pt x="0" y="160"/>
                  </a:cubicBezTo>
                  <a:cubicBezTo>
                    <a:pt x="0" y="160"/>
                    <a:pt x="0" y="160"/>
                    <a:pt x="0" y="158"/>
                  </a:cubicBezTo>
                  <a:lnTo>
                    <a:pt x="0" y="5"/>
                  </a:lnTo>
                  <a:close/>
                </a:path>
              </a:pathLst>
            </a:custGeom>
            <a:solidFill>
              <a:srgbClr val="648879"/>
            </a:solidFill>
            <a:ln>
              <a:noFill/>
            </a:ln>
          </p:spPr>
          <p:txBody>
            <a:bodyPr vert="horz" wrap="square" lIns="91440" tIns="45720" rIns="91440" bIns="45720" numCol="1" anchor="t" anchorCtr="0" compatLnSpc="1"/>
            <a:lstStyle/>
            <a:p>
              <a:endParaRPr lang="zh-CN" altLang="en-US">
                <a:cs typeface="+mn-ea"/>
              </a:endParaRPr>
            </a:p>
          </p:txBody>
        </p:sp>
        <p:grpSp>
          <p:nvGrpSpPr>
            <p:cNvPr id="69" name="组合 68"/>
            <p:cNvGrpSpPr/>
            <p:nvPr/>
          </p:nvGrpSpPr>
          <p:grpSpPr>
            <a:xfrm>
              <a:off x="5921247" y="3123853"/>
              <a:ext cx="2225950" cy="795528"/>
              <a:chOff x="6095090" y="1646843"/>
              <a:chExt cx="2225950" cy="795528"/>
            </a:xfrm>
          </p:grpSpPr>
          <p:sp>
            <p:nvSpPr>
              <p:cNvPr id="70" name="TextBox 164"/>
              <p:cNvSpPr txBox="1"/>
              <p:nvPr/>
            </p:nvSpPr>
            <p:spPr>
              <a:xfrm>
                <a:off x="6095090" y="1903591"/>
                <a:ext cx="2071645" cy="538780"/>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71" name="矩形 70"/>
              <p:cNvSpPr/>
              <p:nvPr/>
            </p:nvSpPr>
            <p:spPr>
              <a:xfrm>
                <a:off x="6358751" y="1646843"/>
                <a:ext cx="1559668" cy="236204"/>
              </a:xfrm>
              <a:prstGeom prst="rect">
                <a:avLst/>
              </a:prstGeom>
            </p:spPr>
            <p:txBody>
              <a:bodyPr wrap="none">
                <a:spAutoFit/>
              </a:bodyPr>
              <a:lstStyle/>
              <a:p>
                <a:pPr>
                  <a:lnSpc>
                    <a:spcPts val="1700"/>
                  </a:lnSpc>
                </a:pPr>
                <a:r>
                  <a:rPr lang="zh-CN" altLang="en-US" b="1" dirty="0">
                    <a:solidFill>
                      <a:srgbClr val="648879"/>
                    </a:solidFill>
                    <a:latin typeface="Arial" panose="020B0604020202020204" pitchFamily="34" charset="0"/>
                    <a:cs typeface="+mn-ea"/>
                  </a:rPr>
                  <a:t>点击增加标题文本</a:t>
                </a:r>
                <a:endParaRPr lang="en-US" altLang="zh-CN" b="1" dirty="0">
                  <a:solidFill>
                    <a:srgbClr val="648879"/>
                  </a:solidFill>
                  <a:latin typeface="Arial" panose="020B0604020202020204" pitchFamily="34" charset="0"/>
                  <a:cs typeface="+mn-ea"/>
                </a:endParaRPr>
              </a:p>
            </p:txBody>
          </p:sp>
          <p:cxnSp>
            <p:nvCxnSpPr>
              <p:cNvPr id="72" name="直接连接符 71"/>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a:off x="1807855" y="2637626"/>
            <a:ext cx="3012521" cy="1163880"/>
            <a:chOff x="1117600" y="1969423"/>
            <a:chExt cx="2313039" cy="885841"/>
          </a:xfrm>
        </p:grpSpPr>
        <p:sp>
          <p:nvSpPr>
            <p:cNvPr id="74" name="Freeform 86"/>
            <p:cNvSpPr/>
            <p:nvPr/>
          </p:nvSpPr>
          <p:spPr bwMode="auto">
            <a:xfrm>
              <a:off x="3154363" y="2544445"/>
              <a:ext cx="207963" cy="207962"/>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rgbClr val="99C979"/>
            </a:solidFill>
            <a:ln>
              <a:noFill/>
            </a:ln>
          </p:spPr>
          <p:txBody>
            <a:bodyPr vert="horz" wrap="square" lIns="91440" tIns="45720" rIns="91440" bIns="45720" numCol="1" anchor="t" anchorCtr="0" compatLnSpc="1"/>
            <a:lstStyle/>
            <a:p>
              <a:endParaRPr lang="zh-CN" altLang="en-US">
                <a:cs typeface="+mn-ea"/>
              </a:endParaRPr>
            </a:p>
          </p:txBody>
        </p:sp>
        <p:grpSp>
          <p:nvGrpSpPr>
            <p:cNvPr id="75" name="组合 74"/>
            <p:cNvGrpSpPr/>
            <p:nvPr/>
          </p:nvGrpSpPr>
          <p:grpSpPr>
            <a:xfrm>
              <a:off x="1117600" y="1969423"/>
              <a:ext cx="2313039" cy="885841"/>
              <a:chOff x="6445250" y="1646843"/>
              <a:chExt cx="2313039" cy="885841"/>
            </a:xfrm>
          </p:grpSpPr>
          <p:sp>
            <p:nvSpPr>
              <p:cNvPr id="76" name="TextBox 168"/>
              <p:cNvSpPr txBox="1"/>
              <p:nvPr/>
            </p:nvSpPr>
            <p:spPr>
              <a:xfrm>
                <a:off x="6686644" y="1993905"/>
                <a:ext cx="2071645" cy="538779"/>
              </a:xfrm>
              <a:prstGeom prst="rect">
                <a:avLst/>
              </a:prstGeom>
              <a:noFill/>
            </p:spPr>
            <p:txBody>
              <a:bodyPr wrap="square" rtlCol="0">
                <a:spAutoFit/>
              </a:bodyPr>
              <a:lstStyle/>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r>
                  <a:rPr lang="zh-CN" altLang="en-US" sz="1000" kern="0" dirty="0">
                    <a:solidFill>
                      <a:prstClr val="black">
                        <a:lumMod val="50000"/>
                        <a:lumOff val="50000"/>
                      </a:prstClr>
                    </a:solidFill>
                    <a:latin typeface="+mn-ea"/>
                    <a:cs typeface="+mn-ea"/>
                  </a:rPr>
                  <a:t>点击添加文本   点击添加文本</a:t>
                </a:r>
                <a:endParaRPr lang="en-US" altLang="zh-CN" sz="1000" kern="0" dirty="0">
                  <a:solidFill>
                    <a:prstClr val="black">
                      <a:lumMod val="50000"/>
                      <a:lumOff val="50000"/>
                    </a:prstClr>
                  </a:solidFill>
                  <a:latin typeface="+mn-ea"/>
                  <a:cs typeface="+mn-ea"/>
                </a:endParaRPr>
              </a:p>
              <a:p>
                <a:pPr algn="ctr">
                  <a:defRPr/>
                </a:pPr>
                <a:endParaRPr lang="en-US" altLang="zh-CN" sz="1000" kern="0" dirty="0">
                  <a:solidFill>
                    <a:prstClr val="black">
                      <a:lumMod val="50000"/>
                      <a:lumOff val="50000"/>
                    </a:prstClr>
                  </a:solidFill>
                  <a:latin typeface="+mn-ea"/>
                  <a:cs typeface="+mn-ea"/>
                </a:endParaRPr>
              </a:p>
            </p:txBody>
          </p:sp>
          <p:sp>
            <p:nvSpPr>
              <p:cNvPr id="77" name="矩形 76"/>
              <p:cNvSpPr/>
              <p:nvPr/>
            </p:nvSpPr>
            <p:spPr>
              <a:xfrm>
                <a:off x="6888341" y="1646843"/>
                <a:ext cx="1559668" cy="236204"/>
              </a:xfrm>
              <a:prstGeom prst="rect">
                <a:avLst/>
              </a:prstGeom>
            </p:spPr>
            <p:txBody>
              <a:bodyPr wrap="none">
                <a:spAutoFit/>
              </a:bodyPr>
              <a:lstStyle/>
              <a:p>
                <a:pPr>
                  <a:lnSpc>
                    <a:spcPts val="1700"/>
                  </a:lnSpc>
                </a:pPr>
                <a:r>
                  <a:rPr lang="zh-CN" altLang="en-US" b="1" dirty="0">
                    <a:solidFill>
                      <a:srgbClr val="648879"/>
                    </a:solidFill>
                    <a:latin typeface="Arial" panose="020B0604020202020204" pitchFamily="34" charset="0"/>
                    <a:cs typeface="+mn-ea"/>
                  </a:rPr>
                  <a:t>点击增加标题文本</a:t>
                </a:r>
                <a:endParaRPr lang="en-US" altLang="zh-CN" b="1" dirty="0">
                  <a:solidFill>
                    <a:srgbClr val="648879"/>
                  </a:solidFill>
                  <a:latin typeface="Arial" panose="020B0604020202020204" pitchFamily="34" charset="0"/>
                  <a:cs typeface="+mn-ea"/>
                </a:endParaRPr>
              </a:p>
            </p:txBody>
          </p:sp>
          <p:cxnSp>
            <p:nvCxnSpPr>
              <p:cNvPr id="78" name="直接连接符 77"/>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9" name="组合 78"/>
          <p:cNvGrpSpPr/>
          <p:nvPr/>
        </p:nvGrpSpPr>
        <p:grpSpPr>
          <a:xfrm>
            <a:off x="2517937" y="4201879"/>
            <a:ext cx="1041002" cy="310341"/>
            <a:chOff x="1019698" y="2986599"/>
            <a:chExt cx="799289" cy="236204"/>
          </a:xfrm>
        </p:grpSpPr>
        <p:sp>
          <p:nvSpPr>
            <p:cNvPr id="80"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rgbClr val="648879"/>
            </a:solidFill>
            <a:ln>
              <a:noFill/>
            </a:ln>
          </p:spPr>
          <p:txBody>
            <a:bodyPr vert="horz" wrap="square" lIns="91440" tIns="45720" rIns="91440" bIns="45720" numCol="1" anchor="t" anchorCtr="0" compatLnSpc="1"/>
            <a:lstStyle/>
            <a:p>
              <a:endParaRPr lang="zh-CN" altLang="en-US">
                <a:solidFill>
                  <a:schemeClr val="bg1">
                    <a:lumMod val="50000"/>
                  </a:schemeClr>
                </a:solidFill>
                <a:cs typeface="+mn-ea"/>
              </a:endParaRPr>
            </a:p>
          </p:txBody>
        </p:sp>
        <p:sp>
          <p:nvSpPr>
            <p:cNvPr id="81" name="矩形 80"/>
            <p:cNvSpPr/>
            <p:nvPr/>
          </p:nvSpPr>
          <p:spPr>
            <a:xfrm>
              <a:off x="1125802" y="2986599"/>
              <a:ext cx="693185"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grpSp>
        <p:nvGrpSpPr>
          <p:cNvPr id="82" name="组合 81"/>
          <p:cNvGrpSpPr/>
          <p:nvPr/>
        </p:nvGrpSpPr>
        <p:grpSpPr>
          <a:xfrm>
            <a:off x="2517936" y="4551182"/>
            <a:ext cx="1041002" cy="310341"/>
            <a:chOff x="1019698" y="2986599"/>
            <a:chExt cx="799290" cy="236204"/>
          </a:xfrm>
        </p:grpSpPr>
        <p:sp>
          <p:nvSpPr>
            <p:cNvPr id="83"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rgbClr val="879F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84" name="矩形 83"/>
            <p:cNvSpPr/>
            <p:nvPr/>
          </p:nvSpPr>
          <p:spPr>
            <a:xfrm>
              <a:off x="1125802" y="2986599"/>
              <a:ext cx="693186"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grpSp>
        <p:nvGrpSpPr>
          <p:cNvPr id="85" name="组合 84"/>
          <p:cNvGrpSpPr/>
          <p:nvPr/>
        </p:nvGrpSpPr>
        <p:grpSpPr>
          <a:xfrm>
            <a:off x="2517936" y="4900484"/>
            <a:ext cx="1041002" cy="310341"/>
            <a:chOff x="1019698" y="2986599"/>
            <a:chExt cx="799290" cy="236204"/>
          </a:xfrm>
        </p:grpSpPr>
        <p:sp>
          <p:nvSpPr>
            <p:cNvPr id="86" name="Freeform 86"/>
            <p:cNvSpPr/>
            <p:nvPr/>
          </p:nvSpPr>
          <p:spPr bwMode="auto">
            <a:xfrm>
              <a:off x="1019698" y="3040267"/>
              <a:ext cx="115684" cy="115683"/>
            </a:xfrm>
            <a:custGeom>
              <a:avLst/>
              <a:gdLst>
                <a:gd name="T0" fmla="*/ 187 w 187"/>
                <a:gd name="T1" fmla="*/ 180 h 186"/>
                <a:gd name="T2" fmla="*/ 181 w 187"/>
                <a:gd name="T3" fmla="*/ 186 h 186"/>
                <a:gd name="T4" fmla="*/ 3 w 187"/>
                <a:gd name="T5" fmla="*/ 186 h 186"/>
                <a:gd name="T6" fmla="*/ 0 w 187"/>
                <a:gd name="T7" fmla="*/ 186 h 186"/>
                <a:gd name="T8" fmla="*/ 2 w 187"/>
                <a:gd name="T9" fmla="*/ 183 h 186"/>
                <a:gd name="T10" fmla="*/ 184 w 187"/>
                <a:gd name="T11" fmla="*/ 1 h 186"/>
                <a:gd name="T12" fmla="*/ 186 w 187"/>
                <a:gd name="T13" fmla="*/ 0 h 186"/>
                <a:gd name="T14" fmla="*/ 187 w 187"/>
                <a:gd name="T15" fmla="*/ 2 h 186"/>
                <a:gd name="T16" fmla="*/ 187 w 187"/>
                <a:gd name="T17" fmla="*/ 18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6">
                  <a:moveTo>
                    <a:pt x="187" y="180"/>
                  </a:moveTo>
                  <a:cubicBezTo>
                    <a:pt x="187" y="184"/>
                    <a:pt x="184" y="186"/>
                    <a:pt x="181" y="186"/>
                  </a:cubicBezTo>
                  <a:cubicBezTo>
                    <a:pt x="3" y="186"/>
                    <a:pt x="3" y="186"/>
                    <a:pt x="3" y="186"/>
                  </a:cubicBezTo>
                  <a:cubicBezTo>
                    <a:pt x="1" y="186"/>
                    <a:pt x="0" y="186"/>
                    <a:pt x="0" y="186"/>
                  </a:cubicBezTo>
                  <a:cubicBezTo>
                    <a:pt x="0" y="185"/>
                    <a:pt x="1" y="184"/>
                    <a:pt x="2" y="183"/>
                  </a:cubicBezTo>
                  <a:cubicBezTo>
                    <a:pt x="184" y="1"/>
                    <a:pt x="184" y="1"/>
                    <a:pt x="184" y="1"/>
                  </a:cubicBezTo>
                  <a:cubicBezTo>
                    <a:pt x="185" y="0"/>
                    <a:pt x="186" y="0"/>
                    <a:pt x="186" y="0"/>
                  </a:cubicBezTo>
                  <a:cubicBezTo>
                    <a:pt x="187" y="0"/>
                    <a:pt x="187" y="1"/>
                    <a:pt x="187" y="2"/>
                  </a:cubicBezTo>
                  <a:lnTo>
                    <a:pt x="187" y="180"/>
                  </a:lnTo>
                  <a:close/>
                </a:path>
              </a:pathLst>
            </a:custGeom>
            <a:solidFill>
              <a:srgbClr val="99C9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87" name="矩形 86"/>
            <p:cNvSpPr/>
            <p:nvPr/>
          </p:nvSpPr>
          <p:spPr>
            <a:xfrm>
              <a:off x="1125802" y="2986599"/>
              <a:ext cx="693186" cy="236204"/>
            </a:xfrm>
            <a:prstGeom prst="rect">
              <a:avLst/>
            </a:prstGeom>
          </p:spPr>
          <p:txBody>
            <a:bodyPr wrap="none">
              <a:spAutoFit/>
            </a:bodyPr>
            <a:lstStyle/>
            <a:p>
              <a:pPr>
                <a:lnSpc>
                  <a:spcPts val="1700"/>
                </a:lnSpc>
              </a:pPr>
              <a:r>
                <a:rPr lang="zh-CN" altLang="en-US" sz="1400" dirty="0">
                  <a:solidFill>
                    <a:schemeClr val="bg1">
                      <a:lumMod val="50000"/>
                    </a:schemeClr>
                  </a:solidFill>
                  <a:latin typeface="Arial" panose="020B0604020202020204" pitchFamily="34" charset="0"/>
                  <a:cs typeface="+mn-ea"/>
                </a:rPr>
                <a:t>添加文字</a:t>
              </a:r>
              <a:endParaRPr lang="en-US" altLang="zh-CN" sz="1400" dirty="0">
                <a:solidFill>
                  <a:schemeClr val="bg1">
                    <a:lumMod val="50000"/>
                  </a:schemeClr>
                </a:solidFill>
                <a:latin typeface="Arial" panose="020B0604020202020204" pitchFamily="34" charset="0"/>
                <a:cs typeface="+mn-ea"/>
              </a:endParaRPr>
            </a:p>
          </p:txBody>
        </p:sp>
      </p:grpSp>
      <p:pic>
        <p:nvPicPr>
          <p:cNvPr id="88" name="图片 8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3103" y="3678007"/>
            <a:ext cx="1313501" cy="2299965"/>
          </a:xfrm>
          <a:prstGeom prst="rect">
            <a:avLst/>
          </a:prstGeom>
          <a:effectLst>
            <a:reflection blurRad="12700" stA="34000" endPos="42000" dir="5400000" sy="-100000" algn="bl" rotWithShape="0"/>
          </a:effectLst>
        </p:spPr>
      </p:pic>
      <p:sp>
        <p:nvSpPr>
          <p:cNvPr id="2" name="标题 1"/>
          <p:cNvSpPr>
            <a:spLocks noGrp="1"/>
          </p:cNvSpPr>
          <p:nvPr>
            <p:ph type="title"/>
          </p:nvPr>
        </p:nvSpPr>
        <p:spPr/>
        <p:txBody>
          <a:bodyPr/>
          <a:lstStyle/>
          <a:p>
            <a:r>
              <a:rPr lang="zh-CN" altLang="en-US" dirty="0"/>
              <a:t>单击此处添加标题文本</a:t>
            </a:r>
            <a:endParaRPr lang="zh-CN" altLang="en-US" dirty="0">
              <a:ea typeface="+mn-ea"/>
              <a:cs typeface="+mn-ea"/>
            </a:endParaRPr>
          </a:p>
        </p:txBody>
      </p:sp>
      <p:sp>
        <p:nvSpPr>
          <p:cNvPr id="89" name="文本框 88"/>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fltVal val="0"/>
                                          </p:val>
                                        </p:tav>
                                        <p:tav tm="100000">
                                          <p:val>
                                            <p:strVal val="#ppt_w"/>
                                          </p:val>
                                        </p:tav>
                                      </p:tavLst>
                                    </p:anim>
                                    <p:anim calcmode="lin" valueType="num">
                                      <p:cBhvr>
                                        <p:cTn id="8" dur="1000" fill="hold"/>
                                        <p:tgtEl>
                                          <p:spTgt spid="48"/>
                                        </p:tgtEl>
                                        <p:attrNameLst>
                                          <p:attrName>ppt_h</p:attrName>
                                        </p:attrNameLst>
                                      </p:cBhvr>
                                      <p:tavLst>
                                        <p:tav tm="0">
                                          <p:val>
                                            <p:fltVal val="0"/>
                                          </p:val>
                                        </p:tav>
                                        <p:tav tm="100000">
                                          <p:val>
                                            <p:strVal val="#ppt_h"/>
                                          </p:val>
                                        </p:tav>
                                      </p:tavLst>
                                    </p:anim>
                                  </p:childTnLst>
                                </p:cTn>
                              </p:par>
                              <p:par>
                                <p:cTn id="9" presetID="22" presetClass="entr" presetSubtype="4" fill="hold" grpId="0" nodeType="withEffect">
                                  <p:stCondLst>
                                    <p:cond delay="110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par>
                                <p:cTn id="12" presetID="22" presetClass="entr" presetSubtype="8" fill="hold" nodeType="withEffect">
                                  <p:stCondLst>
                                    <p:cond delay="160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500"/>
                                        <p:tgtEl>
                                          <p:spTgt spid="61"/>
                                        </p:tgtEl>
                                      </p:cBhvr>
                                    </p:animEffect>
                                  </p:childTnLst>
                                </p:cTn>
                              </p:par>
                              <p:par>
                                <p:cTn id="15" presetID="22" presetClass="entr" presetSubtype="4" fill="hold" grpId="0" nodeType="withEffect">
                                  <p:stCondLst>
                                    <p:cond delay="140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par>
                                <p:cTn id="18" presetID="22" presetClass="entr" presetSubtype="8" fill="hold" nodeType="withEffect">
                                  <p:stCondLst>
                                    <p:cond delay="2000"/>
                                  </p:stCondLst>
                                  <p:childTnLst>
                                    <p:set>
                                      <p:cBhvr>
                                        <p:cTn id="19" dur="1" fill="hold">
                                          <p:stCondLst>
                                            <p:cond delay="0"/>
                                          </p:stCondLst>
                                        </p:cTn>
                                        <p:tgtEl>
                                          <p:spTgt spid="67"/>
                                        </p:tgtEl>
                                        <p:attrNameLst>
                                          <p:attrName>style.visibility</p:attrName>
                                        </p:attrNameLst>
                                      </p:cBhvr>
                                      <p:to>
                                        <p:strVal val="visible"/>
                                      </p:to>
                                    </p:set>
                                    <p:animEffect transition="in" filter="wipe(left)">
                                      <p:cBhvr>
                                        <p:cTn id="20" dur="500"/>
                                        <p:tgtEl>
                                          <p:spTgt spid="67"/>
                                        </p:tgtEl>
                                      </p:cBhvr>
                                    </p:animEffect>
                                  </p:childTnLst>
                                </p:cTn>
                              </p:par>
                              <p:par>
                                <p:cTn id="21" presetID="22" presetClass="entr" presetSubtype="4" fill="hold" grpId="0" nodeType="withEffect">
                                  <p:stCondLst>
                                    <p:cond delay="1900"/>
                                  </p:stCondLst>
                                  <p:childTnLst>
                                    <p:set>
                                      <p:cBhvr>
                                        <p:cTn id="22" dur="1" fill="hold">
                                          <p:stCondLst>
                                            <p:cond delay="0"/>
                                          </p:stCondLst>
                                        </p:cTn>
                                        <p:tgtEl>
                                          <p:spTgt spid="45"/>
                                        </p:tgtEl>
                                        <p:attrNameLst>
                                          <p:attrName>style.visibility</p:attrName>
                                        </p:attrNameLst>
                                      </p:cBhvr>
                                      <p:to>
                                        <p:strVal val="visible"/>
                                      </p:to>
                                    </p:set>
                                    <p:animEffect transition="in" filter="wipe(down)">
                                      <p:cBhvr>
                                        <p:cTn id="23" dur="500"/>
                                        <p:tgtEl>
                                          <p:spTgt spid="45"/>
                                        </p:tgtEl>
                                      </p:cBhvr>
                                    </p:animEffect>
                                  </p:childTnLst>
                                </p:cTn>
                              </p:par>
                              <p:par>
                                <p:cTn id="24" presetID="22" presetClass="entr" presetSubtype="2" fill="hold" nodeType="withEffect">
                                  <p:stCondLst>
                                    <p:cond delay="2400"/>
                                  </p:stCondLst>
                                  <p:childTnLst>
                                    <p:set>
                                      <p:cBhvr>
                                        <p:cTn id="25" dur="1" fill="hold">
                                          <p:stCondLst>
                                            <p:cond delay="0"/>
                                          </p:stCondLst>
                                        </p:cTn>
                                        <p:tgtEl>
                                          <p:spTgt spid="73"/>
                                        </p:tgtEl>
                                        <p:attrNameLst>
                                          <p:attrName>style.visibility</p:attrName>
                                        </p:attrNameLst>
                                      </p:cBhvr>
                                      <p:to>
                                        <p:strVal val="visible"/>
                                      </p:to>
                                    </p:set>
                                    <p:animEffect transition="in" filter="wipe(right)">
                                      <p:cBhvr>
                                        <p:cTn id="26" dur="500"/>
                                        <p:tgtEl>
                                          <p:spTgt spid="73"/>
                                        </p:tgtEl>
                                      </p:cBhvr>
                                    </p:animEffect>
                                  </p:childTnLst>
                                </p:cTn>
                              </p:par>
                              <p:par>
                                <p:cTn id="27" presetID="47" presetClass="entr" presetSubtype="0" fill="hold" nodeType="withEffect">
                                  <p:stCondLst>
                                    <p:cond delay="290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500"/>
                                        <p:tgtEl>
                                          <p:spTgt spid="85"/>
                                        </p:tgtEl>
                                      </p:cBhvr>
                                    </p:animEffect>
                                    <p:anim calcmode="lin" valueType="num">
                                      <p:cBhvr>
                                        <p:cTn id="30" dur="500" fill="hold"/>
                                        <p:tgtEl>
                                          <p:spTgt spid="85"/>
                                        </p:tgtEl>
                                        <p:attrNameLst>
                                          <p:attrName>ppt_x</p:attrName>
                                        </p:attrNameLst>
                                      </p:cBhvr>
                                      <p:tavLst>
                                        <p:tav tm="0">
                                          <p:val>
                                            <p:strVal val="#ppt_x"/>
                                          </p:val>
                                        </p:tav>
                                        <p:tav tm="100000">
                                          <p:val>
                                            <p:strVal val="#ppt_x"/>
                                          </p:val>
                                        </p:tav>
                                      </p:tavLst>
                                    </p:anim>
                                    <p:anim calcmode="lin" valueType="num">
                                      <p:cBhvr>
                                        <p:cTn id="31" dur="500" fill="hold"/>
                                        <p:tgtEl>
                                          <p:spTgt spid="8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300"/>
                                  </p:stCondLst>
                                  <p:childTnLst>
                                    <p:set>
                                      <p:cBhvr>
                                        <p:cTn id="33" dur="1" fill="hold">
                                          <p:stCondLst>
                                            <p:cond delay="0"/>
                                          </p:stCondLst>
                                        </p:cTn>
                                        <p:tgtEl>
                                          <p:spTgt spid="82"/>
                                        </p:tgtEl>
                                        <p:attrNameLst>
                                          <p:attrName>style.visibility</p:attrName>
                                        </p:attrNameLst>
                                      </p:cBhvr>
                                      <p:to>
                                        <p:strVal val="visible"/>
                                      </p:to>
                                    </p:set>
                                    <p:animEffect transition="in" filter="fade">
                                      <p:cBhvr>
                                        <p:cTn id="34" dur="500"/>
                                        <p:tgtEl>
                                          <p:spTgt spid="82"/>
                                        </p:tgtEl>
                                      </p:cBhvr>
                                    </p:animEffect>
                                    <p:anim calcmode="lin" valueType="num">
                                      <p:cBhvr>
                                        <p:cTn id="35" dur="500" fill="hold"/>
                                        <p:tgtEl>
                                          <p:spTgt spid="82"/>
                                        </p:tgtEl>
                                        <p:attrNameLst>
                                          <p:attrName>ppt_x</p:attrName>
                                        </p:attrNameLst>
                                      </p:cBhvr>
                                      <p:tavLst>
                                        <p:tav tm="0">
                                          <p:val>
                                            <p:strVal val="#ppt_x"/>
                                          </p:val>
                                        </p:tav>
                                        <p:tav tm="100000">
                                          <p:val>
                                            <p:strVal val="#ppt_x"/>
                                          </p:val>
                                        </p:tav>
                                      </p:tavLst>
                                    </p:anim>
                                    <p:anim calcmode="lin" valueType="num">
                                      <p:cBhvr>
                                        <p:cTn id="36" dur="500" fill="hold"/>
                                        <p:tgtEl>
                                          <p:spTgt spid="8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360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anim calcmode="lin" valueType="num">
                                      <p:cBhvr>
                                        <p:cTn id="40" dur="500" fill="hold"/>
                                        <p:tgtEl>
                                          <p:spTgt spid="79"/>
                                        </p:tgtEl>
                                        <p:attrNameLst>
                                          <p:attrName>ppt_x</p:attrName>
                                        </p:attrNameLst>
                                      </p:cBhvr>
                                      <p:tavLst>
                                        <p:tav tm="0">
                                          <p:val>
                                            <p:strVal val="#ppt_x"/>
                                          </p:val>
                                        </p:tav>
                                        <p:tav tm="100000">
                                          <p:val>
                                            <p:strVal val="#ppt_x"/>
                                          </p:val>
                                        </p:tav>
                                      </p:tavLst>
                                    </p:anim>
                                    <p:anim calcmode="lin" valueType="num">
                                      <p:cBhvr>
                                        <p:cTn id="41" dur="500" fill="hold"/>
                                        <p:tgtEl>
                                          <p:spTgt spid="7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0" presetClass="entr" presetSubtype="0" fill="hold" nodeType="after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fade">
                                      <p:cBhvr>
                                        <p:cTn id="45"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2795136"/>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201671" y="1892814"/>
            <a:ext cx="1788660" cy="1788891"/>
          </a:xfrm>
          <a:prstGeom prst="ellipse">
            <a:avLst/>
          </a:pr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17" name="Oval 16"/>
          <p:cNvSpPr/>
          <p:nvPr/>
        </p:nvSpPr>
        <p:spPr>
          <a:xfrm>
            <a:off x="7195827" y="2057438"/>
            <a:ext cx="1459454" cy="1459644"/>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solidFill>
                <a:schemeClr val="bg1"/>
              </a:solidFill>
              <a:latin typeface="+mn-ea"/>
            </a:endParaRPr>
          </a:p>
        </p:txBody>
      </p:sp>
      <p:sp>
        <p:nvSpPr>
          <p:cNvPr id="20" name="Oval 19"/>
          <p:cNvSpPr/>
          <p:nvPr/>
        </p:nvSpPr>
        <p:spPr>
          <a:xfrm>
            <a:off x="8860777" y="2230274"/>
            <a:ext cx="1113828" cy="1113971"/>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5" name="Oval 4"/>
          <p:cNvSpPr/>
          <p:nvPr/>
        </p:nvSpPr>
        <p:spPr>
          <a:xfrm>
            <a:off x="2217396" y="2230274"/>
            <a:ext cx="1113828" cy="1113971"/>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9" name="Oval 8"/>
          <p:cNvSpPr/>
          <p:nvPr/>
        </p:nvSpPr>
        <p:spPr>
          <a:xfrm>
            <a:off x="3536721" y="2057438"/>
            <a:ext cx="1459454" cy="1459644"/>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grpSp>
        <p:nvGrpSpPr>
          <p:cNvPr id="3" name="Group 25"/>
          <p:cNvGrpSpPr/>
          <p:nvPr/>
        </p:nvGrpSpPr>
        <p:grpSpPr>
          <a:xfrm>
            <a:off x="669244" y="3960958"/>
            <a:ext cx="1971881" cy="864139"/>
            <a:chOff x="764014" y="1539881"/>
            <a:chExt cx="1544637" cy="648104"/>
          </a:xfrm>
        </p:grpSpPr>
        <p:sp>
          <p:nvSpPr>
            <p:cNvPr id="27" name="Text Placeholder 3"/>
            <p:cNvSpPr txBox="1"/>
            <p:nvPr/>
          </p:nvSpPr>
          <p:spPr>
            <a:xfrm>
              <a:off x="1072018"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28"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grpSp>
        <p:nvGrpSpPr>
          <p:cNvPr id="52" name="Group 25"/>
          <p:cNvGrpSpPr/>
          <p:nvPr/>
        </p:nvGrpSpPr>
        <p:grpSpPr>
          <a:xfrm>
            <a:off x="2835713" y="3960958"/>
            <a:ext cx="1971881" cy="864139"/>
            <a:chOff x="764014" y="1539881"/>
            <a:chExt cx="1544637" cy="648104"/>
          </a:xfrm>
        </p:grpSpPr>
        <p:sp>
          <p:nvSpPr>
            <p:cNvPr id="53"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54"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grpSp>
        <p:nvGrpSpPr>
          <p:cNvPr id="55" name="Group 25"/>
          <p:cNvGrpSpPr/>
          <p:nvPr/>
        </p:nvGrpSpPr>
        <p:grpSpPr>
          <a:xfrm>
            <a:off x="5002182" y="3960958"/>
            <a:ext cx="1971881" cy="864139"/>
            <a:chOff x="764014" y="1539881"/>
            <a:chExt cx="1544637" cy="648104"/>
          </a:xfrm>
        </p:grpSpPr>
        <p:sp>
          <p:nvSpPr>
            <p:cNvPr id="56"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68"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grpSp>
        <p:nvGrpSpPr>
          <p:cNvPr id="69" name="Group 25"/>
          <p:cNvGrpSpPr/>
          <p:nvPr/>
        </p:nvGrpSpPr>
        <p:grpSpPr>
          <a:xfrm>
            <a:off x="7168650" y="3960958"/>
            <a:ext cx="1971881" cy="864139"/>
            <a:chOff x="764014" y="1539881"/>
            <a:chExt cx="1544637" cy="648104"/>
          </a:xfrm>
        </p:grpSpPr>
        <p:sp>
          <p:nvSpPr>
            <p:cNvPr id="70"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71"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grpSp>
        <p:nvGrpSpPr>
          <p:cNvPr id="72" name="Group 25"/>
          <p:cNvGrpSpPr/>
          <p:nvPr/>
        </p:nvGrpSpPr>
        <p:grpSpPr>
          <a:xfrm>
            <a:off x="9335119" y="3960958"/>
            <a:ext cx="1971881" cy="864139"/>
            <a:chOff x="764014" y="1539881"/>
            <a:chExt cx="1544637" cy="648104"/>
          </a:xfrm>
        </p:grpSpPr>
        <p:sp>
          <p:nvSpPr>
            <p:cNvPr id="73"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74"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36" name="Freeform 143"/>
          <p:cNvSpPr>
            <a:spLocks noEditPoints="1"/>
          </p:cNvSpPr>
          <p:nvPr/>
        </p:nvSpPr>
        <p:spPr bwMode="auto">
          <a:xfrm>
            <a:off x="2575184" y="2608032"/>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92"/>
          <p:cNvSpPr>
            <a:spLocks noEditPoints="1"/>
          </p:cNvSpPr>
          <p:nvPr/>
        </p:nvSpPr>
        <p:spPr bwMode="auto">
          <a:xfrm>
            <a:off x="4073283" y="259199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5818633" y="2437630"/>
            <a:ext cx="581996" cy="544612"/>
            <a:chOff x="6661150" y="233363"/>
            <a:chExt cx="320675" cy="300038"/>
          </a:xfrm>
          <a:solidFill>
            <a:schemeClr val="bg1"/>
          </a:solidFill>
        </p:grpSpPr>
        <p:sp>
          <p:nvSpPr>
            <p:cNvPr id="39"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3" name="Freeform 140"/>
          <p:cNvSpPr>
            <a:spLocks noEditPoints="1"/>
          </p:cNvSpPr>
          <p:nvPr/>
        </p:nvSpPr>
        <p:spPr bwMode="auto">
          <a:xfrm>
            <a:off x="7724629" y="2582760"/>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4" name="组合 43"/>
          <p:cNvGrpSpPr/>
          <p:nvPr/>
        </p:nvGrpSpPr>
        <p:grpSpPr>
          <a:xfrm>
            <a:off x="9241300" y="2638325"/>
            <a:ext cx="352781" cy="343917"/>
            <a:chOff x="8175625" y="987426"/>
            <a:chExt cx="314325" cy="306388"/>
          </a:xfrm>
          <a:solidFill>
            <a:schemeClr val="bg1"/>
          </a:solidFill>
        </p:grpSpPr>
        <p:sp>
          <p:nvSpPr>
            <p:cNvPr id="45"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6"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7"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50" name="文本框 49"/>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23" presetClass="entr" presetSubtype="16"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p:cTn id="51" dur="500" fill="hold"/>
                                        <p:tgtEl>
                                          <p:spTgt spid="43"/>
                                        </p:tgtEl>
                                        <p:attrNameLst>
                                          <p:attrName>ppt_w</p:attrName>
                                        </p:attrNameLst>
                                      </p:cBhvr>
                                      <p:tavLst>
                                        <p:tav tm="0">
                                          <p:val>
                                            <p:fltVal val="0"/>
                                          </p:val>
                                        </p:tav>
                                        <p:tav tm="100000">
                                          <p:val>
                                            <p:strVal val="#ppt_w"/>
                                          </p:val>
                                        </p:tav>
                                      </p:tavLst>
                                    </p:anim>
                                    <p:anim calcmode="lin" valueType="num">
                                      <p:cBhvr>
                                        <p:cTn id="52" dur="500" fill="hold"/>
                                        <p:tgtEl>
                                          <p:spTgt spid="43"/>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23" presetClass="entr" presetSubtype="16"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p:cTn id="56" dur="500" fill="hold"/>
                                        <p:tgtEl>
                                          <p:spTgt spid="44"/>
                                        </p:tgtEl>
                                        <p:attrNameLst>
                                          <p:attrName>ppt_w</p:attrName>
                                        </p:attrNameLst>
                                      </p:cBhvr>
                                      <p:tavLst>
                                        <p:tav tm="0">
                                          <p:val>
                                            <p:fltVal val="0"/>
                                          </p:val>
                                        </p:tav>
                                        <p:tav tm="100000">
                                          <p:val>
                                            <p:strVal val="#ppt_w"/>
                                          </p:val>
                                        </p:tav>
                                      </p:tavLst>
                                    </p:anim>
                                    <p:anim calcmode="lin" valueType="num">
                                      <p:cBhvr>
                                        <p:cTn id="57"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0" grpId="0" animBg="1"/>
      <p:bldP spid="5" grpId="0" animBg="1"/>
      <p:bldP spid="9" grpId="0" animBg="1"/>
      <p:bldP spid="36" grpId="0" animBg="1"/>
      <p:bldP spid="37" grpId="0" animBg="1"/>
      <p:bldP spid="4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1741175" y="3591625"/>
            <a:ext cx="2333814" cy="877164"/>
            <a:chOff x="1115580" y="2693718"/>
            <a:chExt cx="1750588" cy="657873"/>
          </a:xfrm>
        </p:grpSpPr>
        <p:sp>
          <p:nvSpPr>
            <p:cNvPr id="49"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5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5" name="Group 54"/>
          <p:cNvGrpSpPr/>
          <p:nvPr/>
        </p:nvGrpSpPr>
        <p:grpSpPr>
          <a:xfrm>
            <a:off x="8068554" y="2891336"/>
            <a:ext cx="2333814" cy="877164"/>
            <a:chOff x="1115580" y="2693718"/>
            <a:chExt cx="1750588" cy="657873"/>
          </a:xfrm>
        </p:grpSpPr>
        <p:sp>
          <p:nvSpPr>
            <p:cNvPr id="57"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58"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9" name="Group 58"/>
          <p:cNvGrpSpPr/>
          <p:nvPr/>
        </p:nvGrpSpPr>
        <p:grpSpPr>
          <a:xfrm>
            <a:off x="4889948" y="1061548"/>
            <a:ext cx="2333814" cy="877164"/>
            <a:chOff x="1115580" y="2693718"/>
            <a:chExt cx="1750588" cy="657873"/>
          </a:xfrm>
        </p:grpSpPr>
        <p:sp>
          <p:nvSpPr>
            <p:cNvPr id="60"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6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2" name="Group 61"/>
          <p:cNvGrpSpPr/>
          <p:nvPr/>
        </p:nvGrpSpPr>
        <p:grpSpPr>
          <a:xfrm>
            <a:off x="4889948" y="5502853"/>
            <a:ext cx="2333814" cy="877164"/>
            <a:chOff x="1115580" y="2693718"/>
            <a:chExt cx="1750588" cy="657873"/>
          </a:xfrm>
        </p:grpSpPr>
        <p:sp>
          <p:nvSpPr>
            <p:cNvPr id="63"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smtClean="0">
                  <a:solidFill>
                    <a:schemeClr val="tx1">
                      <a:lumMod val="75000"/>
                      <a:lumOff val="25000"/>
                    </a:schemeClr>
                  </a:solidFill>
                  <a:latin typeface="+mn-ea"/>
                </a:rPr>
                <a:t>202,000K</a:t>
              </a:r>
              <a:endParaRPr lang="en-US" sz="2400" dirty="0">
                <a:solidFill>
                  <a:schemeClr val="tx1">
                    <a:lumMod val="75000"/>
                    <a:lumOff val="25000"/>
                  </a:schemeClr>
                </a:solidFill>
                <a:latin typeface="+mn-ea"/>
              </a:endParaRPr>
            </a:p>
          </p:txBody>
        </p:sp>
        <p:sp>
          <p:nvSpPr>
            <p:cNvPr id="64"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9" name="Group 88"/>
          <p:cNvGrpSpPr/>
          <p:nvPr/>
        </p:nvGrpSpPr>
        <p:grpSpPr>
          <a:xfrm>
            <a:off x="1310214" y="1745345"/>
            <a:ext cx="3296223" cy="3296652"/>
            <a:chOff x="982192" y="1309008"/>
            <a:chExt cx="2472489" cy="2472489"/>
          </a:xfrm>
        </p:grpSpPr>
        <p:sp>
          <p:nvSpPr>
            <p:cNvPr id="36" name="Chord 35"/>
            <p:cNvSpPr/>
            <p:nvPr/>
          </p:nvSpPr>
          <p:spPr>
            <a:xfrm rot="6657680">
              <a:off x="982192" y="1309008"/>
              <a:ext cx="2472489" cy="2472489"/>
            </a:xfrm>
            <a:prstGeom prst="chord">
              <a:avLst>
                <a:gd name="adj1" fmla="val 3852493"/>
                <a:gd name="adj2" fmla="val 15222584"/>
              </a:avLst>
            </a:prstGeom>
            <a:solidFill>
              <a:srgbClr val="879F78"/>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9" name="Group 68"/>
            <p:cNvGrpSpPr/>
            <p:nvPr/>
          </p:nvGrpSpPr>
          <p:grpSpPr>
            <a:xfrm>
              <a:off x="1953565" y="1617831"/>
              <a:ext cx="673349" cy="819455"/>
              <a:chOff x="1877783" y="1650038"/>
              <a:chExt cx="673349" cy="819455"/>
            </a:xfrm>
          </p:grpSpPr>
          <p:sp>
            <p:nvSpPr>
              <p:cNvPr id="65" name="Rectangle 64"/>
              <p:cNvSpPr/>
              <p:nvPr/>
            </p:nvSpPr>
            <p:spPr>
              <a:xfrm>
                <a:off x="2073370" y="1650038"/>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66"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2" name="Group 91"/>
          <p:cNvGrpSpPr/>
          <p:nvPr/>
        </p:nvGrpSpPr>
        <p:grpSpPr>
          <a:xfrm>
            <a:off x="7585568" y="2507290"/>
            <a:ext cx="3296223" cy="3296652"/>
            <a:chOff x="5689320" y="1880467"/>
            <a:chExt cx="2472489" cy="2472489"/>
          </a:xfrm>
        </p:grpSpPr>
        <p:sp>
          <p:nvSpPr>
            <p:cNvPr id="46" name="Chord 45"/>
            <p:cNvSpPr/>
            <p:nvPr/>
          </p:nvSpPr>
          <p:spPr>
            <a:xfrm rot="17457680">
              <a:off x="5689320" y="1880467"/>
              <a:ext cx="2472489" cy="2472489"/>
            </a:xfrm>
            <a:prstGeom prst="chord">
              <a:avLst>
                <a:gd name="adj1" fmla="val 3852493"/>
                <a:gd name="adj2" fmla="val 15222584"/>
              </a:avLst>
            </a:prstGeom>
            <a:solidFill>
              <a:srgbClr val="879F78"/>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2" name="Group 71"/>
            <p:cNvGrpSpPr/>
            <p:nvPr/>
          </p:nvGrpSpPr>
          <p:grpSpPr>
            <a:xfrm>
              <a:off x="6678609" y="3090213"/>
              <a:ext cx="673349" cy="897382"/>
              <a:chOff x="1877783" y="1572111"/>
              <a:chExt cx="673349" cy="897382"/>
            </a:xfrm>
          </p:grpSpPr>
          <p:sp>
            <p:nvSpPr>
              <p:cNvPr id="80" name="Rectangle 79"/>
              <p:cNvSpPr/>
              <p:nvPr/>
            </p:nvSpPr>
            <p:spPr>
              <a:xfrm>
                <a:off x="2073370" y="1572111"/>
                <a:ext cx="138566" cy="750206"/>
              </a:xfrm>
              <a:prstGeom prst="rect">
                <a:avLst/>
              </a:prstGeom>
            </p:spPr>
            <p:txBody>
              <a:bodyPr wrap="none">
                <a:spAutoFit/>
              </a:bodyPr>
              <a:lstStyle/>
              <a:p>
                <a:pPr algn="ctr"/>
                <a:endParaRPr lang="en-US" sz="5900" dirty="0">
                  <a:solidFill>
                    <a:schemeClr val="bg1"/>
                  </a:solidFill>
                  <a:latin typeface="+mn-ea"/>
                </a:endParaRPr>
              </a:p>
            </p:txBody>
          </p:sp>
          <p:sp>
            <p:nvSpPr>
              <p:cNvPr id="81"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0" name="Group 89"/>
          <p:cNvGrpSpPr/>
          <p:nvPr/>
        </p:nvGrpSpPr>
        <p:grpSpPr>
          <a:xfrm>
            <a:off x="4824359" y="2171738"/>
            <a:ext cx="2523939" cy="2524268"/>
            <a:chOff x="3618143" y="1628803"/>
            <a:chExt cx="1893201" cy="1893201"/>
          </a:xfrm>
        </p:grpSpPr>
        <p:sp>
          <p:nvSpPr>
            <p:cNvPr id="37" name="Chord 36"/>
            <p:cNvSpPr/>
            <p:nvPr/>
          </p:nvSpPr>
          <p:spPr>
            <a:xfrm rot="6657680">
              <a:off x="3618143" y="1628803"/>
              <a:ext cx="1893201" cy="1893201"/>
            </a:xfrm>
            <a:prstGeom prst="chord">
              <a:avLst>
                <a:gd name="adj1" fmla="val 3883272"/>
                <a:gd name="adj2" fmla="val 15182619"/>
              </a:avLst>
            </a:prstGeom>
            <a:solidFill>
              <a:srgbClr val="99C979"/>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82" name="Group 81"/>
            <p:cNvGrpSpPr/>
            <p:nvPr/>
          </p:nvGrpSpPr>
          <p:grpSpPr>
            <a:xfrm>
              <a:off x="4299872" y="1765252"/>
              <a:ext cx="673349" cy="779567"/>
              <a:chOff x="1877783" y="1689926"/>
              <a:chExt cx="673349" cy="779567"/>
            </a:xfrm>
          </p:grpSpPr>
          <p:sp>
            <p:nvSpPr>
              <p:cNvPr id="83" name="Rectangle 82"/>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4"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1" name="Group 90"/>
          <p:cNvGrpSpPr/>
          <p:nvPr/>
        </p:nvGrpSpPr>
        <p:grpSpPr>
          <a:xfrm>
            <a:off x="4824359" y="2853281"/>
            <a:ext cx="2523939" cy="2524268"/>
            <a:chOff x="3618143" y="2139960"/>
            <a:chExt cx="1893201" cy="1893201"/>
          </a:xfrm>
        </p:grpSpPr>
        <p:sp>
          <p:nvSpPr>
            <p:cNvPr id="47" name="Chord 46"/>
            <p:cNvSpPr/>
            <p:nvPr/>
          </p:nvSpPr>
          <p:spPr>
            <a:xfrm rot="17457680">
              <a:off x="3618143" y="2139960"/>
              <a:ext cx="1893201" cy="1893201"/>
            </a:xfrm>
            <a:prstGeom prst="chord">
              <a:avLst>
                <a:gd name="adj1" fmla="val 3883272"/>
                <a:gd name="adj2" fmla="val 15182389"/>
              </a:avLst>
            </a:prstGeom>
            <a:solidFill>
              <a:srgbClr val="64887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5" name="Group 84"/>
            <p:cNvGrpSpPr/>
            <p:nvPr/>
          </p:nvGrpSpPr>
          <p:grpSpPr>
            <a:xfrm>
              <a:off x="4299872" y="3029133"/>
              <a:ext cx="673349" cy="779567"/>
              <a:chOff x="1877783" y="1689926"/>
              <a:chExt cx="673349" cy="779567"/>
            </a:xfrm>
          </p:grpSpPr>
          <p:sp>
            <p:nvSpPr>
              <p:cNvPr id="86" name="Rectangle 85"/>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7"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sp>
        <p:nvSpPr>
          <p:cNvPr id="39" name="Freeform 143"/>
          <p:cNvSpPr>
            <a:spLocks noEditPoints="1"/>
          </p:cNvSpPr>
          <p:nvPr/>
        </p:nvSpPr>
        <p:spPr bwMode="auto">
          <a:xfrm>
            <a:off x="8992410" y="447308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92"/>
          <p:cNvSpPr>
            <a:spLocks noEditPoints="1"/>
          </p:cNvSpPr>
          <p:nvPr/>
        </p:nvSpPr>
        <p:spPr bwMode="auto">
          <a:xfrm>
            <a:off x="5868489" y="258520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1" name="组合 40"/>
          <p:cNvGrpSpPr/>
          <p:nvPr/>
        </p:nvGrpSpPr>
        <p:grpSpPr>
          <a:xfrm>
            <a:off x="5872571" y="4311509"/>
            <a:ext cx="427511" cy="400051"/>
            <a:chOff x="6661150" y="233363"/>
            <a:chExt cx="320675" cy="300038"/>
          </a:xfrm>
          <a:solidFill>
            <a:schemeClr val="bg1"/>
          </a:solidFill>
        </p:grpSpPr>
        <p:sp>
          <p:nvSpPr>
            <p:cNvPr id="4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8" name="Freeform 140"/>
          <p:cNvSpPr>
            <a:spLocks noEditPoints="1"/>
          </p:cNvSpPr>
          <p:nvPr/>
        </p:nvSpPr>
        <p:spPr bwMode="auto">
          <a:xfrm>
            <a:off x="2721093" y="235366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单击此处添加标题文本</a:t>
            </a:r>
          </a:p>
        </p:txBody>
      </p:sp>
      <p:sp>
        <p:nvSpPr>
          <p:cNvPr id="50" name="文本框 49"/>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Bottom)">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ppt_x"/>
                                          </p:val>
                                        </p:tav>
                                        <p:tav tm="100000">
                                          <p:val>
                                            <p:strVal val="#ppt_x"/>
                                          </p:val>
                                        </p:tav>
                                      </p:tavLst>
                                    </p:anim>
                                    <p:anim calcmode="lin" valueType="num">
                                      <p:cBhvr additive="base">
                                        <p:cTn id="35" dur="500" fill="hold"/>
                                        <p:tgtEl>
                                          <p:spTgt spid="9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lide(fromBottom)">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Quad Arrow 40"/>
          <p:cNvSpPr/>
          <p:nvPr/>
        </p:nvSpPr>
        <p:spPr>
          <a:xfrm>
            <a:off x="1083040" y="1298480"/>
            <a:ext cx="4398566" cy="4399139"/>
          </a:xfrm>
          <a:prstGeom prst="quadArrow">
            <a:avLst>
              <a:gd name="adj1" fmla="val 2000"/>
              <a:gd name="adj2" fmla="val 4000"/>
              <a:gd name="adj3" fmla="val 5000"/>
            </a:avLst>
          </a:prstGeom>
          <a:solidFill>
            <a:schemeClr val="tx1">
              <a:lumMod val="65000"/>
              <a:lumOff val="3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42" name="Freeform 41"/>
          <p:cNvSpPr/>
          <p:nvPr/>
        </p:nvSpPr>
        <p:spPr>
          <a:xfrm>
            <a:off x="1368947" y="1584423"/>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99C9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lang="en-US" sz="4800" dirty="0">
                <a:latin typeface="+mn-ea"/>
              </a:rPr>
              <a:t/>
            </a:r>
            <a:br>
              <a:rPr lang="en-US" sz="4800" dirty="0">
                <a:latin typeface="+mn-ea"/>
              </a:rPr>
            </a:br>
            <a:r>
              <a:rPr lang="zh-CN" altLang="en-US" sz="1900" b="1" dirty="0">
                <a:latin typeface="+mn-ea"/>
              </a:rPr>
              <a:t>愿景</a:t>
            </a:r>
            <a:endParaRPr lang="en-US" sz="1900" b="1" dirty="0">
              <a:latin typeface="+mn-ea"/>
            </a:endParaRPr>
          </a:p>
        </p:txBody>
      </p:sp>
      <p:sp>
        <p:nvSpPr>
          <p:cNvPr id="43" name="Freeform 42"/>
          <p:cNvSpPr/>
          <p:nvPr/>
        </p:nvSpPr>
        <p:spPr>
          <a:xfrm>
            <a:off x="3436274" y="1584423"/>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879F7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lang="en-US" sz="4800" dirty="0">
                <a:latin typeface="+mn-ea"/>
              </a:rPr>
              <a:t/>
            </a:r>
            <a:br>
              <a:rPr lang="en-US" sz="4800" dirty="0">
                <a:latin typeface="+mn-ea"/>
              </a:rPr>
            </a:br>
            <a:r>
              <a:rPr lang="zh-CN" altLang="en-US" sz="1900" b="1" dirty="0">
                <a:latin typeface="+mn-ea"/>
              </a:rPr>
              <a:t>理念</a:t>
            </a:r>
            <a:endParaRPr lang="en-US" sz="1900" dirty="0">
              <a:latin typeface="+mn-ea"/>
            </a:endParaRPr>
          </a:p>
        </p:txBody>
      </p:sp>
      <p:sp>
        <p:nvSpPr>
          <p:cNvPr id="44" name="Freeform 43"/>
          <p:cNvSpPr/>
          <p:nvPr/>
        </p:nvSpPr>
        <p:spPr>
          <a:xfrm>
            <a:off x="1368947" y="3652019"/>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879F7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lang="en-US" sz="4800" dirty="0">
                <a:latin typeface="+mn-ea"/>
              </a:rPr>
              <a:t/>
            </a:r>
            <a:br>
              <a:rPr lang="en-US" sz="4800" dirty="0">
                <a:latin typeface="+mn-ea"/>
              </a:rPr>
            </a:br>
            <a:r>
              <a:rPr lang="zh-CN" altLang="en-US" sz="1900" b="1" dirty="0">
                <a:latin typeface="+mn-ea"/>
              </a:rPr>
              <a:t>创意</a:t>
            </a:r>
            <a:endParaRPr lang="en-US" sz="1900" dirty="0">
              <a:latin typeface="+mn-ea"/>
            </a:endParaRPr>
          </a:p>
        </p:txBody>
      </p:sp>
      <p:sp>
        <p:nvSpPr>
          <p:cNvPr id="45" name="Freeform 44"/>
          <p:cNvSpPr/>
          <p:nvPr/>
        </p:nvSpPr>
        <p:spPr>
          <a:xfrm>
            <a:off x="3436274" y="3652019"/>
            <a:ext cx="1759426" cy="1759655"/>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64887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7751" tIns="277751" rIns="277751" bIns="277751" numCol="1" spcCol="1693" anchor="ctr" anchorCtr="0">
            <a:noAutofit/>
          </a:bodyPr>
          <a:lstStyle/>
          <a:p>
            <a:pPr algn="ctr" defTabSz="2132965">
              <a:lnSpc>
                <a:spcPct val="90000"/>
              </a:lnSpc>
              <a:spcBef>
                <a:spcPct val="0"/>
              </a:spcBef>
              <a:spcAft>
                <a:spcPct val="35000"/>
              </a:spcAft>
            </a:pPr>
            <a:r>
              <a:rPr lang="en-US" sz="4800" dirty="0">
                <a:latin typeface="+mn-ea"/>
              </a:rPr>
              <a:t/>
            </a:r>
            <a:br>
              <a:rPr lang="en-US" sz="4800" dirty="0">
                <a:latin typeface="+mn-ea"/>
              </a:rPr>
            </a:br>
            <a:r>
              <a:rPr lang="zh-CN" altLang="en-US" sz="1900" b="1" dirty="0">
                <a:latin typeface="+mn-ea"/>
              </a:rPr>
              <a:t>时间</a:t>
            </a:r>
            <a:endParaRPr lang="en-US" sz="1900" b="1" dirty="0">
              <a:latin typeface="+mn-ea"/>
            </a:endParaRPr>
          </a:p>
        </p:txBody>
      </p:sp>
      <p:grpSp>
        <p:nvGrpSpPr>
          <p:cNvPr id="62" name="Group 61"/>
          <p:cNvGrpSpPr/>
          <p:nvPr/>
        </p:nvGrpSpPr>
        <p:grpSpPr>
          <a:xfrm>
            <a:off x="6027394" y="4732341"/>
            <a:ext cx="4983765" cy="964368"/>
            <a:chOff x="4033795" y="1000568"/>
            <a:chExt cx="3738310" cy="723276"/>
          </a:xfrm>
        </p:grpSpPr>
        <p:grpSp>
          <p:nvGrpSpPr>
            <p:cNvPr id="63" name="Group 29"/>
            <p:cNvGrpSpPr/>
            <p:nvPr/>
          </p:nvGrpSpPr>
          <p:grpSpPr>
            <a:xfrm>
              <a:off x="4399178" y="1000568"/>
              <a:ext cx="3372927" cy="723276"/>
              <a:chOff x="798970" y="1689403"/>
              <a:chExt cx="1860430" cy="723276"/>
            </a:xfrm>
          </p:grpSpPr>
          <p:sp>
            <p:nvSpPr>
              <p:cNvPr id="65"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04</a:t>
                </a:r>
              </a:p>
            </p:txBody>
          </p:sp>
          <p:sp>
            <p:nvSpPr>
              <p:cNvPr id="66"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4" name="Rectangle 63"/>
            <p:cNvSpPr/>
            <p:nvPr/>
          </p:nvSpPr>
          <p:spPr>
            <a:xfrm>
              <a:off x="4033795" y="1236031"/>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67" name="Group 66"/>
          <p:cNvGrpSpPr/>
          <p:nvPr/>
        </p:nvGrpSpPr>
        <p:grpSpPr>
          <a:xfrm>
            <a:off x="6027394" y="1305285"/>
            <a:ext cx="4983765" cy="964368"/>
            <a:chOff x="4033795" y="1000568"/>
            <a:chExt cx="3738310" cy="723276"/>
          </a:xfrm>
        </p:grpSpPr>
        <p:grpSp>
          <p:nvGrpSpPr>
            <p:cNvPr id="68" name="Group 29"/>
            <p:cNvGrpSpPr/>
            <p:nvPr/>
          </p:nvGrpSpPr>
          <p:grpSpPr>
            <a:xfrm>
              <a:off x="4399178" y="1000568"/>
              <a:ext cx="3372927" cy="723276"/>
              <a:chOff x="798970" y="1689403"/>
              <a:chExt cx="1860430" cy="723276"/>
            </a:xfrm>
          </p:grpSpPr>
          <p:sp>
            <p:nvSpPr>
              <p:cNvPr id="70"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01</a:t>
                </a:r>
              </a:p>
            </p:txBody>
          </p:sp>
          <p:sp>
            <p:nvSpPr>
              <p:cNvPr id="71" name="Text Placeholder 3"/>
              <p:cNvSpPr txBox="1"/>
              <p:nvPr/>
            </p:nvSpPr>
            <p:spPr>
              <a:xfrm>
                <a:off x="798970" y="1920236"/>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69" name="Rectangle 68"/>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72" name="Group 71"/>
          <p:cNvGrpSpPr/>
          <p:nvPr/>
        </p:nvGrpSpPr>
        <p:grpSpPr>
          <a:xfrm>
            <a:off x="6027394" y="2447639"/>
            <a:ext cx="4983765" cy="964367"/>
            <a:chOff x="4033795" y="1822859"/>
            <a:chExt cx="3738310" cy="723275"/>
          </a:xfrm>
        </p:grpSpPr>
        <p:grpSp>
          <p:nvGrpSpPr>
            <p:cNvPr id="73" name="Group 29"/>
            <p:cNvGrpSpPr/>
            <p:nvPr/>
          </p:nvGrpSpPr>
          <p:grpSpPr>
            <a:xfrm>
              <a:off x="4399178" y="1822859"/>
              <a:ext cx="3372927" cy="723275"/>
              <a:chOff x="798970" y="1689403"/>
              <a:chExt cx="1860430" cy="723275"/>
            </a:xfrm>
          </p:grpSpPr>
          <p:sp>
            <p:nvSpPr>
              <p:cNvPr id="75"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02</a:t>
                </a:r>
              </a:p>
            </p:txBody>
          </p:sp>
          <p:sp>
            <p:nvSpPr>
              <p:cNvPr id="77"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74" name="Rectangle 73"/>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78" name="Group 77"/>
          <p:cNvGrpSpPr/>
          <p:nvPr/>
        </p:nvGrpSpPr>
        <p:grpSpPr>
          <a:xfrm>
            <a:off x="6027395" y="3589991"/>
            <a:ext cx="4983763" cy="964367"/>
            <a:chOff x="4033795" y="1822859"/>
            <a:chExt cx="3738309" cy="723275"/>
          </a:xfrm>
        </p:grpSpPr>
        <p:grpSp>
          <p:nvGrpSpPr>
            <p:cNvPr id="79" name="Group 29"/>
            <p:cNvGrpSpPr/>
            <p:nvPr/>
          </p:nvGrpSpPr>
          <p:grpSpPr>
            <a:xfrm>
              <a:off x="4399178" y="1822859"/>
              <a:ext cx="3372926" cy="723275"/>
              <a:chOff x="798970" y="1689403"/>
              <a:chExt cx="1860430" cy="723275"/>
            </a:xfrm>
          </p:grpSpPr>
          <p:sp>
            <p:nvSpPr>
              <p:cNvPr id="8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03</a:t>
                </a:r>
              </a:p>
            </p:txBody>
          </p:sp>
          <p:sp>
            <p:nvSpPr>
              <p:cNvPr id="82" name="Text Placeholder 3"/>
              <p:cNvSpPr txBox="1"/>
              <p:nvPr/>
            </p:nvSpPr>
            <p:spPr>
              <a:xfrm>
                <a:off x="798970" y="1920235"/>
                <a:ext cx="1860430" cy="49244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a:p>
                <a:pPr algn="l" defTabSz="1218565">
                  <a:spcBef>
                    <a:spcPct val="20000"/>
                  </a:spcBef>
                  <a:defRPr/>
                </a:pPr>
                <a:r>
                  <a:rPr lang="en-US" sz="1300" dirty="0">
                    <a:solidFill>
                      <a:schemeClr val="tx1">
                        <a:lumMod val="50000"/>
                        <a:lumOff val="50000"/>
                      </a:schemeClr>
                    </a:solidFill>
                    <a:latin typeface="+mn-ea"/>
                  </a:rPr>
                  <a:t> </a:t>
                </a:r>
                <a:endParaRPr lang="en-US" sz="1300" dirty="0">
                  <a:solidFill>
                    <a:schemeClr val="tx1">
                      <a:lumMod val="65000"/>
                      <a:lumOff val="35000"/>
                    </a:schemeClr>
                  </a:solidFill>
                  <a:latin typeface="+mn-ea"/>
                </a:endParaRPr>
              </a:p>
            </p:txBody>
          </p:sp>
        </p:grpSp>
        <p:sp>
          <p:nvSpPr>
            <p:cNvPr id="80" name="Rectangle 79"/>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30" name="Freeform 143"/>
          <p:cNvSpPr>
            <a:spLocks noEditPoints="1"/>
          </p:cNvSpPr>
          <p:nvPr/>
        </p:nvSpPr>
        <p:spPr bwMode="auto">
          <a:xfrm>
            <a:off x="2007391" y="416309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1" name="Freeform 92"/>
          <p:cNvSpPr>
            <a:spLocks noEditPoints="1"/>
          </p:cNvSpPr>
          <p:nvPr/>
        </p:nvSpPr>
        <p:spPr bwMode="auto">
          <a:xfrm>
            <a:off x="4088473" y="2066390"/>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2" name="组合 31"/>
          <p:cNvGrpSpPr/>
          <p:nvPr/>
        </p:nvGrpSpPr>
        <p:grpSpPr>
          <a:xfrm>
            <a:off x="4102231" y="4189284"/>
            <a:ext cx="427511" cy="400051"/>
            <a:chOff x="6661150" y="233363"/>
            <a:chExt cx="320675" cy="300038"/>
          </a:xfrm>
          <a:solidFill>
            <a:schemeClr val="bg1"/>
          </a:solidFill>
        </p:grpSpPr>
        <p:sp>
          <p:nvSpPr>
            <p:cNvPr id="3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7" name="Freeform 140"/>
          <p:cNvSpPr>
            <a:spLocks noEditPoints="1"/>
          </p:cNvSpPr>
          <p:nvPr/>
        </p:nvSpPr>
        <p:spPr bwMode="auto">
          <a:xfrm>
            <a:off x="2021402" y="2036648"/>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5961207" y="1412511"/>
            <a:ext cx="402121" cy="401104"/>
            <a:chOff x="-959970" y="1422605"/>
            <a:chExt cx="596900" cy="595313"/>
          </a:xfrm>
        </p:grpSpPr>
        <p:sp>
          <p:nvSpPr>
            <p:cNvPr id="39" name="Oval 77"/>
            <p:cNvSpPr>
              <a:spLocks noChangeArrowheads="1"/>
            </p:cNvSpPr>
            <p:nvPr/>
          </p:nvSpPr>
          <p:spPr bwMode="auto">
            <a:xfrm>
              <a:off x="-959970" y="1422605"/>
              <a:ext cx="596900" cy="595313"/>
            </a:xfrm>
            <a:prstGeom prst="ellipse">
              <a:avLst/>
            </a:prstGeom>
            <a:solidFill>
              <a:srgbClr val="879F78"/>
            </a:solidFill>
            <a:ln>
              <a:noFill/>
            </a:ln>
          </p:spPr>
          <p:txBody>
            <a:bodyPr vert="horz" wrap="square" lIns="91440" tIns="45720" rIns="91440" bIns="45720" numCol="1" anchor="t" anchorCtr="0" compatLnSpc="1"/>
            <a:lstStyle/>
            <a:p>
              <a:endParaRPr lang="en-US">
                <a:latin typeface="+mn-ea"/>
              </a:endParaRPr>
            </a:p>
          </p:txBody>
        </p:sp>
        <p:sp>
          <p:nvSpPr>
            <p:cNvPr id="4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6" name="组合 45"/>
          <p:cNvGrpSpPr/>
          <p:nvPr/>
        </p:nvGrpSpPr>
        <p:grpSpPr>
          <a:xfrm>
            <a:off x="5958534" y="2533037"/>
            <a:ext cx="402121" cy="401104"/>
            <a:chOff x="-959970" y="1422605"/>
            <a:chExt cx="596900" cy="595313"/>
          </a:xfrm>
        </p:grpSpPr>
        <p:sp>
          <p:nvSpPr>
            <p:cNvPr id="47" name="Oval 77"/>
            <p:cNvSpPr>
              <a:spLocks noChangeArrowheads="1"/>
            </p:cNvSpPr>
            <p:nvPr/>
          </p:nvSpPr>
          <p:spPr bwMode="auto">
            <a:xfrm>
              <a:off x="-959970" y="1422605"/>
              <a:ext cx="596900" cy="595313"/>
            </a:xfrm>
            <a:prstGeom prst="ellipse">
              <a:avLst/>
            </a:prstGeom>
            <a:solidFill>
              <a:srgbClr val="648879"/>
            </a:solidFill>
            <a:ln>
              <a:noFill/>
            </a:ln>
          </p:spPr>
          <p:txBody>
            <a:bodyPr vert="horz" wrap="square" lIns="91440" tIns="45720" rIns="91440" bIns="45720" numCol="1" anchor="t" anchorCtr="0" compatLnSpc="1"/>
            <a:lstStyle/>
            <a:p>
              <a:endParaRPr lang="en-US">
                <a:latin typeface="+mn-ea"/>
              </a:endParaRPr>
            </a:p>
          </p:txBody>
        </p:sp>
        <p:sp>
          <p:nvSpPr>
            <p:cNvPr id="4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9" name="组合 48"/>
          <p:cNvGrpSpPr/>
          <p:nvPr/>
        </p:nvGrpSpPr>
        <p:grpSpPr>
          <a:xfrm>
            <a:off x="5958534" y="3653564"/>
            <a:ext cx="402121" cy="401104"/>
            <a:chOff x="-959970" y="1422605"/>
            <a:chExt cx="596900" cy="595313"/>
          </a:xfrm>
        </p:grpSpPr>
        <p:sp>
          <p:nvSpPr>
            <p:cNvPr id="50" name="Oval 77"/>
            <p:cNvSpPr>
              <a:spLocks noChangeArrowheads="1"/>
            </p:cNvSpPr>
            <p:nvPr/>
          </p:nvSpPr>
          <p:spPr bwMode="auto">
            <a:xfrm>
              <a:off x="-959970" y="1422605"/>
              <a:ext cx="596900" cy="595313"/>
            </a:xfrm>
            <a:prstGeom prst="ellipse">
              <a:avLst/>
            </a:prstGeom>
            <a:solidFill>
              <a:srgbClr val="99C979"/>
            </a:solidFill>
            <a:ln>
              <a:noFill/>
            </a:ln>
          </p:spPr>
          <p:txBody>
            <a:bodyPr vert="horz" wrap="square" lIns="91440" tIns="45720" rIns="91440" bIns="45720" numCol="1" anchor="t" anchorCtr="0" compatLnSpc="1"/>
            <a:lstStyle/>
            <a:p>
              <a:endParaRPr lang="en-US">
                <a:latin typeface="+mn-ea"/>
              </a:endParaRPr>
            </a:p>
          </p:txBody>
        </p:sp>
        <p:sp>
          <p:nvSpPr>
            <p:cNvPr id="51"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2" name="组合 51"/>
          <p:cNvGrpSpPr/>
          <p:nvPr/>
        </p:nvGrpSpPr>
        <p:grpSpPr>
          <a:xfrm>
            <a:off x="5958534" y="4807503"/>
            <a:ext cx="402121" cy="401104"/>
            <a:chOff x="-959970" y="1422605"/>
            <a:chExt cx="596900" cy="595313"/>
          </a:xfrm>
        </p:grpSpPr>
        <p:sp>
          <p:nvSpPr>
            <p:cNvPr id="53" name="Oval 77"/>
            <p:cNvSpPr>
              <a:spLocks noChangeArrowheads="1"/>
            </p:cNvSpPr>
            <p:nvPr/>
          </p:nvSpPr>
          <p:spPr bwMode="auto">
            <a:xfrm>
              <a:off x="-959970" y="1422605"/>
              <a:ext cx="596900" cy="595313"/>
            </a:xfrm>
            <a:prstGeom prst="ellipse">
              <a:avLst/>
            </a:prstGeom>
            <a:solidFill>
              <a:srgbClr val="879F78"/>
            </a:solidFill>
            <a:ln>
              <a:noFill/>
            </a:ln>
          </p:spPr>
          <p:txBody>
            <a:bodyPr vert="horz" wrap="square" lIns="91440" tIns="45720" rIns="91440" bIns="45720" numCol="1" anchor="t" anchorCtr="0" compatLnSpc="1"/>
            <a:lstStyle/>
            <a:p>
              <a:endParaRPr lang="en-US">
                <a:latin typeface="+mn-ea"/>
              </a:endParaRPr>
            </a:p>
          </p:txBody>
        </p:sp>
        <p:sp>
          <p:nvSpPr>
            <p:cNvPr id="54"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55" name="文本框 54"/>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strips(downLeft)">
                                      <p:cBhvr>
                                        <p:cTn id="7" dur="500"/>
                                        <p:tgtEl>
                                          <p:spTgt spid="4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 presetClass="entr" presetSubtype="2" accel="50000" decel="50000"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1+#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accel="50000" decel="5000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2" accel="50000" decel="50000" fill="hold"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1+#ppt_w/2"/>
                                          </p:val>
                                        </p:tav>
                                        <p:tav tm="100000">
                                          <p:val>
                                            <p:strVal val="#ppt_x"/>
                                          </p:val>
                                        </p:tav>
                                      </p:tavLst>
                                    </p:anim>
                                    <p:anim calcmode="lin" valueType="num">
                                      <p:cBhvr additive="base">
                                        <p:cTn id="41" dur="500" fill="hold"/>
                                        <p:tgtEl>
                                          <p:spTgt spid="72"/>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0-#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2" accel="50000" decel="50000"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additive="base">
                                        <p:cTn id="49" dur="500" fill="hold"/>
                                        <p:tgtEl>
                                          <p:spTgt spid="78"/>
                                        </p:tgtEl>
                                        <p:attrNameLst>
                                          <p:attrName>ppt_x</p:attrName>
                                        </p:attrNameLst>
                                      </p:cBhvr>
                                      <p:tavLst>
                                        <p:tav tm="0">
                                          <p:val>
                                            <p:strVal val="1+#ppt_w/2"/>
                                          </p:val>
                                        </p:tav>
                                        <p:tav tm="100000">
                                          <p:val>
                                            <p:strVal val="#ppt_x"/>
                                          </p:val>
                                        </p:tav>
                                      </p:tavLst>
                                    </p:anim>
                                    <p:anim calcmode="lin" valueType="num">
                                      <p:cBhvr additive="base">
                                        <p:cTn id="50" dur="500" fill="hold"/>
                                        <p:tgtEl>
                                          <p:spTgt spid="78"/>
                                        </p:tgtEl>
                                        <p:attrNameLst>
                                          <p:attrName>ppt_y</p:attrName>
                                        </p:attrNameLst>
                                      </p:cBhvr>
                                      <p:tavLst>
                                        <p:tav tm="0">
                                          <p:val>
                                            <p:strVal val="#ppt_y"/>
                                          </p:val>
                                        </p:tav>
                                        <p:tav tm="100000">
                                          <p:val>
                                            <p:strVal val="#ppt_y"/>
                                          </p:val>
                                        </p:tav>
                                      </p:tavLst>
                                    </p:anim>
                                  </p:childTnLst>
                                </p:cTn>
                              </p:par>
                              <p:par>
                                <p:cTn id="51" presetID="2" presetClass="entr" presetSubtype="8" accel="50000" decel="5000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0-#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 presetClass="entr" presetSubtype="2" accel="50000" decel="5000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anim calcmode="lin" valueType="num">
                                      <p:cBhvr additive="base">
                                        <p:cTn id="58" dur="500" fill="hold"/>
                                        <p:tgtEl>
                                          <p:spTgt spid="62"/>
                                        </p:tgtEl>
                                        <p:attrNameLst>
                                          <p:attrName>ppt_x</p:attrName>
                                        </p:attrNameLst>
                                      </p:cBhvr>
                                      <p:tavLst>
                                        <p:tav tm="0">
                                          <p:val>
                                            <p:strVal val="1+#ppt_w/2"/>
                                          </p:val>
                                        </p:tav>
                                        <p:tav tm="100000">
                                          <p:val>
                                            <p:strVal val="#ppt_x"/>
                                          </p:val>
                                        </p:tav>
                                      </p:tavLst>
                                    </p:anim>
                                    <p:anim calcmode="lin" valueType="num">
                                      <p:cBhvr additive="base">
                                        <p:cTn id="59" dur="500" fill="hold"/>
                                        <p:tgtEl>
                                          <p:spTgt spid="62"/>
                                        </p:tgtEl>
                                        <p:attrNameLst>
                                          <p:attrName>ppt_y</p:attrName>
                                        </p:attrNameLst>
                                      </p:cBhvr>
                                      <p:tavLst>
                                        <p:tav tm="0">
                                          <p:val>
                                            <p:strVal val="#ppt_y"/>
                                          </p:val>
                                        </p:tav>
                                        <p:tav tm="100000">
                                          <p:val>
                                            <p:strVal val="#ppt_y"/>
                                          </p:val>
                                        </p:tav>
                                      </p:tavLst>
                                    </p:anim>
                                  </p:childTnLst>
                                </p:cTn>
                              </p:par>
                              <p:par>
                                <p:cTn id="60" presetID="2" presetClass="entr" presetSubtype="8" accel="50000" decel="50000" fill="hold" nodeType="with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500" fill="hold"/>
                                        <p:tgtEl>
                                          <p:spTgt spid="52"/>
                                        </p:tgtEl>
                                        <p:attrNameLst>
                                          <p:attrName>ppt_x</p:attrName>
                                        </p:attrNameLst>
                                      </p:cBhvr>
                                      <p:tavLst>
                                        <p:tav tm="0">
                                          <p:val>
                                            <p:strVal val="0-#ppt_w/2"/>
                                          </p:val>
                                        </p:tav>
                                        <p:tav tm="100000">
                                          <p:val>
                                            <p:strVal val="#ppt_x"/>
                                          </p:val>
                                        </p:tav>
                                      </p:tavLst>
                                    </p:anim>
                                    <p:anim calcmode="lin" valueType="num">
                                      <p:cBhvr additive="base">
                                        <p:cTn id="63"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01"/>
          <p:cNvGrpSpPr/>
          <p:nvPr/>
        </p:nvGrpSpPr>
        <p:grpSpPr>
          <a:xfrm>
            <a:off x="950447" y="2482976"/>
            <a:ext cx="2813395" cy="1406880"/>
            <a:chOff x="712331" y="1862232"/>
            <a:chExt cx="2110321" cy="1055160"/>
          </a:xfrm>
          <a:solidFill>
            <a:srgbClr val="879F78">
              <a:alpha val="61000"/>
            </a:srgbClr>
          </a:solidFill>
        </p:grpSpPr>
        <p:sp>
          <p:nvSpPr>
            <p:cNvPr id="30" name="Oval 29"/>
            <p:cNvSpPr/>
            <p:nvPr/>
          </p:nvSpPr>
          <p:spPr>
            <a:xfrm>
              <a:off x="712331" y="1973302"/>
              <a:ext cx="833022" cy="833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1" name="Oval 30"/>
            <p:cNvSpPr/>
            <p:nvPr/>
          </p:nvSpPr>
          <p:spPr>
            <a:xfrm>
              <a:off x="1323214" y="2056603"/>
              <a:ext cx="666418" cy="66641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767492" y="1862232"/>
              <a:ext cx="1055160" cy="10551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3" name="Group 102"/>
          <p:cNvGrpSpPr/>
          <p:nvPr/>
        </p:nvGrpSpPr>
        <p:grpSpPr>
          <a:xfrm>
            <a:off x="3425410" y="2482976"/>
            <a:ext cx="2813395" cy="1406880"/>
            <a:chOff x="2568795" y="1862232"/>
            <a:chExt cx="2110321" cy="1055160"/>
          </a:xfrm>
          <a:solidFill>
            <a:srgbClr val="879F78">
              <a:alpha val="61000"/>
            </a:srgbClr>
          </a:solidFill>
        </p:grpSpPr>
        <p:sp>
          <p:nvSpPr>
            <p:cNvPr id="33" name="Oval 32"/>
            <p:cNvSpPr/>
            <p:nvPr/>
          </p:nvSpPr>
          <p:spPr>
            <a:xfrm>
              <a:off x="2568795" y="1973302"/>
              <a:ext cx="833022" cy="833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4" name="Oval 33"/>
            <p:cNvSpPr/>
            <p:nvPr/>
          </p:nvSpPr>
          <p:spPr>
            <a:xfrm>
              <a:off x="3179678" y="2056603"/>
              <a:ext cx="666418" cy="66641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p:nvPr/>
          </p:nvSpPr>
          <p:spPr>
            <a:xfrm>
              <a:off x="3623956" y="1862232"/>
              <a:ext cx="1055160" cy="10551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4" name="Group 103"/>
          <p:cNvGrpSpPr/>
          <p:nvPr/>
        </p:nvGrpSpPr>
        <p:grpSpPr>
          <a:xfrm>
            <a:off x="5910910" y="2482976"/>
            <a:ext cx="2813395" cy="1406880"/>
            <a:chOff x="4433163" y="1862232"/>
            <a:chExt cx="2110321" cy="1055160"/>
          </a:xfrm>
          <a:solidFill>
            <a:srgbClr val="879F78">
              <a:alpha val="61000"/>
            </a:srgbClr>
          </a:solidFill>
        </p:grpSpPr>
        <p:sp>
          <p:nvSpPr>
            <p:cNvPr id="36" name="Oval 35"/>
            <p:cNvSpPr/>
            <p:nvPr/>
          </p:nvSpPr>
          <p:spPr>
            <a:xfrm>
              <a:off x="4433163" y="1973302"/>
              <a:ext cx="833022" cy="833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7" name="Oval 36"/>
            <p:cNvSpPr/>
            <p:nvPr/>
          </p:nvSpPr>
          <p:spPr>
            <a:xfrm>
              <a:off x="5044046" y="2056603"/>
              <a:ext cx="666418" cy="66641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8" name="Oval 37"/>
            <p:cNvSpPr/>
            <p:nvPr/>
          </p:nvSpPr>
          <p:spPr>
            <a:xfrm>
              <a:off x="5488324" y="1862232"/>
              <a:ext cx="1055160" cy="10551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5" name="Group 104"/>
          <p:cNvGrpSpPr/>
          <p:nvPr/>
        </p:nvGrpSpPr>
        <p:grpSpPr>
          <a:xfrm>
            <a:off x="8428160" y="2482976"/>
            <a:ext cx="2813396" cy="1406880"/>
            <a:chOff x="6321347" y="1862232"/>
            <a:chExt cx="2110322" cy="1055160"/>
          </a:xfrm>
          <a:solidFill>
            <a:srgbClr val="879F78">
              <a:alpha val="61000"/>
            </a:srgbClr>
          </a:solidFill>
        </p:grpSpPr>
        <p:sp>
          <p:nvSpPr>
            <p:cNvPr id="39" name="Oval 38"/>
            <p:cNvSpPr/>
            <p:nvPr/>
          </p:nvSpPr>
          <p:spPr>
            <a:xfrm>
              <a:off x="6321347" y="1973302"/>
              <a:ext cx="833022" cy="8330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p:nvPr/>
          </p:nvSpPr>
          <p:spPr>
            <a:xfrm>
              <a:off x="6932230" y="2056603"/>
              <a:ext cx="666418" cy="66641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p:nvPr/>
          </p:nvSpPr>
          <p:spPr>
            <a:xfrm>
              <a:off x="7376509" y="1862232"/>
              <a:ext cx="1055160" cy="10551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48" name="Group 61"/>
          <p:cNvGrpSpPr/>
          <p:nvPr/>
        </p:nvGrpSpPr>
        <p:grpSpPr>
          <a:xfrm>
            <a:off x="1180843" y="5349235"/>
            <a:ext cx="3225572" cy="620814"/>
            <a:chOff x="4033795" y="1173733"/>
            <a:chExt cx="2419494" cy="465610"/>
          </a:xfrm>
        </p:grpSpPr>
        <p:grpSp>
          <p:nvGrpSpPr>
            <p:cNvPr id="49" name="Group 29"/>
            <p:cNvGrpSpPr/>
            <p:nvPr/>
          </p:nvGrpSpPr>
          <p:grpSpPr>
            <a:xfrm>
              <a:off x="4399180" y="1173733"/>
              <a:ext cx="2054109" cy="445530"/>
              <a:chOff x="798971" y="1862568"/>
              <a:chExt cx="1133000" cy="445530"/>
            </a:xfrm>
          </p:grpSpPr>
          <p:sp>
            <p:nvSpPr>
              <p:cNvPr id="5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01</a:t>
                </a:r>
              </a:p>
            </p:txBody>
          </p:sp>
          <p:sp>
            <p:nvSpPr>
              <p:cNvPr id="5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0" name="Rectangle 4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53" name="Group 61"/>
          <p:cNvGrpSpPr/>
          <p:nvPr/>
        </p:nvGrpSpPr>
        <p:grpSpPr>
          <a:xfrm>
            <a:off x="4524921" y="5349235"/>
            <a:ext cx="3225572" cy="620814"/>
            <a:chOff x="4033795" y="1173733"/>
            <a:chExt cx="2419494" cy="465610"/>
          </a:xfrm>
        </p:grpSpPr>
        <p:grpSp>
          <p:nvGrpSpPr>
            <p:cNvPr id="54" name="Group 29"/>
            <p:cNvGrpSpPr/>
            <p:nvPr/>
          </p:nvGrpSpPr>
          <p:grpSpPr>
            <a:xfrm>
              <a:off x="4399180" y="1173733"/>
              <a:ext cx="2054109" cy="445530"/>
              <a:chOff x="798971" y="1862568"/>
              <a:chExt cx="1133000" cy="445530"/>
            </a:xfrm>
          </p:grpSpPr>
          <p:sp>
            <p:nvSpPr>
              <p:cNvPr id="56"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01</a:t>
                </a:r>
              </a:p>
            </p:txBody>
          </p:sp>
          <p:sp>
            <p:nvSpPr>
              <p:cNvPr id="57"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5" name="Rectangle 54"/>
            <p:cNvSpPr/>
            <p:nvPr/>
          </p:nvSpPr>
          <p:spPr>
            <a:xfrm>
              <a:off x="4033795" y="1212303"/>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58" name="Group 61"/>
          <p:cNvGrpSpPr/>
          <p:nvPr/>
        </p:nvGrpSpPr>
        <p:grpSpPr>
          <a:xfrm>
            <a:off x="7868999" y="5349235"/>
            <a:ext cx="3225572" cy="620814"/>
            <a:chOff x="4033795" y="1173733"/>
            <a:chExt cx="2419494" cy="465610"/>
          </a:xfrm>
        </p:grpSpPr>
        <p:grpSp>
          <p:nvGrpSpPr>
            <p:cNvPr id="59" name="Group 29"/>
            <p:cNvGrpSpPr/>
            <p:nvPr/>
          </p:nvGrpSpPr>
          <p:grpSpPr>
            <a:xfrm>
              <a:off x="4399180" y="1173733"/>
              <a:ext cx="2054109" cy="445530"/>
              <a:chOff x="798971" y="1862568"/>
              <a:chExt cx="1133000" cy="445530"/>
            </a:xfrm>
          </p:grpSpPr>
          <p:sp>
            <p:nvSpPr>
              <p:cNvPr id="6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rgbClr val="648879"/>
                    </a:solidFill>
                    <a:latin typeface="+mn-ea"/>
                  </a:rPr>
                  <a:t>添加副标题</a:t>
                </a:r>
                <a:r>
                  <a:rPr lang="en-US" sz="2100" b="1" dirty="0">
                    <a:solidFill>
                      <a:srgbClr val="648879"/>
                    </a:solidFill>
                    <a:latin typeface="+mn-ea"/>
                  </a:rPr>
                  <a:t> 01</a:t>
                </a:r>
              </a:p>
            </p:txBody>
          </p:sp>
          <p:sp>
            <p:nvSpPr>
              <p:cNvPr id="6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60" name="Rectangle 5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cxnSp>
        <p:nvCxnSpPr>
          <p:cNvPr id="63" name="Straight Connector 62"/>
          <p:cNvCxnSpPr/>
          <p:nvPr/>
        </p:nvCxnSpPr>
        <p:spPr>
          <a:xfrm>
            <a:off x="1488040" y="2028625"/>
            <a:ext cx="0" cy="602445"/>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67" name="Text Placeholder 3"/>
          <p:cNvSpPr txBox="1"/>
          <p:nvPr/>
        </p:nvSpPr>
        <p:spPr>
          <a:xfrm>
            <a:off x="982197"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68" name="Straight Connector 67"/>
          <p:cNvCxnSpPr/>
          <p:nvPr/>
        </p:nvCxnSpPr>
        <p:spPr>
          <a:xfrm>
            <a:off x="3059638" y="2028625"/>
            <a:ext cx="0" cy="428948"/>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2" name="Text Placeholder 3"/>
          <p:cNvSpPr txBox="1"/>
          <p:nvPr/>
        </p:nvSpPr>
        <p:spPr>
          <a:xfrm>
            <a:off x="2553795"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6" name="Straight Connector 75"/>
          <p:cNvCxnSpPr/>
          <p:nvPr/>
        </p:nvCxnSpPr>
        <p:spPr>
          <a:xfrm flipV="1">
            <a:off x="4680450" y="3630695"/>
            <a:ext cx="0" cy="61130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8" name="Text Placeholder 3"/>
          <p:cNvSpPr txBox="1"/>
          <p:nvPr/>
        </p:nvSpPr>
        <p:spPr>
          <a:xfrm>
            <a:off x="4161061"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9" name="Straight Connector 78"/>
          <p:cNvCxnSpPr/>
          <p:nvPr/>
        </p:nvCxnSpPr>
        <p:spPr>
          <a:xfrm flipV="1">
            <a:off x="6451701" y="3741767"/>
            <a:ext cx="0" cy="500231"/>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3" name="Text Placeholder 3"/>
          <p:cNvSpPr txBox="1"/>
          <p:nvPr/>
        </p:nvSpPr>
        <p:spPr>
          <a:xfrm>
            <a:off x="5932312"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6" name="Straight Connector 85"/>
          <p:cNvCxnSpPr/>
          <p:nvPr/>
        </p:nvCxnSpPr>
        <p:spPr>
          <a:xfrm>
            <a:off x="9656112"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7" name="Text Placeholder 3"/>
          <p:cNvSpPr txBox="1"/>
          <p:nvPr/>
        </p:nvSpPr>
        <p:spPr>
          <a:xfrm>
            <a:off x="9150268"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8" name="Straight Connector 87"/>
          <p:cNvCxnSpPr/>
          <p:nvPr/>
        </p:nvCxnSpPr>
        <p:spPr>
          <a:xfrm>
            <a:off x="7144395"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
          <p:cNvSpPr txBox="1"/>
          <p:nvPr/>
        </p:nvSpPr>
        <p:spPr>
          <a:xfrm>
            <a:off x="6638551"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3" name="Straight Connector 92"/>
          <p:cNvCxnSpPr/>
          <p:nvPr/>
        </p:nvCxnSpPr>
        <p:spPr>
          <a:xfrm flipV="1">
            <a:off x="8029529" y="3889857"/>
            <a:ext cx="0" cy="39035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4" name="Text Placeholder 3"/>
          <p:cNvSpPr txBox="1"/>
          <p:nvPr/>
        </p:nvSpPr>
        <p:spPr>
          <a:xfrm>
            <a:off x="7510140"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5" name="Straight Connector 94"/>
          <p:cNvCxnSpPr/>
          <p:nvPr/>
        </p:nvCxnSpPr>
        <p:spPr>
          <a:xfrm flipV="1">
            <a:off x="10524907" y="3889857"/>
            <a:ext cx="0" cy="38404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6" name="Text Placeholder 3"/>
          <p:cNvSpPr txBox="1"/>
          <p:nvPr/>
        </p:nvSpPr>
        <p:spPr>
          <a:xfrm>
            <a:off x="10005518"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grpSp>
        <p:nvGrpSpPr>
          <p:cNvPr id="65" name="组合 64"/>
          <p:cNvGrpSpPr/>
          <p:nvPr/>
        </p:nvGrpSpPr>
        <p:grpSpPr>
          <a:xfrm>
            <a:off x="1147334" y="5400660"/>
            <a:ext cx="402121" cy="401104"/>
            <a:chOff x="-959970" y="1422605"/>
            <a:chExt cx="596900" cy="595313"/>
          </a:xfrm>
        </p:grpSpPr>
        <p:sp>
          <p:nvSpPr>
            <p:cNvPr id="66" name="Oval 77"/>
            <p:cNvSpPr>
              <a:spLocks noChangeArrowheads="1"/>
            </p:cNvSpPr>
            <p:nvPr/>
          </p:nvSpPr>
          <p:spPr bwMode="auto">
            <a:xfrm>
              <a:off x="-959970" y="1422605"/>
              <a:ext cx="596900" cy="595313"/>
            </a:xfrm>
            <a:prstGeom prst="ellipse">
              <a:avLst/>
            </a:prstGeom>
            <a:solidFill>
              <a:srgbClr val="879F78"/>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4491325" y="5400660"/>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rgbClr val="648879"/>
            </a:solidFill>
            <a:ln>
              <a:noFill/>
            </a:ln>
          </p:spPr>
          <p:txBody>
            <a:bodyPr vert="horz" wrap="square" lIns="91440" tIns="45720" rIns="91440" bIns="45720" numCol="1" anchor="t" anchorCtr="0" compatLnSpc="1"/>
            <a:lstStyle/>
            <a:p>
              <a:endParaRPr lang="en-US">
                <a:latin typeface="+mn-ea"/>
              </a:endParaRPr>
            </a:p>
          </p:txBody>
        </p:sp>
        <p:sp>
          <p:nvSpPr>
            <p:cNvPr id="7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4" name="组合 73"/>
          <p:cNvGrpSpPr/>
          <p:nvPr/>
        </p:nvGrpSpPr>
        <p:grpSpPr>
          <a:xfrm>
            <a:off x="7869000" y="5400660"/>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rgbClr val="879F78"/>
            </a:solidFill>
            <a:ln>
              <a:noFill/>
            </a:ln>
          </p:spPr>
          <p:txBody>
            <a:bodyPr vert="horz" wrap="square" lIns="91440" tIns="45720" rIns="91440" bIns="45720" numCol="1" anchor="t" anchorCtr="0" compatLnSpc="1"/>
            <a:lstStyle/>
            <a:p>
              <a:endParaRPr lang="en-US">
                <a:latin typeface="+mn-ea"/>
              </a:endParaRPr>
            </a:p>
          </p:txBody>
        </p:sp>
        <p:sp>
          <p:nvSpPr>
            <p:cNvPr id="7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64" name="文本框 63"/>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1000"/>
                                        <p:tgtEl>
                                          <p:spTgt spid="10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1000"/>
                                        <p:tgtEl>
                                          <p:spTgt spid="10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1000"/>
                                        <p:tgtEl>
                                          <p:spTgt spid="105"/>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strips(downLeft)">
                                      <p:cBhvr>
                                        <p:cTn id="23" dur="500"/>
                                        <p:tgtEl>
                                          <p:spTgt spid="63"/>
                                        </p:tgtEl>
                                      </p:cBhvr>
                                    </p:animEffect>
                                  </p:childTnLst>
                                </p:cTn>
                              </p:par>
                            </p:childTnLst>
                          </p:cTn>
                        </p:par>
                        <p:par>
                          <p:cTn id="24" fill="hold">
                            <p:stCondLst>
                              <p:cond delay="4500"/>
                            </p:stCondLst>
                            <p:childTnLst>
                              <p:par>
                                <p:cTn id="25" presetID="1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slide(fromBottom)">
                                      <p:cBhvr>
                                        <p:cTn id="27" dur="500"/>
                                        <p:tgtEl>
                                          <p:spTgt spid="67"/>
                                        </p:tgtEl>
                                      </p:cBhvr>
                                    </p:animEffect>
                                  </p:childTnLst>
                                </p:cTn>
                              </p:par>
                            </p:childTnLst>
                          </p:cTn>
                        </p:par>
                        <p:par>
                          <p:cTn id="28" fill="hold">
                            <p:stCondLst>
                              <p:cond delay="5000"/>
                            </p:stCondLst>
                            <p:childTnLst>
                              <p:par>
                                <p:cTn id="29" presetID="18" presetClass="entr" presetSubtype="12"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strips(downLeft)">
                                      <p:cBhvr>
                                        <p:cTn id="31" dur="500"/>
                                        <p:tgtEl>
                                          <p:spTgt spid="68"/>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slide(fromBottom)">
                                      <p:cBhvr>
                                        <p:cTn id="35" dur="500"/>
                                        <p:tgtEl>
                                          <p:spTgt spid="72"/>
                                        </p:tgtEl>
                                      </p:cBhvr>
                                    </p:animEffect>
                                  </p:childTnLst>
                                </p:cTn>
                              </p:par>
                            </p:childTnLst>
                          </p:cTn>
                        </p:par>
                        <p:par>
                          <p:cTn id="36" fill="hold">
                            <p:stCondLst>
                              <p:cond delay="6000"/>
                            </p:stCondLst>
                            <p:childTnLst>
                              <p:par>
                                <p:cTn id="37" presetID="18" presetClass="entr" presetSubtype="3"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strips(upRight)">
                                      <p:cBhvr>
                                        <p:cTn id="39" dur="500"/>
                                        <p:tgtEl>
                                          <p:spTgt spid="76"/>
                                        </p:tgtEl>
                                      </p:cBhvr>
                                    </p:animEffect>
                                  </p:childTnLst>
                                </p:cTn>
                              </p:par>
                            </p:childTnLst>
                          </p:cTn>
                        </p:par>
                        <p:par>
                          <p:cTn id="40" fill="hold">
                            <p:stCondLst>
                              <p:cond delay="6500"/>
                            </p:stCondLst>
                            <p:childTnLst>
                              <p:par>
                                <p:cTn id="41" presetID="1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lide(fromBottom)">
                                      <p:cBhvr>
                                        <p:cTn id="43" dur="500"/>
                                        <p:tgtEl>
                                          <p:spTgt spid="78"/>
                                        </p:tgtEl>
                                      </p:cBhvr>
                                    </p:animEffect>
                                  </p:childTnLst>
                                </p:cTn>
                              </p:par>
                            </p:childTnLst>
                          </p:cTn>
                        </p:par>
                        <p:par>
                          <p:cTn id="44" fill="hold">
                            <p:stCondLst>
                              <p:cond delay="7000"/>
                            </p:stCondLst>
                            <p:childTnLst>
                              <p:par>
                                <p:cTn id="45" presetID="18" presetClass="entr" presetSubtype="3"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strips(upRight)">
                                      <p:cBhvr>
                                        <p:cTn id="47" dur="500"/>
                                        <p:tgtEl>
                                          <p:spTgt spid="79"/>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slide(fromBottom)">
                                      <p:cBhvr>
                                        <p:cTn id="51" dur="500"/>
                                        <p:tgtEl>
                                          <p:spTgt spid="83"/>
                                        </p:tgtEl>
                                      </p:cBhvr>
                                    </p:animEffect>
                                  </p:childTnLst>
                                </p:cTn>
                              </p:par>
                            </p:childTnLst>
                          </p:cTn>
                        </p:par>
                        <p:par>
                          <p:cTn id="52" fill="hold">
                            <p:stCondLst>
                              <p:cond delay="8000"/>
                            </p:stCondLst>
                            <p:childTnLst>
                              <p:par>
                                <p:cTn id="53" presetID="18" presetClass="entr" presetSubtype="12"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strips(downLeft)">
                                      <p:cBhvr>
                                        <p:cTn id="55" dur="500"/>
                                        <p:tgtEl>
                                          <p:spTgt spid="86"/>
                                        </p:tgtEl>
                                      </p:cBhvr>
                                    </p:animEffect>
                                  </p:childTnLst>
                                </p:cTn>
                              </p:par>
                            </p:childTnLst>
                          </p:cTn>
                        </p:par>
                        <p:par>
                          <p:cTn id="56" fill="hold">
                            <p:stCondLst>
                              <p:cond delay="8500"/>
                            </p:stCondLst>
                            <p:childTnLst>
                              <p:par>
                                <p:cTn id="57" presetID="12" presetClass="entr" presetSubtype="4"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slide(fromBottom)">
                                      <p:cBhvr>
                                        <p:cTn id="59" dur="500"/>
                                        <p:tgtEl>
                                          <p:spTgt spid="87"/>
                                        </p:tgtEl>
                                      </p:cBhvr>
                                    </p:animEffect>
                                  </p:childTnLst>
                                </p:cTn>
                              </p:par>
                            </p:childTnLst>
                          </p:cTn>
                        </p:par>
                        <p:par>
                          <p:cTn id="60" fill="hold">
                            <p:stCondLst>
                              <p:cond delay="9000"/>
                            </p:stCondLst>
                            <p:childTnLst>
                              <p:par>
                                <p:cTn id="61" presetID="18" presetClass="entr" presetSubtype="12"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trips(downLeft)">
                                      <p:cBhvr>
                                        <p:cTn id="63" dur="500"/>
                                        <p:tgtEl>
                                          <p:spTgt spid="88"/>
                                        </p:tgtEl>
                                      </p:cBhvr>
                                    </p:animEffect>
                                  </p:childTnLst>
                                </p:cTn>
                              </p:par>
                            </p:childTnLst>
                          </p:cTn>
                        </p:par>
                        <p:par>
                          <p:cTn id="64" fill="hold">
                            <p:stCondLst>
                              <p:cond delay="9500"/>
                            </p:stCondLst>
                            <p:childTnLst>
                              <p:par>
                                <p:cTn id="65" presetID="12" presetClass="entr" presetSubtype="4"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slide(fromBottom)">
                                      <p:cBhvr>
                                        <p:cTn id="67" dur="500"/>
                                        <p:tgtEl>
                                          <p:spTgt spid="89"/>
                                        </p:tgtEl>
                                      </p:cBhvr>
                                    </p:animEffect>
                                  </p:childTnLst>
                                </p:cTn>
                              </p:par>
                            </p:childTnLst>
                          </p:cTn>
                        </p:par>
                        <p:par>
                          <p:cTn id="68" fill="hold">
                            <p:stCondLst>
                              <p:cond delay="10000"/>
                            </p:stCondLst>
                            <p:childTnLst>
                              <p:par>
                                <p:cTn id="69" presetID="18" presetClass="entr" presetSubtype="3"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strips(upRight)">
                                      <p:cBhvr>
                                        <p:cTn id="71" dur="500"/>
                                        <p:tgtEl>
                                          <p:spTgt spid="93"/>
                                        </p:tgtEl>
                                      </p:cBhvr>
                                    </p:animEffect>
                                  </p:childTnLst>
                                </p:cTn>
                              </p:par>
                            </p:childTnLst>
                          </p:cTn>
                        </p:par>
                        <p:par>
                          <p:cTn id="72" fill="hold">
                            <p:stCondLst>
                              <p:cond delay="10500"/>
                            </p:stCondLst>
                            <p:childTnLst>
                              <p:par>
                                <p:cTn id="73" presetID="12" presetClass="entr" presetSubtype="4"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slide(fromBottom)">
                                      <p:cBhvr>
                                        <p:cTn id="75" dur="500"/>
                                        <p:tgtEl>
                                          <p:spTgt spid="94"/>
                                        </p:tgtEl>
                                      </p:cBhvr>
                                    </p:animEffect>
                                  </p:childTnLst>
                                </p:cTn>
                              </p:par>
                            </p:childTnLst>
                          </p:cTn>
                        </p:par>
                        <p:par>
                          <p:cTn id="76" fill="hold">
                            <p:stCondLst>
                              <p:cond delay="11000"/>
                            </p:stCondLst>
                            <p:childTnLst>
                              <p:par>
                                <p:cTn id="77" presetID="18" presetClass="entr" presetSubtype="3"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Effect transition="in" filter="strips(upRight)">
                                      <p:cBhvr>
                                        <p:cTn id="79" dur="500"/>
                                        <p:tgtEl>
                                          <p:spTgt spid="95"/>
                                        </p:tgtEl>
                                      </p:cBhvr>
                                    </p:animEffect>
                                  </p:childTnLst>
                                </p:cTn>
                              </p:par>
                            </p:childTnLst>
                          </p:cTn>
                        </p:par>
                        <p:par>
                          <p:cTn id="80" fill="hold">
                            <p:stCondLst>
                              <p:cond delay="11500"/>
                            </p:stCondLst>
                            <p:childTnLst>
                              <p:par>
                                <p:cTn id="81" presetID="12" presetClass="entr" presetSubtype="4" fill="hold" grpId="0" nodeType="afterEffect">
                                  <p:stCondLst>
                                    <p:cond delay="0"/>
                                  </p:stCondLst>
                                  <p:childTnLst>
                                    <p:set>
                                      <p:cBhvr>
                                        <p:cTn id="82" dur="1" fill="hold">
                                          <p:stCondLst>
                                            <p:cond delay="0"/>
                                          </p:stCondLst>
                                        </p:cTn>
                                        <p:tgtEl>
                                          <p:spTgt spid="96"/>
                                        </p:tgtEl>
                                        <p:attrNameLst>
                                          <p:attrName>style.visibility</p:attrName>
                                        </p:attrNameLst>
                                      </p:cBhvr>
                                      <p:to>
                                        <p:strVal val="visible"/>
                                      </p:to>
                                    </p:set>
                                    <p:animEffect transition="in" filter="slide(fromBottom)">
                                      <p:cBhvr>
                                        <p:cTn id="83" dur="500"/>
                                        <p:tgtEl>
                                          <p:spTgt spid="96"/>
                                        </p:tgtEl>
                                      </p:cBhvr>
                                    </p:animEffect>
                                  </p:childTnLst>
                                </p:cTn>
                              </p:par>
                            </p:childTnLst>
                          </p:cTn>
                        </p:par>
                        <p:par>
                          <p:cTn id="84" fill="hold">
                            <p:stCondLst>
                              <p:cond delay="12000"/>
                            </p:stCondLst>
                            <p:childTnLst>
                              <p:par>
                                <p:cTn id="85" presetID="2" presetClass="entr" presetSubtype="8" accel="50000" decel="50000"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0-#ppt_w/2"/>
                                          </p:val>
                                        </p:tav>
                                        <p:tav tm="100000">
                                          <p:val>
                                            <p:strVal val="#ppt_x"/>
                                          </p:val>
                                        </p:tav>
                                      </p:tavLst>
                                    </p:anim>
                                    <p:anim calcmode="lin" valueType="num">
                                      <p:cBhvr additive="base">
                                        <p:cTn id="88" dur="500" fill="hold"/>
                                        <p:tgtEl>
                                          <p:spTgt spid="48"/>
                                        </p:tgtEl>
                                        <p:attrNameLst>
                                          <p:attrName>ppt_y</p:attrName>
                                        </p:attrNameLst>
                                      </p:cBhvr>
                                      <p:tavLst>
                                        <p:tav tm="0">
                                          <p:val>
                                            <p:strVal val="#ppt_y"/>
                                          </p:val>
                                        </p:tav>
                                        <p:tav tm="100000">
                                          <p:val>
                                            <p:strVal val="#ppt_y"/>
                                          </p:val>
                                        </p:tav>
                                      </p:tavLst>
                                    </p:anim>
                                  </p:childTnLst>
                                </p:cTn>
                              </p:par>
                              <p:par>
                                <p:cTn id="89" presetID="2" presetClass="entr" presetSubtype="8" accel="50000" decel="50000" fill="hold" nodeType="with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0-#ppt_w/2"/>
                                          </p:val>
                                        </p:tav>
                                        <p:tav tm="100000">
                                          <p:val>
                                            <p:strVal val="#ppt_x"/>
                                          </p:val>
                                        </p:tav>
                                      </p:tavLst>
                                    </p:anim>
                                    <p:anim calcmode="lin" valueType="num">
                                      <p:cBhvr additive="base">
                                        <p:cTn id="92" dur="5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12500"/>
                            </p:stCondLst>
                            <p:childTnLst>
                              <p:par>
                                <p:cTn id="94" presetID="2" presetClass="entr" presetSubtype="2" accel="50000" decel="50000"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1+#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par>
                                <p:cTn id="98" presetID="2" presetClass="entr" presetSubtype="8" accel="50000" decel="50000" fill="hold" nodeType="with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500" fill="hold"/>
                                        <p:tgtEl>
                                          <p:spTgt spid="70"/>
                                        </p:tgtEl>
                                        <p:attrNameLst>
                                          <p:attrName>ppt_x</p:attrName>
                                        </p:attrNameLst>
                                      </p:cBhvr>
                                      <p:tavLst>
                                        <p:tav tm="0">
                                          <p:val>
                                            <p:strVal val="0-#ppt_w/2"/>
                                          </p:val>
                                        </p:tav>
                                        <p:tav tm="100000">
                                          <p:val>
                                            <p:strVal val="#ppt_x"/>
                                          </p:val>
                                        </p:tav>
                                      </p:tavLst>
                                    </p:anim>
                                    <p:anim calcmode="lin" valueType="num">
                                      <p:cBhvr additive="base">
                                        <p:cTn id="101" dur="5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 presetClass="entr" presetSubtype="2" accel="50000" decel="5000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500" fill="hold"/>
                                        <p:tgtEl>
                                          <p:spTgt spid="58"/>
                                        </p:tgtEl>
                                        <p:attrNameLst>
                                          <p:attrName>ppt_x</p:attrName>
                                        </p:attrNameLst>
                                      </p:cBhvr>
                                      <p:tavLst>
                                        <p:tav tm="0">
                                          <p:val>
                                            <p:strVal val="1+#ppt_w/2"/>
                                          </p:val>
                                        </p:tav>
                                        <p:tav tm="100000">
                                          <p:val>
                                            <p:strVal val="#ppt_x"/>
                                          </p:val>
                                        </p:tav>
                                      </p:tavLst>
                                    </p:anim>
                                    <p:anim calcmode="lin" valueType="num">
                                      <p:cBhvr additive="base">
                                        <p:cTn id="106" dur="500" fill="hold"/>
                                        <p:tgtEl>
                                          <p:spTgt spid="58"/>
                                        </p:tgtEl>
                                        <p:attrNameLst>
                                          <p:attrName>ppt_y</p:attrName>
                                        </p:attrNameLst>
                                      </p:cBhvr>
                                      <p:tavLst>
                                        <p:tav tm="0">
                                          <p:val>
                                            <p:strVal val="#ppt_y"/>
                                          </p:val>
                                        </p:tav>
                                        <p:tav tm="100000">
                                          <p:val>
                                            <p:strVal val="#ppt_y"/>
                                          </p:val>
                                        </p:tav>
                                      </p:tavLst>
                                    </p:anim>
                                  </p:childTnLst>
                                </p:cTn>
                              </p:par>
                              <p:par>
                                <p:cTn id="107" presetID="2" presetClass="entr" presetSubtype="8" accel="50000" decel="50000" fill="hold" nodeType="withEffect">
                                  <p:stCondLst>
                                    <p:cond delay="0"/>
                                  </p:stCondLst>
                                  <p:childTnLst>
                                    <p:set>
                                      <p:cBhvr>
                                        <p:cTn id="108" dur="1" fill="hold">
                                          <p:stCondLst>
                                            <p:cond delay="0"/>
                                          </p:stCondLst>
                                        </p:cTn>
                                        <p:tgtEl>
                                          <p:spTgt spid="74"/>
                                        </p:tgtEl>
                                        <p:attrNameLst>
                                          <p:attrName>style.visibility</p:attrName>
                                        </p:attrNameLst>
                                      </p:cBhvr>
                                      <p:to>
                                        <p:strVal val="visible"/>
                                      </p:to>
                                    </p:set>
                                    <p:anim calcmode="lin" valueType="num">
                                      <p:cBhvr additive="base">
                                        <p:cTn id="109" dur="500" fill="hold"/>
                                        <p:tgtEl>
                                          <p:spTgt spid="74"/>
                                        </p:tgtEl>
                                        <p:attrNameLst>
                                          <p:attrName>ppt_x</p:attrName>
                                        </p:attrNameLst>
                                      </p:cBhvr>
                                      <p:tavLst>
                                        <p:tav tm="0">
                                          <p:val>
                                            <p:strVal val="0-#ppt_w/2"/>
                                          </p:val>
                                        </p:tav>
                                        <p:tav tm="100000">
                                          <p:val>
                                            <p:strVal val="#ppt_x"/>
                                          </p:val>
                                        </p:tav>
                                      </p:tavLst>
                                    </p:anim>
                                    <p:anim calcmode="lin" valueType="num">
                                      <p:cBhvr additive="base">
                                        <p:cTn id="11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8" grpId="0"/>
      <p:bldP spid="83" grpId="0"/>
      <p:bldP spid="87" grpId="0"/>
      <p:bldP spid="89" grpId="0"/>
      <p:bldP spid="94" grpId="0"/>
      <p:bldP spid="9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939656" y="2466644"/>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83" name="Oval 82"/>
          <p:cNvSpPr>
            <a:spLocks noChangeAspect="1"/>
          </p:cNvSpPr>
          <p:nvPr/>
        </p:nvSpPr>
        <p:spPr>
          <a:xfrm>
            <a:off x="5764761" y="2200052"/>
            <a:ext cx="633771" cy="633853"/>
          </a:xfrm>
          <a:prstGeom prst="ellipse">
            <a:avLst/>
          </a:prstGeom>
          <a:solidFill>
            <a:srgbClr val="879F78"/>
          </a:solid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03</a:t>
            </a:r>
          </a:p>
        </p:txBody>
      </p:sp>
      <p:sp>
        <p:nvSpPr>
          <p:cNvPr id="84" name="Oval 83"/>
          <p:cNvSpPr>
            <a:spLocks noChangeAspect="1"/>
          </p:cNvSpPr>
          <p:nvPr/>
        </p:nvSpPr>
        <p:spPr>
          <a:xfrm>
            <a:off x="7185548" y="2737717"/>
            <a:ext cx="633771" cy="633853"/>
          </a:xfrm>
          <a:prstGeom prst="ellipse">
            <a:avLst/>
          </a:prstGeom>
          <a:solidFill>
            <a:srgbClr val="99C979"/>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04</a:t>
            </a:r>
          </a:p>
        </p:txBody>
      </p:sp>
      <p:sp>
        <p:nvSpPr>
          <p:cNvPr id="85" name="Oval 84"/>
          <p:cNvSpPr>
            <a:spLocks noChangeAspect="1"/>
          </p:cNvSpPr>
          <p:nvPr/>
        </p:nvSpPr>
        <p:spPr>
          <a:xfrm>
            <a:off x="7828655" y="4139664"/>
            <a:ext cx="633771" cy="633853"/>
          </a:xfrm>
          <a:prstGeom prst="ellipse">
            <a:avLst/>
          </a:prstGeom>
          <a:solidFill>
            <a:srgbClr val="879F78"/>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05</a:t>
            </a:r>
          </a:p>
        </p:txBody>
      </p:sp>
      <p:sp>
        <p:nvSpPr>
          <p:cNvPr id="86" name="Oval 85"/>
          <p:cNvSpPr>
            <a:spLocks noChangeAspect="1"/>
          </p:cNvSpPr>
          <p:nvPr/>
        </p:nvSpPr>
        <p:spPr>
          <a:xfrm>
            <a:off x="3729577" y="4139664"/>
            <a:ext cx="633771" cy="633853"/>
          </a:xfrm>
          <a:prstGeom prst="ellipse">
            <a:avLst/>
          </a:prstGeom>
          <a:solidFill>
            <a:srgbClr val="99C979"/>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01</a:t>
            </a:r>
          </a:p>
        </p:txBody>
      </p:sp>
      <p:sp>
        <p:nvSpPr>
          <p:cNvPr id="87" name="Oval 86"/>
          <p:cNvSpPr>
            <a:spLocks noChangeAspect="1"/>
          </p:cNvSpPr>
          <p:nvPr/>
        </p:nvSpPr>
        <p:spPr>
          <a:xfrm>
            <a:off x="4334637" y="2737717"/>
            <a:ext cx="633771" cy="633853"/>
          </a:xfrm>
          <a:prstGeom prst="ellipse">
            <a:avLst/>
          </a:prstGeom>
          <a:solidFill>
            <a:srgbClr val="648879"/>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02</a:t>
            </a:r>
          </a:p>
        </p:txBody>
      </p:sp>
      <p:sp>
        <p:nvSpPr>
          <p:cNvPr id="89" name="Chord 88"/>
          <p:cNvSpPr/>
          <p:nvPr/>
        </p:nvSpPr>
        <p:spPr>
          <a:xfrm>
            <a:off x="4793538" y="3329732"/>
            <a:ext cx="2576217" cy="2576547"/>
          </a:xfrm>
          <a:prstGeom prst="chord">
            <a:avLst>
              <a:gd name="adj1" fmla="val 10841139"/>
              <a:gd name="adj2" fmla="val 21551980"/>
            </a:avLst>
          </a:prstGeom>
          <a:solidFill>
            <a:srgbClr val="64887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93" name="TextBox 92"/>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94" name="Straight Connector 9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72"/>
          <p:cNvGrpSpPr/>
          <p:nvPr/>
        </p:nvGrpSpPr>
        <p:grpSpPr>
          <a:xfrm>
            <a:off x="1502588" y="2557810"/>
            <a:ext cx="2596630" cy="734401"/>
            <a:chOff x="5603652" y="1704756"/>
            <a:chExt cx="1947726" cy="550801"/>
          </a:xfrm>
        </p:grpSpPr>
        <p:sp>
          <p:nvSpPr>
            <p:cNvPr id="103"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104"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05" name="Group 72"/>
          <p:cNvGrpSpPr/>
          <p:nvPr/>
        </p:nvGrpSpPr>
        <p:grpSpPr>
          <a:xfrm>
            <a:off x="873646" y="4002573"/>
            <a:ext cx="2596630" cy="734401"/>
            <a:chOff x="5603652" y="1704756"/>
            <a:chExt cx="1947726" cy="550801"/>
          </a:xfrm>
        </p:grpSpPr>
        <p:sp>
          <p:nvSpPr>
            <p:cNvPr id="106"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107"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08" name="Group 72"/>
          <p:cNvGrpSpPr/>
          <p:nvPr/>
        </p:nvGrpSpPr>
        <p:grpSpPr>
          <a:xfrm>
            <a:off x="8030531" y="2557810"/>
            <a:ext cx="2596630" cy="734401"/>
            <a:chOff x="5603652" y="1704756"/>
            <a:chExt cx="1947726" cy="550801"/>
          </a:xfrm>
        </p:grpSpPr>
        <p:sp>
          <p:nvSpPr>
            <p:cNvPr id="109"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110"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11" name="Group 72"/>
          <p:cNvGrpSpPr/>
          <p:nvPr/>
        </p:nvGrpSpPr>
        <p:grpSpPr>
          <a:xfrm>
            <a:off x="8644926" y="4002573"/>
            <a:ext cx="2596630" cy="734401"/>
            <a:chOff x="5603652" y="1704756"/>
            <a:chExt cx="1947726" cy="550801"/>
          </a:xfrm>
        </p:grpSpPr>
        <p:sp>
          <p:nvSpPr>
            <p:cNvPr id="112"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113"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p>
          </p:txBody>
        </p:sp>
      </p:grpSp>
      <p:grpSp>
        <p:nvGrpSpPr>
          <p:cNvPr id="114" name="Group 72"/>
          <p:cNvGrpSpPr/>
          <p:nvPr/>
        </p:nvGrpSpPr>
        <p:grpSpPr>
          <a:xfrm>
            <a:off x="4777104" y="1205718"/>
            <a:ext cx="2596630" cy="734401"/>
            <a:chOff x="5603652" y="1704756"/>
            <a:chExt cx="1947726" cy="550801"/>
          </a:xfrm>
        </p:grpSpPr>
        <p:sp>
          <p:nvSpPr>
            <p:cNvPr id="115" name="Text Placeholder 3"/>
            <p:cNvSpPr txBox="1"/>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116"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3" name="组合 32"/>
          <p:cNvGrpSpPr/>
          <p:nvPr/>
        </p:nvGrpSpPr>
        <p:grpSpPr>
          <a:xfrm>
            <a:off x="5861665" y="3909206"/>
            <a:ext cx="427511" cy="400051"/>
            <a:chOff x="6661150" y="233363"/>
            <a:chExt cx="320675" cy="300038"/>
          </a:xfrm>
          <a:solidFill>
            <a:schemeClr val="bg1"/>
          </a:solidFill>
        </p:grpSpPr>
        <p:sp>
          <p:nvSpPr>
            <p:cNvPr id="34"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38" name="文本框 37"/>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strips(downLeft)">
                                      <p:cBhvr>
                                        <p:cTn id="7" dur="500"/>
                                        <p:tgtEl>
                                          <p:spTgt spid="88"/>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slide(fromRight)">
                                      <p:cBhvr>
                                        <p:cTn id="16" dur="500"/>
                                        <p:tgtEl>
                                          <p:spTgt spid="105"/>
                                        </p:tgtEl>
                                      </p:cBhvr>
                                    </p:animEffect>
                                  </p:childTnLst>
                                </p:cTn>
                              </p:par>
                            </p:childTnLst>
                          </p:cTn>
                        </p:par>
                        <p:par>
                          <p:cTn id="17" fill="hold">
                            <p:stCondLst>
                              <p:cond delay="1500"/>
                            </p:stCondLst>
                            <p:childTnLst>
                              <p:par>
                                <p:cTn id="18" presetID="2" presetClass="entr" presetSubtype="8" accel="50000" decel="50000"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0-#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slide(fromRight)">
                                      <p:cBhvr>
                                        <p:cTn id="25" dur="500"/>
                                        <p:tgtEl>
                                          <p:spTgt spid="102"/>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slide(fromBottom)">
                                      <p:cBhvr>
                                        <p:cTn id="34" dur="500"/>
                                        <p:tgtEl>
                                          <p:spTgt spid="114"/>
                                        </p:tgtEl>
                                      </p:cBhvr>
                                    </p:animEffect>
                                  </p:childTnLst>
                                </p:cTn>
                              </p:par>
                            </p:childTnLst>
                          </p:cTn>
                        </p:par>
                        <p:par>
                          <p:cTn id="35" fill="hold">
                            <p:stCondLst>
                              <p:cond delay="3500"/>
                            </p:stCondLst>
                            <p:childTnLst>
                              <p:par>
                                <p:cTn id="36" presetID="2" presetClass="entr" presetSubtype="2" accel="50000" decel="5000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 calcmode="lin" valueType="num">
                                      <p:cBhvr additive="base">
                                        <p:cTn id="38" dur="500" fill="hold"/>
                                        <p:tgtEl>
                                          <p:spTgt spid="84"/>
                                        </p:tgtEl>
                                        <p:attrNameLst>
                                          <p:attrName>ppt_x</p:attrName>
                                        </p:attrNameLst>
                                      </p:cBhvr>
                                      <p:tavLst>
                                        <p:tav tm="0">
                                          <p:val>
                                            <p:strVal val="1+#ppt_w/2"/>
                                          </p:val>
                                        </p:tav>
                                        <p:tav tm="100000">
                                          <p:val>
                                            <p:strVal val="#ppt_x"/>
                                          </p:val>
                                        </p:tav>
                                      </p:tavLst>
                                    </p:anim>
                                    <p:anim calcmode="lin" valueType="num">
                                      <p:cBhvr additive="base">
                                        <p:cTn id="39" dur="500" fill="hold"/>
                                        <p:tgtEl>
                                          <p:spTgt spid="8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08"/>
                                        </p:tgtEl>
                                        <p:attrNameLst>
                                          <p:attrName>style.visibility</p:attrName>
                                        </p:attrNameLst>
                                      </p:cBhvr>
                                      <p:to>
                                        <p:strVal val="visible"/>
                                      </p:to>
                                    </p:set>
                                    <p:animEffect transition="in" filter="slide(fromLeft)">
                                      <p:cBhvr>
                                        <p:cTn id="43" dur="500"/>
                                        <p:tgtEl>
                                          <p:spTgt spid="108"/>
                                        </p:tgtEl>
                                      </p:cBhvr>
                                    </p:animEffect>
                                  </p:childTnLst>
                                </p:cTn>
                              </p:par>
                            </p:childTnLst>
                          </p:cTn>
                        </p:par>
                        <p:par>
                          <p:cTn id="44" fill="hold">
                            <p:stCondLst>
                              <p:cond delay="4500"/>
                            </p:stCondLst>
                            <p:childTnLst>
                              <p:par>
                                <p:cTn id="45" presetID="2" presetClass="entr" presetSubtype="2" accel="50000" decel="50000"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 calcmode="lin" valueType="num">
                                      <p:cBhvr additive="base">
                                        <p:cTn id="47" dur="500" fill="hold"/>
                                        <p:tgtEl>
                                          <p:spTgt spid="85"/>
                                        </p:tgtEl>
                                        <p:attrNameLst>
                                          <p:attrName>ppt_x</p:attrName>
                                        </p:attrNameLst>
                                      </p:cBhvr>
                                      <p:tavLst>
                                        <p:tav tm="0">
                                          <p:val>
                                            <p:strVal val="1+#ppt_w/2"/>
                                          </p:val>
                                        </p:tav>
                                        <p:tav tm="100000">
                                          <p:val>
                                            <p:strVal val="#ppt_x"/>
                                          </p:val>
                                        </p:tav>
                                      </p:tavLst>
                                    </p:anim>
                                    <p:anim calcmode="lin" valueType="num">
                                      <p:cBhvr additive="base">
                                        <p:cTn id="48" dur="500" fill="hold"/>
                                        <p:tgtEl>
                                          <p:spTgt spid="85"/>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2" presetClass="entr" presetSubtype="8" fill="hold" nodeType="afterEffect">
                                  <p:stCondLst>
                                    <p:cond delay="0"/>
                                  </p:stCondLst>
                                  <p:childTnLst>
                                    <p:set>
                                      <p:cBhvr>
                                        <p:cTn id="51" dur="1" fill="hold">
                                          <p:stCondLst>
                                            <p:cond delay="0"/>
                                          </p:stCondLst>
                                        </p:cTn>
                                        <p:tgtEl>
                                          <p:spTgt spid="111"/>
                                        </p:tgtEl>
                                        <p:attrNameLst>
                                          <p:attrName>style.visibility</p:attrName>
                                        </p:attrNameLst>
                                      </p:cBhvr>
                                      <p:to>
                                        <p:strVal val="visible"/>
                                      </p:to>
                                    </p:set>
                                    <p:animEffect transition="in" filter="slide(fromLeft)">
                                      <p:cBhvr>
                                        <p:cTn id="52" dur="500"/>
                                        <p:tgtEl>
                                          <p:spTgt spid="111"/>
                                        </p:tgtEl>
                                      </p:cBhvr>
                                    </p:animEffect>
                                  </p:childTnLst>
                                </p:cTn>
                              </p:par>
                            </p:childTnLst>
                          </p:cTn>
                        </p:par>
                        <p:par>
                          <p:cTn id="53" fill="hold">
                            <p:stCondLst>
                              <p:cond delay="5500"/>
                            </p:stCondLst>
                            <p:childTnLst>
                              <p:par>
                                <p:cTn id="54" presetID="18" presetClass="entr" presetSubtype="3"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Effect transition="in" filter="strips(upRight)">
                                      <p:cBhvr>
                                        <p:cTn id="56" dur="500"/>
                                        <p:tgtEl>
                                          <p:spTgt spid="94"/>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fade">
                                      <p:cBhvr>
                                        <p:cTn id="6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9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4560021" y="1355149"/>
            <a:ext cx="145918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Rectangle 47"/>
            <p:cNvSpPr/>
            <p:nvPr/>
          </p:nvSpPr>
          <p:spPr>
            <a:xfrm>
              <a:off x="3642960" y="1468512"/>
              <a:ext cx="648339" cy="565540"/>
            </a:xfrm>
            <a:prstGeom prst="rect">
              <a:avLst/>
            </a:prstGeom>
          </p:spPr>
          <p:txBody>
            <a:bodyPr wrap="none">
              <a:spAutoFit/>
            </a:bodyPr>
            <a:lstStyle/>
            <a:p>
              <a:pPr algn="ctr"/>
              <a:r>
                <a:rPr lang="en-US" sz="4300" dirty="0">
                  <a:solidFill>
                    <a:schemeClr val="bg1"/>
                  </a:solidFill>
                  <a:latin typeface="+mn-ea"/>
                </a:rPr>
                <a:t>01</a:t>
              </a:r>
            </a:p>
          </p:txBody>
        </p:sp>
      </p:grpSp>
      <p:grpSp>
        <p:nvGrpSpPr>
          <p:cNvPr id="67" name="Group 66"/>
          <p:cNvGrpSpPr/>
          <p:nvPr/>
        </p:nvGrpSpPr>
        <p:grpSpPr>
          <a:xfrm>
            <a:off x="6320932" y="1355149"/>
            <a:ext cx="1459187" cy="1612995"/>
            <a:chOff x="4740719" y="1304398"/>
            <a:chExt cx="1094533" cy="1209746"/>
          </a:xfrm>
          <a:solidFill>
            <a:schemeClr val="bg2"/>
          </a:solidFill>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4963815" y="1468513"/>
              <a:ext cx="648339" cy="565540"/>
            </a:xfrm>
            <a:prstGeom prst="rect">
              <a:avLst/>
            </a:prstGeom>
            <a:noFill/>
          </p:spPr>
          <p:txBody>
            <a:bodyPr wrap="none">
              <a:spAutoFit/>
            </a:bodyPr>
            <a:lstStyle/>
            <a:p>
              <a:pPr algn="ctr"/>
              <a:r>
                <a:rPr lang="en-US" sz="4300" dirty="0">
                  <a:solidFill>
                    <a:schemeClr val="bg1"/>
                  </a:solidFill>
                  <a:latin typeface="+mn-ea"/>
                </a:rPr>
                <a:t>02</a:t>
              </a:r>
            </a:p>
          </p:txBody>
        </p:sp>
      </p:grpSp>
      <p:grpSp>
        <p:nvGrpSpPr>
          <p:cNvPr id="59" name="Group 69"/>
          <p:cNvGrpSpPr/>
          <p:nvPr/>
        </p:nvGrpSpPr>
        <p:grpSpPr>
          <a:xfrm>
            <a:off x="8030531" y="1391055"/>
            <a:ext cx="2596630" cy="913253"/>
            <a:chOff x="5603652" y="1660509"/>
            <a:chExt cx="1947726" cy="684940"/>
          </a:xfrm>
        </p:grpSpPr>
        <p:sp>
          <p:nvSpPr>
            <p:cNvPr id="6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6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2" name="Group 72"/>
          <p:cNvGrpSpPr/>
          <p:nvPr/>
        </p:nvGrpSpPr>
        <p:grpSpPr>
          <a:xfrm>
            <a:off x="1593935" y="1391055"/>
            <a:ext cx="2596630" cy="915868"/>
            <a:chOff x="5603652" y="1658548"/>
            <a:chExt cx="1947726" cy="686901"/>
          </a:xfrm>
        </p:grpSpPr>
        <p:sp>
          <p:nvSpPr>
            <p:cNvPr id="64"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8" name="Group 67"/>
          <p:cNvGrpSpPr/>
          <p:nvPr/>
        </p:nvGrpSpPr>
        <p:grpSpPr>
          <a:xfrm>
            <a:off x="4560021" y="3275382"/>
            <a:ext cx="1459187" cy="1612995"/>
            <a:chOff x="3419864" y="1304397"/>
            <a:chExt cx="1094533" cy="1209746"/>
          </a:xfrm>
          <a:solidFill>
            <a:srgbClr val="FF3F3F"/>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3642960" y="1468512"/>
              <a:ext cx="648339" cy="565540"/>
            </a:xfrm>
            <a:prstGeom prst="rect">
              <a:avLst/>
            </a:prstGeom>
            <a:noFill/>
          </p:spPr>
          <p:txBody>
            <a:bodyPr wrap="none">
              <a:spAutoFit/>
            </a:bodyPr>
            <a:lstStyle/>
            <a:p>
              <a:pPr algn="ctr"/>
              <a:r>
                <a:rPr lang="en-US" sz="4300" dirty="0">
                  <a:solidFill>
                    <a:schemeClr val="bg1"/>
                  </a:solidFill>
                  <a:latin typeface="+mn-ea"/>
                </a:rPr>
                <a:t>03</a:t>
              </a:r>
            </a:p>
          </p:txBody>
        </p:sp>
      </p:grpSp>
      <p:grpSp>
        <p:nvGrpSpPr>
          <p:cNvPr id="71" name="Group 70"/>
          <p:cNvGrpSpPr/>
          <p:nvPr/>
        </p:nvGrpSpPr>
        <p:grpSpPr>
          <a:xfrm>
            <a:off x="6320932" y="3275382"/>
            <a:ext cx="145918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Rectangle 73"/>
            <p:cNvSpPr/>
            <p:nvPr/>
          </p:nvSpPr>
          <p:spPr>
            <a:xfrm>
              <a:off x="4963815" y="1468513"/>
              <a:ext cx="648339" cy="565540"/>
            </a:xfrm>
            <a:prstGeom prst="rect">
              <a:avLst/>
            </a:prstGeom>
            <a:noFill/>
          </p:spPr>
          <p:txBody>
            <a:bodyPr wrap="none">
              <a:spAutoFit/>
            </a:bodyPr>
            <a:lstStyle/>
            <a:p>
              <a:pPr algn="ctr"/>
              <a:r>
                <a:rPr lang="en-US" sz="4300" dirty="0">
                  <a:solidFill>
                    <a:schemeClr val="bg1"/>
                  </a:solidFill>
                  <a:latin typeface="+mn-ea"/>
                </a:rPr>
                <a:t>04</a:t>
              </a:r>
            </a:p>
          </p:txBody>
        </p:sp>
      </p:grpSp>
      <p:grpSp>
        <p:nvGrpSpPr>
          <p:cNvPr id="76" name="Group 69"/>
          <p:cNvGrpSpPr/>
          <p:nvPr/>
        </p:nvGrpSpPr>
        <p:grpSpPr>
          <a:xfrm>
            <a:off x="8030531" y="3311288"/>
            <a:ext cx="2596630" cy="913253"/>
            <a:chOff x="5603652" y="1660509"/>
            <a:chExt cx="1947726" cy="684940"/>
          </a:xfrm>
        </p:grpSpPr>
        <p:sp>
          <p:nvSpPr>
            <p:cNvPr id="77"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7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79" name="Group 72"/>
          <p:cNvGrpSpPr/>
          <p:nvPr/>
        </p:nvGrpSpPr>
        <p:grpSpPr>
          <a:xfrm>
            <a:off x="1593935" y="3311288"/>
            <a:ext cx="2596630" cy="915868"/>
            <a:chOff x="5603652" y="1658548"/>
            <a:chExt cx="1947726" cy="686901"/>
          </a:xfrm>
        </p:grpSpPr>
        <p:sp>
          <p:nvSpPr>
            <p:cNvPr id="80"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8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TextBox 81"/>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83" name="Straight Connector 82"/>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单击此处添加标题文本</a:t>
            </a:r>
          </a:p>
        </p:txBody>
      </p:sp>
      <p:sp>
        <p:nvSpPr>
          <p:cNvPr id="29" name="文本框 28"/>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slide(fromRight)">
                                      <p:cBhvr>
                                        <p:cTn id="12" dur="500"/>
                                        <p:tgtEl>
                                          <p:spTgt spid="62"/>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500" fill="hold"/>
                                        <p:tgtEl>
                                          <p:spTgt spid="67"/>
                                        </p:tgtEl>
                                        <p:attrNameLst>
                                          <p:attrName>ppt_x</p:attrName>
                                        </p:attrNameLst>
                                      </p:cBhvr>
                                      <p:tavLst>
                                        <p:tav tm="0">
                                          <p:val>
                                            <p:strVal val="#ppt_x"/>
                                          </p:val>
                                        </p:tav>
                                        <p:tav tm="100000">
                                          <p:val>
                                            <p:strVal val="#ppt_x"/>
                                          </p:val>
                                        </p:tav>
                                      </p:tavLst>
                                    </p:anim>
                                    <p:anim calcmode="lin" valueType="num">
                                      <p:cBhvr additive="base">
                                        <p:cTn id="17" dur="500" fill="hold"/>
                                        <p:tgtEl>
                                          <p:spTgt spid="6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Left)">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ppt_x"/>
                                          </p:val>
                                        </p:tav>
                                        <p:tav tm="100000">
                                          <p:val>
                                            <p:strVal val="#ppt_x"/>
                                          </p:val>
                                        </p:tav>
                                      </p:tavLst>
                                    </p:anim>
                                    <p:anim calcmode="lin" valueType="num">
                                      <p:cBhvr additive="base">
                                        <p:cTn id="26" dur="500" fill="hold"/>
                                        <p:tgtEl>
                                          <p:spTgt spid="6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slide(fromRight)">
                                      <p:cBhvr>
                                        <p:cTn id="30" dur="500"/>
                                        <p:tgtEl>
                                          <p:spTgt spid="79"/>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cBhvr additive="base">
                                        <p:cTn id="34" dur="500" fill="hold"/>
                                        <p:tgtEl>
                                          <p:spTgt spid="71"/>
                                        </p:tgtEl>
                                        <p:attrNameLst>
                                          <p:attrName>ppt_x</p:attrName>
                                        </p:attrNameLst>
                                      </p:cBhvr>
                                      <p:tavLst>
                                        <p:tav tm="0">
                                          <p:val>
                                            <p:strVal val="#ppt_x"/>
                                          </p:val>
                                        </p:tav>
                                        <p:tav tm="100000">
                                          <p:val>
                                            <p:strVal val="#ppt_x"/>
                                          </p:val>
                                        </p:tav>
                                      </p:tavLst>
                                    </p:anim>
                                    <p:anim calcmode="lin" valueType="num">
                                      <p:cBhvr additive="base">
                                        <p:cTn id="35" dur="500" fill="hold"/>
                                        <p:tgtEl>
                                          <p:spTgt spid="71"/>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slide(fromLeft)">
                                      <p:cBhvr>
                                        <p:cTn id="39" dur="500"/>
                                        <p:tgtEl>
                                          <p:spTgt spid="76"/>
                                        </p:tgtEl>
                                      </p:cBhvr>
                                    </p:animEffect>
                                  </p:childTnLst>
                                </p:cTn>
                              </p:par>
                            </p:childTnLst>
                          </p:cTn>
                        </p:par>
                        <p:par>
                          <p:cTn id="40" fill="hold">
                            <p:stCondLst>
                              <p:cond delay="4000"/>
                            </p:stCondLst>
                            <p:childTnLst>
                              <p:par>
                                <p:cTn id="41" presetID="18" presetClass="entr" presetSubtype="3" fill="hold"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strips(upRight)">
                                      <p:cBhvr>
                                        <p:cTn id="43" dur="500"/>
                                        <p:tgtEl>
                                          <p:spTgt spid="83"/>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798525" y="32109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39" name="Group 69"/>
          <p:cNvGrpSpPr/>
          <p:nvPr/>
        </p:nvGrpSpPr>
        <p:grpSpPr>
          <a:xfrm>
            <a:off x="8414528" y="17751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2" name="Group 72"/>
          <p:cNvGrpSpPr/>
          <p:nvPr/>
        </p:nvGrpSpPr>
        <p:grpSpPr>
          <a:xfrm>
            <a:off x="1041792" y="46938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5" name="Group 75"/>
          <p:cNvGrpSpPr/>
          <p:nvPr/>
        </p:nvGrpSpPr>
        <p:grpSpPr>
          <a:xfrm>
            <a:off x="720047" y="32815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8" name="Group 72"/>
          <p:cNvGrpSpPr/>
          <p:nvPr/>
        </p:nvGrpSpPr>
        <p:grpSpPr>
          <a:xfrm>
            <a:off x="1041792" y="18812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1" name="Group 69"/>
          <p:cNvGrpSpPr/>
          <p:nvPr/>
        </p:nvGrpSpPr>
        <p:grpSpPr>
          <a:xfrm>
            <a:off x="8414528" y="46723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b="1" dirty="0">
                  <a:solidFill>
                    <a:srgbClr val="648879"/>
                  </a:solidFill>
                  <a:latin typeface="+mn-ea"/>
                </a:rPr>
                <a:t>添加副标题</a:t>
              </a:r>
              <a:endParaRPr lang="en-US" b="1" dirty="0">
                <a:solidFill>
                  <a:srgbClr val="648879"/>
                </a:solidFill>
                <a:latin typeface="+mn-ea"/>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Freeform 81"/>
          <p:cNvSpPr/>
          <p:nvPr/>
        </p:nvSpPr>
        <p:spPr>
          <a:xfrm rot="2539609">
            <a:off x="6846619" y="4522709"/>
            <a:ext cx="641147" cy="106841"/>
          </a:xfrm>
          <a:custGeom>
            <a:avLst/>
            <a:gdLst/>
            <a:ahLst/>
            <a:cxnLst/>
            <a:rect l="0" t="0" r="0" b="0"/>
            <a:pathLst>
              <a:path>
                <a:moveTo>
                  <a:pt x="0" y="32211"/>
                </a:moveTo>
                <a:lnTo>
                  <a:pt x="386650" y="32211"/>
                </a:lnTo>
              </a:path>
            </a:pathLst>
          </a:custGeom>
          <a:noFill/>
          <a:ln>
            <a:solidFill>
              <a:srgbClr val="879F78"/>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3" name="Freeform 82"/>
          <p:cNvSpPr/>
          <p:nvPr/>
        </p:nvSpPr>
        <p:spPr>
          <a:xfrm>
            <a:off x="6930185" y="3724089"/>
            <a:ext cx="701802" cy="106841"/>
          </a:xfrm>
          <a:custGeom>
            <a:avLst/>
            <a:gdLst/>
            <a:ahLst/>
            <a:cxnLst/>
            <a:rect l="0" t="0" r="0" b="0"/>
            <a:pathLst>
              <a:path>
                <a:moveTo>
                  <a:pt x="0" y="32211"/>
                </a:moveTo>
                <a:lnTo>
                  <a:pt x="423229" y="32211"/>
                </a:lnTo>
              </a:path>
            </a:pathLst>
          </a:custGeom>
          <a:noFill/>
          <a:ln>
            <a:solidFill>
              <a:srgbClr val="99C979"/>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4" name="Freeform 83"/>
          <p:cNvSpPr/>
          <p:nvPr/>
        </p:nvSpPr>
        <p:spPr>
          <a:xfrm rot="19060391">
            <a:off x="6846619" y="2925469"/>
            <a:ext cx="641147" cy="106841"/>
          </a:xfrm>
          <a:custGeom>
            <a:avLst/>
            <a:gdLst/>
            <a:ahLst/>
            <a:cxnLst/>
            <a:rect l="0" t="0" r="0" b="0"/>
            <a:pathLst>
              <a:path>
                <a:moveTo>
                  <a:pt x="0" y="32211"/>
                </a:moveTo>
                <a:lnTo>
                  <a:pt x="386650" y="32211"/>
                </a:lnTo>
              </a:path>
            </a:pathLst>
          </a:custGeom>
          <a:noFill/>
          <a:ln>
            <a:solidFill>
              <a:srgbClr val="879F78"/>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Freeform 85"/>
          <p:cNvSpPr/>
          <p:nvPr/>
        </p:nvSpPr>
        <p:spPr>
          <a:xfrm>
            <a:off x="7171193"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48879"/>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04</a:t>
            </a:r>
          </a:p>
        </p:txBody>
      </p:sp>
      <p:sp>
        <p:nvSpPr>
          <p:cNvPr id="88" name="Freeform 87"/>
          <p:cNvSpPr/>
          <p:nvPr/>
        </p:nvSpPr>
        <p:spPr>
          <a:xfrm>
            <a:off x="7631989"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99C979"/>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latin typeface="+mn-ea"/>
              </a:rPr>
              <a:t>05</a:t>
            </a:r>
            <a:endParaRPr lang="en-US" sz="3200" dirty="0">
              <a:latin typeface="+mn-ea"/>
            </a:endParaRPr>
          </a:p>
        </p:txBody>
      </p:sp>
      <p:sp>
        <p:nvSpPr>
          <p:cNvPr id="90" name="Freeform 89"/>
          <p:cNvSpPr/>
          <p:nvPr/>
        </p:nvSpPr>
        <p:spPr>
          <a:xfrm>
            <a:off x="7171193"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879F78"/>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06</a:t>
            </a:r>
          </a:p>
        </p:txBody>
      </p:sp>
      <p:sp>
        <p:nvSpPr>
          <p:cNvPr id="110" name="Freeform 109"/>
          <p:cNvSpPr/>
          <p:nvPr/>
        </p:nvSpPr>
        <p:spPr>
          <a:xfrm>
            <a:off x="5243110" y="29241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879F7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latin typeface="+mn-ea"/>
            </a:endParaRPr>
          </a:p>
        </p:txBody>
      </p:sp>
      <p:sp>
        <p:nvSpPr>
          <p:cNvPr id="29" name="Freeform 28"/>
          <p:cNvSpPr/>
          <p:nvPr/>
        </p:nvSpPr>
        <p:spPr>
          <a:xfrm rot="19060391" flipH="1">
            <a:off x="4657664" y="4522709"/>
            <a:ext cx="641147" cy="106841"/>
          </a:xfrm>
          <a:custGeom>
            <a:avLst/>
            <a:gdLst/>
            <a:ahLst/>
            <a:cxnLst/>
            <a:rect l="0" t="0" r="0" b="0"/>
            <a:pathLst>
              <a:path>
                <a:moveTo>
                  <a:pt x="0" y="32211"/>
                </a:moveTo>
                <a:lnTo>
                  <a:pt x="386650" y="32211"/>
                </a:lnTo>
              </a:path>
            </a:pathLst>
          </a:custGeom>
          <a:noFill/>
          <a:ln>
            <a:solidFill>
              <a:srgbClr val="879F78"/>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0" name="Freeform 29"/>
          <p:cNvSpPr/>
          <p:nvPr/>
        </p:nvSpPr>
        <p:spPr>
          <a:xfrm flipH="1">
            <a:off x="4513440" y="3724089"/>
            <a:ext cx="701802" cy="106841"/>
          </a:xfrm>
          <a:custGeom>
            <a:avLst/>
            <a:gdLst/>
            <a:ahLst/>
            <a:cxnLst/>
            <a:rect l="0" t="0" r="0" b="0"/>
            <a:pathLst>
              <a:path>
                <a:moveTo>
                  <a:pt x="0" y="32211"/>
                </a:moveTo>
                <a:lnTo>
                  <a:pt x="423229" y="32211"/>
                </a:lnTo>
              </a:path>
            </a:pathLst>
          </a:custGeom>
          <a:noFill/>
          <a:ln>
            <a:solidFill>
              <a:srgbClr val="99C979"/>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1" name="Freeform 30"/>
          <p:cNvSpPr/>
          <p:nvPr/>
        </p:nvSpPr>
        <p:spPr>
          <a:xfrm rot="2539609" flipH="1">
            <a:off x="4657664" y="2925469"/>
            <a:ext cx="641147" cy="106841"/>
          </a:xfrm>
          <a:custGeom>
            <a:avLst/>
            <a:gdLst/>
            <a:ahLst/>
            <a:cxnLst/>
            <a:rect l="0" t="0" r="0" b="0"/>
            <a:pathLst>
              <a:path>
                <a:moveTo>
                  <a:pt x="0" y="32211"/>
                </a:moveTo>
                <a:lnTo>
                  <a:pt x="386650" y="32211"/>
                </a:lnTo>
              </a:path>
            </a:pathLst>
          </a:custGeom>
          <a:noFill/>
          <a:ln>
            <a:solidFill>
              <a:srgbClr val="879F78"/>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3770538" y="18453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99C979"/>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latin typeface="+mn-ea"/>
              </a:rPr>
              <a:t>01</a:t>
            </a:r>
          </a:p>
        </p:txBody>
      </p:sp>
      <p:sp>
        <p:nvSpPr>
          <p:cNvPr id="33" name="Freeform 32"/>
          <p:cNvSpPr/>
          <p:nvPr/>
        </p:nvSpPr>
        <p:spPr>
          <a:xfrm>
            <a:off x="3408025" y="32291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48879"/>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latin typeface="+mn-ea"/>
              </a:rPr>
              <a:t>02</a:t>
            </a:r>
            <a:endParaRPr lang="en-US" sz="3200" dirty="0">
              <a:latin typeface="+mn-ea"/>
            </a:endParaRPr>
          </a:p>
        </p:txBody>
      </p:sp>
      <p:sp>
        <p:nvSpPr>
          <p:cNvPr id="34" name="Freeform 33"/>
          <p:cNvSpPr/>
          <p:nvPr/>
        </p:nvSpPr>
        <p:spPr>
          <a:xfrm>
            <a:off x="3792022" y="46364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99C979"/>
          </a:solidFill>
          <a:ln w="127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latin typeface="+mn-ea"/>
              </a:rPr>
              <a:t>03</a:t>
            </a:r>
          </a:p>
        </p:txBody>
      </p:sp>
      <p:grpSp>
        <p:nvGrpSpPr>
          <p:cNvPr id="54" name="组合 53"/>
          <p:cNvGrpSpPr/>
          <p:nvPr/>
        </p:nvGrpSpPr>
        <p:grpSpPr>
          <a:xfrm>
            <a:off x="5860536" y="34932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59" name="文本框 58"/>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 calcmode="lin" valueType="num">
                                      <p:cBhvr>
                                        <p:cTn id="9" dur="500" fill="hold"/>
                                        <p:tgtEl>
                                          <p:spTgt spid="110"/>
                                        </p:tgtEl>
                                        <p:attrNameLst>
                                          <p:attrName>style.rotation</p:attrName>
                                        </p:attrNameLst>
                                      </p:cBhvr>
                                      <p:tavLst>
                                        <p:tav tm="0">
                                          <p:val>
                                            <p:fltVal val="360"/>
                                          </p:val>
                                        </p:tav>
                                        <p:tav tm="100000">
                                          <p:val>
                                            <p:fltVal val="0"/>
                                          </p:val>
                                        </p:tav>
                                      </p:tavLst>
                                    </p:anim>
                                    <p:animEffect transition="in" filter="fade">
                                      <p:cBhvr>
                                        <p:cTn id="10" dur="500"/>
                                        <p:tgtEl>
                                          <p:spTgt spid="110"/>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strips(upLeft)">
                                      <p:cBhvr>
                                        <p:cTn id="14" dur="500"/>
                                        <p:tgtEl>
                                          <p:spTgt spid="31"/>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slide(fromRight)">
                                      <p:cBhvr>
                                        <p:cTn id="23" dur="500"/>
                                        <p:tgtEl>
                                          <p:spTgt spid="48"/>
                                        </p:tgtEl>
                                      </p:cBhvr>
                                    </p:animEffect>
                                  </p:childTnLst>
                                </p:cTn>
                              </p:par>
                            </p:childTnLst>
                          </p:cTn>
                        </p:par>
                        <p:par>
                          <p:cTn id="24" fill="hold">
                            <p:stCondLst>
                              <p:cond delay="2000"/>
                            </p:stCondLst>
                            <p:childTnLst>
                              <p:par>
                                <p:cTn id="25" presetID="18" presetClass="entr" presetSubtype="1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strips(downLeft)">
                                      <p:cBhvr>
                                        <p:cTn id="27" dur="500"/>
                                        <p:tgtEl>
                                          <p:spTgt spid="30"/>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12" presetClass="entr" presetSubtype="2"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slide(fromRight)">
                                      <p:cBhvr>
                                        <p:cTn id="36" dur="500"/>
                                        <p:tgtEl>
                                          <p:spTgt spid="45"/>
                                        </p:tgtEl>
                                      </p:cBhvr>
                                    </p:animEffect>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slide(fromRight)">
                                      <p:cBhvr>
                                        <p:cTn id="49" dur="500"/>
                                        <p:tgtEl>
                                          <p:spTgt spid="42"/>
                                        </p:tgtEl>
                                      </p:cBhvr>
                                    </p:animEffect>
                                  </p:childTnLst>
                                </p:cTn>
                              </p:par>
                            </p:childTnLst>
                          </p:cTn>
                        </p:par>
                        <p:par>
                          <p:cTn id="50" fill="hold">
                            <p:stCondLst>
                              <p:cond delay="5000"/>
                            </p:stCondLst>
                            <p:childTnLst>
                              <p:par>
                                <p:cTn id="51" presetID="18" presetClass="entr" presetSubtype="3" fill="hold" nodeType="after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trips(upRight)">
                                      <p:cBhvr>
                                        <p:cTn id="53" dur="500"/>
                                        <p:tgtEl>
                                          <p:spTgt spid="84"/>
                                        </p:tgtEl>
                                      </p:cBhvr>
                                    </p:animEffect>
                                  </p:childTnLst>
                                </p:cTn>
                              </p:par>
                            </p:childTnLst>
                          </p:cTn>
                        </p:par>
                        <p:par>
                          <p:cTn id="54" fill="hold">
                            <p:stCondLst>
                              <p:cond delay="5500"/>
                            </p:stCondLst>
                            <p:childTnLst>
                              <p:par>
                                <p:cTn id="55" presetID="23" presetClass="entr" presetSubtype="16"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childTnLst>
                                </p:cTn>
                              </p:par>
                            </p:childTnLst>
                          </p:cTn>
                        </p:par>
                        <p:par>
                          <p:cTn id="59" fill="hold">
                            <p:stCondLst>
                              <p:cond delay="6000"/>
                            </p:stCondLst>
                            <p:childTnLst>
                              <p:par>
                                <p:cTn id="60" presetID="12" presetClass="entr" presetSubtype="8"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slide(fromLeft)">
                                      <p:cBhvr>
                                        <p:cTn id="62" dur="500"/>
                                        <p:tgtEl>
                                          <p:spTgt spid="39"/>
                                        </p:tgtEl>
                                      </p:cBhvr>
                                    </p:animEffect>
                                  </p:childTnLst>
                                </p:cTn>
                              </p:par>
                            </p:childTnLst>
                          </p:cTn>
                        </p:par>
                        <p:par>
                          <p:cTn id="63" fill="hold">
                            <p:stCondLst>
                              <p:cond delay="6500"/>
                            </p:stCondLst>
                            <p:childTnLst>
                              <p:par>
                                <p:cTn id="64" presetID="18" presetClass="entr" presetSubtype="3" fill="hold"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trips(upRight)">
                                      <p:cBhvr>
                                        <p:cTn id="66" dur="500"/>
                                        <p:tgtEl>
                                          <p:spTgt spid="83"/>
                                        </p:tgtEl>
                                      </p:cBhvr>
                                    </p:animEffect>
                                  </p:childTnLst>
                                </p:cTn>
                              </p:par>
                            </p:childTnLst>
                          </p:cTn>
                        </p:par>
                        <p:par>
                          <p:cTn id="67" fill="hold">
                            <p:stCondLst>
                              <p:cond delay="7000"/>
                            </p:stCondLst>
                            <p:childTnLst>
                              <p:par>
                                <p:cTn id="68" presetID="23" presetClass="entr" presetSubtype="16" fill="hold" grpId="0" nodeType="after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fltVal val="0"/>
                                          </p:val>
                                        </p:tav>
                                        <p:tav tm="100000">
                                          <p:val>
                                            <p:strVal val="#ppt_w"/>
                                          </p:val>
                                        </p:tav>
                                      </p:tavLst>
                                    </p:anim>
                                    <p:anim calcmode="lin" valueType="num">
                                      <p:cBhvr>
                                        <p:cTn id="71" dur="500" fill="hold"/>
                                        <p:tgtEl>
                                          <p:spTgt spid="88"/>
                                        </p:tgtEl>
                                        <p:attrNameLst>
                                          <p:attrName>ppt_h</p:attrName>
                                        </p:attrNameLst>
                                      </p:cBhvr>
                                      <p:tavLst>
                                        <p:tav tm="0">
                                          <p:val>
                                            <p:fltVal val="0"/>
                                          </p:val>
                                        </p:tav>
                                        <p:tav tm="100000">
                                          <p:val>
                                            <p:strVal val="#ppt_h"/>
                                          </p:val>
                                        </p:tav>
                                      </p:tavLst>
                                    </p:anim>
                                  </p:childTnLst>
                                </p:cTn>
                              </p:par>
                            </p:childTnLst>
                          </p:cTn>
                        </p:par>
                        <p:par>
                          <p:cTn id="72" fill="hold">
                            <p:stCondLst>
                              <p:cond delay="7500"/>
                            </p:stCondLst>
                            <p:childTnLst>
                              <p:par>
                                <p:cTn id="73" presetID="1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Left)">
                                      <p:cBhvr>
                                        <p:cTn id="75" dur="500"/>
                                        <p:tgtEl>
                                          <p:spTgt spid="36"/>
                                        </p:tgtEl>
                                      </p:cBhvr>
                                    </p:animEffect>
                                  </p:childTnLst>
                                </p:cTn>
                              </p:par>
                            </p:childTnLst>
                          </p:cTn>
                        </p:par>
                        <p:par>
                          <p:cTn id="76" fill="hold">
                            <p:stCondLst>
                              <p:cond delay="8000"/>
                            </p:stCondLst>
                            <p:childTnLst>
                              <p:par>
                                <p:cTn id="77" presetID="18" presetClass="entr" presetSubtype="6" fill="hold" nodeType="after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strips(downRight)">
                                      <p:cBhvr>
                                        <p:cTn id="79" dur="500"/>
                                        <p:tgtEl>
                                          <p:spTgt spid="82"/>
                                        </p:tgtEl>
                                      </p:cBhvr>
                                    </p:animEffect>
                                  </p:childTnLst>
                                </p:cTn>
                              </p:par>
                            </p:childTnLst>
                          </p:cTn>
                        </p:par>
                        <p:par>
                          <p:cTn id="80" fill="hold">
                            <p:stCondLst>
                              <p:cond delay="8500"/>
                            </p:stCondLst>
                            <p:childTnLst>
                              <p:par>
                                <p:cTn id="81" presetID="23" presetClass="entr" presetSubtype="16" fill="hold" grpId="0"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p:cTn id="83" dur="500" fill="hold"/>
                                        <p:tgtEl>
                                          <p:spTgt spid="90"/>
                                        </p:tgtEl>
                                        <p:attrNameLst>
                                          <p:attrName>ppt_w</p:attrName>
                                        </p:attrNameLst>
                                      </p:cBhvr>
                                      <p:tavLst>
                                        <p:tav tm="0">
                                          <p:val>
                                            <p:fltVal val="0"/>
                                          </p:val>
                                        </p:tav>
                                        <p:tav tm="100000">
                                          <p:val>
                                            <p:strVal val="#ppt_w"/>
                                          </p:val>
                                        </p:tav>
                                      </p:tavLst>
                                    </p:anim>
                                    <p:anim calcmode="lin" valueType="num">
                                      <p:cBhvr>
                                        <p:cTn id="84" dur="500" fill="hold"/>
                                        <p:tgtEl>
                                          <p:spTgt spid="90"/>
                                        </p:tgtEl>
                                        <p:attrNameLst>
                                          <p:attrName>ppt_h</p:attrName>
                                        </p:attrNameLst>
                                      </p:cBhvr>
                                      <p:tavLst>
                                        <p:tav tm="0">
                                          <p:val>
                                            <p:fltVal val="0"/>
                                          </p:val>
                                        </p:tav>
                                        <p:tav tm="100000">
                                          <p:val>
                                            <p:strVal val="#ppt_h"/>
                                          </p:val>
                                        </p:tav>
                                      </p:tavLst>
                                    </p:anim>
                                  </p:childTnLst>
                                </p:cTn>
                              </p:par>
                            </p:childTnLst>
                          </p:cTn>
                        </p:par>
                        <p:par>
                          <p:cTn id="85" fill="hold">
                            <p:stCondLst>
                              <p:cond delay="9000"/>
                            </p:stCondLst>
                            <p:childTnLst>
                              <p:par>
                                <p:cTn id="86" presetID="12" presetClass="entr" presetSubtype="8" fill="hold"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slide(fromLeft)">
                                      <p:cBhvr>
                                        <p:cTn id="88" dur="500"/>
                                        <p:tgtEl>
                                          <p:spTgt spid="51"/>
                                        </p:tgtEl>
                                      </p:cBhvr>
                                    </p:animEffect>
                                  </p:childTnLst>
                                </p:cTn>
                              </p:par>
                            </p:childTnLst>
                          </p:cTn>
                        </p:par>
                        <p:par>
                          <p:cTn id="89" fill="hold">
                            <p:stCondLst>
                              <p:cond delay="9500"/>
                            </p:stCondLst>
                            <p:childTnLst>
                              <p:par>
                                <p:cTn id="90" presetID="2" presetClass="entr" presetSubtype="4" accel="50000" decel="50000" fill="hold"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additive="base">
                                        <p:cTn id="92" dur="500" fill="hold"/>
                                        <p:tgtEl>
                                          <p:spTgt spid="54"/>
                                        </p:tgtEl>
                                        <p:attrNameLst>
                                          <p:attrName>ppt_x</p:attrName>
                                        </p:attrNameLst>
                                      </p:cBhvr>
                                      <p:tavLst>
                                        <p:tav tm="0">
                                          <p:val>
                                            <p:strVal val="#ppt_x"/>
                                          </p:val>
                                        </p:tav>
                                        <p:tav tm="100000">
                                          <p:val>
                                            <p:strVal val="#ppt_x"/>
                                          </p:val>
                                        </p:tav>
                                      </p:tavLst>
                                    </p:anim>
                                    <p:anim calcmode="lin" valueType="num">
                                      <p:cBhvr additive="base">
                                        <p:cTn id="9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90" grpId="0" animBg="1"/>
      <p:bldP spid="110" grpId="0" animBg="1"/>
      <p:bldP spid="32" grpId="0" animBg="1"/>
      <p:bldP spid="33" grpId="0" animBg="1"/>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7569200" y="1577"/>
            <a:ext cx="4622800" cy="3969029"/>
          </a:xfrm>
          <a:prstGeom prst="rect">
            <a:avLst/>
          </a:prstGeom>
        </p:spPr>
      </p:pic>
      <p:pic>
        <p:nvPicPr>
          <p:cNvPr id="17" name="图片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888971"/>
            <a:ext cx="4622800" cy="3969029"/>
          </a:xfrm>
          <a:prstGeom prst="rect">
            <a:avLst/>
          </a:prstGeom>
        </p:spPr>
      </p:pic>
      <p:sp>
        <p:nvSpPr>
          <p:cNvPr id="2" name="圆角矩形 1"/>
          <p:cNvSpPr/>
          <p:nvPr/>
        </p:nvSpPr>
        <p:spPr bwMode="auto">
          <a:xfrm>
            <a:off x="4408486" y="4696882"/>
            <a:ext cx="642942" cy="642942"/>
          </a:xfrm>
          <a:prstGeom prst="roundRect">
            <a:avLst>
              <a:gd name="adj" fmla="val 6712"/>
            </a:avLst>
          </a:prstGeom>
          <a:gradFill flip="none" rotWithShape="1">
            <a:gsLst>
              <a:gs pos="0">
                <a:srgbClr val="648879"/>
              </a:gs>
              <a:gs pos="100000">
                <a:srgbClr val="879F78"/>
              </a:gs>
            </a:gsLst>
            <a:lin ang="135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mn-ea"/>
            </a:endParaRPr>
          </a:p>
        </p:txBody>
      </p:sp>
      <p:sp>
        <p:nvSpPr>
          <p:cNvPr id="3" name="圆角矩形 2"/>
          <p:cNvSpPr/>
          <p:nvPr/>
        </p:nvSpPr>
        <p:spPr bwMode="auto">
          <a:xfrm>
            <a:off x="4194172" y="1482172"/>
            <a:ext cx="857256" cy="857256"/>
          </a:xfrm>
          <a:prstGeom prst="roundRect">
            <a:avLst>
              <a:gd name="adj" fmla="val 6712"/>
            </a:avLst>
          </a:prstGeom>
          <a:gradFill flip="none" rotWithShape="1">
            <a:gsLst>
              <a:gs pos="0">
                <a:srgbClr val="879F78"/>
              </a:gs>
              <a:gs pos="100000">
                <a:srgbClr val="648879"/>
              </a:gs>
            </a:gsLst>
            <a:lin ang="135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mn-ea"/>
            </a:endParaRPr>
          </a:p>
        </p:txBody>
      </p:sp>
      <p:sp>
        <p:nvSpPr>
          <p:cNvPr id="4" name="圆角矩形 3"/>
          <p:cNvSpPr/>
          <p:nvPr/>
        </p:nvSpPr>
        <p:spPr bwMode="auto">
          <a:xfrm>
            <a:off x="1693842" y="2053676"/>
            <a:ext cx="714380" cy="714380"/>
          </a:xfrm>
          <a:prstGeom prst="roundRect">
            <a:avLst>
              <a:gd name="adj" fmla="val 6712"/>
            </a:avLst>
          </a:prstGeom>
          <a:gradFill flip="none" rotWithShape="1">
            <a:gsLst>
              <a:gs pos="0">
                <a:srgbClr val="648879"/>
              </a:gs>
              <a:gs pos="100000">
                <a:srgbClr val="879F78"/>
              </a:gs>
            </a:gsLst>
            <a:lin ang="135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mn-ea"/>
            </a:endParaRPr>
          </a:p>
        </p:txBody>
      </p:sp>
      <p:sp>
        <p:nvSpPr>
          <p:cNvPr id="5" name="圆角矩形 4"/>
          <p:cNvSpPr/>
          <p:nvPr/>
        </p:nvSpPr>
        <p:spPr bwMode="auto">
          <a:xfrm>
            <a:off x="2408222" y="1267858"/>
            <a:ext cx="642942" cy="642942"/>
          </a:xfrm>
          <a:prstGeom prst="roundRect">
            <a:avLst>
              <a:gd name="adj" fmla="val 6712"/>
            </a:avLst>
          </a:prstGeom>
          <a:gradFill flip="none" rotWithShape="1">
            <a:gsLst>
              <a:gs pos="0">
                <a:srgbClr val="879F78"/>
              </a:gs>
              <a:gs pos="100000">
                <a:srgbClr val="648879"/>
              </a:gs>
            </a:gsLst>
            <a:lin ang="135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mn-ea"/>
            </a:endParaRPr>
          </a:p>
        </p:txBody>
      </p:sp>
      <p:sp>
        <p:nvSpPr>
          <p:cNvPr id="6" name="对角圆角矩形 5"/>
          <p:cNvSpPr/>
          <p:nvPr/>
        </p:nvSpPr>
        <p:spPr bwMode="auto">
          <a:xfrm>
            <a:off x="2765412" y="2196552"/>
            <a:ext cx="1785950" cy="1785950"/>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noAutofit/>
          </a:bodyPr>
          <a:lstStyle/>
          <a:p>
            <a:pPr algn="ctr" defTabSz="801370" fontAlgn="base">
              <a:spcBef>
                <a:spcPct val="0"/>
              </a:spcBef>
              <a:spcAft>
                <a:spcPct val="0"/>
              </a:spcAft>
            </a:pPr>
            <a:endParaRPr lang="zh-CN" altLang="en-US" sz="6600" b="1" dirty="0">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7" name="圆角矩形 6"/>
          <p:cNvSpPr/>
          <p:nvPr/>
        </p:nvSpPr>
        <p:spPr bwMode="auto">
          <a:xfrm>
            <a:off x="2122470" y="1767924"/>
            <a:ext cx="500066" cy="500066"/>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noAutofit/>
          </a:bodyPr>
          <a:lstStyle/>
          <a:p>
            <a:pPr algn="ctr" defTabSz="801370" fontAlgn="base">
              <a:spcBef>
                <a:spcPct val="0"/>
              </a:spcBef>
              <a:spcAft>
                <a:spcPct val="0"/>
              </a:spcAft>
            </a:pPr>
            <a:endParaRPr lang="zh-CN" altLang="en-US" sz="2400" b="1" dirty="0">
              <a:solidFill>
                <a:schemeClr val="bg1"/>
              </a:solidFill>
              <a:latin typeface="+mj-ea"/>
              <a:ea typeface="+mj-ea"/>
            </a:endParaRPr>
          </a:p>
        </p:txBody>
      </p:sp>
      <p:sp>
        <p:nvSpPr>
          <p:cNvPr id="8" name="圆角矩形 7"/>
          <p:cNvSpPr/>
          <p:nvPr/>
        </p:nvSpPr>
        <p:spPr bwMode="auto">
          <a:xfrm>
            <a:off x="4622800" y="3625312"/>
            <a:ext cx="357190" cy="357190"/>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noAutofit/>
          </a:bodyPr>
          <a:lstStyle/>
          <a:p>
            <a:pPr algn="ctr" defTabSz="801370" fontAlgn="base">
              <a:spcBef>
                <a:spcPct val="0"/>
              </a:spcBef>
              <a:spcAft>
                <a:spcPct val="0"/>
              </a:spcAft>
            </a:pPr>
            <a:endParaRPr lang="zh-CN" altLang="en-US" sz="2400" b="1" dirty="0">
              <a:solidFill>
                <a:schemeClr val="bg1"/>
              </a:solidFill>
              <a:latin typeface="+mj-ea"/>
              <a:ea typeface="+mj-ea"/>
            </a:endParaRPr>
          </a:p>
        </p:txBody>
      </p:sp>
      <p:sp>
        <p:nvSpPr>
          <p:cNvPr id="9" name="圆角矩形 8"/>
          <p:cNvSpPr/>
          <p:nvPr/>
        </p:nvSpPr>
        <p:spPr bwMode="auto">
          <a:xfrm>
            <a:off x="3908420" y="4196816"/>
            <a:ext cx="428628" cy="428628"/>
          </a:xfrm>
          <a:prstGeom prst="roundRect">
            <a:avLst>
              <a:gd name="adj" fmla="val 6712"/>
            </a:avLst>
          </a:prstGeom>
          <a:gradFill flip="none" rotWithShape="1">
            <a:gsLst>
              <a:gs pos="0">
                <a:srgbClr val="648879"/>
              </a:gs>
              <a:gs pos="100000">
                <a:srgbClr val="879F78"/>
              </a:gs>
            </a:gsLst>
            <a:lin ang="135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mn-ea"/>
            </a:endParaRPr>
          </a:p>
        </p:txBody>
      </p:sp>
      <p:sp>
        <p:nvSpPr>
          <p:cNvPr id="10" name="圆角矩形 9"/>
          <p:cNvSpPr/>
          <p:nvPr/>
        </p:nvSpPr>
        <p:spPr bwMode="auto">
          <a:xfrm>
            <a:off x="1979594" y="3768188"/>
            <a:ext cx="928694" cy="928694"/>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noAutofit/>
          </a:bodyPr>
          <a:lstStyle/>
          <a:p>
            <a:pPr algn="ctr" defTabSz="801370" fontAlgn="base">
              <a:spcBef>
                <a:spcPct val="0"/>
              </a:spcBef>
              <a:spcAft>
                <a:spcPct val="0"/>
              </a:spcAft>
            </a:pPr>
            <a:endParaRPr lang="zh-CN" altLang="en-US" sz="2400" b="1" dirty="0">
              <a:solidFill>
                <a:schemeClr val="bg1"/>
              </a:solidFill>
              <a:latin typeface="+mj-ea"/>
              <a:ea typeface="+mj-ea"/>
            </a:endParaRPr>
          </a:p>
        </p:txBody>
      </p:sp>
      <p:sp>
        <p:nvSpPr>
          <p:cNvPr id="11" name="圆角矩形 10"/>
          <p:cNvSpPr/>
          <p:nvPr/>
        </p:nvSpPr>
        <p:spPr bwMode="auto">
          <a:xfrm>
            <a:off x="4194172" y="4482568"/>
            <a:ext cx="357190" cy="357190"/>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noAutofit/>
          </a:bodyPr>
          <a:lstStyle/>
          <a:p>
            <a:pPr algn="ctr" defTabSz="801370" fontAlgn="base">
              <a:spcBef>
                <a:spcPct val="0"/>
              </a:spcBef>
              <a:spcAft>
                <a:spcPct val="0"/>
              </a:spcAft>
            </a:pPr>
            <a:endParaRPr lang="zh-CN" altLang="en-US" sz="2400" b="1" dirty="0">
              <a:solidFill>
                <a:schemeClr val="bg1"/>
              </a:solidFill>
              <a:latin typeface="+mj-ea"/>
              <a:ea typeface="+mj-ea"/>
            </a:endParaRPr>
          </a:p>
        </p:txBody>
      </p:sp>
      <p:sp>
        <p:nvSpPr>
          <p:cNvPr id="12" name="文本框 27"/>
          <p:cNvSpPr txBox="1"/>
          <p:nvPr/>
        </p:nvSpPr>
        <p:spPr>
          <a:xfrm>
            <a:off x="2728745" y="2449961"/>
            <a:ext cx="1923721" cy="1323439"/>
          </a:xfrm>
          <a:prstGeom prst="rect">
            <a:avLst/>
          </a:prstGeom>
          <a:noFill/>
        </p:spPr>
        <p:txBody>
          <a:bodyPr wrap="square" rtlCol="0">
            <a:spAutoFit/>
          </a:bodyPr>
          <a:lstStyle>
            <a:defPPr>
              <a:defRPr lang="zh-CN"/>
            </a:defPPr>
            <a:lvl1pPr algn="ctr">
              <a:defRPr sz="4000" b="1">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defRPr>
            </a:lvl1pPr>
          </a:lstStyle>
          <a:p>
            <a:r>
              <a:rPr lang="en-US" altLang="zh-CN" sz="8000" dirty="0">
                <a:solidFill>
                  <a:srgbClr val="648879"/>
                </a:solidFill>
              </a:rPr>
              <a:t>01</a:t>
            </a:r>
            <a:endParaRPr lang="zh-CN" altLang="en-US" sz="8000" dirty="0">
              <a:solidFill>
                <a:srgbClr val="648879"/>
              </a:solidFill>
            </a:endParaRPr>
          </a:p>
        </p:txBody>
      </p:sp>
      <p:sp>
        <p:nvSpPr>
          <p:cNvPr id="13" name="TextBox 7"/>
          <p:cNvSpPr>
            <a:spLocks noChangeArrowheads="1"/>
          </p:cNvSpPr>
          <p:nvPr/>
        </p:nvSpPr>
        <p:spPr bwMode="auto">
          <a:xfrm>
            <a:off x="5052105" y="2758224"/>
            <a:ext cx="580460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400" b="1" dirty="0">
                <a:solidFill>
                  <a:srgbClr val="648879"/>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单击此处添加标题文本</a:t>
            </a:r>
          </a:p>
        </p:txBody>
      </p:sp>
      <p:sp>
        <p:nvSpPr>
          <p:cNvPr id="14" name="Rectangle 60"/>
          <p:cNvSpPr/>
          <p:nvPr/>
        </p:nvSpPr>
        <p:spPr>
          <a:xfrm>
            <a:off x="5101619" y="3694328"/>
            <a:ext cx="3456159" cy="586314"/>
          </a:xfrm>
          <a:prstGeom prst="rect">
            <a:avLst/>
          </a:prstGeom>
          <a:effectLst/>
        </p:spPr>
        <p:txBody>
          <a:bodyPr wrap="square" lIns="68580" tIns="34290" rIns="68580" bIns="34290">
            <a:spAutoFit/>
          </a:bodyPr>
          <a:lstStyle/>
          <a:p>
            <a:pPr algn="ctr">
              <a:lnSpc>
                <a:spcPct val="120000"/>
              </a:lnSpc>
              <a:spcBef>
                <a:spcPct val="0"/>
              </a:spcBef>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在此录入上述图表的描述说明，在此录入上述图表的描述说明文字信息。</a:t>
            </a:r>
          </a:p>
        </p:txBody>
      </p:sp>
      <p:cxnSp>
        <p:nvCxnSpPr>
          <p:cNvPr id="15" name="Straight Connector 2"/>
          <p:cNvCxnSpPr/>
          <p:nvPr/>
        </p:nvCxnSpPr>
        <p:spPr>
          <a:xfrm>
            <a:off x="5052106" y="3550312"/>
            <a:ext cx="3555182" cy="0"/>
          </a:xfrm>
          <a:prstGeom prst="line">
            <a:avLst/>
          </a:prstGeom>
          <a:ln w="9525">
            <a:solidFill>
              <a:srgbClr val="879F78"/>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400" fill="hold"/>
                                        <p:tgtEl>
                                          <p:spTgt spid="6"/>
                                        </p:tgtEl>
                                        <p:attrNameLst>
                                          <p:attrName>ppt_w</p:attrName>
                                        </p:attrNameLst>
                                      </p:cBhvr>
                                      <p:tavLst>
                                        <p:tav tm="0">
                                          <p:val>
                                            <p:fltVal val="0"/>
                                          </p:val>
                                        </p:tav>
                                        <p:tav tm="100000">
                                          <p:val>
                                            <p:strVal val="#ppt_w"/>
                                          </p:val>
                                        </p:tav>
                                      </p:tavLst>
                                    </p:anim>
                                    <p:anim calcmode="lin" valueType="num">
                                      <p:cBhvr>
                                        <p:cTn id="14" dur="400" fill="hold"/>
                                        <p:tgtEl>
                                          <p:spTgt spid="6"/>
                                        </p:tgtEl>
                                        <p:attrNameLst>
                                          <p:attrName>ppt_h</p:attrName>
                                        </p:attrNameLst>
                                      </p:cBhvr>
                                      <p:tavLst>
                                        <p:tav tm="0">
                                          <p:val>
                                            <p:fltVal val="0"/>
                                          </p:val>
                                        </p:tav>
                                        <p:tav tm="100000">
                                          <p:val>
                                            <p:strVal val="#ppt_h"/>
                                          </p:val>
                                        </p:tav>
                                      </p:tavLst>
                                    </p:anim>
                                    <p:animEffect transition="in" filter="fade">
                                      <p:cBhvr>
                                        <p:cTn id="15" dur="4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299"/>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12"/>
                                        </p:tgtEl>
                                      </p:cBhvr>
                                    </p:animEffect>
                                    <p:animScale>
                                      <p:cBhvr>
                                        <p:cTn id="25" dur="250" autoRev="1" fill="hold"/>
                                        <p:tgtEl>
                                          <p:spTgt spid="12"/>
                                        </p:tgtEl>
                                      </p:cBhvr>
                                      <p:by x="105000" y="105000"/>
                                    </p:animScale>
                                  </p:childTnLst>
                                </p:cTn>
                              </p:par>
                            </p:childTnLst>
                          </p:cTn>
                        </p:par>
                        <p:par>
                          <p:cTn id="26" fill="hold">
                            <p:stCondLst>
                              <p:cond delay="1799"/>
                            </p:stCondLst>
                            <p:childTnLst>
                              <p:par>
                                <p:cTn id="27" presetID="53" presetClass="entr" presetSubtype="1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400" fill="hold"/>
                                        <p:tgtEl>
                                          <p:spTgt spid="4"/>
                                        </p:tgtEl>
                                        <p:attrNameLst>
                                          <p:attrName>ppt_w</p:attrName>
                                        </p:attrNameLst>
                                      </p:cBhvr>
                                      <p:tavLst>
                                        <p:tav tm="0">
                                          <p:val>
                                            <p:fltVal val="0"/>
                                          </p:val>
                                        </p:tav>
                                        <p:tav tm="100000">
                                          <p:val>
                                            <p:strVal val="#ppt_w"/>
                                          </p:val>
                                        </p:tav>
                                      </p:tavLst>
                                    </p:anim>
                                    <p:anim calcmode="lin" valueType="num">
                                      <p:cBhvr>
                                        <p:cTn id="30" dur="400" fill="hold"/>
                                        <p:tgtEl>
                                          <p:spTgt spid="4"/>
                                        </p:tgtEl>
                                        <p:attrNameLst>
                                          <p:attrName>ppt_h</p:attrName>
                                        </p:attrNameLst>
                                      </p:cBhvr>
                                      <p:tavLst>
                                        <p:tav tm="0">
                                          <p:val>
                                            <p:fltVal val="0"/>
                                          </p:val>
                                        </p:tav>
                                        <p:tav tm="100000">
                                          <p:val>
                                            <p:strVal val="#ppt_h"/>
                                          </p:val>
                                        </p:tav>
                                      </p:tavLst>
                                    </p:anim>
                                    <p:animEffect transition="in" filter="fade">
                                      <p:cBhvr>
                                        <p:cTn id="31" dur="400"/>
                                        <p:tgtEl>
                                          <p:spTgt spid="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250" fill="hold"/>
                                        <p:tgtEl>
                                          <p:spTgt spid="7"/>
                                        </p:tgtEl>
                                        <p:attrNameLst>
                                          <p:attrName>ppt_w</p:attrName>
                                        </p:attrNameLst>
                                      </p:cBhvr>
                                      <p:tavLst>
                                        <p:tav tm="0">
                                          <p:val>
                                            <p:fltVal val="0"/>
                                          </p:val>
                                        </p:tav>
                                        <p:tav tm="100000">
                                          <p:val>
                                            <p:strVal val="#ppt_w"/>
                                          </p:val>
                                        </p:tav>
                                      </p:tavLst>
                                    </p:anim>
                                    <p:anim calcmode="lin" valueType="num">
                                      <p:cBhvr>
                                        <p:cTn id="35" dur="250" fill="hold"/>
                                        <p:tgtEl>
                                          <p:spTgt spid="7"/>
                                        </p:tgtEl>
                                        <p:attrNameLst>
                                          <p:attrName>ppt_h</p:attrName>
                                        </p:attrNameLst>
                                      </p:cBhvr>
                                      <p:tavLst>
                                        <p:tav tm="0">
                                          <p:val>
                                            <p:fltVal val="0"/>
                                          </p:val>
                                        </p:tav>
                                        <p:tav tm="100000">
                                          <p:val>
                                            <p:strVal val="#ppt_h"/>
                                          </p:val>
                                        </p:tav>
                                      </p:tavLst>
                                    </p:anim>
                                    <p:animEffect transition="in" filter="fade">
                                      <p:cBhvr>
                                        <p:cTn id="36" dur="250"/>
                                        <p:tgtEl>
                                          <p:spTgt spid="7"/>
                                        </p:tgtEl>
                                      </p:cBhvr>
                                    </p:animEffect>
                                  </p:childTnLst>
                                </p:cTn>
                              </p:par>
                            </p:childTnLst>
                          </p:cTn>
                        </p:par>
                        <p:par>
                          <p:cTn id="37" fill="hold">
                            <p:stCondLst>
                              <p:cond delay="2299"/>
                            </p:stCondLst>
                            <p:childTnLst>
                              <p:par>
                                <p:cTn id="38" presetID="53" presetClass="entr" presetSubtype="16"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400" fill="hold"/>
                                        <p:tgtEl>
                                          <p:spTgt spid="5"/>
                                        </p:tgtEl>
                                        <p:attrNameLst>
                                          <p:attrName>ppt_w</p:attrName>
                                        </p:attrNameLst>
                                      </p:cBhvr>
                                      <p:tavLst>
                                        <p:tav tm="0">
                                          <p:val>
                                            <p:fltVal val="0"/>
                                          </p:val>
                                        </p:tav>
                                        <p:tav tm="100000">
                                          <p:val>
                                            <p:strVal val="#ppt_w"/>
                                          </p:val>
                                        </p:tav>
                                      </p:tavLst>
                                    </p:anim>
                                    <p:anim calcmode="lin" valueType="num">
                                      <p:cBhvr>
                                        <p:cTn id="41" dur="400" fill="hold"/>
                                        <p:tgtEl>
                                          <p:spTgt spid="5"/>
                                        </p:tgtEl>
                                        <p:attrNameLst>
                                          <p:attrName>ppt_h</p:attrName>
                                        </p:attrNameLst>
                                      </p:cBhvr>
                                      <p:tavLst>
                                        <p:tav tm="0">
                                          <p:val>
                                            <p:fltVal val="0"/>
                                          </p:val>
                                        </p:tav>
                                        <p:tav tm="100000">
                                          <p:val>
                                            <p:strVal val="#ppt_h"/>
                                          </p:val>
                                        </p:tav>
                                      </p:tavLst>
                                    </p:anim>
                                    <p:animEffect transition="in" filter="fade">
                                      <p:cBhvr>
                                        <p:cTn id="42" dur="400"/>
                                        <p:tgtEl>
                                          <p:spTgt spid="5"/>
                                        </p:tgtEl>
                                      </p:cBhvr>
                                    </p:animEffect>
                                  </p:childTnLst>
                                </p:cTn>
                              </p:par>
                            </p:childTnLst>
                          </p:cTn>
                        </p:par>
                        <p:par>
                          <p:cTn id="43" fill="hold">
                            <p:stCondLst>
                              <p:cond delay="2799"/>
                            </p:stCondLst>
                            <p:childTnLst>
                              <p:par>
                                <p:cTn id="44" presetID="53" presetClass="entr" presetSubtype="16"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400" fill="hold"/>
                                        <p:tgtEl>
                                          <p:spTgt spid="3"/>
                                        </p:tgtEl>
                                        <p:attrNameLst>
                                          <p:attrName>ppt_w</p:attrName>
                                        </p:attrNameLst>
                                      </p:cBhvr>
                                      <p:tavLst>
                                        <p:tav tm="0">
                                          <p:val>
                                            <p:fltVal val="0"/>
                                          </p:val>
                                        </p:tav>
                                        <p:tav tm="100000">
                                          <p:val>
                                            <p:strVal val="#ppt_w"/>
                                          </p:val>
                                        </p:tav>
                                      </p:tavLst>
                                    </p:anim>
                                    <p:anim calcmode="lin" valueType="num">
                                      <p:cBhvr>
                                        <p:cTn id="47" dur="400" fill="hold"/>
                                        <p:tgtEl>
                                          <p:spTgt spid="3"/>
                                        </p:tgtEl>
                                        <p:attrNameLst>
                                          <p:attrName>ppt_h</p:attrName>
                                        </p:attrNameLst>
                                      </p:cBhvr>
                                      <p:tavLst>
                                        <p:tav tm="0">
                                          <p:val>
                                            <p:fltVal val="0"/>
                                          </p:val>
                                        </p:tav>
                                        <p:tav tm="100000">
                                          <p:val>
                                            <p:strVal val="#ppt_h"/>
                                          </p:val>
                                        </p:tav>
                                      </p:tavLst>
                                    </p:anim>
                                    <p:animEffect transition="in" filter="fade">
                                      <p:cBhvr>
                                        <p:cTn id="48" dur="400"/>
                                        <p:tgtEl>
                                          <p:spTgt spid="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250" fill="hold"/>
                                        <p:tgtEl>
                                          <p:spTgt spid="8"/>
                                        </p:tgtEl>
                                        <p:attrNameLst>
                                          <p:attrName>ppt_w</p:attrName>
                                        </p:attrNameLst>
                                      </p:cBhvr>
                                      <p:tavLst>
                                        <p:tav tm="0">
                                          <p:val>
                                            <p:fltVal val="0"/>
                                          </p:val>
                                        </p:tav>
                                        <p:tav tm="100000">
                                          <p:val>
                                            <p:strVal val="#ppt_w"/>
                                          </p:val>
                                        </p:tav>
                                      </p:tavLst>
                                    </p:anim>
                                    <p:anim calcmode="lin" valueType="num">
                                      <p:cBhvr>
                                        <p:cTn id="52" dur="250" fill="hold"/>
                                        <p:tgtEl>
                                          <p:spTgt spid="8"/>
                                        </p:tgtEl>
                                        <p:attrNameLst>
                                          <p:attrName>ppt_h</p:attrName>
                                        </p:attrNameLst>
                                      </p:cBhvr>
                                      <p:tavLst>
                                        <p:tav tm="0">
                                          <p:val>
                                            <p:fltVal val="0"/>
                                          </p:val>
                                        </p:tav>
                                        <p:tav tm="100000">
                                          <p:val>
                                            <p:strVal val="#ppt_h"/>
                                          </p:val>
                                        </p:tav>
                                      </p:tavLst>
                                    </p:anim>
                                    <p:animEffect transition="in" filter="fade">
                                      <p:cBhvr>
                                        <p:cTn id="53" dur="250"/>
                                        <p:tgtEl>
                                          <p:spTgt spid="8"/>
                                        </p:tgtEl>
                                      </p:cBhvr>
                                    </p:animEffect>
                                  </p:childTnLst>
                                </p:cTn>
                              </p:par>
                            </p:childTnLst>
                          </p:cTn>
                        </p:par>
                        <p:par>
                          <p:cTn id="54" fill="hold">
                            <p:stCondLst>
                              <p:cond delay="3299"/>
                            </p:stCondLst>
                            <p:childTnLst>
                              <p:par>
                                <p:cTn id="55" presetID="53" presetClass="entr" presetSubtype="16"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p:cTn id="57" dur="400" fill="hold"/>
                                        <p:tgtEl>
                                          <p:spTgt spid="2"/>
                                        </p:tgtEl>
                                        <p:attrNameLst>
                                          <p:attrName>ppt_w</p:attrName>
                                        </p:attrNameLst>
                                      </p:cBhvr>
                                      <p:tavLst>
                                        <p:tav tm="0">
                                          <p:val>
                                            <p:fltVal val="0"/>
                                          </p:val>
                                        </p:tav>
                                        <p:tav tm="100000">
                                          <p:val>
                                            <p:strVal val="#ppt_w"/>
                                          </p:val>
                                        </p:tav>
                                      </p:tavLst>
                                    </p:anim>
                                    <p:anim calcmode="lin" valueType="num">
                                      <p:cBhvr>
                                        <p:cTn id="58" dur="400" fill="hold"/>
                                        <p:tgtEl>
                                          <p:spTgt spid="2"/>
                                        </p:tgtEl>
                                        <p:attrNameLst>
                                          <p:attrName>ppt_h</p:attrName>
                                        </p:attrNameLst>
                                      </p:cBhvr>
                                      <p:tavLst>
                                        <p:tav tm="0">
                                          <p:val>
                                            <p:fltVal val="0"/>
                                          </p:val>
                                        </p:tav>
                                        <p:tav tm="100000">
                                          <p:val>
                                            <p:strVal val="#ppt_h"/>
                                          </p:val>
                                        </p:tav>
                                      </p:tavLst>
                                    </p:anim>
                                    <p:animEffect transition="in" filter="fade">
                                      <p:cBhvr>
                                        <p:cTn id="59" dur="400"/>
                                        <p:tgtEl>
                                          <p:spTgt spid="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250" fill="hold"/>
                                        <p:tgtEl>
                                          <p:spTgt spid="11"/>
                                        </p:tgtEl>
                                        <p:attrNameLst>
                                          <p:attrName>ppt_w</p:attrName>
                                        </p:attrNameLst>
                                      </p:cBhvr>
                                      <p:tavLst>
                                        <p:tav tm="0">
                                          <p:val>
                                            <p:fltVal val="0"/>
                                          </p:val>
                                        </p:tav>
                                        <p:tav tm="100000">
                                          <p:val>
                                            <p:strVal val="#ppt_w"/>
                                          </p:val>
                                        </p:tav>
                                      </p:tavLst>
                                    </p:anim>
                                    <p:anim calcmode="lin" valueType="num">
                                      <p:cBhvr>
                                        <p:cTn id="63" dur="250" fill="hold"/>
                                        <p:tgtEl>
                                          <p:spTgt spid="11"/>
                                        </p:tgtEl>
                                        <p:attrNameLst>
                                          <p:attrName>ppt_h</p:attrName>
                                        </p:attrNameLst>
                                      </p:cBhvr>
                                      <p:tavLst>
                                        <p:tav tm="0">
                                          <p:val>
                                            <p:fltVal val="0"/>
                                          </p:val>
                                        </p:tav>
                                        <p:tav tm="100000">
                                          <p:val>
                                            <p:strVal val="#ppt_h"/>
                                          </p:val>
                                        </p:tav>
                                      </p:tavLst>
                                    </p:anim>
                                    <p:animEffect transition="in" filter="fade">
                                      <p:cBhvr>
                                        <p:cTn id="64" dur="250"/>
                                        <p:tgtEl>
                                          <p:spTgt spid="11"/>
                                        </p:tgtEl>
                                      </p:cBhvr>
                                    </p:animEffect>
                                  </p:childTnLst>
                                </p:cTn>
                              </p:par>
                            </p:childTnLst>
                          </p:cTn>
                        </p:par>
                        <p:par>
                          <p:cTn id="65" fill="hold">
                            <p:stCondLst>
                              <p:cond delay="3799"/>
                            </p:stCondLst>
                            <p:childTnLst>
                              <p:par>
                                <p:cTn id="66" presetID="53" presetClass="entr" presetSubtype="16"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p:cTn id="68" dur="250" fill="hold"/>
                                        <p:tgtEl>
                                          <p:spTgt spid="9"/>
                                        </p:tgtEl>
                                        <p:attrNameLst>
                                          <p:attrName>ppt_w</p:attrName>
                                        </p:attrNameLst>
                                      </p:cBhvr>
                                      <p:tavLst>
                                        <p:tav tm="0">
                                          <p:val>
                                            <p:fltVal val="0"/>
                                          </p:val>
                                        </p:tav>
                                        <p:tav tm="100000">
                                          <p:val>
                                            <p:strVal val="#ppt_w"/>
                                          </p:val>
                                        </p:tav>
                                      </p:tavLst>
                                    </p:anim>
                                    <p:anim calcmode="lin" valueType="num">
                                      <p:cBhvr>
                                        <p:cTn id="69" dur="250" fill="hold"/>
                                        <p:tgtEl>
                                          <p:spTgt spid="9"/>
                                        </p:tgtEl>
                                        <p:attrNameLst>
                                          <p:attrName>ppt_h</p:attrName>
                                        </p:attrNameLst>
                                      </p:cBhvr>
                                      <p:tavLst>
                                        <p:tav tm="0">
                                          <p:val>
                                            <p:fltVal val="0"/>
                                          </p:val>
                                        </p:tav>
                                        <p:tav tm="100000">
                                          <p:val>
                                            <p:strVal val="#ppt_h"/>
                                          </p:val>
                                        </p:tav>
                                      </p:tavLst>
                                    </p:anim>
                                    <p:animEffect transition="in" filter="fade">
                                      <p:cBhvr>
                                        <p:cTn id="70" dur="250"/>
                                        <p:tgtEl>
                                          <p:spTgt spid="9"/>
                                        </p:tgtEl>
                                      </p:cBhvr>
                                    </p:animEffect>
                                  </p:childTnLst>
                                </p:cTn>
                              </p:par>
                              <p:par>
                                <p:cTn id="71" presetID="2" presetClass="entr" presetSubtype="2" decel="10000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800" fill="hold"/>
                                        <p:tgtEl>
                                          <p:spTgt spid="13"/>
                                        </p:tgtEl>
                                        <p:attrNameLst>
                                          <p:attrName>ppt_x</p:attrName>
                                        </p:attrNameLst>
                                      </p:cBhvr>
                                      <p:tavLst>
                                        <p:tav tm="0">
                                          <p:val>
                                            <p:strVal val="1+#ppt_w/2"/>
                                          </p:val>
                                        </p:tav>
                                        <p:tav tm="100000">
                                          <p:val>
                                            <p:strVal val="#ppt_x"/>
                                          </p:val>
                                        </p:tav>
                                      </p:tavLst>
                                    </p:anim>
                                    <p:anim calcmode="lin" valueType="num">
                                      <p:cBhvr additive="base">
                                        <p:cTn id="74" dur="800" fill="hold"/>
                                        <p:tgtEl>
                                          <p:spTgt spid="13"/>
                                        </p:tgtEl>
                                        <p:attrNameLst>
                                          <p:attrName>ppt_y</p:attrName>
                                        </p:attrNameLst>
                                      </p:cBhvr>
                                      <p:tavLst>
                                        <p:tav tm="0">
                                          <p:val>
                                            <p:strVal val="#ppt_y"/>
                                          </p:val>
                                        </p:tav>
                                        <p:tav tm="100000">
                                          <p:val>
                                            <p:strVal val="#ppt_y"/>
                                          </p:val>
                                        </p:tav>
                                      </p:tavLst>
                                    </p:anim>
                                  </p:childTnLst>
                                </p:cTn>
                              </p:par>
                              <p:par>
                                <p:cTn id="75" presetID="42" presetClass="entr" presetSubtype="0" fill="hold" nodeType="withEffect">
                                  <p:stCondLst>
                                    <p:cond delay="80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10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2" grpId="1"/>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8"/>
          <a:stretch>
            <a:fillRect/>
          </a:stretch>
        </p:blipFill>
        <p:spPr>
          <a:xfrm>
            <a:off x="0" y="0"/>
            <a:ext cx="12191999" cy="6858000"/>
          </a:xfrm>
          <a:prstGeom prst="rect">
            <a:avLst/>
          </a:prstGeom>
        </p:spPr>
      </p:pic>
      <p:sp>
        <p:nvSpPr>
          <p:cNvPr id="2" name="PA_矩形 259"/>
          <p:cNvSpPr>
            <a:spLocks noChangeArrowheads="1"/>
          </p:cNvSpPr>
          <p:nvPr>
            <p:custDataLst>
              <p:tags r:id="rId1"/>
            </p:custDataLst>
          </p:nvPr>
        </p:nvSpPr>
        <p:spPr bwMode="auto">
          <a:xfrm>
            <a:off x="4142406" y="3837424"/>
            <a:ext cx="3907177" cy="35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705" cap="all" dirty="0">
                <a:solidFill>
                  <a:srgbClr val="063A3C"/>
                </a:solidFill>
                <a:cs typeface="Arial" panose="020B0604020202020204" pitchFamily="34" charset="0"/>
              </a:rPr>
              <a:t>适用于述职报</a:t>
            </a:r>
            <a:r>
              <a:rPr lang="zh-CN" altLang="en-US" sz="1705" cap="all" dirty="0" smtClean="0">
                <a:solidFill>
                  <a:srgbClr val="063A3C"/>
                </a:solidFill>
                <a:cs typeface="Arial" panose="020B0604020202020204" pitchFamily="34" charset="0"/>
              </a:rPr>
              <a:t>告 </a:t>
            </a:r>
            <a:r>
              <a:rPr lang="en-US" altLang="zh-CN" sz="1705" cap="all" dirty="0" smtClean="0">
                <a:solidFill>
                  <a:srgbClr val="063A3C"/>
                </a:solidFill>
                <a:cs typeface="Arial" panose="020B0604020202020204" pitchFamily="34" charset="0"/>
              </a:rPr>
              <a:t>/ </a:t>
            </a:r>
            <a:r>
              <a:rPr lang="zh-CN" altLang="en-US" sz="1705" cap="all" dirty="0" smtClean="0">
                <a:solidFill>
                  <a:srgbClr val="063A3C"/>
                </a:solidFill>
                <a:cs typeface="Arial" panose="020B0604020202020204" pitchFamily="34" charset="0"/>
              </a:rPr>
              <a:t>个</a:t>
            </a:r>
            <a:r>
              <a:rPr lang="zh-CN" altLang="en-US" sz="1705" cap="all" dirty="0">
                <a:solidFill>
                  <a:srgbClr val="063A3C"/>
                </a:solidFill>
                <a:cs typeface="Arial" panose="020B0604020202020204" pitchFamily="34" charset="0"/>
              </a:rPr>
              <a:t>人简</a:t>
            </a:r>
            <a:r>
              <a:rPr lang="zh-CN" altLang="en-US" sz="1705" cap="all" dirty="0" smtClean="0">
                <a:solidFill>
                  <a:srgbClr val="063A3C"/>
                </a:solidFill>
                <a:cs typeface="Arial" panose="020B0604020202020204" pitchFamily="34" charset="0"/>
              </a:rPr>
              <a:t>介 </a:t>
            </a:r>
            <a:r>
              <a:rPr lang="en-US" altLang="zh-CN" sz="1705" cap="all" dirty="0" smtClean="0">
                <a:solidFill>
                  <a:srgbClr val="063A3C"/>
                </a:solidFill>
                <a:cs typeface="Arial" panose="020B0604020202020204" pitchFamily="34" charset="0"/>
              </a:rPr>
              <a:t>/ </a:t>
            </a:r>
            <a:r>
              <a:rPr lang="zh-CN" altLang="en-US" sz="1705" cap="all" dirty="0" smtClean="0">
                <a:solidFill>
                  <a:srgbClr val="063A3C"/>
                </a:solidFill>
                <a:cs typeface="Arial" panose="020B0604020202020204" pitchFamily="34" charset="0"/>
              </a:rPr>
              <a:t>工</a:t>
            </a:r>
            <a:r>
              <a:rPr lang="zh-CN" altLang="en-US" sz="1705" cap="all" dirty="0">
                <a:solidFill>
                  <a:srgbClr val="063A3C"/>
                </a:solidFill>
                <a:cs typeface="Arial" panose="020B0604020202020204" pitchFamily="34" charset="0"/>
              </a:rPr>
              <a:t>作总结</a:t>
            </a:r>
          </a:p>
        </p:txBody>
      </p:sp>
      <p:cxnSp>
        <p:nvCxnSpPr>
          <p:cNvPr id="3" name="PA_直接连接符 2"/>
          <p:cNvCxnSpPr/>
          <p:nvPr>
            <p:custDataLst>
              <p:tags r:id="rId2"/>
            </p:custDataLst>
          </p:nvPr>
        </p:nvCxnSpPr>
        <p:spPr>
          <a:xfrm>
            <a:off x="2476941" y="3635532"/>
            <a:ext cx="7204941" cy="0"/>
          </a:xfrm>
          <a:prstGeom prst="line">
            <a:avLst/>
          </a:prstGeom>
          <a:ln w="9525">
            <a:gradFill flip="none" rotWithShape="1">
              <a:gsLst>
                <a:gs pos="0">
                  <a:schemeClr val="accent1">
                    <a:lumMod val="5000"/>
                    <a:lumOff val="95000"/>
                    <a:alpha val="0"/>
                  </a:schemeClr>
                </a:gs>
                <a:gs pos="51000">
                  <a:srgbClr val="648879"/>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PA_矩形 259"/>
          <p:cNvSpPr>
            <a:spLocks noChangeArrowheads="1"/>
          </p:cNvSpPr>
          <p:nvPr>
            <p:custDataLst>
              <p:tags r:id="rId3"/>
            </p:custDataLst>
          </p:nvPr>
        </p:nvSpPr>
        <p:spPr bwMode="auto">
          <a:xfrm>
            <a:off x="4117575" y="617957"/>
            <a:ext cx="3923674" cy="210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085" b="1" cap="all" dirty="0" smtClean="0">
                <a:solidFill>
                  <a:srgbClr val="879F78"/>
                </a:solidFill>
                <a:latin typeface="Impact" panose="020B0806030902050204" pitchFamily="34" charset="0"/>
                <a:cs typeface="Arial" panose="020B0604020202020204" pitchFamily="34" charset="0"/>
              </a:rPr>
              <a:t>2020</a:t>
            </a:r>
            <a:endParaRPr lang="zh-CN" altLang="en-US" sz="13085" b="1" cap="all" dirty="0">
              <a:solidFill>
                <a:srgbClr val="879F78"/>
              </a:solidFill>
              <a:latin typeface="Impact" panose="020B0806030902050204" pitchFamily="34" charset="0"/>
              <a:cs typeface="Arial" panose="020B0604020202020204" pitchFamily="34" charset="0"/>
            </a:endParaRPr>
          </a:p>
        </p:txBody>
      </p:sp>
      <p:sp>
        <p:nvSpPr>
          <p:cNvPr id="14" name="PA_文本框 10"/>
          <p:cNvSpPr txBox="1"/>
          <p:nvPr>
            <p:custDataLst>
              <p:tags r:id="rId4"/>
            </p:custDataLst>
          </p:nvPr>
        </p:nvSpPr>
        <p:spPr>
          <a:xfrm>
            <a:off x="3508014" y="2650674"/>
            <a:ext cx="5175969" cy="742767"/>
          </a:xfrm>
          <a:prstGeom prst="rect">
            <a:avLst/>
          </a:prstGeom>
          <a:noFill/>
        </p:spPr>
        <p:txBody>
          <a:bodyPr wrap="none" lIns="65024" tIns="32512" rIns="65024" bIns="32512">
            <a:spAutoFit/>
          </a:bodyPr>
          <a:lstStyle/>
          <a:p>
            <a:pPr algn="ctr">
              <a:buNone/>
            </a:pPr>
            <a:r>
              <a:rPr lang="zh-CN" altLang="en-US" sz="4400" b="1" cap="all" dirty="0" smtClean="0">
                <a:solidFill>
                  <a:srgbClr val="648879"/>
                </a:solidFill>
                <a:latin typeface="+mj-ea"/>
                <a:ea typeface="+mj-ea"/>
                <a:cs typeface="Arial" panose="020B0604020202020204" pitchFamily="34" charset="0"/>
              </a:rPr>
              <a:t>谢谢观看  </a:t>
            </a:r>
            <a:r>
              <a:rPr lang="en-US" altLang="zh-CN" sz="4400" b="1" cap="all" dirty="0" smtClean="0">
                <a:solidFill>
                  <a:srgbClr val="648879"/>
                </a:solidFill>
                <a:latin typeface="+mj-ea"/>
                <a:ea typeface="+mj-ea"/>
                <a:cs typeface="Arial" panose="020B0604020202020204" pitchFamily="34" charset="0"/>
              </a:rPr>
              <a:t>THANKS</a:t>
            </a:r>
            <a:endParaRPr lang="zh-CN" altLang="en-US" sz="4400" b="1" cap="all" dirty="0">
              <a:solidFill>
                <a:srgbClr val="648879"/>
              </a:solidFill>
              <a:latin typeface="+mj-ea"/>
              <a:ea typeface="+mj-ea"/>
              <a:cs typeface="Arial" panose="020B0604020202020204" pitchFamily="34" charset="0"/>
            </a:endParaRPr>
          </a:p>
        </p:txBody>
      </p:sp>
      <p:sp>
        <p:nvSpPr>
          <p:cNvPr id="12" name="PA_矩形 259"/>
          <p:cNvSpPr>
            <a:spLocks noChangeArrowheads="1"/>
          </p:cNvSpPr>
          <p:nvPr>
            <p:custDataLst>
              <p:tags r:id="rId5"/>
            </p:custDataLst>
          </p:nvPr>
        </p:nvSpPr>
        <p:spPr bwMode="auto">
          <a:xfrm>
            <a:off x="4101078" y="532381"/>
            <a:ext cx="3923674" cy="210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085" b="1" cap="all" dirty="0" smtClean="0">
                <a:ln>
                  <a:solidFill>
                    <a:schemeClr val="tx1">
                      <a:lumMod val="65000"/>
                      <a:lumOff val="35000"/>
                    </a:schemeClr>
                  </a:solidFill>
                </a:ln>
                <a:noFill/>
                <a:latin typeface="Impact" panose="020B0806030902050204" pitchFamily="34" charset="0"/>
                <a:cs typeface="Arial" panose="020B0604020202020204" pitchFamily="34" charset="0"/>
              </a:rPr>
              <a:t>2020</a:t>
            </a:r>
            <a:endParaRPr lang="zh-CN" altLang="en-US" sz="13085" b="1" cap="all" dirty="0">
              <a:ln>
                <a:solidFill>
                  <a:schemeClr val="tx1">
                    <a:lumMod val="65000"/>
                    <a:lumOff val="35000"/>
                  </a:schemeClr>
                </a:solidFill>
              </a:ln>
              <a:noFill/>
              <a:latin typeface="Impact" panose="020B0806030902050204" pitchFamily="34" charset="0"/>
              <a:cs typeface="Arial" panose="020B0604020202020204" pitchFamily="34" charset="0"/>
            </a:endParaRPr>
          </a:p>
        </p:txBody>
      </p:sp>
      <p:sp>
        <p:nvSpPr>
          <p:cNvPr id="8" name="圆角矩形 7"/>
          <p:cNvSpPr/>
          <p:nvPr/>
        </p:nvSpPr>
        <p:spPr>
          <a:xfrm>
            <a:off x="4847765" y="4445788"/>
            <a:ext cx="2496457" cy="522515"/>
          </a:xfrm>
          <a:prstGeom prst="roundRect">
            <a:avLst>
              <a:gd name="adj" fmla="val 50000"/>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bg1"/>
                </a:solidFill>
                <a:latin typeface="微软雅黑" panose="020B0503020204020204" pitchFamily="34" charset="-122"/>
                <a:ea typeface="微软雅黑" panose="020B0503020204020204" pitchFamily="34" charset="-122"/>
              </a:rPr>
              <a:t>汇报人：</a:t>
            </a:r>
            <a:r>
              <a:rPr lang="en-US" altLang="zh-CN" dirty="0" smtClean="0">
                <a:solidFill>
                  <a:schemeClr val="bg1"/>
                </a:solidFill>
                <a:latin typeface="微软雅黑" panose="020B0503020204020204" pitchFamily="34" charset="-122"/>
                <a:ea typeface="微软雅黑" panose="020B0503020204020204" pitchFamily="34" charset="-122"/>
              </a:rPr>
              <a:t>SUNNY</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381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par>
                          <p:cTn id="16" fill="hold">
                            <p:stCondLst>
                              <p:cond delay="115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800" fill="hold"/>
                                        <p:tgtEl>
                                          <p:spTgt spid="14"/>
                                        </p:tgtEl>
                                        <p:attrNameLst>
                                          <p:attrName>ppt_x</p:attrName>
                                        </p:attrNameLst>
                                      </p:cBhvr>
                                      <p:tavLst>
                                        <p:tav tm="0">
                                          <p:val>
                                            <p:strVal val="1+#ppt_w/2"/>
                                          </p:val>
                                        </p:tav>
                                        <p:tav tm="100000">
                                          <p:val>
                                            <p:strVal val="#ppt_x"/>
                                          </p:val>
                                        </p:tav>
                                      </p:tavLst>
                                    </p:anim>
                                    <p:anim calcmode="lin" valueType="num">
                                      <p:cBhvr additive="base">
                                        <p:cTn id="20" dur="8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2670"/>
                            </p:stCondLst>
                            <p:childTnLst>
                              <p:par>
                                <p:cTn id="22" presetID="2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317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447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par>
                          <p:cTn id="37" fill="hold">
                            <p:stCondLst>
                              <p:cond delay="497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2"/>
                                        </p:tgtEl>
                                        <p:attrNameLst>
                                          <p:attrName>ppt_y</p:attrName>
                                        </p:attrNameLst>
                                      </p:cBhvr>
                                      <p:tavLst>
                                        <p:tav tm="0">
                                          <p:val>
                                            <p:strVal val="#ppt_y"/>
                                          </p:val>
                                        </p:tav>
                                        <p:tav tm="100000">
                                          <p:val>
                                            <p:strVal val="#ppt_y"/>
                                          </p:val>
                                        </p:tav>
                                      </p:tavLst>
                                    </p:anim>
                                    <p:anim calcmode="lin" valueType="num">
                                      <p:cBhvr>
                                        <p:cTn id="4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2"/>
                                        </p:tgtEl>
                                      </p:cBhvr>
                                    </p:animEffect>
                                  </p:childTnLst>
                                </p:cTn>
                              </p:par>
                            </p:childTnLst>
                          </p:cTn>
                        </p:par>
                        <p:par>
                          <p:cTn id="45" fill="hold">
                            <p:stCondLst>
                              <p:cond delay="562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12"/>
                                        </p:tgtEl>
                                      </p:cBhvr>
                                    </p:animEffect>
                                    <p:animScale>
                                      <p:cBhvr>
                                        <p:cTn id="48"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14" grpId="0"/>
      <p:bldP spid="12" grpId="0"/>
      <p:bldP spid="12"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4922" y="2916820"/>
            <a:ext cx="5224572"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092909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71217" y="1079472"/>
            <a:ext cx="3839427" cy="1151828"/>
          </a:xfrm>
          <a:prstGeom prst="rect">
            <a:avLst/>
          </a:prstGeom>
          <a:solidFill>
            <a:srgbClr val="6488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9" name="矩形 8"/>
          <p:cNvSpPr/>
          <p:nvPr/>
        </p:nvSpPr>
        <p:spPr>
          <a:xfrm>
            <a:off x="4271217" y="2244423"/>
            <a:ext cx="3839427" cy="1151828"/>
          </a:xfrm>
          <a:prstGeom prst="rect">
            <a:avLst/>
          </a:prstGeom>
          <a:solidFill>
            <a:srgbClr val="879F7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10" name="矩形 9"/>
          <p:cNvSpPr/>
          <p:nvPr/>
        </p:nvSpPr>
        <p:spPr>
          <a:xfrm>
            <a:off x="4284556" y="3409374"/>
            <a:ext cx="3839427" cy="1151828"/>
          </a:xfrm>
          <a:prstGeom prst="rect">
            <a:avLst/>
          </a:prstGeom>
          <a:solidFill>
            <a:srgbClr val="6488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11" name="矩形 10"/>
          <p:cNvSpPr/>
          <p:nvPr/>
        </p:nvSpPr>
        <p:spPr>
          <a:xfrm>
            <a:off x="4284556" y="4574326"/>
            <a:ext cx="3839427" cy="1151828"/>
          </a:xfrm>
          <a:prstGeom prst="rect">
            <a:avLst/>
          </a:prstGeom>
          <a:solidFill>
            <a:srgbClr val="879F7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p>
        </p:txBody>
      </p:sp>
      <p:sp>
        <p:nvSpPr>
          <p:cNvPr id="12" name="等腰三角形 11"/>
          <p:cNvSpPr/>
          <p:nvPr/>
        </p:nvSpPr>
        <p:spPr>
          <a:xfrm rot="1800000">
            <a:off x="3773034" y="1463416"/>
            <a:ext cx="445373" cy="383943"/>
          </a:xfrm>
          <a:prstGeom prst="triangl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3" name="等腰三角形 12"/>
          <p:cNvSpPr/>
          <p:nvPr/>
        </p:nvSpPr>
        <p:spPr>
          <a:xfrm rot="1800000">
            <a:off x="3773034" y="3793318"/>
            <a:ext cx="445373" cy="383943"/>
          </a:xfrm>
          <a:prstGeom prst="triangl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4" name="等腰三角形 13"/>
          <p:cNvSpPr/>
          <p:nvPr/>
        </p:nvSpPr>
        <p:spPr>
          <a:xfrm rot="19800000" flipH="1">
            <a:off x="8181704" y="2628368"/>
            <a:ext cx="445373" cy="383943"/>
          </a:xfrm>
          <a:prstGeom prst="triangl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5" name="等腰三角形 14"/>
          <p:cNvSpPr/>
          <p:nvPr/>
        </p:nvSpPr>
        <p:spPr>
          <a:xfrm rot="19800000" flipH="1">
            <a:off x="8181704" y="4958269"/>
            <a:ext cx="445373" cy="383943"/>
          </a:xfrm>
          <a:prstGeom prst="triangl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6" name="文本框 7"/>
          <p:cNvSpPr txBox="1">
            <a:spLocks noChangeArrowheads="1"/>
          </p:cNvSpPr>
          <p:nvPr/>
        </p:nvSpPr>
        <p:spPr bwMode="auto">
          <a:xfrm>
            <a:off x="342477" y="1510306"/>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342477" y="3813706"/>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93230" y="2634928"/>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9" name="文本框 7"/>
          <p:cNvSpPr txBox="1">
            <a:spLocks noChangeArrowheads="1"/>
          </p:cNvSpPr>
          <p:nvPr/>
        </p:nvSpPr>
        <p:spPr bwMode="auto">
          <a:xfrm>
            <a:off x="8693230" y="4938328"/>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 name="文本框 1"/>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
        <p:nvSpPr>
          <p:cNvPr id="21" name="标题 1"/>
          <p:cNvSpPr>
            <a:spLocks noGrp="1"/>
          </p:cNvSpPr>
          <p:nvPr>
            <p:ph type="title"/>
          </p:nvPr>
        </p:nvSpPr>
        <p:spPr/>
        <p:txBody>
          <a:bodyPr>
            <a:normAutofit fontScale="90000"/>
          </a:bodyPr>
          <a:lstStyle/>
          <a:p>
            <a:r>
              <a:rPr lang="zh-CN" altLang="en-US" dirty="0"/>
              <a:t>单击此处添加标题文本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ppt_x"/>
                                          </p:val>
                                        </p:tav>
                                        <p:tav tm="100000">
                                          <p:val>
                                            <p:strVal val="#ppt_x"/>
                                          </p:val>
                                        </p:tav>
                                      </p:tavLst>
                                    </p:anim>
                                    <p:anim calcmode="lin" valueType="num">
                                      <p:cBhvr additive="base">
                                        <p:cTn id="8" dur="4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400" fill="hold"/>
                                        <p:tgtEl>
                                          <p:spTgt spid="9"/>
                                        </p:tgtEl>
                                        <p:attrNameLst>
                                          <p:attrName>ppt_x</p:attrName>
                                        </p:attrNameLst>
                                      </p:cBhvr>
                                      <p:tavLst>
                                        <p:tav tm="0">
                                          <p:val>
                                            <p:strVal val="#ppt_x"/>
                                          </p:val>
                                        </p:tav>
                                        <p:tav tm="100000">
                                          <p:val>
                                            <p:strVal val="#ppt_x"/>
                                          </p:val>
                                        </p:tav>
                                      </p:tavLst>
                                    </p:anim>
                                    <p:anim calcmode="lin" valueType="num">
                                      <p:cBhvr additive="base">
                                        <p:cTn id="21" dur="4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400" fill="hold"/>
                                        <p:tgtEl>
                                          <p:spTgt spid="10"/>
                                        </p:tgtEl>
                                        <p:attrNameLst>
                                          <p:attrName>ppt_x</p:attrName>
                                        </p:attrNameLst>
                                      </p:cBhvr>
                                      <p:tavLst>
                                        <p:tav tm="0">
                                          <p:val>
                                            <p:strVal val="#ppt_x"/>
                                          </p:val>
                                        </p:tav>
                                        <p:tav tm="100000">
                                          <p:val>
                                            <p:strVal val="#ppt_x"/>
                                          </p:val>
                                        </p:tav>
                                      </p:tavLst>
                                    </p:anim>
                                    <p:anim calcmode="lin" valueType="num">
                                      <p:cBhvr additive="base">
                                        <p:cTn id="34" dur="4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400" fill="hold"/>
                                        <p:tgtEl>
                                          <p:spTgt spid="11"/>
                                        </p:tgtEl>
                                        <p:attrNameLst>
                                          <p:attrName>ppt_x</p:attrName>
                                        </p:attrNameLst>
                                      </p:cBhvr>
                                      <p:tavLst>
                                        <p:tav tm="0">
                                          <p:val>
                                            <p:strVal val="#ppt_x"/>
                                          </p:val>
                                        </p:tav>
                                        <p:tav tm="100000">
                                          <p:val>
                                            <p:strVal val="#ppt_x"/>
                                          </p:val>
                                        </p:tav>
                                      </p:tavLst>
                                    </p:anim>
                                    <p:anim calcmode="lin" valueType="num">
                                      <p:cBhvr additive="base">
                                        <p:cTn id="47" dur="4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p:nvPr/>
        </p:nvGrpSpPr>
        <p:grpSpPr>
          <a:xfrm>
            <a:off x="2198221" y="991573"/>
            <a:ext cx="7795560" cy="3916996"/>
            <a:chOff x="3650968" y="2196025"/>
            <a:chExt cx="4890106" cy="2457106"/>
          </a:xfrm>
          <a:scene3d>
            <a:camera prst="perspectiveRelaxedModerately">
              <a:rot lat="17390632" lon="0" rev="0"/>
            </a:camera>
            <a:lightRig rig="flat" dir="t">
              <a:rot lat="0" lon="0" rev="4200000"/>
            </a:lightRig>
          </a:scene3d>
        </p:grpSpPr>
        <p:grpSp>
          <p:nvGrpSpPr>
            <p:cNvPr id="14" name="组合 2"/>
            <p:cNvGrpSpPr/>
            <p:nvPr/>
          </p:nvGrpSpPr>
          <p:grpSpPr>
            <a:xfrm rot="16200000">
              <a:off x="4867468" y="979525"/>
              <a:ext cx="2457106" cy="4890106"/>
              <a:chOff x="1910354" y="1548938"/>
              <a:chExt cx="1697887" cy="3379127"/>
            </a:xfrm>
          </p:grpSpPr>
          <p:sp>
            <p:nvSpPr>
              <p:cNvPr id="16" name="圆角矩形 4"/>
              <p:cNvSpPr/>
              <p:nvPr/>
            </p:nvSpPr>
            <p:spPr>
              <a:xfrm>
                <a:off x="3577013" y="2171625"/>
                <a:ext cx="31228" cy="265898"/>
              </a:xfrm>
              <a:prstGeom prst="roundRect">
                <a:avLst>
                  <a:gd name="adj" fmla="val 50000"/>
                </a:avLst>
              </a:prstGeom>
              <a:solidFill>
                <a:schemeClr val="bg1">
                  <a:lumMod val="75000"/>
                  <a:alpha val="99000"/>
                </a:schemeClr>
              </a:solidFill>
              <a:ln>
                <a:noFill/>
              </a:ln>
              <a:sp3d extrusionH="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圆角矩形 5"/>
              <p:cNvSpPr/>
              <p:nvPr/>
            </p:nvSpPr>
            <p:spPr>
              <a:xfrm>
                <a:off x="1910364" y="2318762"/>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圆角矩形 6"/>
              <p:cNvSpPr/>
              <p:nvPr/>
            </p:nvSpPr>
            <p:spPr>
              <a:xfrm>
                <a:off x="1910354" y="2054578"/>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9" name="组合 7"/>
              <p:cNvGrpSpPr/>
              <p:nvPr/>
            </p:nvGrpSpPr>
            <p:grpSpPr>
              <a:xfrm>
                <a:off x="1958085" y="1548938"/>
                <a:ext cx="1617852" cy="3379127"/>
                <a:chOff x="1958085" y="1548938"/>
                <a:chExt cx="1617852" cy="3379127"/>
              </a:xfrm>
            </p:grpSpPr>
            <p:sp>
              <p:nvSpPr>
                <p:cNvPr id="24" name="圆角矩形 12"/>
                <p:cNvSpPr/>
                <p:nvPr/>
              </p:nvSpPr>
              <p:spPr>
                <a:xfrm>
                  <a:off x="1958085" y="1548938"/>
                  <a:ext cx="1617852" cy="3379127"/>
                </a:xfrm>
                <a:prstGeom prst="roundRect">
                  <a:avLst>
                    <a:gd name="adj" fmla="val 17218"/>
                  </a:avLst>
                </a:prstGeom>
                <a:gradFill>
                  <a:gsLst>
                    <a:gs pos="0">
                      <a:schemeClr val="bg1"/>
                    </a:gs>
                    <a:gs pos="100000">
                      <a:srgbClr val="E8E8E8"/>
                    </a:gs>
                  </a:gsLst>
                  <a:lin ang="5400000" scaled="1"/>
                </a:gradFill>
                <a:ln>
                  <a:noFill/>
                </a:ln>
                <a:effectLst>
                  <a:outerShdw blurRad="571500" dist="444500" dir="5400000" algn="t" rotWithShape="0">
                    <a:prstClr val="black">
                      <a:alpha val="13000"/>
                    </a:prstClr>
                  </a:outerShdw>
                </a:effectLst>
                <a:sp3d extrusionH="889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圆角矩形 13"/>
                <p:cNvSpPr/>
                <p:nvPr/>
              </p:nvSpPr>
              <p:spPr>
                <a:xfrm>
                  <a:off x="1962728" y="1548938"/>
                  <a:ext cx="1608572" cy="3379127"/>
                </a:xfrm>
                <a:prstGeom prst="roundRect">
                  <a:avLst>
                    <a:gd name="adj" fmla="val 16021"/>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0" name="矩形 8"/>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圆角矩形 9"/>
              <p:cNvSpPr/>
              <p:nvPr/>
            </p:nvSpPr>
            <p:spPr>
              <a:xfrm>
                <a:off x="2575729" y="1717911"/>
                <a:ext cx="382562" cy="3999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椭圆 10"/>
              <p:cNvSpPr/>
              <p:nvPr/>
            </p:nvSpPr>
            <p:spPr>
              <a:xfrm>
                <a:off x="3018677" y="1708183"/>
                <a:ext cx="57765" cy="577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椭圆 11"/>
              <p:cNvSpPr/>
              <p:nvPr/>
            </p:nvSpPr>
            <p:spPr>
              <a:xfrm>
                <a:off x="2648931" y="4620359"/>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pic>
          <p:nvPicPr>
            <p:cNvPr id="15"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3898" y="2353443"/>
              <a:ext cx="3824204" cy="2151114"/>
            </a:xfrm>
            <a:prstGeom prst="rect">
              <a:avLst/>
            </a:prstGeom>
            <a:ln w="6350">
              <a:solidFill>
                <a:schemeClr val="tx1">
                  <a:lumMod val="65000"/>
                  <a:lumOff val="35000"/>
                </a:schemeClr>
              </a:solidFill>
            </a:ln>
          </p:spPr>
        </p:pic>
      </p:grpSp>
      <p:grpSp>
        <p:nvGrpSpPr>
          <p:cNvPr id="28" name="组合 29"/>
          <p:cNvGrpSpPr/>
          <p:nvPr/>
        </p:nvGrpSpPr>
        <p:grpSpPr>
          <a:xfrm>
            <a:off x="915751" y="3986565"/>
            <a:ext cx="2374565" cy="1419665"/>
            <a:chOff x="2744012" y="4399037"/>
            <a:chExt cx="2375184" cy="1420035"/>
          </a:xfrm>
        </p:grpSpPr>
        <p:sp>
          <p:nvSpPr>
            <p:cNvPr id="29" name="文本框 30"/>
            <p:cNvSpPr txBox="1"/>
            <p:nvPr/>
          </p:nvSpPr>
          <p:spPr bwMode="auto">
            <a:xfrm>
              <a:off x="2915604" y="4884341"/>
              <a:ext cx="2203592" cy="934731"/>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0" name="文本框 31"/>
            <p:cNvSpPr txBox="1"/>
            <p:nvPr/>
          </p:nvSpPr>
          <p:spPr bwMode="auto">
            <a:xfrm>
              <a:off x="2744012" y="4399037"/>
              <a:ext cx="2349784" cy="420674"/>
            </a:xfrm>
            <a:prstGeom prst="rect">
              <a:avLst/>
            </a:prstGeom>
            <a:noFill/>
          </p:spPr>
          <p:txBody>
            <a:bodyPr wrap="square">
              <a:spAutoFit/>
            </a:bodyPr>
            <a:lstStyle/>
            <a:p>
              <a:pPr marL="285750" indent="-285750" algn="ctr">
                <a:defRPr/>
              </a:pPr>
              <a:r>
                <a:rPr lang="zh-CN" altLang="en-US" sz="2135" b="1" spc="100" dirty="0">
                  <a:solidFill>
                    <a:srgbClr val="648879"/>
                  </a:solidFill>
                  <a:latin typeface="微软雅黑" panose="020B0503020204020204" pitchFamily="34" charset="-122"/>
                  <a:ea typeface="微软雅黑" panose="020B0503020204020204" pitchFamily="34" charset="-122"/>
                </a:rPr>
                <a:t>在此添加标题</a:t>
              </a:r>
            </a:p>
          </p:txBody>
        </p:sp>
      </p:grpSp>
      <p:grpSp>
        <p:nvGrpSpPr>
          <p:cNvPr id="31" name="组合 32"/>
          <p:cNvGrpSpPr/>
          <p:nvPr/>
        </p:nvGrpSpPr>
        <p:grpSpPr>
          <a:xfrm>
            <a:off x="3556662" y="3995534"/>
            <a:ext cx="2355378" cy="1383322"/>
            <a:chOff x="2744012" y="4408005"/>
            <a:chExt cx="2355992" cy="1383682"/>
          </a:xfrm>
        </p:grpSpPr>
        <p:sp>
          <p:nvSpPr>
            <p:cNvPr id="32" name="文本框 33"/>
            <p:cNvSpPr txBox="1"/>
            <p:nvPr/>
          </p:nvSpPr>
          <p:spPr bwMode="auto">
            <a:xfrm>
              <a:off x="2845612" y="4856957"/>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3" name="文本框 34"/>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b="1" spc="100" dirty="0">
                  <a:solidFill>
                    <a:srgbClr val="648879"/>
                  </a:solidFill>
                  <a:latin typeface="微软雅黑" panose="020B0503020204020204" pitchFamily="34" charset="-122"/>
                  <a:ea typeface="微软雅黑" panose="020B0503020204020204" pitchFamily="34" charset="-122"/>
                </a:rPr>
                <a:t>在此添加标题</a:t>
              </a:r>
            </a:p>
          </p:txBody>
        </p:sp>
      </p:grpSp>
      <p:grpSp>
        <p:nvGrpSpPr>
          <p:cNvPr id="34" name="组合 35"/>
          <p:cNvGrpSpPr/>
          <p:nvPr/>
        </p:nvGrpSpPr>
        <p:grpSpPr>
          <a:xfrm>
            <a:off x="6229173" y="3995538"/>
            <a:ext cx="2349172" cy="1383323"/>
            <a:chOff x="2744012" y="4408005"/>
            <a:chExt cx="2349784" cy="1383683"/>
          </a:xfrm>
        </p:grpSpPr>
        <p:sp>
          <p:nvSpPr>
            <p:cNvPr id="35" name="文本框 36"/>
            <p:cNvSpPr txBox="1"/>
            <p:nvPr/>
          </p:nvSpPr>
          <p:spPr bwMode="auto">
            <a:xfrm>
              <a:off x="2845612" y="4856958"/>
              <a:ext cx="22035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6" name="文本框 37"/>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b="1" spc="100" dirty="0">
                  <a:solidFill>
                    <a:srgbClr val="648879"/>
                  </a:solidFill>
                  <a:latin typeface="微软雅黑" panose="020B0503020204020204" pitchFamily="34" charset="-122"/>
                  <a:ea typeface="微软雅黑" panose="020B0503020204020204" pitchFamily="34" charset="-122"/>
                </a:rPr>
                <a:t>在此添加标题</a:t>
              </a:r>
            </a:p>
          </p:txBody>
        </p:sp>
      </p:grpSp>
      <p:grpSp>
        <p:nvGrpSpPr>
          <p:cNvPr id="37" name="组合 38"/>
          <p:cNvGrpSpPr/>
          <p:nvPr/>
        </p:nvGrpSpPr>
        <p:grpSpPr>
          <a:xfrm>
            <a:off x="8819299" y="3963877"/>
            <a:ext cx="2355378" cy="1414983"/>
            <a:chOff x="2744012" y="4376337"/>
            <a:chExt cx="2355992" cy="1415351"/>
          </a:xfrm>
        </p:grpSpPr>
        <p:sp>
          <p:nvSpPr>
            <p:cNvPr id="38" name="文本框 39"/>
            <p:cNvSpPr txBox="1"/>
            <p:nvPr/>
          </p:nvSpPr>
          <p:spPr bwMode="auto">
            <a:xfrm>
              <a:off x="2845612" y="4856958"/>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9" name="文本框 40"/>
            <p:cNvSpPr txBox="1"/>
            <p:nvPr/>
          </p:nvSpPr>
          <p:spPr bwMode="auto">
            <a:xfrm>
              <a:off x="2744012" y="4376337"/>
              <a:ext cx="2349784" cy="420673"/>
            </a:xfrm>
            <a:prstGeom prst="rect">
              <a:avLst/>
            </a:prstGeom>
            <a:noFill/>
          </p:spPr>
          <p:txBody>
            <a:bodyPr wrap="square">
              <a:spAutoFit/>
            </a:bodyPr>
            <a:lstStyle/>
            <a:p>
              <a:pPr marL="285750" indent="-285750" algn="ctr">
                <a:defRPr/>
              </a:pPr>
              <a:r>
                <a:rPr lang="zh-CN" altLang="en-US" sz="2135" b="1" spc="100" dirty="0">
                  <a:solidFill>
                    <a:srgbClr val="648879"/>
                  </a:solidFill>
                  <a:latin typeface="微软雅黑" panose="020B0503020204020204" pitchFamily="34" charset="-122"/>
                  <a:ea typeface="微软雅黑" panose="020B0503020204020204" pitchFamily="34" charset="-122"/>
                </a:rPr>
                <a:t>在此添加标题</a:t>
              </a:r>
            </a:p>
          </p:txBody>
        </p:sp>
      </p:grpSp>
      <p:sp>
        <p:nvSpPr>
          <p:cNvPr id="40" name="Rectangle 5"/>
          <p:cNvSpPr>
            <a:spLocks noChangeArrowheads="1"/>
          </p:cNvSpPr>
          <p:nvPr/>
        </p:nvSpPr>
        <p:spPr bwMode="auto">
          <a:xfrm>
            <a:off x="4845468" y="2189242"/>
            <a:ext cx="970924" cy="964453"/>
          </a:xfrm>
          <a:prstGeom prst="rect">
            <a:avLst/>
          </a:prstGeom>
          <a:solidFill>
            <a:srgbClr val="648879"/>
          </a:solidFill>
          <a:ln>
            <a:noFill/>
          </a:ln>
          <a:effectLst>
            <a:outerShdw blurRad="101600" dir="18900000" sy="23000" kx="-1200000" algn="bl" rotWithShape="0">
              <a:prstClr val="black">
                <a:alpha val="20000"/>
              </a:prstClr>
            </a:outerShdw>
          </a:effectLst>
          <a:extLst/>
        </p:spPr>
        <p:txBody>
          <a:bodyPr vert="horz" wrap="square" lIns="91416" tIns="45708" rIns="91416" bIns="45708" numCol="1" anchor="t" anchorCtr="0" compatLnSpc="1"/>
          <a:lstStyle/>
          <a:p>
            <a:endParaRPr lang="zh-CN" altLang="en-US" sz="3200"/>
          </a:p>
        </p:txBody>
      </p:sp>
      <p:sp>
        <p:nvSpPr>
          <p:cNvPr id="41" name="Rectangle 6"/>
          <p:cNvSpPr>
            <a:spLocks noChangeArrowheads="1"/>
          </p:cNvSpPr>
          <p:nvPr/>
        </p:nvSpPr>
        <p:spPr bwMode="auto">
          <a:xfrm>
            <a:off x="6147070" y="1864354"/>
            <a:ext cx="970924" cy="1289343"/>
          </a:xfrm>
          <a:prstGeom prst="rect">
            <a:avLst/>
          </a:prstGeom>
          <a:solidFill>
            <a:srgbClr val="879F78"/>
          </a:solidFill>
          <a:ln>
            <a:noFill/>
          </a:ln>
          <a:effectLst>
            <a:outerShdw blurRad="101600" dir="18900000" sy="23000" kx="-1200000" algn="bl" rotWithShape="0">
              <a:prstClr val="black">
                <a:alpha val="20000"/>
              </a:prstClr>
            </a:outerShdw>
          </a:effectLst>
          <a:extLst/>
        </p:spPr>
        <p:txBody>
          <a:bodyPr vert="horz" wrap="square" lIns="91416" tIns="45708" rIns="91416" bIns="45708" numCol="1" anchor="t" anchorCtr="0" compatLnSpc="1"/>
          <a:lstStyle/>
          <a:p>
            <a:endParaRPr lang="zh-CN" altLang="en-US" sz="3200"/>
          </a:p>
        </p:txBody>
      </p:sp>
      <p:sp>
        <p:nvSpPr>
          <p:cNvPr id="42" name="Rectangle 7"/>
          <p:cNvSpPr>
            <a:spLocks noChangeArrowheads="1"/>
          </p:cNvSpPr>
          <p:nvPr/>
        </p:nvSpPr>
        <p:spPr bwMode="auto">
          <a:xfrm>
            <a:off x="7460580" y="1549681"/>
            <a:ext cx="957325" cy="1604016"/>
          </a:xfrm>
          <a:prstGeom prst="rect">
            <a:avLst/>
          </a:prstGeom>
          <a:solidFill>
            <a:srgbClr val="648879"/>
          </a:solidFill>
          <a:ln>
            <a:noFill/>
          </a:ln>
          <a:effectLst>
            <a:outerShdw blurRad="101600" dir="18900000" sy="23000" kx="-1200000" algn="bl" rotWithShape="0">
              <a:prstClr val="black">
                <a:alpha val="20000"/>
              </a:prstClr>
            </a:outerShdw>
          </a:effectLst>
          <a:extLst/>
        </p:spPr>
        <p:txBody>
          <a:bodyPr vert="horz" wrap="square" lIns="91416" tIns="45708" rIns="91416" bIns="45708" numCol="1" anchor="t" anchorCtr="0" compatLnSpc="1"/>
          <a:lstStyle/>
          <a:p>
            <a:endParaRPr lang="zh-CN" altLang="en-US" sz="3200"/>
          </a:p>
        </p:txBody>
      </p:sp>
      <p:sp>
        <p:nvSpPr>
          <p:cNvPr id="43" name="Rectangle 8"/>
          <p:cNvSpPr>
            <a:spLocks noChangeArrowheads="1"/>
          </p:cNvSpPr>
          <p:nvPr/>
        </p:nvSpPr>
        <p:spPr bwMode="auto">
          <a:xfrm>
            <a:off x="3545559" y="2514135"/>
            <a:ext cx="957325" cy="639563"/>
          </a:xfrm>
          <a:prstGeom prst="rect">
            <a:avLst/>
          </a:prstGeom>
          <a:solidFill>
            <a:srgbClr val="879F78"/>
          </a:solidFill>
          <a:ln>
            <a:noFill/>
          </a:ln>
          <a:effectLst>
            <a:outerShdw blurRad="101600" dir="18900000" sy="23000" kx="-1200000" algn="bl" rotWithShape="0">
              <a:prstClr val="black">
                <a:alpha val="20000"/>
              </a:prstClr>
            </a:outerShdw>
          </a:effectLst>
          <a:extLst/>
        </p:spPr>
        <p:txBody>
          <a:bodyPr vert="horz" wrap="square" lIns="91416" tIns="45708" rIns="91416" bIns="45708" numCol="1" anchor="t" anchorCtr="0" compatLnSpc="1"/>
          <a:lstStyle/>
          <a:p>
            <a:endParaRPr lang="zh-CN" altLang="en-US" sz="3200"/>
          </a:p>
        </p:txBody>
      </p:sp>
      <p:sp>
        <p:nvSpPr>
          <p:cNvPr id="44" name="文本框 48"/>
          <p:cNvSpPr txBox="1"/>
          <p:nvPr/>
        </p:nvSpPr>
        <p:spPr>
          <a:xfrm>
            <a:off x="3474993" y="2739969"/>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smtClean="0">
                <a:solidFill>
                  <a:schemeClr val="bg1"/>
                </a:solidFill>
                <a:latin typeface="Impact" panose="020B0806030902050204" pitchFamily="34" charset="0"/>
              </a:rPr>
              <a:t>2017</a:t>
            </a:r>
            <a:endParaRPr lang="zh-CN" altLang="en-US" sz="2000" dirty="0">
              <a:solidFill>
                <a:schemeClr val="bg1"/>
              </a:solidFill>
              <a:latin typeface="Impact" panose="020B0806030902050204" pitchFamily="34" charset="0"/>
            </a:endParaRPr>
          </a:p>
        </p:txBody>
      </p:sp>
      <p:sp>
        <p:nvSpPr>
          <p:cNvPr id="45" name="文本框 49"/>
          <p:cNvSpPr txBox="1"/>
          <p:nvPr/>
        </p:nvSpPr>
        <p:spPr>
          <a:xfrm>
            <a:off x="4781702" y="2739969"/>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smtClean="0">
                <a:solidFill>
                  <a:schemeClr val="bg1"/>
                </a:solidFill>
                <a:latin typeface="Impact" panose="020B0806030902050204" pitchFamily="34" charset="0"/>
              </a:rPr>
              <a:t>2018</a:t>
            </a:r>
            <a:endParaRPr lang="zh-CN" altLang="en-US" sz="2000" dirty="0">
              <a:solidFill>
                <a:schemeClr val="bg1"/>
              </a:solidFill>
              <a:latin typeface="Impact" panose="020B0806030902050204" pitchFamily="34" charset="0"/>
            </a:endParaRPr>
          </a:p>
        </p:txBody>
      </p:sp>
      <p:sp>
        <p:nvSpPr>
          <p:cNvPr id="46" name="文本框 50"/>
          <p:cNvSpPr txBox="1"/>
          <p:nvPr/>
        </p:nvSpPr>
        <p:spPr>
          <a:xfrm>
            <a:off x="6080757" y="2739969"/>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smtClean="0">
                <a:solidFill>
                  <a:schemeClr val="bg1"/>
                </a:solidFill>
                <a:latin typeface="Impact" panose="020B0806030902050204" pitchFamily="34" charset="0"/>
              </a:rPr>
              <a:t>2019</a:t>
            </a:r>
            <a:endParaRPr lang="zh-CN" altLang="en-US" sz="2000" dirty="0">
              <a:solidFill>
                <a:schemeClr val="bg1"/>
              </a:solidFill>
              <a:latin typeface="Impact" panose="020B0806030902050204" pitchFamily="34" charset="0"/>
            </a:endParaRPr>
          </a:p>
        </p:txBody>
      </p:sp>
      <p:sp>
        <p:nvSpPr>
          <p:cNvPr id="47" name="文本框 51"/>
          <p:cNvSpPr txBox="1"/>
          <p:nvPr/>
        </p:nvSpPr>
        <p:spPr>
          <a:xfrm>
            <a:off x="7390013" y="2739969"/>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smtClean="0">
                <a:solidFill>
                  <a:schemeClr val="bg1"/>
                </a:solidFill>
                <a:latin typeface="Impact" panose="020B0806030902050204" pitchFamily="34" charset="0"/>
              </a:rPr>
              <a:t>2020</a:t>
            </a:r>
            <a:endParaRPr lang="zh-CN" altLang="en-US" sz="2000" dirty="0">
              <a:solidFill>
                <a:schemeClr val="bg1"/>
              </a:solidFill>
              <a:latin typeface="Impact" panose="020B0806030902050204" pitchFamily="34" charset="0"/>
            </a:endParaRPr>
          </a:p>
        </p:txBody>
      </p:sp>
      <p:grpSp>
        <p:nvGrpSpPr>
          <p:cNvPr id="48" name="Group 4"/>
          <p:cNvGrpSpPr>
            <a:grpSpLocks noChangeAspect="1"/>
          </p:cNvGrpSpPr>
          <p:nvPr/>
        </p:nvGrpSpPr>
        <p:grpSpPr bwMode="auto">
          <a:xfrm flipH="1">
            <a:off x="5096136" y="1705638"/>
            <a:ext cx="548472" cy="486768"/>
            <a:chOff x="330" y="1320"/>
            <a:chExt cx="560" cy="497"/>
          </a:xfrm>
        </p:grpSpPr>
        <p:sp>
          <p:nvSpPr>
            <p:cNvPr id="49"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8"/>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Freeform 9"/>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10"/>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11"/>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Freeform 12"/>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6" name="Freeform 15"/>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57" name="标题 1"/>
          <p:cNvSpPr>
            <a:spLocks noGrp="1"/>
          </p:cNvSpPr>
          <p:nvPr>
            <p:ph type="title"/>
          </p:nvPr>
        </p:nvSpPr>
        <p:spPr>
          <a:xfrm>
            <a:off x="1262743" y="219982"/>
            <a:ext cx="10269582" cy="473075"/>
          </a:xfrm>
        </p:spPr>
        <p:txBody>
          <a:bodyPr>
            <a:normAutofit fontScale="90000"/>
          </a:bodyPr>
          <a:lstStyle/>
          <a:p>
            <a:r>
              <a:rPr lang="zh-CN" altLang="en-US" dirty="0"/>
              <a:t>单击此处添加标题文本</a:t>
            </a:r>
          </a:p>
        </p:txBody>
      </p:sp>
      <p:sp>
        <p:nvSpPr>
          <p:cNvPr id="58" name="文本框 57"/>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500"/>
                                        <p:tgtEl>
                                          <p:spTgt spid="43"/>
                                        </p:tgtEl>
                                      </p:cBhvr>
                                    </p:animEffect>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650"/>
                            </p:stCondLst>
                            <p:childTnLst>
                              <p:par>
                                <p:cTn id="21" presetID="22" presetClass="entr" presetSubtype="4"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300"/>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par>
                          <p:cTn id="38" fill="hold">
                            <p:stCondLst>
                              <p:cond delay="2950"/>
                            </p:stCondLst>
                            <p:childTnLst>
                              <p:par>
                                <p:cTn id="39" presetID="2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53" presetClass="entr" presetSubtype="16"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childTnLst>
                          </p:cTn>
                        </p:par>
                        <p:par>
                          <p:cTn id="47" fill="hold">
                            <p:stCondLst>
                              <p:cond delay="3600"/>
                            </p:stCondLst>
                            <p:childTnLst>
                              <p:par>
                                <p:cTn id="48" presetID="52" presetClass="entr" presetSubtype="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48"/>
                                        </p:tgtEl>
                                        <p:attrNameLst>
                                          <p:attrName>ppt_x</p:attrName>
                                          <p:attrName>ppt_y</p:attrName>
                                        </p:attrNameLst>
                                      </p:cBhvr>
                                    </p:animMotion>
                                    <p:animEffect transition="in" filter="fade">
                                      <p:cBhvr>
                                        <p:cTn id="52" dur="500"/>
                                        <p:tgtEl>
                                          <p:spTgt spid="48"/>
                                        </p:tgtEl>
                                      </p:cBhvr>
                                    </p:animEffect>
                                  </p:childTnLst>
                                </p:cTn>
                              </p:par>
                            </p:childTnLst>
                          </p:cTn>
                        </p:par>
                        <p:par>
                          <p:cTn id="53" fill="hold">
                            <p:stCondLst>
                              <p:cond delay="4100"/>
                            </p:stCondLst>
                            <p:childTnLst>
                              <p:par>
                                <p:cTn id="54" presetID="16" presetClass="entr" presetSubtype="37"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barn(outVertical)">
                                      <p:cBhvr>
                                        <p:cTn id="56" dur="500"/>
                                        <p:tgtEl>
                                          <p:spTgt spid="28"/>
                                        </p:tgtEl>
                                      </p:cBhvr>
                                    </p:animEffect>
                                  </p:childTnLst>
                                </p:cTn>
                              </p:par>
                              <p:par>
                                <p:cTn id="57" presetID="16" presetClass="entr" presetSubtype="37"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outVertical)">
                                      <p:cBhvr>
                                        <p:cTn id="59" dur="500"/>
                                        <p:tgtEl>
                                          <p:spTgt spid="31"/>
                                        </p:tgtEl>
                                      </p:cBhvr>
                                    </p:animEffect>
                                  </p:childTnLst>
                                </p:cTn>
                              </p:par>
                              <p:par>
                                <p:cTn id="60" presetID="16" presetClass="entr" presetSubtype="37"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outVertical)">
                                      <p:cBhvr>
                                        <p:cTn id="62" dur="500"/>
                                        <p:tgtEl>
                                          <p:spTgt spid="34"/>
                                        </p:tgtEl>
                                      </p:cBhvr>
                                    </p:animEffect>
                                  </p:childTnLst>
                                </p:cTn>
                              </p:par>
                              <p:par>
                                <p:cTn id="63" presetID="16" presetClass="entr" presetSubtype="37"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arn(outVertic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p:bldP spid="4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2"/>
          <p:cNvSpPr>
            <a:spLocks noChangeArrowheads="1"/>
          </p:cNvSpPr>
          <p:nvPr/>
        </p:nvSpPr>
        <p:spPr bwMode="auto">
          <a:xfrm>
            <a:off x="9784391" y="3664298"/>
            <a:ext cx="923685" cy="2260011"/>
          </a:xfrm>
          <a:prstGeom prst="rect">
            <a:avLst/>
          </a:prstGeom>
          <a:solidFill>
            <a:srgbClr val="879F78"/>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8" name="矩形 37"/>
          <p:cNvSpPr>
            <a:spLocks noChangeArrowheads="1"/>
          </p:cNvSpPr>
          <p:nvPr/>
        </p:nvSpPr>
        <p:spPr bwMode="auto">
          <a:xfrm>
            <a:off x="4996150" y="3664298"/>
            <a:ext cx="4666035" cy="2260011"/>
          </a:xfrm>
          <a:prstGeom prst="rect">
            <a:avLst/>
          </a:prstGeom>
          <a:solidFill>
            <a:srgbClr val="648879"/>
          </a:solid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49" name="矩形 46"/>
          <p:cNvSpPr>
            <a:spLocks noChangeAspect="1" noChangeArrowheads="1"/>
          </p:cNvSpPr>
          <p:nvPr/>
        </p:nvSpPr>
        <p:spPr bwMode="auto">
          <a:xfrm>
            <a:off x="1487102" y="3664298"/>
            <a:ext cx="3388431" cy="2260011"/>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0" name="矩形 47"/>
          <p:cNvSpPr>
            <a:spLocks noChangeAspect="1" noChangeArrowheads="1"/>
          </p:cNvSpPr>
          <p:nvPr/>
        </p:nvSpPr>
        <p:spPr bwMode="auto">
          <a:xfrm>
            <a:off x="3840752" y="1312236"/>
            <a:ext cx="3385256" cy="225842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1" name="矩形 1"/>
          <p:cNvSpPr>
            <a:spLocks noChangeArrowheads="1"/>
          </p:cNvSpPr>
          <p:nvPr/>
        </p:nvSpPr>
        <p:spPr bwMode="auto">
          <a:xfrm>
            <a:off x="1487102" y="1310650"/>
            <a:ext cx="2260011" cy="2260011"/>
          </a:xfrm>
          <a:prstGeom prst="rect">
            <a:avLst/>
          </a:prstGeom>
          <a:solidFill>
            <a:srgbClr val="879F78"/>
          </a:solidFill>
          <a:ln w="9525">
            <a:noFill/>
            <a:miter lim="800000"/>
          </a:ln>
        </p:spPr>
        <p:txBody>
          <a:bodyPr lIns="121880" tIns="60940" rIns="121880" bIns="60940" anchor="ctr"/>
          <a:lstStyle/>
          <a:p>
            <a:pPr algn="ctr"/>
            <a:endParaRPr lang="zh-CN" altLang="en-US" sz="2800" dirty="0">
              <a:solidFill>
                <a:srgbClr val="FF8607"/>
              </a:solidFill>
              <a:latin typeface="方正兰亭黑_GBK" pitchFamily="2" charset="-122"/>
              <a:ea typeface="方正兰亭黑_GBK" pitchFamily="2" charset="-122"/>
              <a:sym typeface="方正兰亭黑_GBK" pitchFamily="2" charset="-122"/>
            </a:endParaRPr>
          </a:p>
        </p:txBody>
      </p:sp>
      <p:sp>
        <p:nvSpPr>
          <p:cNvPr id="52" name="矩形 59"/>
          <p:cNvSpPr>
            <a:spLocks noChangeAspect="1" noChangeArrowheads="1"/>
          </p:cNvSpPr>
          <p:nvPr/>
        </p:nvSpPr>
        <p:spPr bwMode="auto">
          <a:xfrm>
            <a:off x="7319645" y="1310650"/>
            <a:ext cx="3388429" cy="2260011"/>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9525">
            <a:noFill/>
            <a:miter lim="800000"/>
          </a:ln>
        </p:spPr>
        <p:txBody>
          <a:bodyPr lIns="121880" tIns="60940" rIns="121880" bIns="60940" anchor="ctr"/>
          <a:lstStyle/>
          <a:p>
            <a:pPr algn="ctr"/>
            <a:endParaRPr lang="zh-CN" altLang="en-US" sz="2800" dirty="0">
              <a:solidFill>
                <a:srgbClr val="FFFFFF"/>
              </a:solidFill>
              <a:latin typeface="方正兰亭黑_GBK" pitchFamily="2" charset="-122"/>
              <a:ea typeface="方正兰亭黑_GBK" pitchFamily="2" charset="-122"/>
              <a:sym typeface="方正兰亭黑_GBK" pitchFamily="2" charset="-122"/>
            </a:endParaRPr>
          </a:p>
        </p:txBody>
      </p:sp>
      <p:sp>
        <p:nvSpPr>
          <p:cNvPr id="53" name="矩形 56"/>
          <p:cNvSpPr>
            <a:spLocks noChangeArrowheads="1"/>
          </p:cNvSpPr>
          <p:nvPr/>
        </p:nvSpPr>
        <p:spPr bwMode="auto">
          <a:xfrm>
            <a:off x="1487101" y="1439205"/>
            <a:ext cx="2152090" cy="553957"/>
          </a:xfrm>
          <a:prstGeom prst="rect">
            <a:avLst/>
          </a:prstGeom>
          <a:noFill/>
          <a:ln w="9525">
            <a:noFill/>
            <a:miter lim="800000"/>
          </a:ln>
        </p:spPr>
        <p:txBody>
          <a:bodyPr lIns="121880" tIns="60940" rIns="121880" bIns="60940">
            <a:spAutoFit/>
          </a:bodyPr>
          <a:lstStyle/>
          <a:p>
            <a:pPr algn="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矩形 57"/>
          <p:cNvSpPr>
            <a:spLocks noChangeArrowheads="1"/>
          </p:cNvSpPr>
          <p:nvPr/>
        </p:nvSpPr>
        <p:spPr bwMode="auto">
          <a:xfrm>
            <a:off x="1802932" y="1888349"/>
            <a:ext cx="1841020" cy="1350970"/>
          </a:xfrm>
          <a:prstGeom prst="rect">
            <a:avLst/>
          </a:prstGeom>
          <a:noFill/>
          <a:ln w="9525">
            <a:noFill/>
            <a:miter lim="800000"/>
          </a:ln>
        </p:spPr>
        <p:txBody>
          <a:bodyPr lIns="121880" tIns="60940" rIns="121880" bIns="60940">
            <a:spAutoFit/>
          </a:bodyPr>
          <a:lstStyle/>
          <a:p>
            <a:pPr algn="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sp>
        <p:nvSpPr>
          <p:cNvPr id="55" name="矩形 44"/>
          <p:cNvSpPr>
            <a:spLocks noChangeArrowheads="1"/>
          </p:cNvSpPr>
          <p:nvPr/>
        </p:nvSpPr>
        <p:spPr bwMode="auto">
          <a:xfrm>
            <a:off x="5126292" y="3778260"/>
            <a:ext cx="3097993" cy="553957"/>
          </a:xfrm>
          <a:prstGeom prst="rect">
            <a:avLst/>
          </a:prstGeom>
          <a:noFill/>
          <a:ln w="9525">
            <a:noFill/>
            <a:miter lim="800000"/>
          </a:ln>
        </p:spPr>
        <p:txBody>
          <a:bodyPr lIns="121880" tIns="60940" rIns="121880" bIns="60940">
            <a:spAutoFit/>
          </a:bodyPr>
          <a:lstStyle/>
          <a:p>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8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矩形 45"/>
          <p:cNvSpPr>
            <a:spLocks noChangeArrowheads="1"/>
          </p:cNvSpPr>
          <p:nvPr/>
        </p:nvSpPr>
        <p:spPr bwMode="auto">
          <a:xfrm>
            <a:off x="5126292" y="4338739"/>
            <a:ext cx="4280372" cy="1596551"/>
          </a:xfrm>
          <a:prstGeom prst="rect">
            <a:avLst/>
          </a:prstGeom>
          <a:noFill/>
          <a:ln w="9525">
            <a:noFill/>
            <a:miter lim="800000"/>
          </a:ln>
        </p:spPr>
        <p:txBody>
          <a:bodyPr lIns="121880" tIns="60940" rIns="121880" bIns="60940">
            <a:spAutoFit/>
          </a:bodyPr>
          <a:lstStyle/>
          <a:p>
            <a:pPr>
              <a:lnSpc>
                <a:spcPct val="114000"/>
              </a:lnSpc>
            </a:pPr>
            <a:r>
              <a:rPr lang="zh-CN" altLang="en-US" sz="14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此处输入您的文本请在此处输入您的文本此处输入您的文本此处输入您的文本</a:t>
            </a:r>
          </a:p>
          <a:p>
            <a:pPr>
              <a:lnSpc>
                <a:spcPct val="114000"/>
              </a:lnSpc>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单击此处添加标题文本</a:t>
            </a:r>
          </a:p>
        </p:txBody>
      </p:sp>
      <p:sp>
        <p:nvSpPr>
          <p:cNvPr id="13" name="文本框 12"/>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0-#ppt_w/2"/>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ppt_x</p:attrName>
                                        </p:attrNameLst>
                                      </p:cBhvr>
                                      <p:tavLst>
                                        <p:tav tm="0">
                                          <p:val>
                                            <p:strVal val="0-#ppt_w/2"/>
                                          </p:val>
                                        </p:tav>
                                        <p:tav tm="100000">
                                          <p:val>
                                            <p:strVal val="#ppt_x"/>
                                          </p:val>
                                        </p:tav>
                                      </p:tavLst>
                                    </p:anim>
                                    <p:anim calcmode="lin" valueType="num">
                                      <p:cBhvr>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ppt_x</p:attrName>
                                        </p:attrNameLst>
                                      </p:cBhvr>
                                      <p:tavLst>
                                        <p:tav tm="0">
                                          <p:val>
                                            <p:strVal val="1+#ppt_w/2"/>
                                          </p:val>
                                        </p:tav>
                                        <p:tav tm="100000">
                                          <p:val>
                                            <p:strVal val="#ppt_x"/>
                                          </p:val>
                                        </p:tav>
                                      </p:tavLst>
                                    </p:anim>
                                    <p:anim calcmode="lin" valueType="num">
                                      <p:cBhvr>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ppt_x</p:attrName>
                                        </p:attrNameLst>
                                      </p:cBhvr>
                                      <p:tavLst>
                                        <p:tav tm="0">
                                          <p:val>
                                            <p:strVal val="0-#ppt_w/2"/>
                                          </p:val>
                                        </p:tav>
                                        <p:tav tm="100000">
                                          <p:val>
                                            <p:strVal val="#ppt_x"/>
                                          </p:val>
                                        </p:tav>
                                      </p:tavLst>
                                    </p:anim>
                                    <p:anim calcmode="lin" valueType="num">
                                      <p:cBhvr>
                                        <p:cTn id="23" dur="500" fill="hold"/>
                                        <p:tgtEl>
                                          <p:spTgt spid="4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ppt_x</p:attrName>
                                        </p:attrNameLst>
                                      </p:cBhvr>
                                      <p:tavLst>
                                        <p:tav tm="0">
                                          <p:val>
                                            <p:strVal val="1+#ppt_w/2"/>
                                          </p:val>
                                        </p:tav>
                                        <p:tav tm="100000">
                                          <p:val>
                                            <p:strVal val="#ppt_x"/>
                                          </p:val>
                                        </p:tav>
                                      </p:tavLst>
                                    </p:anim>
                                    <p:anim calcmode="lin" valueType="num">
                                      <p:cBhvr>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ppt_x</p:attrName>
                                        </p:attrNameLst>
                                      </p:cBhvr>
                                      <p:tavLst>
                                        <p:tav tm="0">
                                          <p:val>
                                            <p:strVal val="1+#ppt_w/2"/>
                                          </p:val>
                                        </p:tav>
                                        <p:tav tm="100000">
                                          <p:val>
                                            <p:strVal val="#ppt_x"/>
                                          </p:val>
                                        </p:tav>
                                      </p:tavLst>
                                    </p:anim>
                                    <p:anim calcmode="lin" valueType="num">
                                      <p:cBhvr>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anim calcmode="lin" valueType="num">
                                      <p:cBhvr>
                                        <p:cTn id="38" dur="1000" fill="hold"/>
                                        <p:tgtEl>
                                          <p:spTgt spid="53"/>
                                        </p:tgtEl>
                                        <p:attrNameLst>
                                          <p:attrName>ppt_x</p:attrName>
                                        </p:attrNameLst>
                                      </p:cBhvr>
                                      <p:tavLst>
                                        <p:tav tm="0">
                                          <p:val>
                                            <p:strVal val="#ppt_x"/>
                                          </p:val>
                                        </p:tav>
                                        <p:tav tm="100000">
                                          <p:val>
                                            <p:strVal val="#ppt_x"/>
                                          </p:val>
                                        </p:tav>
                                      </p:tavLst>
                                    </p:anim>
                                    <p:anim calcmode="lin" valueType="num">
                                      <p:cBhvr>
                                        <p:cTn id="39" dur="1000" fill="hold"/>
                                        <p:tgtEl>
                                          <p:spTgt spid="5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1000"/>
                                        <p:tgtEl>
                                          <p:spTgt spid="54"/>
                                        </p:tgtEl>
                                      </p:cBhvr>
                                    </p:animEffect>
                                    <p:anim calcmode="lin" valueType="num">
                                      <p:cBhvr>
                                        <p:cTn id="44" dur="1000" fill="hold"/>
                                        <p:tgtEl>
                                          <p:spTgt spid="54"/>
                                        </p:tgtEl>
                                        <p:attrNameLst>
                                          <p:attrName>ppt_x</p:attrName>
                                        </p:attrNameLst>
                                      </p:cBhvr>
                                      <p:tavLst>
                                        <p:tav tm="0">
                                          <p:val>
                                            <p:strVal val="#ppt_x"/>
                                          </p:val>
                                        </p:tav>
                                        <p:tav tm="100000">
                                          <p:val>
                                            <p:strVal val="#ppt_x"/>
                                          </p:val>
                                        </p:tav>
                                      </p:tavLst>
                                    </p:anim>
                                    <p:anim calcmode="lin" valueType="num">
                                      <p:cBhvr>
                                        <p:cTn id="45" dur="1000" fill="hold"/>
                                        <p:tgtEl>
                                          <p:spTgt spid="54"/>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P spid="54" grpId="0" bldLvl="0" autoUpdateAnimBg="0"/>
      <p:bldP spid="55" grpId="0" bldLvl="0" autoUpdateAnimBg="0"/>
      <p:bldP spid="5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1470594602"/>
              </p:ext>
            </p:extLst>
          </p:nvPr>
        </p:nvGraphicFramePr>
        <p:xfrm>
          <a:off x="4848186" y="2256003"/>
          <a:ext cx="6239068" cy="416963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4944175" y="1153272"/>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2135" dirty="0">
                <a:solidFill>
                  <a:schemeClr val="tx1">
                    <a:lumMod val="50000"/>
                    <a:lumOff val="50000"/>
                  </a:schemeClr>
                </a:solidFill>
                <a:latin typeface="微软雅黑" panose="020B0503020204020204" pitchFamily="34" charset="-122"/>
              </a:rPr>
              <a:t>系列一</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0" name="文本框 7"/>
          <p:cNvSpPr txBox="1">
            <a:spLocks noChangeArrowheads="1"/>
          </p:cNvSpPr>
          <p:nvPr/>
        </p:nvSpPr>
        <p:spPr bwMode="auto">
          <a:xfrm>
            <a:off x="7151844" y="1153272"/>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系列二</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1" name="文本框 7"/>
          <p:cNvSpPr txBox="1">
            <a:spLocks noChangeArrowheads="1"/>
          </p:cNvSpPr>
          <p:nvPr/>
        </p:nvSpPr>
        <p:spPr bwMode="auto">
          <a:xfrm>
            <a:off x="9359515" y="1153272"/>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系列三</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2" name="文本框 7"/>
          <p:cNvSpPr txBox="1">
            <a:spLocks noChangeArrowheads="1"/>
          </p:cNvSpPr>
          <p:nvPr/>
        </p:nvSpPr>
        <p:spPr bwMode="auto">
          <a:xfrm>
            <a:off x="732586" y="1626359"/>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p:txBody>
      </p:sp>
      <p:cxnSp>
        <p:nvCxnSpPr>
          <p:cNvPr id="13" name="直接连接符 12"/>
          <p:cNvCxnSpPr/>
          <p:nvPr/>
        </p:nvCxnSpPr>
        <p:spPr>
          <a:xfrm>
            <a:off x="816789" y="2090486"/>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172440"/>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en-US" altLang="zh-CN"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p:txBody>
      </p:sp>
      <p:sp>
        <p:nvSpPr>
          <p:cNvPr id="15" name="标题 14"/>
          <p:cNvSpPr>
            <a:spLocks noGrp="1"/>
          </p:cNvSpPr>
          <p:nvPr>
            <p:ph type="title"/>
          </p:nvPr>
        </p:nvSpPr>
        <p:spPr/>
        <p:txBody>
          <a:bodyPr>
            <a:normAutofit fontScale="90000"/>
          </a:bodyPr>
          <a:lstStyle/>
          <a:p>
            <a:r>
              <a:rPr lang="zh-CN" altLang="en-US" dirty="0"/>
              <a:t>单击此处添加标题文本</a:t>
            </a:r>
          </a:p>
        </p:txBody>
      </p:sp>
      <p:sp>
        <p:nvSpPr>
          <p:cNvPr id="16" name="文本框 15"/>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燕尾形 7"/>
          <p:cNvSpPr/>
          <p:nvPr/>
        </p:nvSpPr>
        <p:spPr>
          <a:xfrm rot="5400000">
            <a:off x="7225417" y="3295423"/>
            <a:ext cx="334922" cy="383943"/>
          </a:xfrm>
          <a:prstGeom prst="chevron">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9" name="燕尾形 8"/>
          <p:cNvSpPr/>
          <p:nvPr/>
        </p:nvSpPr>
        <p:spPr>
          <a:xfrm>
            <a:off x="5904032" y="1927666"/>
            <a:ext cx="334922" cy="383943"/>
          </a:xfrm>
          <a:prstGeom prst="chevron">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0" name="燕尾形 9"/>
          <p:cNvSpPr/>
          <p:nvPr/>
        </p:nvSpPr>
        <p:spPr>
          <a:xfrm rot="16200000">
            <a:off x="4631629" y="3366899"/>
            <a:ext cx="334922" cy="383943"/>
          </a:xfrm>
          <a:prstGeom prst="chevron">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1" name="燕尾形 10"/>
          <p:cNvSpPr/>
          <p:nvPr/>
        </p:nvSpPr>
        <p:spPr>
          <a:xfrm rot="10800000">
            <a:off x="5953053" y="4663219"/>
            <a:ext cx="334922" cy="383943"/>
          </a:xfrm>
          <a:prstGeom prst="chevron">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nvGrpSpPr>
          <p:cNvPr id="12" name="组合 11"/>
          <p:cNvGrpSpPr/>
          <p:nvPr/>
        </p:nvGrpSpPr>
        <p:grpSpPr>
          <a:xfrm>
            <a:off x="4079194" y="1399745"/>
            <a:ext cx="1439785" cy="1439785"/>
            <a:chOff x="3059001" y="1005605"/>
            <a:chExt cx="1080120" cy="1080120"/>
          </a:xfrm>
        </p:grpSpPr>
        <p:sp>
          <p:nvSpPr>
            <p:cNvPr id="13" name="矩形 12"/>
            <p:cNvSpPr/>
            <p:nvPr/>
          </p:nvSpPr>
          <p:spPr>
            <a:xfrm>
              <a:off x="3059001" y="1005605"/>
              <a:ext cx="1080120" cy="1080120"/>
            </a:xfrm>
            <a:prstGeom prst="rect">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13"/>
            <p:cNvSpPr/>
            <p:nvPr/>
          </p:nvSpPr>
          <p:spPr>
            <a:xfrm>
              <a:off x="3059001" y="1253277"/>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15" name="组合 14"/>
          <p:cNvGrpSpPr/>
          <p:nvPr/>
        </p:nvGrpSpPr>
        <p:grpSpPr>
          <a:xfrm>
            <a:off x="6672983" y="1399745"/>
            <a:ext cx="1439785" cy="1439785"/>
            <a:chOff x="5004849" y="1005605"/>
            <a:chExt cx="1080120" cy="1080120"/>
          </a:xfrm>
        </p:grpSpPr>
        <p:sp>
          <p:nvSpPr>
            <p:cNvPr id="16" name="矩形 15"/>
            <p:cNvSpPr/>
            <p:nvPr/>
          </p:nvSpPr>
          <p:spPr>
            <a:xfrm>
              <a:off x="5004849" y="1005605"/>
              <a:ext cx="1080120" cy="1080120"/>
            </a:xfrm>
            <a:prstGeom prst="rect">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16"/>
            <p:cNvSpPr/>
            <p:nvPr/>
          </p:nvSpPr>
          <p:spPr>
            <a:xfrm>
              <a:off x="5022851" y="1261954"/>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18" name="组合 17"/>
          <p:cNvGrpSpPr/>
          <p:nvPr/>
        </p:nvGrpSpPr>
        <p:grpSpPr>
          <a:xfrm>
            <a:off x="4079194" y="4135298"/>
            <a:ext cx="1439785" cy="1439785"/>
            <a:chOff x="3059001" y="3057804"/>
            <a:chExt cx="1080120" cy="1080120"/>
          </a:xfrm>
        </p:grpSpPr>
        <p:sp>
          <p:nvSpPr>
            <p:cNvPr id="19" name="矩形 18"/>
            <p:cNvSpPr/>
            <p:nvPr/>
          </p:nvSpPr>
          <p:spPr>
            <a:xfrm>
              <a:off x="3059001" y="3057804"/>
              <a:ext cx="1080120" cy="1080120"/>
            </a:xfrm>
            <a:prstGeom prst="rect">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19"/>
            <p:cNvSpPr/>
            <p:nvPr/>
          </p:nvSpPr>
          <p:spPr>
            <a:xfrm>
              <a:off x="3059001" y="3305476"/>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21" name="组合 20"/>
          <p:cNvGrpSpPr/>
          <p:nvPr/>
        </p:nvGrpSpPr>
        <p:grpSpPr>
          <a:xfrm>
            <a:off x="6672983" y="4135298"/>
            <a:ext cx="1439785" cy="1439785"/>
            <a:chOff x="5004849" y="3057804"/>
            <a:chExt cx="1080120" cy="1080120"/>
          </a:xfrm>
        </p:grpSpPr>
        <p:sp>
          <p:nvSpPr>
            <p:cNvPr id="22" name="矩形 21"/>
            <p:cNvSpPr/>
            <p:nvPr/>
          </p:nvSpPr>
          <p:spPr>
            <a:xfrm>
              <a:off x="5004849" y="3057804"/>
              <a:ext cx="1080120" cy="1080120"/>
            </a:xfrm>
            <a:prstGeom prst="rect">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22"/>
            <p:cNvSpPr/>
            <p:nvPr/>
          </p:nvSpPr>
          <p:spPr>
            <a:xfrm>
              <a:off x="5022851" y="3314153"/>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sp>
        <p:nvSpPr>
          <p:cNvPr id="24" name="文本框 7"/>
          <p:cNvSpPr txBox="1">
            <a:spLocks noChangeArrowheads="1"/>
          </p:cNvSpPr>
          <p:nvPr/>
        </p:nvSpPr>
        <p:spPr bwMode="auto">
          <a:xfrm>
            <a:off x="8134325" y="1583058"/>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5" name="文本框 7"/>
          <p:cNvSpPr txBox="1">
            <a:spLocks noChangeArrowheads="1"/>
          </p:cNvSpPr>
          <p:nvPr/>
        </p:nvSpPr>
        <p:spPr bwMode="auto">
          <a:xfrm>
            <a:off x="336861" y="1612456"/>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6" name="文本框 7"/>
          <p:cNvSpPr txBox="1">
            <a:spLocks noChangeArrowheads="1"/>
          </p:cNvSpPr>
          <p:nvPr/>
        </p:nvSpPr>
        <p:spPr bwMode="auto">
          <a:xfrm>
            <a:off x="8134325" y="4318610"/>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7" name="文本框 7"/>
          <p:cNvSpPr txBox="1">
            <a:spLocks noChangeArrowheads="1"/>
          </p:cNvSpPr>
          <p:nvPr/>
        </p:nvSpPr>
        <p:spPr bwMode="auto">
          <a:xfrm>
            <a:off x="336861" y="4333310"/>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8" name="标题 27"/>
          <p:cNvSpPr>
            <a:spLocks noGrp="1"/>
          </p:cNvSpPr>
          <p:nvPr>
            <p:ph type="title"/>
          </p:nvPr>
        </p:nvSpPr>
        <p:spPr/>
        <p:txBody>
          <a:bodyPr>
            <a:normAutofit fontScale="90000"/>
          </a:bodyPr>
          <a:lstStyle/>
          <a:p>
            <a:r>
              <a:rPr lang="zh-CN" altLang="en-US" dirty="0">
                <a:solidFill>
                  <a:srgbClr val="648879"/>
                </a:solidFill>
              </a:rPr>
              <a:t>单击此处添加标题文本</a:t>
            </a:r>
          </a:p>
        </p:txBody>
      </p:sp>
      <p:sp>
        <p:nvSpPr>
          <p:cNvPr id="29" name="文本框 28"/>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3329264"/>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1411242" y="4346729"/>
            <a:ext cx="2611177" cy="636072"/>
            <a:chOff x="764014" y="1586047"/>
            <a:chExt cx="1750588" cy="477054"/>
          </a:xfrm>
        </p:grpSpPr>
        <p:sp>
          <p:nvSpPr>
            <p:cNvPr id="27" name="Text Placeholder 3"/>
            <p:cNvSpPr txBox="1"/>
            <p:nvPr/>
          </p:nvSpPr>
          <p:spPr>
            <a:xfrm>
              <a:off x="1826892" y="1586047"/>
              <a:ext cx="68771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28" name="Text Placeholder 3"/>
            <p:cNvSpPr txBox="1"/>
            <p:nvPr/>
          </p:nvSpPr>
          <p:spPr>
            <a:xfrm>
              <a:off x="764014" y="1755324"/>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29" name="Group 28"/>
          <p:cNvGrpSpPr/>
          <p:nvPr/>
        </p:nvGrpSpPr>
        <p:grpSpPr>
          <a:xfrm>
            <a:off x="8168764" y="4346729"/>
            <a:ext cx="2535197" cy="636072"/>
            <a:chOff x="5603651" y="1586047"/>
            <a:chExt cx="1901645" cy="477054"/>
          </a:xfrm>
        </p:grpSpPr>
        <p:sp>
          <p:nvSpPr>
            <p:cNvPr id="30" name="Text Placeholder 3"/>
            <p:cNvSpPr txBox="1"/>
            <p:nvPr/>
          </p:nvSpPr>
          <p:spPr>
            <a:xfrm>
              <a:off x="5603652"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31" name="Text Placeholder 3"/>
            <p:cNvSpPr txBox="1"/>
            <p:nvPr/>
          </p:nvSpPr>
          <p:spPr>
            <a:xfrm>
              <a:off x="5603651" y="1755324"/>
              <a:ext cx="190164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4" name="Group 33"/>
          <p:cNvGrpSpPr/>
          <p:nvPr/>
        </p:nvGrpSpPr>
        <p:grpSpPr>
          <a:xfrm>
            <a:off x="4929094" y="5299220"/>
            <a:ext cx="2333814" cy="738260"/>
            <a:chOff x="5603652" y="1586047"/>
            <a:chExt cx="1750588" cy="553695"/>
          </a:xfrm>
        </p:grpSpPr>
        <p:sp>
          <p:nvSpPr>
            <p:cNvPr id="35" name="Text Placeholder 3"/>
            <p:cNvSpPr txBox="1"/>
            <p:nvPr/>
          </p:nvSpPr>
          <p:spPr>
            <a:xfrm>
              <a:off x="6094226" y="1586047"/>
              <a:ext cx="7694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36" name="Text Placeholder 3"/>
            <p:cNvSpPr txBox="1"/>
            <p:nvPr/>
          </p:nvSpPr>
          <p:spPr>
            <a:xfrm>
              <a:off x="5603652" y="1839659"/>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44" name="Group 43"/>
          <p:cNvGrpSpPr/>
          <p:nvPr/>
        </p:nvGrpSpPr>
        <p:grpSpPr>
          <a:xfrm>
            <a:off x="3003192" y="1662385"/>
            <a:ext cx="2624965" cy="636072"/>
            <a:chOff x="5603652" y="1586047"/>
            <a:chExt cx="1968980" cy="477054"/>
          </a:xfrm>
        </p:grpSpPr>
        <p:sp>
          <p:nvSpPr>
            <p:cNvPr id="45" name="Text Placeholder 3"/>
            <p:cNvSpPr txBox="1"/>
            <p:nvPr/>
          </p:nvSpPr>
          <p:spPr>
            <a:xfrm>
              <a:off x="5603652"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46" name="Text Placeholder 3"/>
            <p:cNvSpPr txBox="1"/>
            <p:nvPr/>
          </p:nvSpPr>
          <p:spPr>
            <a:xfrm>
              <a:off x="5603652" y="1755324"/>
              <a:ext cx="196898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49" name="Group 48"/>
          <p:cNvGrpSpPr/>
          <p:nvPr/>
        </p:nvGrpSpPr>
        <p:grpSpPr>
          <a:xfrm>
            <a:off x="6563847" y="1662385"/>
            <a:ext cx="2638594" cy="636072"/>
            <a:chOff x="535399" y="1586047"/>
            <a:chExt cx="1979203" cy="477054"/>
          </a:xfrm>
        </p:grpSpPr>
        <p:sp>
          <p:nvSpPr>
            <p:cNvPr id="50" name="Text Placeholder 3"/>
            <p:cNvSpPr txBox="1"/>
            <p:nvPr/>
          </p:nvSpPr>
          <p:spPr>
            <a:xfrm>
              <a:off x="1745161"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51" name="Text Placeholder 3"/>
            <p:cNvSpPr txBox="1"/>
            <p:nvPr/>
          </p:nvSpPr>
          <p:spPr>
            <a:xfrm>
              <a:off x="535399" y="1755324"/>
              <a:ext cx="1979203"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70" name="Group 69"/>
          <p:cNvGrpSpPr/>
          <p:nvPr/>
        </p:nvGrpSpPr>
        <p:grpSpPr>
          <a:xfrm>
            <a:off x="5201671" y="2426942"/>
            <a:ext cx="1788660" cy="2794412"/>
            <a:chOff x="3901165" y="1799301"/>
            <a:chExt cx="1341670" cy="2095809"/>
          </a:xfrm>
        </p:grpSpPr>
        <p:cxnSp>
          <p:nvCxnSpPr>
            <p:cNvPr id="24" name="Straight Connector 23"/>
            <p:cNvCxnSpPr/>
            <p:nvPr/>
          </p:nvCxnSpPr>
          <p:spPr>
            <a:xfrm>
              <a:off x="4572000" y="2491385"/>
              <a:ext cx="0" cy="123872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4499729" y="3750568"/>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3" name="Oval 12"/>
            <p:cNvSpPr/>
            <p:nvPr/>
          </p:nvSpPr>
          <p:spPr>
            <a:xfrm>
              <a:off x="3901165" y="1799301"/>
              <a:ext cx="1341670" cy="1341668"/>
            </a:xfrm>
            <a:prstGeom prst="ellipse">
              <a:avLst/>
            </a:prstGeom>
            <a:solidFill>
              <a:srgbClr val="99C9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59" name="TextBox 58"/>
            <p:cNvSpPr txBox="1"/>
            <p:nvPr/>
          </p:nvSpPr>
          <p:spPr>
            <a:xfrm>
              <a:off x="4363381" y="2121867"/>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50%</a:t>
              </a:r>
            </a:p>
          </p:txBody>
        </p:sp>
        <p:sp>
          <p:nvSpPr>
            <p:cNvPr id="62" name="Rectangle 61"/>
            <p:cNvSpPr/>
            <p:nvPr/>
          </p:nvSpPr>
          <p:spPr>
            <a:xfrm>
              <a:off x="4515642" y="2398929"/>
              <a:ext cx="138566" cy="438581"/>
            </a:xfrm>
            <a:prstGeom prst="rect">
              <a:avLst/>
            </a:prstGeom>
          </p:spPr>
          <p:txBody>
            <a:bodyPr wrap="none">
              <a:spAutoFit/>
            </a:bodyPr>
            <a:lstStyle/>
            <a:p>
              <a:pPr algn="ctr"/>
              <a:endParaRPr lang="en-US" sz="3200" dirty="0">
                <a:solidFill>
                  <a:schemeClr val="bg1"/>
                </a:solidFill>
                <a:latin typeface="+mn-ea"/>
              </a:endParaRPr>
            </a:p>
          </p:txBody>
        </p:sp>
      </p:grpSp>
      <p:grpSp>
        <p:nvGrpSpPr>
          <p:cNvPr id="71" name="Group 70"/>
          <p:cNvGrpSpPr/>
          <p:nvPr/>
        </p:nvGrpSpPr>
        <p:grpSpPr>
          <a:xfrm>
            <a:off x="7195827" y="2591567"/>
            <a:ext cx="1459454" cy="2238389"/>
            <a:chOff x="5396977" y="1922769"/>
            <a:chExt cx="1094733" cy="1678792"/>
          </a:xfrm>
        </p:grpSpPr>
        <p:cxnSp>
          <p:nvCxnSpPr>
            <p:cNvPr id="39" name="Straight Connector 38"/>
            <p:cNvCxnSpPr/>
            <p:nvPr/>
          </p:nvCxnSpPr>
          <p:spPr>
            <a:xfrm>
              <a:off x="5954568"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882297"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5396977" y="1922769"/>
              <a:ext cx="1094733" cy="1094733"/>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60" name="TextBox 59"/>
            <p:cNvSpPr txBox="1"/>
            <p:nvPr/>
          </p:nvSpPr>
          <p:spPr>
            <a:xfrm>
              <a:off x="5745949" y="2186880"/>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40%</a:t>
              </a:r>
            </a:p>
          </p:txBody>
        </p:sp>
        <p:sp>
          <p:nvSpPr>
            <p:cNvPr id="63" name="Rectangle 62"/>
            <p:cNvSpPr/>
            <p:nvPr/>
          </p:nvSpPr>
          <p:spPr>
            <a:xfrm>
              <a:off x="5885284" y="2402068"/>
              <a:ext cx="138566" cy="276999"/>
            </a:xfrm>
            <a:prstGeom prst="rect">
              <a:avLst/>
            </a:prstGeom>
          </p:spPr>
          <p:txBody>
            <a:bodyPr wrap="none">
              <a:spAutoFit/>
            </a:bodyPr>
            <a:lstStyle/>
            <a:p>
              <a:pPr algn="ctr"/>
              <a:endParaRPr lang="en-US" dirty="0">
                <a:solidFill>
                  <a:schemeClr val="bg1"/>
                </a:solidFill>
                <a:latin typeface="+mn-ea"/>
              </a:endParaRPr>
            </a:p>
          </p:txBody>
        </p:sp>
      </p:grpSp>
      <p:grpSp>
        <p:nvGrpSpPr>
          <p:cNvPr id="72" name="Group 71"/>
          <p:cNvGrpSpPr/>
          <p:nvPr/>
        </p:nvGrpSpPr>
        <p:grpSpPr>
          <a:xfrm>
            <a:off x="8860777" y="1865824"/>
            <a:ext cx="1113828" cy="2012549"/>
            <a:chOff x="6645852" y="1378462"/>
            <a:chExt cx="835480" cy="1509412"/>
          </a:xfrm>
        </p:grpSpPr>
        <p:cxnSp>
          <p:nvCxnSpPr>
            <p:cNvPr id="47" name="Straight Connector 46"/>
            <p:cNvCxnSpPr/>
            <p:nvPr/>
          </p:nvCxnSpPr>
          <p:spPr>
            <a:xfrm>
              <a:off x="7049101"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6976830"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0" name="Oval 19"/>
            <p:cNvSpPr/>
            <p:nvPr/>
          </p:nvSpPr>
          <p:spPr>
            <a:xfrm>
              <a:off x="6645852" y="2052396"/>
              <a:ext cx="835480" cy="835478"/>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mn-ea"/>
              </a:endParaRPr>
            </a:p>
          </p:txBody>
        </p:sp>
        <p:sp>
          <p:nvSpPr>
            <p:cNvPr id="61" name="TextBox 60"/>
            <p:cNvSpPr txBox="1"/>
            <p:nvPr/>
          </p:nvSpPr>
          <p:spPr>
            <a:xfrm>
              <a:off x="6863342" y="2202296"/>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30%</a:t>
              </a:r>
            </a:p>
          </p:txBody>
        </p:sp>
        <p:sp>
          <p:nvSpPr>
            <p:cNvPr id="64" name="Rectangle 63"/>
            <p:cNvSpPr/>
            <p:nvPr/>
          </p:nvSpPr>
          <p:spPr>
            <a:xfrm>
              <a:off x="6995057" y="2435049"/>
              <a:ext cx="138566" cy="311624"/>
            </a:xfrm>
            <a:prstGeom prst="rect">
              <a:avLst/>
            </a:prstGeom>
          </p:spPr>
          <p:txBody>
            <a:bodyPr wrap="none">
              <a:spAutoFit/>
            </a:bodyPr>
            <a:lstStyle/>
            <a:p>
              <a:pPr algn="ctr"/>
              <a:endParaRPr lang="en-US" sz="2100" dirty="0">
                <a:solidFill>
                  <a:schemeClr val="bg1"/>
                </a:solidFill>
                <a:latin typeface="+mn-ea"/>
              </a:endParaRPr>
            </a:p>
          </p:txBody>
        </p:sp>
      </p:grpSp>
      <p:grpSp>
        <p:nvGrpSpPr>
          <p:cNvPr id="68" name="Group 67"/>
          <p:cNvGrpSpPr/>
          <p:nvPr/>
        </p:nvGrpSpPr>
        <p:grpSpPr>
          <a:xfrm>
            <a:off x="2217396" y="1865824"/>
            <a:ext cx="1113828" cy="2012549"/>
            <a:chOff x="1662668" y="1378462"/>
            <a:chExt cx="835480" cy="1509412"/>
          </a:xfrm>
        </p:grpSpPr>
        <p:cxnSp>
          <p:nvCxnSpPr>
            <p:cNvPr id="41" name="Straight Connector 40"/>
            <p:cNvCxnSpPr/>
            <p:nvPr/>
          </p:nvCxnSpPr>
          <p:spPr>
            <a:xfrm>
              <a:off x="2080408"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2008137"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 name="Oval 4"/>
            <p:cNvSpPr/>
            <p:nvPr/>
          </p:nvSpPr>
          <p:spPr>
            <a:xfrm>
              <a:off x="1662668" y="2052396"/>
              <a:ext cx="835480" cy="835478"/>
            </a:xfrm>
            <a:prstGeom prst="ellipse">
              <a:avLst/>
            </a:prstGeom>
            <a:solidFill>
              <a:srgbClr val="648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mn-ea"/>
              </a:endParaRPr>
            </a:p>
          </p:txBody>
        </p:sp>
        <p:sp>
          <p:nvSpPr>
            <p:cNvPr id="57" name="TextBox 56"/>
            <p:cNvSpPr txBox="1"/>
            <p:nvPr/>
          </p:nvSpPr>
          <p:spPr>
            <a:xfrm>
              <a:off x="1870456" y="2235633"/>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30%</a:t>
              </a:r>
            </a:p>
          </p:txBody>
        </p:sp>
        <p:sp>
          <p:nvSpPr>
            <p:cNvPr id="65" name="Rectangle 64"/>
            <p:cNvSpPr/>
            <p:nvPr/>
          </p:nvSpPr>
          <p:spPr>
            <a:xfrm>
              <a:off x="2011125" y="2403691"/>
              <a:ext cx="138566" cy="311624"/>
            </a:xfrm>
            <a:prstGeom prst="rect">
              <a:avLst/>
            </a:prstGeom>
          </p:spPr>
          <p:txBody>
            <a:bodyPr wrap="none">
              <a:spAutoFit/>
            </a:bodyPr>
            <a:lstStyle/>
            <a:p>
              <a:pPr algn="ctr"/>
              <a:endParaRPr lang="en-US" sz="2100" dirty="0">
                <a:solidFill>
                  <a:schemeClr val="bg1">
                    <a:lumMod val="95000"/>
                  </a:schemeClr>
                </a:solidFill>
                <a:latin typeface="+mn-ea"/>
              </a:endParaRPr>
            </a:p>
          </p:txBody>
        </p:sp>
      </p:grpSp>
      <p:grpSp>
        <p:nvGrpSpPr>
          <p:cNvPr id="69" name="Group 68"/>
          <p:cNvGrpSpPr/>
          <p:nvPr/>
        </p:nvGrpSpPr>
        <p:grpSpPr>
          <a:xfrm>
            <a:off x="3536721" y="2591567"/>
            <a:ext cx="1459454" cy="2238389"/>
            <a:chOff x="2652290" y="1922769"/>
            <a:chExt cx="1094733" cy="1678792"/>
          </a:xfrm>
        </p:grpSpPr>
        <p:cxnSp>
          <p:nvCxnSpPr>
            <p:cNvPr id="32" name="Straight Connector 31"/>
            <p:cNvCxnSpPr/>
            <p:nvPr/>
          </p:nvCxnSpPr>
          <p:spPr>
            <a:xfrm>
              <a:off x="3199656"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127385"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9" name="Oval 8"/>
            <p:cNvSpPr/>
            <p:nvPr/>
          </p:nvSpPr>
          <p:spPr>
            <a:xfrm>
              <a:off x="2652290" y="1922769"/>
              <a:ext cx="1094733" cy="1094733"/>
            </a:xfrm>
            <a:prstGeom prst="ellipse">
              <a:avLst/>
            </a:prstGeom>
            <a:solidFill>
              <a:srgbClr val="879F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58" name="TextBox 57"/>
            <p:cNvSpPr txBox="1"/>
            <p:nvPr/>
          </p:nvSpPr>
          <p:spPr>
            <a:xfrm>
              <a:off x="2991038" y="2183741"/>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40%</a:t>
              </a:r>
            </a:p>
          </p:txBody>
        </p:sp>
        <p:sp>
          <p:nvSpPr>
            <p:cNvPr id="66" name="Rectangle 65"/>
            <p:cNvSpPr/>
            <p:nvPr/>
          </p:nvSpPr>
          <p:spPr>
            <a:xfrm>
              <a:off x="3130372" y="2398929"/>
              <a:ext cx="138566" cy="438581"/>
            </a:xfrm>
            <a:prstGeom prst="rect">
              <a:avLst/>
            </a:prstGeom>
          </p:spPr>
          <p:txBody>
            <a:bodyPr wrap="none">
              <a:spAutoFit/>
            </a:bodyPr>
            <a:lstStyle/>
            <a:p>
              <a:pPr algn="ctr"/>
              <a:endParaRPr lang="en-US" sz="3200" dirty="0">
                <a:solidFill>
                  <a:schemeClr val="bg1">
                    <a:lumMod val="95000"/>
                  </a:schemeClr>
                </a:solidFill>
                <a:latin typeface="+mn-ea"/>
              </a:endParaRPr>
            </a:p>
          </p:txBody>
        </p:sp>
      </p:grpSp>
      <p:sp>
        <p:nvSpPr>
          <p:cNvPr id="53" name="Freeform 143"/>
          <p:cNvSpPr>
            <a:spLocks noEditPoints="1"/>
          </p:cNvSpPr>
          <p:nvPr/>
        </p:nvSpPr>
        <p:spPr bwMode="auto">
          <a:xfrm>
            <a:off x="2575184" y="3314071"/>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4" name="Freeform 92"/>
          <p:cNvSpPr>
            <a:spLocks noEditPoints="1"/>
          </p:cNvSpPr>
          <p:nvPr/>
        </p:nvSpPr>
        <p:spPr bwMode="auto">
          <a:xfrm>
            <a:off x="4073283" y="334101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5" name="组合 54"/>
          <p:cNvGrpSpPr/>
          <p:nvPr/>
        </p:nvGrpSpPr>
        <p:grpSpPr>
          <a:xfrm>
            <a:off x="5818633" y="3277774"/>
            <a:ext cx="581996" cy="544612"/>
            <a:chOff x="6661150" y="233363"/>
            <a:chExt cx="320675" cy="300038"/>
          </a:xfrm>
          <a:solidFill>
            <a:schemeClr val="bg1"/>
          </a:solidFill>
        </p:grpSpPr>
        <p:sp>
          <p:nvSpPr>
            <p:cNvPr id="5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76" name="Freeform 140"/>
          <p:cNvSpPr>
            <a:spLocks noEditPoints="1"/>
          </p:cNvSpPr>
          <p:nvPr/>
        </p:nvSpPr>
        <p:spPr bwMode="auto">
          <a:xfrm>
            <a:off x="7724629" y="3337013"/>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7" name="组合 76"/>
          <p:cNvGrpSpPr/>
          <p:nvPr/>
        </p:nvGrpSpPr>
        <p:grpSpPr>
          <a:xfrm>
            <a:off x="9241300" y="3357993"/>
            <a:ext cx="352781" cy="343917"/>
            <a:chOff x="8175625" y="987426"/>
            <a:chExt cx="314325" cy="306388"/>
          </a:xfrm>
          <a:solidFill>
            <a:schemeClr val="bg1"/>
          </a:solidFill>
        </p:grpSpPr>
        <p:sp>
          <p:nvSpPr>
            <p:cNvPr id="78"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9"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0"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1"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2"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单击此处添加标题文本</a:t>
            </a:r>
          </a:p>
        </p:txBody>
      </p:sp>
      <p:sp>
        <p:nvSpPr>
          <p:cNvPr id="83" name="文本框 82"/>
          <p:cNvSpPr txBox="1"/>
          <p:nvPr/>
        </p:nvSpPr>
        <p:spPr>
          <a:xfrm>
            <a:off x="342477" y="247167"/>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slide(fromLeft)">
                                      <p:cBhvr>
                                        <p:cTn id="16" dur="500"/>
                                        <p:tgtEl>
                                          <p:spTgt spid="44"/>
                                        </p:tgtEl>
                                      </p:cBhvr>
                                    </p:animEffect>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ppt_x"/>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Right)">
                                      <p:cBhvr>
                                        <p:cTn id="25" dur="500"/>
                                        <p:tgtEl>
                                          <p:spTgt spid="26"/>
                                        </p:tgtEl>
                                      </p:cBhvr>
                                    </p:animEffect>
                                  </p:childTnLst>
                                </p:cTn>
                              </p:par>
                            </p:childTnLst>
                          </p:cTn>
                        </p:par>
                        <p:par>
                          <p:cTn id="26" fill="hold">
                            <p:stCondLst>
                              <p:cond delay="2500"/>
                            </p:stCondLst>
                            <p:childTnLst>
                              <p:par>
                                <p:cTn id="27" presetID="2" presetClass="entr" presetSubtype="4" accel="50000" decel="50000"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ppt_x"/>
                                          </p:val>
                                        </p:tav>
                                        <p:tav tm="100000">
                                          <p:val>
                                            <p:strVal val="#ppt_x"/>
                                          </p:val>
                                        </p:tav>
                                      </p:tavLst>
                                    </p:anim>
                                    <p:anim calcmode="lin" valueType="num">
                                      <p:cBhvr additive="base">
                                        <p:cTn id="30" dur="500" fill="hold"/>
                                        <p:tgtEl>
                                          <p:spTgt spid="7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3500"/>
                            </p:stCondLst>
                            <p:childTnLst>
                              <p:par>
                                <p:cTn id="36" presetID="2" presetClass="entr" presetSubtype="4" accel="50000" decel="50000"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slide(fromLeft)">
                                      <p:cBhvr>
                                        <p:cTn id="43" dur="500"/>
                                        <p:tgtEl>
                                          <p:spTgt spid="29"/>
                                        </p:tgtEl>
                                      </p:cBhvr>
                                    </p:animEffect>
                                  </p:childTnLst>
                                </p:cTn>
                              </p:par>
                            </p:childTnLst>
                          </p:cTn>
                        </p:par>
                        <p:par>
                          <p:cTn id="44" fill="hold">
                            <p:stCondLst>
                              <p:cond delay="4500"/>
                            </p:stCondLst>
                            <p:childTnLst>
                              <p:par>
                                <p:cTn id="45" presetID="2" presetClass="entr" presetSubtype="4"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fill="hold"/>
                                        <p:tgtEl>
                                          <p:spTgt spid="72"/>
                                        </p:tgtEl>
                                        <p:attrNameLst>
                                          <p:attrName>ppt_x</p:attrName>
                                        </p:attrNameLst>
                                      </p:cBhvr>
                                      <p:tavLst>
                                        <p:tav tm="0">
                                          <p:val>
                                            <p:strVal val="#ppt_x"/>
                                          </p:val>
                                        </p:tav>
                                        <p:tav tm="100000">
                                          <p:val>
                                            <p:strVal val="#ppt_x"/>
                                          </p:val>
                                        </p:tav>
                                      </p:tavLst>
                                    </p:anim>
                                    <p:anim calcmode="lin" valueType="num">
                                      <p:cBhvr additive="base">
                                        <p:cTn id="48" dur="500" fill="hold"/>
                                        <p:tgtEl>
                                          <p:spTgt spid="72"/>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12" presetClass="entr" presetSubtype="2"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slide(fromRight)">
                                      <p:cBhvr>
                                        <p:cTn id="52" dur="500"/>
                                        <p:tgtEl>
                                          <p:spTgt spid="49"/>
                                        </p:tgtEl>
                                      </p:cBhvr>
                                    </p:animEffect>
                                  </p:childTnLst>
                                </p:cTn>
                              </p:par>
                            </p:childTnLst>
                          </p:cTn>
                        </p:par>
                        <p:par>
                          <p:cTn id="53" fill="hold">
                            <p:stCondLst>
                              <p:cond delay="5500"/>
                            </p:stCondLst>
                            <p:childTnLst>
                              <p:par>
                                <p:cTn id="54" presetID="23" presetClass="entr" presetSubtype="16"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childTnLst>
                                </p:cTn>
                              </p:par>
                            </p:childTnLst>
                          </p:cTn>
                        </p:par>
                        <p:par>
                          <p:cTn id="58" fill="hold">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23" presetClass="entr" presetSubtype="16"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p:cTn id="66" dur="500" fill="hold"/>
                                        <p:tgtEl>
                                          <p:spTgt spid="55"/>
                                        </p:tgtEl>
                                        <p:attrNameLst>
                                          <p:attrName>ppt_w</p:attrName>
                                        </p:attrNameLst>
                                      </p:cBhvr>
                                      <p:tavLst>
                                        <p:tav tm="0">
                                          <p:val>
                                            <p:fltVal val="0"/>
                                          </p:val>
                                        </p:tav>
                                        <p:tav tm="100000">
                                          <p:val>
                                            <p:strVal val="#ppt_w"/>
                                          </p:val>
                                        </p:tav>
                                      </p:tavLst>
                                    </p:anim>
                                    <p:anim calcmode="lin" valueType="num">
                                      <p:cBhvr>
                                        <p:cTn id="67" dur="500" fill="hold"/>
                                        <p:tgtEl>
                                          <p:spTgt spid="55"/>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23" presetClass="entr" presetSubtype="16"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childTnLst>
                                </p:cTn>
                              </p:par>
                            </p:childTnLst>
                          </p:cTn>
                        </p:par>
                        <p:par>
                          <p:cTn id="73" fill="hold">
                            <p:stCondLst>
                              <p:cond delay="7500"/>
                            </p:stCondLst>
                            <p:childTnLst>
                              <p:par>
                                <p:cTn id="74" presetID="23" presetClass="entr" presetSubtype="16" fill="hold" nodeType="afterEffect">
                                  <p:stCondLst>
                                    <p:cond delay="0"/>
                                  </p:stCondLst>
                                  <p:childTnLst>
                                    <p:set>
                                      <p:cBhvr>
                                        <p:cTn id="75" dur="1" fill="hold">
                                          <p:stCondLst>
                                            <p:cond delay="0"/>
                                          </p:stCondLst>
                                        </p:cTn>
                                        <p:tgtEl>
                                          <p:spTgt spid="77"/>
                                        </p:tgtEl>
                                        <p:attrNameLst>
                                          <p:attrName>style.visibility</p:attrName>
                                        </p:attrNameLst>
                                      </p:cBhvr>
                                      <p:to>
                                        <p:strVal val="visible"/>
                                      </p:to>
                                    </p:set>
                                    <p:anim calcmode="lin" valueType="num">
                                      <p:cBhvr>
                                        <p:cTn id="76" dur="500" fill="hold"/>
                                        <p:tgtEl>
                                          <p:spTgt spid="77"/>
                                        </p:tgtEl>
                                        <p:attrNameLst>
                                          <p:attrName>ppt_w</p:attrName>
                                        </p:attrNameLst>
                                      </p:cBhvr>
                                      <p:tavLst>
                                        <p:tav tm="0">
                                          <p:val>
                                            <p:fltVal val="0"/>
                                          </p:val>
                                        </p:tav>
                                        <p:tav tm="100000">
                                          <p:val>
                                            <p:strVal val="#ppt_w"/>
                                          </p:val>
                                        </p:tav>
                                      </p:tavLst>
                                    </p:anim>
                                    <p:anim calcmode="lin" valueType="num">
                                      <p:cBhvr>
                                        <p:cTn id="77" dur="500" fill="hold"/>
                                        <p:tgtEl>
                                          <p:spTgt spid="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7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780">
      <a:dk1>
        <a:sysClr val="windowText" lastClr="000000"/>
      </a:dk1>
      <a:lt1>
        <a:sysClr val="window" lastClr="FFFFFF"/>
      </a:lt1>
      <a:dk2>
        <a:srgbClr val="3A66AB"/>
      </a:dk2>
      <a:lt2>
        <a:srgbClr val="E7E6E6"/>
      </a:lt2>
      <a:accent1>
        <a:srgbClr val="5490DA"/>
      </a:accent1>
      <a:accent2>
        <a:srgbClr val="3A66AB"/>
      </a:accent2>
      <a:accent3>
        <a:srgbClr val="5490DA"/>
      </a:accent3>
      <a:accent4>
        <a:srgbClr val="3A66AB"/>
      </a:accent4>
      <a:accent5>
        <a:srgbClr val="5490DA"/>
      </a:accent5>
      <a:accent6>
        <a:srgbClr val="3A66A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自定义 269">
      <a:dk1>
        <a:sysClr val="windowText" lastClr="000000"/>
      </a:dk1>
      <a:lt1>
        <a:sysClr val="window" lastClr="FFFFFF"/>
      </a:lt1>
      <a:dk2>
        <a:srgbClr val="44546A"/>
      </a:dk2>
      <a:lt2>
        <a:srgbClr val="E7E6E6"/>
      </a:lt2>
      <a:accent1>
        <a:srgbClr val="5FC7A4"/>
      </a:accent1>
      <a:accent2>
        <a:srgbClr val="277570"/>
      </a:accent2>
      <a:accent3>
        <a:srgbClr val="5FC7A4"/>
      </a:accent3>
      <a:accent4>
        <a:srgbClr val="277570"/>
      </a:accent4>
      <a:accent5>
        <a:srgbClr val="5FC7A4"/>
      </a:accent5>
      <a:accent6>
        <a:srgbClr val="277570"/>
      </a:accent6>
      <a:hlink>
        <a:srgbClr val="5FC7A4"/>
      </a:hlink>
      <a:folHlink>
        <a:srgbClr val="27757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4653</Words>
  <Application>Microsoft Office PowerPoint</Application>
  <PresentationFormat>宽屏</PresentationFormat>
  <Paragraphs>419</Paragraphs>
  <Slides>31</Slides>
  <Notes>22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31</vt:i4>
      </vt:variant>
    </vt:vector>
  </HeadingPairs>
  <TitlesOfParts>
    <vt:vector size="46" baseType="lpstr">
      <vt:lpstr>Arial Unicode MS</vt:lpstr>
      <vt:lpstr>Franklin Gothic Book</vt:lpstr>
      <vt:lpstr>方正兰亭黑_GBK</vt:lpstr>
      <vt:lpstr>方正兰亭细黑_GBK</vt:lpstr>
      <vt:lpstr>方正中等线简体</vt:lpstr>
      <vt:lpstr>宋体</vt:lpstr>
      <vt:lpstr>微软雅黑</vt:lpstr>
      <vt:lpstr>Arial</vt:lpstr>
      <vt:lpstr>Arial Black</vt:lpstr>
      <vt:lpstr>Calibri</vt:lpstr>
      <vt:lpstr>Calibri Light</vt:lpstr>
      <vt:lpstr>Impact</vt:lpstr>
      <vt:lpstr>Office 主题</vt:lpstr>
      <vt:lpstr>自定义设计方案</vt:lpstr>
      <vt:lpstr>1_自定义设计方案</vt:lpstr>
      <vt:lpstr>PowerPoint 演示文稿</vt:lpstr>
      <vt:lpstr>PowerPoint 演示文稿</vt:lpstr>
      <vt:lpstr>PowerPoint 演示文稿</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单击此处添加标题文本</vt:lpstr>
      <vt:lpstr>PowerPoint 演示文稿</vt:lpstr>
      <vt:lpstr>PowerPoint 演示文稿</vt:lpstr>
    </vt:vector>
  </TitlesOfParts>
  <Manager>www.51pptm oba 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sunny</dc:creator>
  <cp:keywords>51PPT模板网</cp:keywords>
  <dc:description>www.51p ptm oban.com</dc:description>
  <cp:lastModifiedBy>YANGs</cp:lastModifiedBy>
  <cp:revision>66</cp:revision>
  <dcterms:created xsi:type="dcterms:W3CDTF">2015-05-05T08:02:00Z</dcterms:created>
  <dcterms:modified xsi:type="dcterms:W3CDTF">2020-11-10T14:21:20Z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2052-10.1.0.6390</vt:lpwstr>
  </property>
</Properties>
</file>